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50" r:id="rId2"/>
    <p:sldId id="325" r:id="rId3"/>
    <p:sldId id="326" r:id="rId4"/>
    <p:sldId id="327" r:id="rId5"/>
    <p:sldId id="330" r:id="rId6"/>
    <p:sldId id="331" r:id="rId7"/>
    <p:sldId id="333" r:id="rId8"/>
    <p:sldId id="351" r:id="rId9"/>
    <p:sldId id="314" r:id="rId10"/>
    <p:sldId id="356" r:id="rId11"/>
    <p:sldId id="353" r:id="rId12"/>
    <p:sldId id="352" r:id="rId13"/>
    <p:sldId id="360" r:id="rId14"/>
    <p:sldId id="336" r:id="rId15"/>
    <p:sldId id="348" r:id="rId16"/>
    <p:sldId id="349" r:id="rId17"/>
    <p:sldId id="342" r:id="rId18"/>
    <p:sldId id="347" r:id="rId19"/>
    <p:sldId id="357" r:id="rId20"/>
    <p:sldId id="358" r:id="rId21"/>
    <p:sldId id="345" r:id="rId22"/>
    <p:sldId id="340" r:id="rId23"/>
    <p:sldId id="344" r:id="rId24"/>
    <p:sldId id="361" r:id="rId25"/>
    <p:sldId id="362" r:id="rId26"/>
    <p:sldId id="380" r:id="rId27"/>
    <p:sldId id="334" r:id="rId2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>
          <p15:clr>
            <a:srgbClr val="A4A3A4"/>
          </p15:clr>
        </p15:guide>
        <p15:guide id="2" orient="horz" pos="935">
          <p15:clr>
            <a:srgbClr val="A4A3A4"/>
          </p15:clr>
        </p15:guide>
        <p15:guide id="3" orient="horz" pos="4065">
          <p15:clr>
            <a:srgbClr val="A4A3A4"/>
          </p15:clr>
        </p15:guide>
        <p15:guide id="4" orient="horz" pos="2478">
          <p15:clr>
            <a:srgbClr val="A4A3A4"/>
          </p15:clr>
        </p15:guide>
        <p15:guide id="5" pos="5511">
          <p15:clr>
            <a:srgbClr val="A4A3A4"/>
          </p15:clr>
        </p15:guide>
        <p15:guide id="6" pos="295">
          <p15:clr>
            <a:srgbClr val="A4A3A4"/>
          </p15:clr>
        </p15:guide>
        <p15:guide id="7" pos="4767">
          <p15:clr>
            <a:srgbClr val="A4A3A4"/>
          </p15:clr>
        </p15:guide>
        <p15:guide id="8" pos="2541">
          <p15:clr>
            <a:srgbClr val="A4A3A4"/>
          </p15:clr>
        </p15:guide>
        <p15:guide id="9" pos="2426">
          <p15:clr>
            <a:srgbClr val="A4A3A4"/>
          </p15:clr>
        </p15:guide>
        <p15:guide id="10" pos="265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8FD4"/>
    <a:srgbClr val="102F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46" autoAdjust="0"/>
    <p:restoredTop sz="80612" autoAdjust="0"/>
  </p:normalViewPr>
  <p:slideViewPr>
    <p:cSldViewPr showGuides="1">
      <p:cViewPr varScale="1">
        <p:scale>
          <a:sx n="90" d="100"/>
          <a:sy n="90" d="100"/>
        </p:scale>
        <p:origin x="-1524" y="-108"/>
      </p:cViewPr>
      <p:guideLst>
        <p:guide orient="horz"/>
        <p:guide orient="horz" pos="935"/>
        <p:guide orient="horz" pos="4065"/>
        <p:guide orient="horz" pos="2478"/>
        <p:guide pos="5511"/>
        <p:guide pos="295"/>
        <p:guide pos="4767"/>
        <p:guide pos="2541"/>
        <p:guide pos="2426"/>
        <p:guide pos="26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128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943ED-5A5D-4DDE-9614-BE6BE23DC1E3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A6772-CD13-4507-8B08-D8D897157A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29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384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84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842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24183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8682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86828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86828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2581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45076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559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518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518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518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518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518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518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84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A6772-CD13-4507-8B08-D8D897157A7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8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449262" y="449263"/>
            <a:ext cx="6300000" cy="58594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/>
          <p:nvPr userDrawn="1"/>
        </p:nvSpPr>
        <p:spPr>
          <a:xfrm>
            <a:off x="6867012" y="4436725"/>
            <a:ext cx="1872000" cy="1872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55837" y="2130425"/>
            <a:ext cx="6032387" cy="1470025"/>
          </a:xfrm>
        </p:spPr>
        <p:txBody>
          <a:bodyPr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55837" y="4221088"/>
            <a:ext cx="6032387" cy="14177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DF2-94C1-4F4E-A6BD-2439C3E10EF4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9680-9435-48C4-B689-692EA0DE6FF1}" type="slidenum">
              <a:rPr lang="de-DE" smtClean="0"/>
              <a:t>‹Nr.›</a:t>
            </a:fld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A30000"/>
              </a:clrFrom>
              <a:clrTo>
                <a:srgbClr val="A3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272" y="5805264"/>
            <a:ext cx="1655480" cy="313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 userDrawn="1"/>
        </p:nvSpPr>
        <p:spPr>
          <a:xfrm>
            <a:off x="6867012" y="449263"/>
            <a:ext cx="1872000" cy="1872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  <p:sp>
        <p:nvSpPr>
          <p:cNvPr id="11" name="Rechteck 10"/>
          <p:cNvSpPr/>
          <p:nvPr userDrawn="1"/>
        </p:nvSpPr>
        <p:spPr>
          <a:xfrm>
            <a:off x="6867012" y="2442994"/>
            <a:ext cx="1872000" cy="1872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48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DF2-94C1-4F4E-A6BD-2439C3E10EF4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9680-9435-48C4-B689-692EA0DE6FF1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7653473" y="259398"/>
            <a:ext cx="1080000" cy="10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18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DF2-94C1-4F4E-A6BD-2439C3E10EF4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9680-9435-48C4-B689-692EA0DE6FF1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7653473" y="259398"/>
            <a:ext cx="1080000" cy="10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3"/>
          </p:nvPr>
        </p:nvSpPr>
        <p:spPr>
          <a:xfrm>
            <a:off x="468313" y="1557338"/>
            <a:ext cx="8264525" cy="4751387"/>
          </a:xfrm>
        </p:spPr>
        <p:txBody>
          <a:bodyPr lIns="72000" tIns="1224000" rIns="72000" anchor="ctr" anchorCtr="1"/>
          <a:lstStyle>
            <a:lvl1pPr marL="0" indent="0" algn="ctr">
              <a:buNone/>
              <a:defRPr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7478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449263" y="449263"/>
            <a:ext cx="7740000" cy="585946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6"/>
          <p:cNvSpPr/>
          <p:nvPr userDrawn="1"/>
        </p:nvSpPr>
        <p:spPr>
          <a:xfrm>
            <a:off x="8308022" y="449262"/>
            <a:ext cx="430742" cy="158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7"/>
          <p:cNvSpPr/>
          <p:nvPr userDrawn="1"/>
        </p:nvSpPr>
        <p:spPr>
          <a:xfrm>
            <a:off x="8308016" y="2153334"/>
            <a:ext cx="430748" cy="415539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234063" cy="1362075"/>
          </a:xfrm>
        </p:spPr>
        <p:txBody>
          <a:bodyPr anchor="ctr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234063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DF2-94C1-4F4E-A6BD-2439C3E10EF4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9680-9435-48C4-B689-692EA0DE6F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52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38600" cy="475138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01540" y="1557338"/>
            <a:ext cx="4038600" cy="475138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DF2-94C1-4F4E-A6BD-2439C3E10EF4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9680-9435-48C4-B689-692EA0DE6FF1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hteck 7"/>
          <p:cNvSpPr/>
          <p:nvPr userDrawn="1"/>
        </p:nvSpPr>
        <p:spPr>
          <a:xfrm>
            <a:off x="7653473" y="259398"/>
            <a:ext cx="1080000" cy="10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52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56848"/>
            <a:ext cx="4040188" cy="499447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32856"/>
            <a:ext cx="4040188" cy="4175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98365" y="1556848"/>
            <a:ext cx="4041775" cy="499447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98365" y="2132856"/>
            <a:ext cx="4041775" cy="4175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DF2-94C1-4F4E-A6BD-2439C3E10EF4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9680-9435-48C4-B689-692EA0DE6FF1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7653473" y="259398"/>
            <a:ext cx="1080000" cy="10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293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DF2-94C1-4F4E-A6BD-2439C3E10EF4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9680-9435-48C4-B689-692EA0DE6FF1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Rechteck 5"/>
          <p:cNvSpPr/>
          <p:nvPr userDrawn="1"/>
        </p:nvSpPr>
        <p:spPr>
          <a:xfrm>
            <a:off x="7653473" y="259398"/>
            <a:ext cx="1080000" cy="10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3733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+ Kach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DF2-94C1-4F4E-A6BD-2439C3E10EF4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9680-9435-48C4-B689-692EA0DE6FF1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tangle 26"/>
          <p:cNvSpPr/>
          <p:nvPr userDrawn="1"/>
        </p:nvSpPr>
        <p:spPr>
          <a:xfrm>
            <a:off x="449263" y="2334242"/>
            <a:ext cx="1965782" cy="189280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29"/>
          <p:cNvSpPr/>
          <p:nvPr userDrawn="1"/>
        </p:nvSpPr>
        <p:spPr>
          <a:xfrm>
            <a:off x="2568039" y="258763"/>
            <a:ext cx="1959874" cy="18920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30"/>
          <p:cNvSpPr/>
          <p:nvPr userDrawn="1"/>
        </p:nvSpPr>
        <p:spPr>
          <a:xfrm>
            <a:off x="6788702" y="4409249"/>
            <a:ext cx="1951756" cy="189280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/>
          </a:p>
        </p:txBody>
      </p:sp>
      <p:sp>
        <p:nvSpPr>
          <p:cNvPr id="8" name="Rectangle 31"/>
          <p:cNvSpPr/>
          <p:nvPr userDrawn="1"/>
        </p:nvSpPr>
        <p:spPr>
          <a:xfrm>
            <a:off x="6788702" y="258763"/>
            <a:ext cx="1951756" cy="189328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2568039" y="2334242"/>
            <a:ext cx="4086762" cy="3970018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12" name="Picture Placeholder 21"/>
          <p:cNvSpPr>
            <a:spLocks noGrp="1"/>
          </p:cNvSpPr>
          <p:nvPr>
            <p:ph type="pic" sz="quarter" idx="16"/>
          </p:nvPr>
        </p:nvSpPr>
        <p:spPr>
          <a:xfrm>
            <a:off x="4680907" y="258764"/>
            <a:ext cx="1954800" cy="1893279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13" name="Picture Placeholder 21"/>
          <p:cNvSpPr>
            <a:spLocks noGrp="1"/>
          </p:cNvSpPr>
          <p:nvPr>
            <p:ph type="pic" sz="quarter" idx="17"/>
          </p:nvPr>
        </p:nvSpPr>
        <p:spPr>
          <a:xfrm>
            <a:off x="6799262" y="2334242"/>
            <a:ext cx="1941195" cy="1892808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400"/>
            </a:lvl1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14" name="Rectangle 37"/>
          <p:cNvSpPr/>
          <p:nvPr userDrawn="1"/>
        </p:nvSpPr>
        <p:spPr>
          <a:xfrm>
            <a:off x="449263" y="4409249"/>
            <a:ext cx="1965782" cy="189280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3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DF2-94C1-4F4E-A6BD-2439C3E10EF4}" type="datetimeFigureOut">
              <a:rPr lang="de-DE" smtClean="0"/>
              <a:t>16.03.2015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59680-9435-48C4-B689-692EA0DE6F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535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59398"/>
            <a:ext cx="7092000" cy="10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99" y="1557337"/>
            <a:ext cx="8291513" cy="4751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525344"/>
            <a:ext cx="213360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9FDF2-94C1-4F4E-A6BD-2439C3E10EF4}" type="datetimeFigureOut">
              <a:rPr lang="de-DE" smtClean="0"/>
              <a:pPr/>
              <a:t>16.03.2015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24269" y="6525344"/>
            <a:ext cx="3295462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93320" y="6525344"/>
            <a:ext cx="730424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4259680-9435-48C4-B689-692EA0DE6FF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827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5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spcBef>
          <a:spcPts val="1800"/>
        </a:spcBef>
        <a:buClr>
          <a:schemeClr val="accent2"/>
        </a:buClr>
        <a:buSzPct val="11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00" indent="-28800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30263" indent="-242888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Teamvorstellung im Kachel-Look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Teil 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556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1848607" y="1333500"/>
            <a:ext cx="5446787" cy="4191000"/>
            <a:chOff x="462616" y="1484313"/>
            <a:chExt cx="5446787" cy="4191000"/>
          </a:xfrm>
        </p:grpSpPr>
        <p:pic>
          <p:nvPicPr>
            <p:cNvPr id="3" name="Shape 3843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462616" y="1484313"/>
              <a:ext cx="5446787" cy="419100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4" name="Rechteck 3"/>
            <p:cNvSpPr/>
            <p:nvPr/>
          </p:nvSpPr>
          <p:spPr>
            <a:xfrm>
              <a:off x="968325" y="1916114"/>
              <a:ext cx="4436268" cy="332660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solidFill>
                <a:srgbClr val="102F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2483768" y="3019599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dirty="0" smtClean="0">
                <a:solidFill>
                  <a:prstClr val="white"/>
                </a:solidFill>
              </a:rPr>
              <a:t>Der Projektleiter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545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1848607" y="1333500"/>
            <a:ext cx="5446787" cy="4191000"/>
            <a:chOff x="1848607" y="1333500"/>
            <a:chExt cx="5446787" cy="4191000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1719" y="1484313"/>
              <a:ext cx="5035647" cy="3784823"/>
            </a:xfrm>
            <a:prstGeom prst="rect">
              <a:avLst/>
            </a:prstGeom>
          </p:spPr>
        </p:pic>
        <p:pic>
          <p:nvPicPr>
            <p:cNvPr id="3" name="Shape 3843"/>
            <p:cNvPicPr preferRelativeResize="0"/>
            <p:nvPr/>
          </p:nvPicPr>
          <p:blipFill>
            <a:blip r:embed="rId4"/>
            <a:stretch>
              <a:fillRect/>
            </a:stretch>
          </p:blipFill>
          <p:spPr>
            <a:xfrm>
              <a:off x="1848607" y="1333500"/>
              <a:ext cx="5446787" cy="4191000"/>
            </a:xfrm>
            <a:prstGeom prst="rect">
              <a:avLst/>
            </a:prstGeom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85311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19" y="1484313"/>
            <a:ext cx="5035647" cy="3784823"/>
          </a:xfrm>
          <a:prstGeom prst="rect">
            <a:avLst/>
          </a:prstGeom>
        </p:spPr>
      </p:pic>
      <p:pic>
        <p:nvPicPr>
          <p:cNvPr id="3" name="Shape 384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848607" y="1333500"/>
            <a:ext cx="5446787" cy="4191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Rechteck 1"/>
          <p:cNvSpPr/>
          <p:nvPr/>
        </p:nvSpPr>
        <p:spPr>
          <a:xfrm>
            <a:off x="2354316" y="4581128"/>
            <a:ext cx="4436268" cy="510778"/>
          </a:xfrm>
          <a:prstGeom prst="rect">
            <a:avLst/>
          </a:prstGeom>
          <a:solidFill>
            <a:schemeClr val="accent1">
              <a:lumMod val="7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noProof="1" smtClean="0"/>
              <a:t>Leo Hechting</a:t>
            </a:r>
            <a:endParaRPr lang="de-DE" sz="2400" noProof="1"/>
          </a:p>
        </p:txBody>
      </p:sp>
    </p:spTree>
    <p:extLst>
      <p:ext uri="{BB962C8B-B14F-4D97-AF65-F5344CB8AC3E}">
        <p14:creationId xmlns:p14="http://schemas.microsoft.com/office/powerpoint/2010/main" val="402795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Teamvorstellung in Würfel-Optik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Teil 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90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Drei gleiche Grundflächen für den Würfel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68313" y="2348880"/>
            <a:ext cx="1800200" cy="1800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2412529" y="2348880"/>
            <a:ext cx="1800200" cy="1800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4356745" y="2348880"/>
            <a:ext cx="1800200" cy="1800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0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Den linken Würfel zusammensetzen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68313" y="2065120"/>
            <a:ext cx="1800200" cy="180020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131840" y="2187930"/>
            <a:ext cx="1800200" cy="180020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469964" y="2132856"/>
            <a:ext cx="1800200" cy="180020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43" y="4302969"/>
            <a:ext cx="7109337" cy="176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56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Den rechten Würfel zusammensetzen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615832" y="2188007"/>
            <a:ext cx="1800200" cy="180020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131840" y="2077936"/>
            <a:ext cx="1800200" cy="1800200"/>
          </a:xfrm>
          <a:prstGeom prst="rect">
            <a:avLst/>
          </a:prstGeom>
          <a:solidFill>
            <a:schemeClr val="bg2"/>
          </a:solidFill>
          <a:ln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469964" y="2060848"/>
            <a:ext cx="1800200" cy="18002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170" name="Picture 2" descr="D:\Users\SCHIEC~1\AppData\Local\Temp\SNAGHTML2b6559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67" y="4689475"/>
            <a:ext cx="7110000" cy="177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22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 smtClean="0"/>
              <a:t>Projektleiter (1)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1888656" y="3299326"/>
            <a:ext cx="1800200" cy="1800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272" t="-385" r="-9776" b="385"/>
            </a:stretch>
          </a:blipFill>
          <a:ln w="6350">
            <a:solidFill>
              <a:schemeClr val="bg2">
                <a:lumMod val="75000"/>
              </a:schemeClr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1492367" y="2188166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7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683568" y="3173258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672211" y="2185255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4281812" y="3292402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noProof="1"/>
              <a:t>Leo</a:t>
            </a:r>
            <a:br>
              <a:rPr lang="de-DE" sz="2400" noProof="1"/>
            </a:br>
            <a:r>
              <a:rPr lang="de-DE" sz="2400" noProof="1"/>
              <a:t>Hechting</a:t>
            </a:r>
            <a:endParaRPr lang="de-DE" sz="2000" dirty="0"/>
          </a:p>
        </p:txBody>
      </p:sp>
      <p:sp>
        <p:nvSpPr>
          <p:cNvPr id="11" name="Rechteck 10"/>
          <p:cNvSpPr/>
          <p:nvPr/>
        </p:nvSpPr>
        <p:spPr>
          <a:xfrm>
            <a:off x="5472120" y="3173258"/>
            <a:ext cx="1800200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62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 smtClean="0"/>
              <a:t>Projektleiter (2)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1160555" y="3299326"/>
            <a:ext cx="1800200" cy="1800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484" r="-9564"/>
            </a:stretch>
          </a:blipFill>
          <a:ln w="6350">
            <a:solidFill>
              <a:schemeClr val="bg2">
                <a:lumMod val="75000"/>
              </a:schemeClr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764266" y="2188166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7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-44533" y="3173258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944110" y="2185255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553711" y="3292402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noProof="1"/>
              <a:t>Leo</a:t>
            </a:r>
            <a:br>
              <a:rPr lang="de-DE" sz="2400" noProof="1"/>
            </a:br>
            <a:r>
              <a:rPr lang="de-DE" sz="2400" noProof="1"/>
              <a:t>Hechting</a:t>
            </a:r>
            <a:endParaRPr lang="de-DE" sz="2000" dirty="0"/>
          </a:p>
        </p:txBody>
      </p:sp>
      <p:sp>
        <p:nvSpPr>
          <p:cNvPr id="11" name="Rechteck 10"/>
          <p:cNvSpPr/>
          <p:nvPr/>
        </p:nvSpPr>
        <p:spPr>
          <a:xfrm>
            <a:off x="4744019" y="3173258"/>
            <a:ext cx="1800200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644390" y="2180801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6253991" y="3287948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600" noProof="1" smtClean="0"/>
              <a:t>E-Mail:</a:t>
            </a:r>
            <a:br>
              <a:rPr lang="de-DE" sz="1600" noProof="1" smtClean="0"/>
            </a:br>
            <a:r>
              <a:rPr lang="de-DE" sz="1600" noProof="1" smtClean="0"/>
              <a:t>jhechting@pm.de</a:t>
            </a:r>
          </a:p>
          <a:p>
            <a:pPr algn="ctr"/>
            <a:endParaRPr lang="de-DE" sz="1600" noProof="1"/>
          </a:p>
          <a:p>
            <a:pPr algn="ctr"/>
            <a:r>
              <a:rPr lang="de-DE" sz="1600" noProof="1" smtClean="0"/>
              <a:t>Telefon:</a:t>
            </a:r>
          </a:p>
          <a:p>
            <a:pPr algn="ctr"/>
            <a:r>
              <a:rPr lang="de-DE" sz="1600" dirty="0"/>
              <a:t>+49 (89) </a:t>
            </a:r>
            <a:r>
              <a:rPr lang="de-DE" sz="1600" dirty="0" smtClean="0"/>
              <a:t>242017980</a:t>
            </a:r>
            <a:endParaRPr lang="de-DE" sz="1600" noProof="1"/>
          </a:p>
        </p:txBody>
      </p:sp>
      <p:sp>
        <p:nvSpPr>
          <p:cNvPr id="14" name="Rechteck 13"/>
          <p:cNvSpPr/>
          <p:nvPr/>
        </p:nvSpPr>
        <p:spPr>
          <a:xfrm>
            <a:off x="7444299" y="3168804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395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 smtClean="0"/>
              <a:t>Projektleiter</a:t>
            </a:r>
            <a:r>
              <a:rPr lang="de-DE" dirty="0"/>
              <a:t> </a:t>
            </a:r>
            <a:r>
              <a:rPr lang="de-DE" dirty="0" smtClean="0"/>
              <a:t>(2) – animiert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1160555" y="3299326"/>
            <a:ext cx="1800200" cy="1800200"/>
          </a:xfrm>
          <a:prstGeom prst="rect">
            <a:avLst/>
          </a:prstGeom>
          <a:solidFill>
            <a:schemeClr val="tx2"/>
          </a:solidFill>
          <a:ln w="6350">
            <a:solidFill>
              <a:schemeClr val="bg2">
                <a:lumMod val="75000"/>
              </a:schemeClr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764266" y="2188166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7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-44533" y="3173258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944110" y="2185255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553711" y="3292402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noProof="1"/>
              <a:t>Leo</a:t>
            </a:r>
            <a:br>
              <a:rPr lang="de-DE" sz="2400" noProof="1"/>
            </a:br>
            <a:r>
              <a:rPr lang="de-DE" sz="2400" noProof="1"/>
              <a:t>Hechting</a:t>
            </a:r>
            <a:endParaRPr lang="de-DE" sz="2000" dirty="0"/>
          </a:p>
        </p:txBody>
      </p:sp>
      <p:sp>
        <p:nvSpPr>
          <p:cNvPr id="11" name="Rechteck 10"/>
          <p:cNvSpPr/>
          <p:nvPr/>
        </p:nvSpPr>
        <p:spPr>
          <a:xfrm>
            <a:off x="4744019" y="3173258"/>
            <a:ext cx="1800200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644390" y="2180801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6253991" y="3287948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600" noProof="1" smtClean="0"/>
              <a:t>E-Mail:</a:t>
            </a:r>
            <a:br>
              <a:rPr lang="de-DE" sz="1600" noProof="1" smtClean="0"/>
            </a:br>
            <a:r>
              <a:rPr lang="de-DE" sz="1600" noProof="1" smtClean="0"/>
              <a:t>jhechting@pm.de</a:t>
            </a:r>
          </a:p>
          <a:p>
            <a:pPr algn="ctr"/>
            <a:endParaRPr lang="de-DE" sz="1600" noProof="1"/>
          </a:p>
          <a:p>
            <a:pPr algn="ctr"/>
            <a:r>
              <a:rPr lang="de-DE" sz="1600" noProof="1" smtClean="0"/>
              <a:t>Telefon:</a:t>
            </a:r>
          </a:p>
          <a:p>
            <a:pPr algn="ctr"/>
            <a:r>
              <a:rPr lang="de-DE" sz="1600" dirty="0"/>
              <a:t>+49 (89) </a:t>
            </a:r>
            <a:r>
              <a:rPr lang="de-DE" sz="1600" dirty="0" smtClean="0"/>
              <a:t>242017980</a:t>
            </a:r>
            <a:endParaRPr lang="de-DE" sz="1600" noProof="1"/>
          </a:p>
        </p:txBody>
      </p:sp>
      <p:sp>
        <p:nvSpPr>
          <p:cNvPr id="14" name="Rechteck 13"/>
          <p:cNvSpPr/>
          <p:nvPr/>
        </p:nvSpPr>
        <p:spPr>
          <a:xfrm>
            <a:off x="7444299" y="3168804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1160555" y="3933056"/>
            <a:ext cx="1800200" cy="1800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437" r="-10611"/>
            </a:stretch>
          </a:blipFill>
          <a:ln w="6350">
            <a:solidFill>
              <a:schemeClr val="bg2">
                <a:lumMod val="75000"/>
              </a:schemeClr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81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Projektleiterin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67544" y="1484311"/>
            <a:ext cx="1350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6" name="Rechteck 5"/>
          <p:cNvSpPr/>
          <p:nvPr/>
        </p:nvSpPr>
        <p:spPr>
          <a:xfrm>
            <a:off x="1902135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7" name="Rechteck 6"/>
          <p:cNvSpPr/>
          <p:nvPr/>
        </p:nvSpPr>
        <p:spPr>
          <a:xfrm>
            <a:off x="333672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9" name="Rechteck 8"/>
          <p:cNvSpPr/>
          <p:nvPr/>
        </p:nvSpPr>
        <p:spPr>
          <a:xfrm>
            <a:off x="620590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10" name="Rechteck 9"/>
          <p:cNvSpPr>
            <a:spLocks/>
          </p:cNvSpPr>
          <p:nvPr/>
        </p:nvSpPr>
        <p:spPr>
          <a:xfrm>
            <a:off x="1906291" y="1941767"/>
            <a:ext cx="2772000" cy="3103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1376" t="-581" r="-17568" b="5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sz="2800" dirty="0" err="1">
              <a:solidFill>
                <a:schemeClr val="accent3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411829"/>
              </p:ext>
            </p:extLst>
          </p:nvPr>
        </p:nvGraphicFramePr>
        <p:xfrm>
          <a:off x="434292" y="5085183"/>
          <a:ext cx="7164000" cy="1392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1724"/>
                <a:gridCol w="2882276"/>
              </a:tblGrid>
              <a:tr h="696472">
                <a:tc rowSpan="2">
                  <a:txBody>
                    <a:bodyPr/>
                    <a:lstStyle/>
                    <a:p>
                      <a:r>
                        <a:rPr lang="de-DE" sz="1600" noProof="1" smtClean="0"/>
                        <a:t>Bisherige Stationen: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Software- und Web-Entwicklerin bei strobos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Projekleiterin Webshop bei strobos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stellv. Leiterin Kundenmanagement seit 2013</a:t>
                      </a:r>
                      <a:endParaRPr lang="de-DE" sz="1600" kern="1200" noProof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E-Mail-Adresse: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pschultz@pm.de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6472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Telefon: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+49 (89) 242017989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4758846" y="1941769"/>
            <a:ext cx="2802417" cy="31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r>
              <a:rPr lang="de-DE" sz="2400" dirty="0" smtClean="0">
                <a:solidFill>
                  <a:schemeClr val="accent2"/>
                </a:solidFill>
              </a:rPr>
              <a:t>Pat Schultz</a:t>
            </a:r>
          </a:p>
        </p:txBody>
      </p:sp>
      <p:sp>
        <p:nvSpPr>
          <p:cNvPr id="13" name="Rechteck 12"/>
          <p:cNvSpPr/>
          <p:nvPr/>
        </p:nvSpPr>
        <p:spPr>
          <a:xfrm>
            <a:off x="4771317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14" name="Rechteck 13"/>
          <p:cNvSpPr/>
          <p:nvPr/>
        </p:nvSpPr>
        <p:spPr>
          <a:xfrm>
            <a:off x="467544" y="1941769"/>
            <a:ext cx="1368000" cy="3103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</p:spTree>
    <p:extLst>
      <p:ext uri="{BB962C8B-B14F-4D97-AF65-F5344CB8AC3E}">
        <p14:creationId xmlns:p14="http://schemas.microsoft.com/office/powerpoint/2010/main" val="27842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 smtClean="0"/>
              <a:t>Projektleiter</a:t>
            </a:r>
            <a:r>
              <a:rPr lang="de-DE" dirty="0"/>
              <a:t> </a:t>
            </a:r>
            <a:r>
              <a:rPr lang="de-DE" dirty="0" smtClean="0"/>
              <a:t>(2) – animiert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1160555" y="3299326"/>
            <a:ext cx="1800200" cy="1800200"/>
          </a:xfrm>
          <a:prstGeom prst="rect">
            <a:avLst/>
          </a:prstGeom>
          <a:solidFill>
            <a:schemeClr val="tx2"/>
          </a:solidFill>
          <a:ln w="6350">
            <a:solidFill>
              <a:schemeClr val="bg2">
                <a:lumMod val="75000"/>
              </a:schemeClr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764266" y="2188166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7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-44533" y="3173258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944110" y="2185255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553711" y="3292402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noProof="1"/>
              <a:t>Leo</a:t>
            </a:r>
            <a:br>
              <a:rPr lang="de-DE" sz="2400" noProof="1"/>
            </a:br>
            <a:r>
              <a:rPr lang="de-DE" sz="2400" noProof="1"/>
              <a:t>Hechting</a:t>
            </a:r>
            <a:endParaRPr lang="de-DE" sz="2000" dirty="0"/>
          </a:p>
        </p:txBody>
      </p:sp>
      <p:sp>
        <p:nvSpPr>
          <p:cNvPr id="11" name="Rechteck 10"/>
          <p:cNvSpPr/>
          <p:nvPr/>
        </p:nvSpPr>
        <p:spPr>
          <a:xfrm>
            <a:off x="4744019" y="3173258"/>
            <a:ext cx="1800200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644390" y="2180801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Kontakt"/>
          <p:cNvSpPr/>
          <p:nvPr/>
        </p:nvSpPr>
        <p:spPr>
          <a:xfrm>
            <a:off x="6253991" y="3287948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600" noProof="1" smtClean="0"/>
              <a:t>E-Mail:</a:t>
            </a:r>
            <a:br>
              <a:rPr lang="de-DE" sz="1600" noProof="1" smtClean="0"/>
            </a:br>
            <a:r>
              <a:rPr lang="de-DE" sz="1600" noProof="1" smtClean="0"/>
              <a:t>jhechting@pm.de</a:t>
            </a:r>
          </a:p>
          <a:p>
            <a:pPr algn="ctr"/>
            <a:endParaRPr lang="de-DE" sz="1600" noProof="1"/>
          </a:p>
          <a:p>
            <a:pPr algn="ctr"/>
            <a:r>
              <a:rPr lang="de-DE" sz="1600" noProof="1" smtClean="0"/>
              <a:t>Telefon:</a:t>
            </a:r>
          </a:p>
          <a:p>
            <a:pPr algn="ctr"/>
            <a:r>
              <a:rPr lang="de-DE" sz="1600" dirty="0"/>
              <a:t>+49 (89) </a:t>
            </a:r>
            <a:r>
              <a:rPr lang="de-DE" sz="1600" dirty="0" smtClean="0"/>
              <a:t>242017980</a:t>
            </a:r>
            <a:endParaRPr lang="de-DE" sz="1600" noProof="1"/>
          </a:p>
        </p:txBody>
      </p:sp>
      <p:sp>
        <p:nvSpPr>
          <p:cNvPr id="14" name="Rechteck 13"/>
          <p:cNvSpPr/>
          <p:nvPr/>
        </p:nvSpPr>
        <p:spPr>
          <a:xfrm>
            <a:off x="7444299" y="3168804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Bild"/>
          <p:cNvSpPr/>
          <p:nvPr/>
        </p:nvSpPr>
        <p:spPr>
          <a:xfrm>
            <a:off x="1160555" y="3299326"/>
            <a:ext cx="1800200" cy="1800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14" t="600" r="-11034" b="-600"/>
            </a:stretch>
          </a:blipFill>
          <a:ln w="6350">
            <a:solidFill>
              <a:schemeClr val="bg2">
                <a:lumMod val="75000"/>
              </a:schemeClr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52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utoUpdateAnimBg="0"/>
      <p:bldP spid="13" grpId="0" build="allAtOnce" autoUpdateAnimBg="0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Bild in die Würfelseite einpassen</a:t>
            </a:r>
          </a:p>
        </p:txBody>
      </p:sp>
      <p:sp>
        <p:nvSpPr>
          <p:cNvPr id="3" name="Rechteck 2"/>
          <p:cNvSpPr/>
          <p:nvPr/>
        </p:nvSpPr>
        <p:spPr>
          <a:xfrm>
            <a:off x="1888656" y="3299326"/>
            <a:ext cx="1800200" cy="1800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14" t="-727" r="-11034" b="727"/>
            </a:stretch>
          </a:blipFill>
          <a:ln w="6350">
            <a:solidFill>
              <a:schemeClr val="bg2">
                <a:lumMod val="75000"/>
              </a:schemeClr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1492367" y="2188166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7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683568" y="3173258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672211" y="2185255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4281812" y="3292402"/>
            <a:ext cx="1800200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noProof="1"/>
              <a:t>Leo</a:t>
            </a:r>
            <a:br>
              <a:rPr lang="de-DE" sz="2400" noProof="1"/>
            </a:br>
            <a:r>
              <a:rPr lang="de-DE" sz="2400" noProof="1"/>
              <a:t>Hechting</a:t>
            </a:r>
            <a:endParaRPr lang="de-DE" sz="2000" dirty="0"/>
          </a:p>
        </p:txBody>
      </p:sp>
      <p:sp>
        <p:nvSpPr>
          <p:cNvPr id="11" name="Rechteck 10"/>
          <p:cNvSpPr/>
          <p:nvPr/>
        </p:nvSpPr>
        <p:spPr>
          <a:xfrm>
            <a:off x="5472120" y="3173258"/>
            <a:ext cx="1800200" cy="1800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074" name="Picture 2" descr="D:\Users\SCHIEC~1\AppData\Local\Temp\SNAGHTML26a0dd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694" y="5084091"/>
            <a:ext cx="1948226" cy="171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81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Projektassistentin (1)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1888656" y="3294872"/>
            <a:ext cx="1800200" cy="1800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513" t="-385" r="-9535" b="385"/>
            </a:stretch>
          </a:blipFill>
          <a:ln w="6350">
            <a:solidFill>
              <a:schemeClr val="bg2">
                <a:lumMod val="75000"/>
              </a:schemeClr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1492367" y="2183712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7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683568" y="3168804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672211" y="2180801"/>
            <a:ext cx="1800200" cy="1800200"/>
          </a:xfrm>
          <a:prstGeom prst="rect">
            <a:avLst/>
          </a:prstGeom>
          <a:solidFill>
            <a:schemeClr val="accent2"/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281812" y="3287948"/>
            <a:ext cx="1800200" cy="1800200"/>
          </a:xfrm>
          <a:prstGeom prst="rect">
            <a:avLst/>
          </a:prstGeom>
          <a:solidFill>
            <a:schemeClr val="accent2"/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de-DE" sz="2400" noProof="1" smtClean="0"/>
              <a:t>Jenny</a:t>
            </a:r>
            <a:br>
              <a:rPr lang="de-DE" sz="2400" noProof="1" smtClean="0"/>
            </a:br>
            <a:r>
              <a:rPr lang="de-DE" sz="2400" noProof="1" smtClean="0"/>
              <a:t>Krusch</a:t>
            </a:r>
            <a:endParaRPr lang="de-DE" sz="2400" noProof="1"/>
          </a:p>
        </p:txBody>
      </p:sp>
      <p:sp>
        <p:nvSpPr>
          <p:cNvPr id="6" name="Rechteck 5"/>
          <p:cNvSpPr/>
          <p:nvPr/>
        </p:nvSpPr>
        <p:spPr>
          <a:xfrm>
            <a:off x="5472120" y="3168804"/>
            <a:ext cx="1800200" cy="18002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059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Projektassistentin</a:t>
            </a:r>
            <a:r>
              <a:rPr lang="de-DE" dirty="0"/>
              <a:t>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1201024" y="3294872"/>
            <a:ext cx="1800200" cy="1800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276" t="-385" r="-7772" b="385"/>
            </a:stretch>
          </a:blipFill>
          <a:ln w="6350">
            <a:solidFill>
              <a:schemeClr val="bg2">
                <a:lumMod val="75000"/>
              </a:schemeClr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764266" y="2183712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7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-44533" y="3168804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944110" y="2180801"/>
            <a:ext cx="1800200" cy="1800200"/>
          </a:xfrm>
          <a:prstGeom prst="rect">
            <a:avLst/>
          </a:prstGeom>
          <a:solidFill>
            <a:schemeClr val="accent2"/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3553711" y="3287948"/>
            <a:ext cx="1800200" cy="1800200"/>
          </a:xfrm>
          <a:prstGeom prst="rect">
            <a:avLst/>
          </a:prstGeom>
          <a:solidFill>
            <a:schemeClr val="accent2"/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de-DE" sz="2400" noProof="1" smtClean="0"/>
              <a:t>Jenny</a:t>
            </a:r>
            <a:br>
              <a:rPr lang="de-DE" sz="2400" noProof="1" smtClean="0"/>
            </a:br>
            <a:r>
              <a:rPr lang="de-DE" sz="2400" noProof="1" smtClean="0"/>
              <a:t>Krusch</a:t>
            </a:r>
            <a:endParaRPr lang="de-DE" sz="2400" noProof="1"/>
          </a:p>
        </p:txBody>
      </p:sp>
      <p:sp>
        <p:nvSpPr>
          <p:cNvPr id="6" name="Rechteck 5"/>
          <p:cNvSpPr/>
          <p:nvPr/>
        </p:nvSpPr>
        <p:spPr>
          <a:xfrm>
            <a:off x="4744019" y="3168804"/>
            <a:ext cx="1800200" cy="18002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6644390" y="2180801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253991" y="3287948"/>
            <a:ext cx="1800200" cy="18002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de-DE" sz="1600" noProof="1" smtClean="0"/>
              <a:t>E-Mail:</a:t>
            </a:r>
            <a:br>
              <a:rPr lang="de-DE" sz="1600" noProof="1" smtClean="0"/>
            </a:br>
            <a:r>
              <a:rPr lang="de-DE" sz="1600" noProof="1" smtClean="0"/>
              <a:t>jkrusch@pm.de</a:t>
            </a:r>
          </a:p>
          <a:p>
            <a:pPr algn="ctr"/>
            <a:endParaRPr lang="de-DE" sz="1600" noProof="1"/>
          </a:p>
          <a:p>
            <a:pPr algn="ctr"/>
            <a:r>
              <a:rPr lang="de-DE" sz="1600" noProof="1" smtClean="0"/>
              <a:t>Telefon:</a:t>
            </a:r>
          </a:p>
          <a:p>
            <a:pPr algn="ctr"/>
            <a:r>
              <a:rPr lang="de-DE" sz="1600" dirty="0"/>
              <a:t>+49 (89) </a:t>
            </a:r>
            <a:r>
              <a:rPr lang="de-DE" sz="1600" dirty="0" smtClean="0"/>
              <a:t>242017988</a:t>
            </a:r>
            <a:endParaRPr lang="de-DE" sz="1600" noProof="1"/>
          </a:p>
        </p:txBody>
      </p:sp>
      <p:sp>
        <p:nvSpPr>
          <p:cNvPr id="11" name="Rechteck 10"/>
          <p:cNvSpPr/>
          <p:nvPr/>
        </p:nvSpPr>
        <p:spPr>
          <a:xfrm>
            <a:off x="7444299" y="3168804"/>
            <a:ext cx="1800200" cy="18002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349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Siegerehrung mit Podest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Teil 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26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/>
          <p:cNvGrpSpPr/>
          <p:nvPr/>
        </p:nvGrpSpPr>
        <p:grpSpPr>
          <a:xfrm>
            <a:off x="1605080" y="4688056"/>
            <a:ext cx="6012098" cy="1741912"/>
            <a:chOff x="1244919" y="3908810"/>
            <a:chExt cx="6690736" cy="1938537"/>
          </a:xfrm>
        </p:grpSpPr>
        <p:sp>
          <p:nvSpPr>
            <p:cNvPr id="2" name="Rechteck Platz 3 hinten"/>
            <p:cNvSpPr/>
            <p:nvPr/>
          </p:nvSpPr>
          <p:spPr>
            <a:xfrm>
              <a:off x="5741081" y="4366248"/>
              <a:ext cx="2194574" cy="377484"/>
            </a:xfrm>
            <a:custGeom>
              <a:avLst/>
              <a:gdLst>
                <a:gd name="connsiteX0" fmla="*/ 0 w 2245945"/>
                <a:gd name="connsiteY0" fmla="*/ 0 h 701743"/>
                <a:gd name="connsiteX1" fmla="*/ 2245945 w 2245945"/>
                <a:gd name="connsiteY1" fmla="*/ 0 h 701743"/>
                <a:gd name="connsiteX2" fmla="*/ 2245945 w 2245945"/>
                <a:gd name="connsiteY2" fmla="*/ 701743 h 701743"/>
                <a:gd name="connsiteX3" fmla="*/ 0 w 2245945"/>
                <a:gd name="connsiteY3" fmla="*/ 701743 h 701743"/>
                <a:gd name="connsiteX4" fmla="*/ 0 w 2245945"/>
                <a:gd name="connsiteY4" fmla="*/ 0 h 701743"/>
                <a:gd name="connsiteX0" fmla="*/ 260819 w 2245945"/>
                <a:gd name="connsiteY0" fmla="*/ 337530 h 701743"/>
                <a:gd name="connsiteX1" fmla="*/ 2245945 w 2245945"/>
                <a:gd name="connsiteY1" fmla="*/ 0 h 701743"/>
                <a:gd name="connsiteX2" fmla="*/ 2245945 w 2245945"/>
                <a:gd name="connsiteY2" fmla="*/ 701743 h 701743"/>
                <a:gd name="connsiteX3" fmla="*/ 0 w 2245945"/>
                <a:gd name="connsiteY3" fmla="*/ 701743 h 701743"/>
                <a:gd name="connsiteX4" fmla="*/ 260819 w 2245945"/>
                <a:gd name="connsiteY4" fmla="*/ 337530 h 701743"/>
                <a:gd name="connsiteX0" fmla="*/ 260819 w 2245945"/>
                <a:gd name="connsiteY0" fmla="*/ 12274 h 376487"/>
                <a:gd name="connsiteX1" fmla="*/ 1997400 w 2245945"/>
                <a:gd name="connsiteY1" fmla="*/ 0 h 376487"/>
                <a:gd name="connsiteX2" fmla="*/ 2245945 w 2245945"/>
                <a:gd name="connsiteY2" fmla="*/ 376487 h 376487"/>
                <a:gd name="connsiteX3" fmla="*/ 0 w 2245945"/>
                <a:gd name="connsiteY3" fmla="*/ 376487 h 376487"/>
                <a:gd name="connsiteX4" fmla="*/ 260819 w 2245945"/>
                <a:gd name="connsiteY4" fmla="*/ 12274 h 376487"/>
                <a:gd name="connsiteX0" fmla="*/ 0 w 2416641"/>
                <a:gd name="connsiteY0" fmla="*/ 0 h 415584"/>
                <a:gd name="connsiteX1" fmla="*/ 2168096 w 2416641"/>
                <a:gd name="connsiteY1" fmla="*/ 39097 h 415584"/>
                <a:gd name="connsiteX2" fmla="*/ 2416641 w 2416641"/>
                <a:gd name="connsiteY2" fmla="*/ 415584 h 415584"/>
                <a:gd name="connsiteX3" fmla="*/ 170696 w 2416641"/>
                <a:gd name="connsiteY3" fmla="*/ 415584 h 415584"/>
                <a:gd name="connsiteX4" fmla="*/ 0 w 2416641"/>
                <a:gd name="connsiteY4" fmla="*/ 0 h 415584"/>
                <a:gd name="connsiteX0" fmla="*/ 0 w 2416641"/>
                <a:gd name="connsiteY0" fmla="*/ 0 h 415584"/>
                <a:gd name="connsiteX1" fmla="*/ 2168096 w 2416641"/>
                <a:gd name="connsiteY1" fmla="*/ 39097 h 415584"/>
                <a:gd name="connsiteX2" fmla="*/ 2416641 w 2416641"/>
                <a:gd name="connsiteY2" fmla="*/ 415584 h 415584"/>
                <a:gd name="connsiteX3" fmla="*/ 222067 w 2416641"/>
                <a:gd name="connsiteY3" fmla="*/ 415584 h 415584"/>
                <a:gd name="connsiteX4" fmla="*/ 0 w 2416641"/>
                <a:gd name="connsiteY4" fmla="*/ 0 h 415584"/>
                <a:gd name="connsiteX0" fmla="*/ 0 w 2468011"/>
                <a:gd name="connsiteY0" fmla="*/ 0 h 415584"/>
                <a:gd name="connsiteX1" fmla="*/ 2219466 w 2468011"/>
                <a:gd name="connsiteY1" fmla="*/ 39097 h 415584"/>
                <a:gd name="connsiteX2" fmla="*/ 2468011 w 2468011"/>
                <a:gd name="connsiteY2" fmla="*/ 415584 h 415584"/>
                <a:gd name="connsiteX3" fmla="*/ 273437 w 2468011"/>
                <a:gd name="connsiteY3" fmla="*/ 415584 h 415584"/>
                <a:gd name="connsiteX4" fmla="*/ 0 w 2468011"/>
                <a:gd name="connsiteY4" fmla="*/ 0 h 415584"/>
                <a:gd name="connsiteX0" fmla="*/ 0 w 2468011"/>
                <a:gd name="connsiteY0" fmla="*/ 0 h 415584"/>
                <a:gd name="connsiteX1" fmla="*/ 1798225 w 2468011"/>
                <a:gd name="connsiteY1" fmla="*/ 39097 h 415584"/>
                <a:gd name="connsiteX2" fmla="*/ 2468011 w 2468011"/>
                <a:gd name="connsiteY2" fmla="*/ 415584 h 415584"/>
                <a:gd name="connsiteX3" fmla="*/ 273437 w 2468011"/>
                <a:gd name="connsiteY3" fmla="*/ 415584 h 415584"/>
                <a:gd name="connsiteX4" fmla="*/ 0 w 2468011"/>
                <a:gd name="connsiteY4" fmla="*/ 0 h 415584"/>
                <a:gd name="connsiteX0" fmla="*/ 0 w 2468011"/>
                <a:gd name="connsiteY0" fmla="*/ 0 h 415584"/>
                <a:gd name="connsiteX1" fmla="*/ 1849596 w 2468011"/>
                <a:gd name="connsiteY1" fmla="*/ 39097 h 415584"/>
                <a:gd name="connsiteX2" fmla="*/ 2468011 w 2468011"/>
                <a:gd name="connsiteY2" fmla="*/ 415584 h 415584"/>
                <a:gd name="connsiteX3" fmla="*/ 273437 w 2468011"/>
                <a:gd name="connsiteY3" fmla="*/ 415584 h 415584"/>
                <a:gd name="connsiteX4" fmla="*/ 0 w 2468011"/>
                <a:gd name="connsiteY4" fmla="*/ 0 h 415584"/>
                <a:gd name="connsiteX0" fmla="*/ 2788 w 2194574"/>
                <a:gd name="connsiteY0" fmla="*/ 0 h 377484"/>
                <a:gd name="connsiteX1" fmla="*/ 1576159 w 2194574"/>
                <a:gd name="connsiteY1" fmla="*/ 997 h 377484"/>
                <a:gd name="connsiteX2" fmla="*/ 2194574 w 2194574"/>
                <a:gd name="connsiteY2" fmla="*/ 377484 h 377484"/>
                <a:gd name="connsiteX3" fmla="*/ 0 w 2194574"/>
                <a:gd name="connsiteY3" fmla="*/ 377484 h 377484"/>
                <a:gd name="connsiteX4" fmla="*/ 2788 w 2194574"/>
                <a:gd name="connsiteY4" fmla="*/ 0 h 37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4574" h="377484">
                  <a:moveTo>
                    <a:pt x="2788" y="0"/>
                  </a:moveTo>
                  <a:lnTo>
                    <a:pt x="1576159" y="997"/>
                  </a:lnTo>
                  <a:lnTo>
                    <a:pt x="2194574" y="377484"/>
                  </a:lnTo>
                  <a:lnTo>
                    <a:pt x="0" y="377484"/>
                  </a:lnTo>
                  <a:cubicBezTo>
                    <a:pt x="929" y="251656"/>
                    <a:pt x="1859" y="125828"/>
                    <a:pt x="2788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Rechteck Platz 2 hinten"/>
            <p:cNvSpPr/>
            <p:nvPr/>
          </p:nvSpPr>
          <p:spPr>
            <a:xfrm>
              <a:off x="1249682" y="4391275"/>
              <a:ext cx="2241182" cy="366213"/>
            </a:xfrm>
            <a:custGeom>
              <a:avLst/>
              <a:gdLst>
                <a:gd name="connsiteX0" fmla="*/ 0 w 2245945"/>
                <a:gd name="connsiteY0" fmla="*/ 0 h 701743"/>
                <a:gd name="connsiteX1" fmla="*/ 2245945 w 2245945"/>
                <a:gd name="connsiteY1" fmla="*/ 0 h 701743"/>
                <a:gd name="connsiteX2" fmla="*/ 2245945 w 2245945"/>
                <a:gd name="connsiteY2" fmla="*/ 701743 h 701743"/>
                <a:gd name="connsiteX3" fmla="*/ 0 w 2245945"/>
                <a:gd name="connsiteY3" fmla="*/ 701743 h 701743"/>
                <a:gd name="connsiteX4" fmla="*/ 0 w 2245945"/>
                <a:gd name="connsiteY4" fmla="*/ 0 h 701743"/>
                <a:gd name="connsiteX0" fmla="*/ 260819 w 2245945"/>
                <a:gd name="connsiteY0" fmla="*/ 337530 h 701743"/>
                <a:gd name="connsiteX1" fmla="*/ 2245945 w 2245945"/>
                <a:gd name="connsiteY1" fmla="*/ 0 h 701743"/>
                <a:gd name="connsiteX2" fmla="*/ 2245945 w 2245945"/>
                <a:gd name="connsiteY2" fmla="*/ 701743 h 701743"/>
                <a:gd name="connsiteX3" fmla="*/ 0 w 2245945"/>
                <a:gd name="connsiteY3" fmla="*/ 701743 h 701743"/>
                <a:gd name="connsiteX4" fmla="*/ 260819 w 2245945"/>
                <a:gd name="connsiteY4" fmla="*/ 337530 h 701743"/>
                <a:gd name="connsiteX0" fmla="*/ 260819 w 2245945"/>
                <a:gd name="connsiteY0" fmla="*/ 12274 h 376487"/>
                <a:gd name="connsiteX1" fmla="*/ 1997400 w 2245945"/>
                <a:gd name="connsiteY1" fmla="*/ 0 h 376487"/>
                <a:gd name="connsiteX2" fmla="*/ 2245945 w 2245945"/>
                <a:gd name="connsiteY2" fmla="*/ 376487 h 376487"/>
                <a:gd name="connsiteX3" fmla="*/ 0 w 2245945"/>
                <a:gd name="connsiteY3" fmla="*/ 376487 h 376487"/>
                <a:gd name="connsiteX4" fmla="*/ 260819 w 2245945"/>
                <a:gd name="connsiteY4" fmla="*/ 12274 h 376487"/>
                <a:gd name="connsiteX0" fmla="*/ 260819 w 2439188"/>
                <a:gd name="connsiteY0" fmla="*/ 2000 h 366213"/>
                <a:gd name="connsiteX1" fmla="*/ 2439188 w 2439188"/>
                <a:gd name="connsiteY1" fmla="*/ 0 h 366213"/>
                <a:gd name="connsiteX2" fmla="*/ 2245945 w 2439188"/>
                <a:gd name="connsiteY2" fmla="*/ 366213 h 366213"/>
                <a:gd name="connsiteX3" fmla="*/ 0 w 2439188"/>
                <a:gd name="connsiteY3" fmla="*/ 366213 h 366213"/>
                <a:gd name="connsiteX4" fmla="*/ 260819 w 2439188"/>
                <a:gd name="connsiteY4" fmla="*/ 2000 h 366213"/>
                <a:gd name="connsiteX0" fmla="*/ 620414 w 2439188"/>
                <a:gd name="connsiteY0" fmla="*/ 2000 h 366213"/>
                <a:gd name="connsiteX1" fmla="*/ 2439188 w 2439188"/>
                <a:gd name="connsiteY1" fmla="*/ 0 h 366213"/>
                <a:gd name="connsiteX2" fmla="*/ 2245945 w 2439188"/>
                <a:gd name="connsiteY2" fmla="*/ 366213 h 366213"/>
                <a:gd name="connsiteX3" fmla="*/ 0 w 2439188"/>
                <a:gd name="connsiteY3" fmla="*/ 366213 h 366213"/>
                <a:gd name="connsiteX4" fmla="*/ 620414 w 2439188"/>
                <a:gd name="connsiteY4" fmla="*/ 2000 h 366213"/>
                <a:gd name="connsiteX0" fmla="*/ 615651 w 2434425"/>
                <a:gd name="connsiteY0" fmla="*/ 2000 h 366213"/>
                <a:gd name="connsiteX1" fmla="*/ 2434425 w 2434425"/>
                <a:gd name="connsiteY1" fmla="*/ 0 h 366213"/>
                <a:gd name="connsiteX2" fmla="*/ 2241182 w 2434425"/>
                <a:gd name="connsiteY2" fmla="*/ 366213 h 366213"/>
                <a:gd name="connsiteX3" fmla="*/ 0 w 2434425"/>
                <a:gd name="connsiteY3" fmla="*/ 359069 h 366213"/>
                <a:gd name="connsiteX4" fmla="*/ 615651 w 2434425"/>
                <a:gd name="connsiteY4" fmla="*/ 2000 h 366213"/>
                <a:gd name="connsiteX0" fmla="*/ 615651 w 2434425"/>
                <a:gd name="connsiteY0" fmla="*/ 2000 h 366213"/>
                <a:gd name="connsiteX1" fmla="*/ 2434425 w 2434425"/>
                <a:gd name="connsiteY1" fmla="*/ 0 h 366213"/>
                <a:gd name="connsiteX2" fmla="*/ 2241182 w 2434425"/>
                <a:gd name="connsiteY2" fmla="*/ 366213 h 366213"/>
                <a:gd name="connsiteX3" fmla="*/ 0 w 2434425"/>
                <a:gd name="connsiteY3" fmla="*/ 359069 h 366213"/>
                <a:gd name="connsiteX4" fmla="*/ 615651 w 2434425"/>
                <a:gd name="connsiteY4" fmla="*/ 2000 h 366213"/>
                <a:gd name="connsiteX0" fmla="*/ 615651 w 2241182"/>
                <a:gd name="connsiteY0" fmla="*/ 2000 h 366213"/>
                <a:gd name="connsiteX1" fmla="*/ 2231225 w 2241182"/>
                <a:gd name="connsiteY1" fmla="*/ 0 h 366213"/>
                <a:gd name="connsiteX2" fmla="*/ 2241182 w 2241182"/>
                <a:gd name="connsiteY2" fmla="*/ 366213 h 366213"/>
                <a:gd name="connsiteX3" fmla="*/ 0 w 2241182"/>
                <a:gd name="connsiteY3" fmla="*/ 359069 h 366213"/>
                <a:gd name="connsiteX4" fmla="*/ 615651 w 2241182"/>
                <a:gd name="connsiteY4" fmla="*/ 2000 h 366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1182" h="366213">
                  <a:moveTo>
                    <a:pt x="615651" y="2000"/>
                  </a:moveTo>
                  <a:lnTo>
                    <a:pt x="2231225" y="0"/>
                  </a:lnTo>
                  <a:lnTo>
                    <a:pt x="2241182" y="366213"/>
                  </a:lnTo>
                  <a:lnTo>
                    <a:pt x="0" y="359069"/>
                  </a:lnTo>
                  <a:lnTo>
                    <a:pt x="615651" y="200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Platz 1 hinten"/>
            <p:cNvSpPr/>
            <p:nvPr/>
          </p:nvSpPr>
          <p:spPr>
            <a:xfrm>
              <a:off x="3492599" y="3908810"/>
              <a:ext cx="2241765" cy="396120"/>
            </a:xfrm>
            <a:custGeom>
              <a:avLst/>
              <a:gdLst>
                <a:gd name="connsiteX0" fmla="*/ 0 w 2245945"/>
                <a:gd name="connsiteY0" fmla="*/ 0 h 701743"/>
                <a:gd name="connsiteX1" fmla="*/ 2245945 w 2245945"/>
                <a:gd name="connsiteY1" fmla="*/ 0 h 701743"/>
                <a:gd name="connsiteX2" fmla="*/ 2245945 w 2245945"/>
                <a:gd name="connsiteY2" fmla="*/ 701743 h 701743"/>
                <a:gd name="connsiteX3" fmla="*/ 0 w 2245945"/>
                <a:gd name="connsiteY3" fmla="*/ 701743 h 701743"/>
                <a:gd name="connsiteX4" fmla="*/ 0 w 2245945"/>
                <a:gd name="connsiteY4" fmla="*/ 0 h 701743"/>
                <a:gd name="connsiteX0" fmla="*/ 260819 w 2245945"/>
                <a:gd name="connsiteY0" fmla="*/ 337530 h 701743"/>
                <a:gd name="connsiteX1" fmla="*/ 2245945 w 2245945"/>
                <a:gd name="connsiteY1" fmla="*/ 0 h 701743"/>
                <a:gd name="connsiteX2" fmla="*/ 2245945 w 2245945"/>
                <a:gd name="connsiteY2" fmla="*/ 701743 h 701743"/>
                <a:gd name="connsiteX3" fmla="*/ 0 w 2245945"/>
                <a:gd name="connsiteY3" fmla="*/ 701743 h 701743"/>
                <a:gd name="connsiteX4" fmla="*/ 260819 w 2245945"/>
                <a:gd name="connsiteY4" fmla="*/ 337530 h 701743"/>
                <a:gd name="connsiteX0" fmla="*/ 260819 w 2245945"/>
                <a:gd name="connsiteY0" fmla="*/ 12274 h 376487"/>
                <a:gd name="connsiteX1" fmla="*/ 1997400 w 2245945"/>
                <a:gd name="connsiteY1" fmla="*/ 0 h 376487"/>
                <a:gd name="connsiteX2" fmla="*/ 2245945 w 2245945"/>
                <a:gd name="connsiteY2" fmla="*/ 376487 h 376487"/>
                <a:gd name="connsiteX3" fmla="*/ 0 w 2245945"/>
                <a:gd name="connsiteY3" fmla="*/ 376487 h 376487"/>
                <a:gd name="connsiteX4" fmla="*/ 260819 w 2245945"/>
                <a:gd name="connsiteY4" fmla="*/ 12274 h 376487"/>
                <a:gd name="connsiteX0" fmla="*/ 268546 w 2253672"/>
                <a:gd name="connsiteY0" fmla="*/ 12274 h 384214"/>
                <a:gd name="connsiteX1" fmla="*/ 2005127 w 2253672"/>
                <a:gd name="connsiteY1" fmla="*/ 0 h 384214"/>
                <a:gd name="connsiteX2" fmla="*/ 2253672 w 2253672"/>
                <a:gd name="connsiteY2" fmla="*/ 376487 h 384214"/>
                <a:gd name="connsiteX3" fmla="*/ 0 w 2253672"/>
                <a:gd name="connsiteY3" fmla="*/ 384214 h 384214"/>
                <a:gd name="connsiteX4" fmla="*/ 268546 w 2253672"/>
                <a:gd name="connsiteY4" fmla="*/ 12274 h 384214"/>
                <a:gd name="connsiteX0" fmla="*/ 268546 w 2253672"/>
                <a:gd name="connsiteY0" fmla="*/ 12274 h 384214"/>
                <a:gd name="connsiteX1" fmla="*/ 2005127 w 2253672"/>
                <a:gd name="connsiteY1" fmla="*/ 0 h 384214"/>
                <a:gd name="connsiteX2" fmla="*/ 2253672 w 2253672"/>
                <a:gd name="connsiteY2" fmla="*/ 376487 h 384214"/>
                <a:gd name="connsiteX3" fmla="*/ 0 w 2253672"/>
                <a:gd name="connsiteY3" fmla="*/ 384214 h 384214"/>
                <a:gd name="connsiteX4" fmla="*/ 268546 w 2253672"/>
                <a:gd name="connsiteY4" fmla="*/ 12274 h 384214"/>
                <a:gd name="connsiteX0" fmla="*/ 268546 w 2253672"/>
                <a:gd name="connsiteY0" fmla="*/ 12274 h 384214"/>
                <a:gd name="connsiteX1" fmla="*/ 2005127 w 2253672"/>
                <a:gd name="connsiteY1" fmla="*/ 0 h 384214"/>
                <a:gd name="connsiteX2" fmla="*/ 2253672 w 2253672"/>
                <a:gd name="connsiteY2" fmla="*/ 376487 h 384214"/>
                <a:gd name="connsiteX3" fmla="*/ 0 w 2253672"/>
                <a:gd name="connsiteY3" fmla="*/ 384214 h 384214"/>
                <a:gd name="connsiteX4" fmla="*/ 268546 w 2253672"/>
                <a:gd name="connsiteY4" fmla="*/ 12274 h 384214"/>
                <a:gd name="connsiteX0" fmla="*/ 268546 w 2253672"/>
                <a:gd name="connsiteY0" fmla="*/ 12274 h 384214"/>
                <a:gd name="connsiteX1" fmla="*/ 2005127 w 2253672"/>
                <a:gd name="connsiteY1" fmla="*/ 0 h 384214"/>
                <a:gd name="connsiteX2" fmla="*/ 2253672 w 2253672"/>
                <a:gd name="connsiteY2" fmla="*/ 376487 h 384214"/>
                <a:gd name="connsiteX3" fmla="*/ 0 w 2253672"/>
                <a:gd name="connsiteY3" fmla="*/ 384214 h 384214"/>
                <a:gd name="connsiteX4" fmla="*/ 268546 w 2253672"/>
                <a:gd name="connsiteY4" fmla="*/ 12274 h 384214"/>
                <a:gd name="connsiteX0" fmla="*/ 253091 w 2238217"/>
                <a:gd name="connsiteY0" fmla="*/ 12274 h 384214"/>
                <a:gd name="connsiteX1" fmla="*/ 1989672 w 2238217"/>
                <a:gd name="connsiteY1" fmla="*/ 0 h 384214"/>
                <a:gd name="connsiteX2" fmla="*/ 2238217 w 2238217"/>
                <a:gd name="connsiteY2" fmla="*/ 376487 h 384214"/>
                <a:gd name="connsiteX3" fmla="*/ 0 w 2238217"/>
                <a:gd name="connsiteY3" fmla="*/ 384214 h 384214"/>
                <a:gd name="connsiteX4" fmla="*/ 253091 w 2238217"/>
                <a:gd name="connsiteY4" fmla="*/ 12274 h 384214"/>
                <a:gd name="connsiteX0" fmla="*/ 268546 w 2253672"/>
                <a:gd name="connsiteY0" fmla="*/ 12274 h 384214"/>
                <a:gd name="connsiteX1" fmla="*/ 2005127 w 2253672"/>
                <a:gd name="connsiteY1" fmla="*/ 0 h 384214"/>
                <a:gd name="connsiteX2" fmla="*/ 2253672 w 2253672"/>
                <a:gd name="connsiteY2" fmla="*/ 376487 h 384214"/>
                <a:gd name="connsiteX3" fmla="*/ 0 w 2253672"/>
                <a:gd name="connsiteY3" fmla="*/ 384214 h 384214"/>
                <a:gd name="connsiteX4" fmla="*/ 268546 w 2253672"/>
                <a:gd name="connsiteY4" fmla="*/ 12274 h 384214"/>
                <a:gd name="connsiteX0" fmla="*/ 254258 w 2239384"/>
                <a:gd name="connsiteY0" fmla="*/ 12274 h 384214"/>
                <a:gd name="connsiteX1" fmla="*/ 1990839 w 2239384"/>
                <a:gd name="connsiteY1" fmla="*/ 0 h 384214"/>
                <a:gd name="connsiteX2" fmla="*/ 2239384 w 2239384"/>
                <a:gd name="connsiteY2" fmla="*/ 376487 h 384214"/>
                <a:gd name="connsiteX3" fmla="*/ 0 w 2239384"/>
                <a:gd name="connsiteY3" fmla="*/ 384214 h 384214"/>
                <a:gd name="connsiteX4" fmla="*/ 254258 w 2239384"/>
                <a:gd name="connsiteY4" fmla="*/ 12274 h 384214"/>
                <a:gd name="connsiteX0" fmla="*/ 254258 w 2248909"/>
                <a:gd name="connsiteY0" fmla="*/ 12274 h 395537"/>
                <a:gd name="connsiteX1" fmla="*/ 1990839 w 2248909"/>
                <a:gd name="connsiteY1" fmla="*/ 0 h 395537"/>
                <a:gd name="connsiteX2" fmla="*/ 2248909 w 2248909"/>
                <a:gd name="connsiteY2" fmla="*/ 395537 h 395537"/>
                <a:gd name="connsiteX3" fmla="*/ 0 w 2248909"/>
                <a:gd name="connsiteY3" fmla="*/ 384214 h 395537"/>
                <a:gd name="connsiteX4" fmla="*/ 254258 w 2248909"/>
                <a:gd name="connsiteY4" fmla="*/ 12274 h 395537"/>
                <a:gd name="connsiteX0" fmla="*/ 254258 w 2248909"/>
                <a:gd name="connsiteY0" fmla="*/ 12274 h 408026"/>
                <a:gd name="connsiteX1" fmla="*/ 1990839 w 2248909"/>
                <a:gd name="connsiteY1" fmla="*/ 0 h 408026"/>
                <a:gd name="connsiteX2" fmla="*/ 2248909 w 2248909"/>
                <a:gd name="connsiteY2" fmla="*/ 395537 h 408026"/>
                <a:gd name="connsiteX3" fmla="*/ 0 w 2248909"/>
                <a:gd name="connsiteY3" fmla="*/ 408026 h 408026"/>
                <a:gd name="connsiteX4" fmla="*/ 254258 w 2248909"/>
                <a:gd name="connsiteY4" fmla="*/ 12274 h 408026"/>
                <a:gd name="connsiteX0" fmla="*/ 259020 w 2253671"/>
                <a:gd name="connsiteY0" fmla="*/ 12274 h 403264"/>
                <a:gd name="connsiteX1" fmla="*/ 1995601 w 2253671"/>
                <a:gd name="connsiteY1" fmla="*/ 0 h 403264"/>
                <a:gd name="connsiteX2" fmla="*/ 2253671 w 2253671"/>
                <a:gd name="connsiteY2" fmla="*/ 395537 h 403264"/>
                <a:gd name="connsiteX3" fmla="*/ 0 w 2253671"/>
                <a:gd name="connsiteY3" fmla="*/ 403264 h 403264"/>
                <a:gd name="connsiteX4" fmla="*/ 259020 w 2253671"/>
                <a:gd name="connsiteY4" fmla="*/ 12274 h 403264"/>
                <a:gd name="connsiteX0" fmla="*/ 259020 w 2234621"/>
                <a:gd name="connsiteY0" fmla="*/ 12274 h 403264"/>
                <a:gd name="connsiteX1" fmla="*/ 1995601 w 2234621"/>
                <a:gd name="connsiteY1" fmla="*/ 0 h 403264"/>
                <a:gd name="connsiteX2" fmla="*/ 2234621 w 2234621"/>
                <a:gd name="connsiteY2" fmla="*/ 395537 h 403264"/>
                <a:gd name="connsiteX3" fmla="*/ 0 w 2234621"/>
                <a:gd name="connsiteY3" fmla="*/ 403264 h 403264"/>
                <a:gd name="connsiteX4" fmla="*/ 259020 w 2234621"/>
                <a:gd name="connsiteY4" fmla="*/ 12274 h 403264"/>
                <a:gd name="connsiteX0" fmla="*/ 270926 w 2246527"/>
                <a:gd name="connsiteY0" fmla="*/ 12274 h 396120"/>
                <a:gd name="connsiteX1" fmla="*/ 2007507 w 2246527"/>
                <a:gd name="connsiteY1" fmla="*/ 0 h 396120"/>
                <a:gd name="connsiteX2" fmla="*/ 2246527 w 2246527"/>
                <a:gd name="connsiteY2" fmla="*/ 395537 h 396120"/>
                <a:gd name="connsiteX3" fmla="*/ 0 w 2246527"/>
                <a:gd name="connsiteY3" fmla="*/ 396120 h 396120"/>
                <a:gd name="connsiteX4" fmla="*/ 270926 w 2246527"/>
                <a:gd name="connsiteY4" fmla="*/ 12274 h 396120"/>
                <a:gd name="connsiteX0" fmla="*/ 261401 w 2237002"/>
                <a:gd name="connsiteY0" fmla="*/ 12274 h 396120"/>
                <a:gd name="connsiteX1" fmla="*/ 1997982 w 2237002"/>
                <a:gd name="connsiteY1" fmla="*/ 0 h 396120"/>
                <a:gd name="connsiteX2" fmla="*/ 2237002 w 2237002"/>
                <a:gd name="connsiteY2" fmla="*/ 395537 h 396120"/>
                <a:gd name="connsiteX3" fmla="*/ 0 w 2237002"/>
                <a:gd name="connsiteY3" fmla="*/ 396120 h 396120"/>
                <a:gd name="connsiteX4" fmla="*/ 261401 w 2237002"/>
                <a:gd name="connsiteY4" fmla="*/ 12274 h 396120"/>
                <a:gd name="connsiteX0" fmla="*/ 261401 w 2248909"/>
                <a:gd name="connsiteY0" fmla="*/ 12274 h 396120"/>
                <a:gd name="connsiteX1" fmla="*/ 1997982 w 2248909"/>
                <a:gd name="connsiteY1" fmla="*/ 0 h 396120"/>
                <a:gd name="connsiteX2" fmla="*/ 2248909 w 2248909"/>
                <a:gd name="connsiteY2" fmla="*/ 395537 h 396120"/>
                <a:gd name="connsiteX3" fmla="*/ 0 w 2248909"/>
                <a:gd name="connsiteY3" fmla="*/ 396120 h 396120"/>
                <a:gd name="connsiteX4" fmla="*/ 261401 w 2248909"/>
                <a:gd name="connsiteY4" fmla="*/ 12274 h 396120"/>
                <a:gd name="connsiteX0" fmla="*/ 261401 w 2248909"/>
                <a:gd name="connsiteY0" fmla="*/ 12274 h 397919"/>
                <a:gd name="connsiteX1" fmla="*/ 1997982 w 2248909"/>
                <a:gd name="connsiteY1" fmla="*/ 0 h 397919"/>
                <a:gd name="connsiteX2" fmla="*/ 2248909 w 2248909"/>
                <a:gd name="connsiteY2" fmla="*/ 397919 h 397919"/>
                <a:gd name="connsiteX3" fmla="*/ 0 w 2248909"/>
                <a:gd name="connsiteY3" fmla="*/ 396120 h 397919"/>
                <a:gd name="connsiteX4" fmla="*/ 261401 w 2248909"/>
                <a:gd name="connsiteY4" fmla="*/ 12274 h 397919"/>
                <a:gd name="connsiteX0" fmla="*/ 261401 w 2251290"/>
                <a:gd name="connsiteY0" fmla="*/ 12274 h 397919"/>
                <a:gd name="connsiteX1" fmla="*/ 1997982 w 2251290"/>
                <a:gd name="connsiteY1" fmla="*/ 0 h 397919"/>
                <a:gd name="connsiteX2" fmla="*/ 2251290 w 2251290"/>
                <a:gd name="connsiteY2" fmla="*/ 397919 h 397919"/>
                <a:gd name="connsiteX3" fmla="*/ 0 w 2251290"/>
                <a:gd name="connsiteY3" fmla="*/ 396120 h 397919"/>
                <a:gd name="connsiteX4" fmla="*/ 261401 w 2251290"/>
                <a:gd name="connsiteY4" fmla="*/ 12274 h 397919"/>
                <a:gd name="connsiteX0" fmla="*/ 261401 w 2241765"/>
                <a:gd name="connsiteY0" fmla="*/ 12274 h 396120"/>
                <a:gd name="connsiteX1" fmla="*/ 1997982 w 2241765"/>
                <a:gd name="connsiteY1" fmla="*/ 0 h 396120"/>
                <a:gd name="connsiteX2" fmla="*/ 2241765 w 2241765"/>
                <a:gd name="connsiteY2" fmla="*/ 390775 h 396120"/>
                <a:gd name="connsiteX3" fmla="*/ 0 w 2241765"/>
                <a:gd name="connsiteY3" fmla="*/ 396120 h 396120"/>
                <a:gd name="connsiteX4" fmla="*/ 261401 w 2241765"/>
                <a:gd name="connsiteY4" fmla="*/ 12274 h 39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1765" h="396120">
                  <a:moveTo>
                    <a:pt x="261401" y="12274"/>
                  </a:moveTo>
                  <a:lnTo>
                    <a:pt x="1997982" y="0"/>
                  </a:lnTo>
                  <a:lnTo>
                    <a:pt x="2241765" y="390775"/>
                  </a:lnTo>
                  <a:lnTo>
                    <a:pt x="0" y="396120"/>
                  </a:lnTo>
                  <a:cubicBezTo>
                    <a:pt x="99818" y="266988"/>
                    <a:pt x="171886" y="136254"/>
                    <a:pt x="261401" y="1227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Platz 3 vorn"/>
            <p:cNvSpPr/>
            <p:nvPr/>
          </p:nvSpPr>
          <p:spPr>
            <a:xfrm>
              <a:off x="5689710" y="4767226"/>
              <a:ext cx="2245945" cy="10801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Platz 2 vorn"/>
            <p:cNvSpPr/>
            <p:nvPr/>
          </p:nvSpPr>
          <p:spPr>
            <a:xfrm>
              <a:off x="1244919" y="4767227"/>
              <a:ext cx="2245945" cy="10801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Platz 1 vorn"/>
            <p:cNvSpPr/>
            <p:nvPr/>
          </p:nvSpPr>
          <p:spPr>
            <a:xfrm>
              <a:off x="3490864" y="4307947"/>
              <a:ext cx="2245945" cy="153939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Zahl Platz 3"/>
            <p:cNvSpPr txBox="1"/>
            <p:nvPr/>
          </p:nvSpPr>
          <p:spPr>
            <a:xfrm>
              <a:off x="6396067" y="4787453"/>
              <a:ext cx="73585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60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sz="60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2" name="Zahl Platz 2"/>
            <p:cNvSpPr txBox="1"/>
            <p:nvPr/>
          </p:nvSpPr>
          <p:spPr>
            <a:xfrm>
              <a:off x="2092772" y="4787453"/>
              <a:ext cx="73585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60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sz="60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13" name="Zahl Platz 1"/>
            <p:cNvSpPr txBox="1"/>
            <p:nvPr/>
          </p:nvSpPr>
          <p:spPr>
            <a:xfrm>
              <a:off x="4211961" y="4259687"/>
              <a:ext cx="73585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6600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sz="6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15" name="Figur Platz 3"/>
          <p:cNvSpPr/>
          <p:nvPr/>
        </p:nvSpPr>
        <p:spPr>
          <a:xfrm>
            <a:off x="6156176" y="2387905"/>
            <a:ext cx="847726" cy="2963919"/>
          </a:xfrm>
          <a:custGeom>
            <a:avLst/>
            <a:gdLst>
              <a:gd name="connsiteX0" fmla="*/ 914400 w 1496291"/>
              <a:gd name="connsiteY0" fmla="*/ 13855 h 5545034"/>
              <a:gd name="connsiteX1" fmla="*/ 609600 w 1496291"/>
              <a:gd name="connsiteY1" fmla="*/ 27709 h 5545034"/>
              <a:gd name="connsiteX2" fmla="*/ 568036 w 1496291"/>
              <a:gd name="connsiteY2" fmla="*/ 55418 h 5545034"/>
              <a:gd name="connsiteX3" fmla="*/ 540327 w 1496291"/>
              <a:gd name="connsiteY3" fmla="*/ 138546 h 5545034"/>
              <a:gd name="connsiteX4" fmla="*/ 554182 w 1496291"/>
              <a:gd name="connsiteY4" fmla="*/ 526473 h 5545034"/>
              <a:gd name="connsiteX5" fmla="*/ 581891 w 1496291"/>
              <a:gd name="connsiteY5" fmla="*/ 609600 h 5545034"/>
              <a:gd name="connsiteX6" fmla="*/ 623454 w 1496291"/>
              <a:gd name="connsiteY6" fmla="*/ 651164 h 5545034"/>
              <a:gd name="connsiteX7" fmla="*/ 609600 w 1496291"/>
              <a:gd name="connsiteY7" fmla="*/ 762000 h 5545034"/>
              <a:gd name="connsiteX8" fmla="*/ 512618 w 1496291"/>
              <a:gd name="connsiteY8" fmla="*/ 775855 h 5545034"/>
              <a:gd name="connsiteX9" fmla="*/ 457200 w 1496291"/>
              <a:gd name="connsiteY9" fmla="*/ 789709 h 5545034"/>
              <a:gd name="connsiteX10" fmla="*/ 374073 w 1496291"/>
              <a:gd name="connsiteY10" fmla="*/ 817418 h 5545034"/>
              <a:gd name="connsiteX11" fmla="*/ 346363 w 1496291"/>
              <a:gd name="connsiteY11" fmla="*/ 845128 h 5545034"/>
              <a:gd name="connsiteX12" fmla="*/ 263236 w 1496291"/>
              <a:gd name="connsiteY12" fmla="*/ 900546 h 5545034"/>
              <a:gd name="connsiteX13" fmla="*/ 235527 w 1496291"/>
              <a:gd name="connsiteY13" fmla="*/ 942109 h 5545034"/>
              <a:gd name="connsiteX14" fmla="*/ 193963 w 1496291"/>
              <a:gd name="connsiteY14" fmla="*/ 969818 h 5545034"/>
              <a:gd name="connsiteX15" fmla="*/ 152400 w 1496291"/>
              <a:gd name="connsiteY15" fmla="*/ 1108364 h 5545034"/>
              <a:gd name="connsiteX16" fmla="*/ 138545 w 1496291"/>
              <a:gd name="connsiteY16" fmla="*/ 1233055 h 5545034"/>
              <a:gd name="connsiteX17" fmla="*/ 124691 w 1496291"/>
              <a:gd name="connsiteY17" fmla="*/ 1440873 h 5545034"/>
              <a:gd name="connsiteX18" fmla="*/ 96982 w 1496291"/>
              <a:gd name="connsiteY18" fmla="*/ 1593273 h 5545034"/>
              <a:gd name="connsiteX19" fmla="*/ 83127 w 1496291"/>
              <a:gd name="connsiteY19" fmla="*/ 1717964 h 5545034"/>
              <a:gd name="connsiteX20" fmla="*/ 69273 w 1496291"/>
              <a:gd name="connsiteY20" fmla="*/ 2119746 h 5545034"/>
              <a:gd name="connsiteX21" fmla="*/ 41563 w 1496291"/>
              <a:gd name="connsiteY21" fmla="*/ 2230582 h 5545034"/>
              <a:gd name="connsiteX22" fmla="*/ 13854 w 1496291"/>
              <a:gd name="connsiteY22" fmla="*/ 2355273 h 5545034"/>
              <a:gd name="connsiteX23" fmla="*/ 0 w 1496291"/>
              <a:gd name="connsiteY23" fmla="*/ 2410691 h 5545034"/>
              <a:gd name="connsiteX24" fmla="*/ 27709 w 1496291"/>
              <a:gd name="connsiteY24" fmla="*/ 2757055 h 5545034"/>
              <a:gd name="connsiteX25" fmla="*/ 55418 w 1496291"/>
              <a:gd name="connsiteY25" fmla="*/ 2854037 h 5545034"/>
              <a:gd name="connsiteX26" fmla="*/ 110836 w 1496291"/>
              <a:gd name="connsiteY26" fmla="*/ 2992582 h 5545034"/>
              <a:gd name="connsiteX27" fmla="*/ 138545 w 1496291"/>
              <a:gd name="connsiteY27" fmla="*/ 3186546 h 5545034"/>
              <a:gd name="connsiteX28" fmla="*/ 166254 w 1496291"/>
              <a:gd name="connsiteY28" fmla="*/ 3449782 h 5545034"/>
              <a:gd name="connsiteX29" fmla="*/ 193963 w 1496291"/>
              <a:gd name="connsiteY29" fmla="*/ 3574473 h 5545034"/>
              <a:gd name="connsiteX30" fmla="*/ 221673 w 1496291"/>
              <a:gd name="connsiteY30" fmla="*/ 3657600 h 5545034"/>
              <a:gd name="connsiteX31" fmla="*/ 235527 w 1496291"/>
              <a:gd name="connsiteY31" fmla="*/ 3699164 h 5545034"/>
              <a:gd name="connsiteX32" fmla="*/ 263236 w 1496291"/>
              <a:gd name="connsiteY32" fmla="*/ 3796146 h 5545034"/>
              <a:gd name="connsiteX33" fmla="*/ 277091 w 1496291"/>
              <a:gd name="connsiteY33" fmla="*/ 3851564 h 5545034"/>
              <a:gd name="connsiteX34" fmla="*/ 304800 w 1496291"/>
              <a:gd name="connsiteY34" fmla="*/ 4197928 h 5545034"/>
              <a:gd name="connsiteX35" fmla="*/ 318654 w 1496291"/>
              <a:gd name="connsiteY35" fmla="*/ 4253346 h 5545034"/>
              <a:gd name="connsiteX36" fmla="*/ 346363 w 1496291"/>
              <a:gd name="connsiteY36" fmla="*/ 4502728 h 5545034"/>
              <a:gd name="connsiteX37" fmla="*/ 360218 w 1496291"/>
              <a:gd name="connsiteY37" fmla="*/ 4544291 h 5545034"/>
              <a:gd name="connsiteX38" fmla="*/ 374073 w 1496291"/>
              <a:gd name="connsiteY38" fmla="*/ 4696691 h 5545034"/>
              <a:gd name="connsiteX39" fmla="*/ 401782 w 1496291"/>
              <a:gd name="connsiteY39" fmla="*/ 5112328 h 5545034"/>
              <a:gd name="connsiteX40" fmla="*/ 415636 w 1496291"/>
              <a:gd name="connsiteY40" fmla="*/ 5209309 h 5545034"/>
              <a:gd name="connsiteX41" fmla="*/ 429491 w 1496291"/>
              <a:gd name="connsiteY41" fmla="*/ 5264728 h 5545034"/>
              <a:gd name="connsiteX42" fmla="*/ 401782 w 1496291"/>
              <a:gd name="connsiteY42" fmla="*/ 5444837 h 5545034"/>
              <a:gd name="connsiteX43" fmla="*/ 374073 w 1496291"/>
              <a:gd name="connsiteY43" fmla="*/ 5486400 h 5545034"/>
              <a:gd name="connsiteX44" fmla="*/ 346363 w 1496291"/>
              <a:gd name="connsiteY44" fmla="*/ 5514109 h 5545034"/>
              <a:gd name="connsiteX45" fmla="*/ 609600 w 1496291"/>
              <a:gd name="connsiteY45" fmla="*/ 5527964 h 5545034"/>
              <a:gd name="connsiteX46" fmla="*/ 1052945 w 1496291"/>
              <a:gd name="connsiteY46" fmla="*/ 5486400 h 5545034"/>
              <a:gd name="connsiteX47" fmla="*/ 1108363 w 1496291"/>
              <a:gd name="connsiteY47" fmla="*/ 5347855 h 5545034"/>
              <a:gd name="connsiteX48" fmla="*/ 1122218 w 1496291"/>
              <a:gd name="connsiteY48" fmla="*/ 5306291 h 5545034"/>
              <a:gd name="connsiteX49" fmla="*/ 1136073 w 1496291"/>
              <a:gd name="connsiteY49" fmla="*/ 5264728 h 5545034"/>
              <a:gd name="connsiteX50" fmla="*/ 1149927 w 1496291"/>
              <a:gd name="connsiteY50" fmla="*/ 5181600 h 5545034"/>
              <a:gd name="connsiteX51" fmla="*/ 1163782 w 1496291"/>
              <a:gd name="connsiteY51" fmla="*/ 5140037 h 5545034"/>
              <a:gd name="connsiteX52" fmla="*/ 1177636 w 1496291"/>
              <a:gd name="connsiteY52" fmla="*/ 5043055 h 5545034"/>
              <a:gd name="connsiteX53" fmla="*/ 1191491 w 1496291"/>
              <a:gd name="connsiteY53" fmla="*/ 4807528 h 5545034"/>
              <a:gd name="connsiteX54" fmla="*/ 1219200 w 1496291"/>
              <a:gd name="connsiteY54" fmla="*/ 4572000 h 5545034"/>
              <a:gd name="connsiteX55" fmla="*/ 1233054 w 1496291"/>
              <a:gd name="connsiteY55" fmla="*/ 4405746 h 5545034"/>
              <a:gd name="connsiteX56" fmla="*/ 1246909 w 1496291"/>
              <a:gd name="connsiteY56" fmla="*/ 4294909 h 5545034"/>
              <a:gd name="connsiteX57" fmla="*/ 1260763 w 1496291"/>
              <a:gd name="connsiteY57" fmla="*/ 4017818 h 5545034"/>
              <a:gd name="connsiteX58" fmla="*/ 1274618 w 1496291"/>
              <a:gd name="connsiteY58" fmla="*/ 2604655 h 5545034"/>
              <a:gd name="connsiteX59" fmla="*/ 1316182 w 1496291"/>
              <a:gd name="connsiteY59" fmla="*/ 2396837 h 5545034"/>
              <a:gd name="connsiteX60" fmla="*/ 1343891 w 1496291"/>
              <a:gd name="connsiteY60" fmla="*/ 2355273 h 5545034"/>
              <a:gd name="connsiteX61" fmla="*/ 1385454 w 1496291"/>
              <a:gd name="connsiteY61" fmla="*/ 2230582 h 5545034"/>
              <a:gd name="connsiteX62" fmla="*/ 1413163 w 1496291"/>
              <a:gd name="connsiteY62" fmla="*/ 2147455 h 5545034"/>
              <a:gd name="connsiteX63" fmla="*/ 1440873 w 1496291"/>
              <a:gd name="connsiteY63" fmla="*/ 2050473 h 5545034"/>
              <a:gd name="connsiteX64" fmla="*/ 1454727 w 1496291"/>
              <a:gd name="connsiteY64" fmla="*/ 1953491 h 5545034"/>
              <a:gd name="connsiteX65" fmla="*/ 1468582 w 1496291"/>
              <a:gd name="connsiteY65" fmla="*/ 1898073 h 5545034"/>
              <a:gd name="connsiteX66" fmla="*/ 1482436 w 1496291"/>
              <a:gd name="connsiteY66" fmla="*/ 1773382 h 5545034"/>
              <a:gd name="connsiteX67" fmla="*/ 1496291 w 1496291"/>
              <a:gd name="connsiteY67" fmla="*/ 1385455 h 5545034"/>
              <a:gd name="connsiteX68" fmla="*/ 1482436 w 1496291"/>
              <a:gd name="connsiteY68" fmla="*/ 1149928 h 5545034"/>
              <a:gd name="connsiteX69" fmla="*/ 1454727 w 1496291"/>
              <a:gd name="connsiteY69" fmla="*/ 1108364 h 5545034"/>
              <a:gd name="connsiteX70" fmla="*/ 1330036 w 1496291"/>
              <a:gd name="connsiteY70" fmla="*/ 1011382 h 5545034"/>
              <a:gd name="connsiteX71" fmla="*/ 1288473 w 1496291"/>
              <a:gd name="connsiteY71" fmla="*/ 997528 h 5545034"/>
              <a:gd name="connsiteX72" fmla="*/ 1219200 w 1496291"/>
              <a:gd name="connsiteY72" fmla="*/ 942109 h 5545034"/>
              <a:gd name="connsiteX73" fmla="*/ 1136073 w 1496291"/>
              <a:gd name="connsiteY73" fmla="*/ 872837 h 5545034"/>
              <a:gd name="connsiteX74" fmla="*/ 1122218 w 1496291"/>
              <a:gd name="connsiteY74" fmla="*/ 831273 h 5545034"/>
              <a:gd name="connsiteX75" fmla="*/ 1094509 w 1496291"/>
              <a:gd name="connsiteY75" fmla="*/ 789709 h 5545034"/>
              <a:gd name="connsiteX76" fmla="*/ 1080654 w 1496291"/>
              <a:gd name="connsiteY76" fmla="*/ 734291 h 5545034"/>
              <a:gd name="connsiteX77" fmla="*/ 1066800 w 1496291"/>
              <a:gd name="connsiteY77" fmla="*/ 692728 h 5545034"/>
              <a:gd name="connsiteX78" fmla="*/ 1052945 w 1496291"/>
              <a:gd name="connsiteY78" fmla="*/ 526473 h 5545034"/>
              <a:gd name="connsiteX79" fmla="*/ 1039091 w 1496291"/>
              <a:gd name="connsiteY79" fmla="*/ 83128 h 5545034"/>
              <a:gd name="connsiteX80" fmla="*/ 1011382 w 1496291"/>
              <a:gd name="connsiteY80" fmla="*/ 55418 h 5545034"/>
              <a:gd name="connsiteX81" fmla="*/ 955963 w 1496291"/>
              <a:gd name="connsiteY81" fmla="*/ 41564 h 5545034"/>
              <a:gd name="connsiteX82" fmla="*/ 858982 w 1496291"/>
              <a:gd name="connsiteY82" fmla="*/ 0 h 5545034"/>
              <a:gd name="connsiteX0" fmla="*/ 828675 w 1496291"/>
              <a:gd name="connsiteY0" fmla="*/ 4330 h 5545034"/>
              <a:gd name="connsiteX1" fmla="*/ 609600 w 1496291"/>
              <a:gd name="connsiteY1" fmla="*/ 27709 h 5545034"/>
              <a:gd name="connsiteX2" fmla="*/ 568036 w 1496291"/>
              <a:gd name="connsiteY2" fmla="*/ 55418 h 5545034"/>
              <a:gd name="connsiteX3" fmla="*/ 540327 w 1496291"/>
              <a:gd name="connsiteY3" fmla="*/ 138546 h 5545034"/>
              <a:gd name="connsiteX4" fmla="*/ 554182 w 1496291"/>
              <a:gd name="connsiteY4" fmla="*/ 526473 h 5545034"/>
              <a:gd name="connsiteX5" fmla="*/ 581891 w 1496291"/>
              <a:gd name="connsiteY5" fmla="*/ 609600 h 5545034"/>
              <a:gd name="connsiteX6" fmla="*/ 623454 w 1496291"/>
              <a:gd name="connsiteY6" fmla="*/ 651164 h 5545034"/>
              <a:gd name="connsiteX7" fmla="*/ 609600 w 1496291"/>
              <a:gd name="connsiteY7" fmla="*/ 762000 h 5545034"/>
              <a:gd name="connsiteX8" fmla="*/ 512618 w 1496291"/>
              <a:gd name="connsiteY8" fmla="*/ 775855 h 5545034"/>
              <a:gd name="connsiteX9" fmla="*/ 457200 w 1496291"/>
              <a:gd name="connsiteY9" fmla="*/ 789709 h 5545034"/>
              <a:gd name="connsiteX10" fmla="*/ 374073 w 1496291"/>
              <a:gd name="connsiteY10" fmla="*/ 817418 h 5545034"/>
              <a:gd name="connsiteX11" fmla="*/ 346363 w 1496291"/>
              <a:gd name="connsiteY11" fmla="*/ 845128 h 5545034"/>
              <a:gd name="connsiteX12" fmla="*/ 263236 w 1496291"/>
              <a:gd name="connsiteY12" fmla="*/ 900546 h 5545034"/>
              <a:gd name="connsiteX13" fmla="*/ 235527 w 1496291"/>
              <a:gd name="connsiteY13" fmla="*/ 942109 h 5545034"/>
              <a:gd name="connsiteX14" fmla="*/ 193963 w 1496291"/>
              <a:gd name="connsiteY14" fmla="*/ 969818 h 5545034"/>
              <a:gd name="connsiteX15" fmla="*/ 152400 w 1496291"/>
              <a:gd name="connsiteY15" fmla="*/ 1108364 h 5545034"/>
              <a:gd name="connsiteX16" fmla="*/ 138545 w 1496291"/>
              <a:gd name="connsiteY16" fmla="*/ 1233055 h 5545034"/>
              <a:gd name="connsiteX17" fmla="*/ 124691 w 1496291"/>
              <a:gd name="connsiteY17" fmla="*/ 1440873 h 5545034"/>
              <a:gd name="connsiteX18" fmla="*/ 96982 w 1496291"/>
              <a:gd name="connsiteY18" fmla="*/ 1593273 h 5545034"/>
              <a:gd name="connsiteX19" fmla="*/ 83127 w 1496291"/>
              <a:gd name="connsiteY19" fmla="*/ 1717964 h 5545034"/>
              <a:gd name="connsiteX20" fmla="*/ 69273 w 1496291"/>
              <a:gd name="connsiteY20" fmla="*/ 2119746 h 5545034"/>
              <a:gd name="connsiteX21" fmla="*/ 41563 w 1496291"/>
              <a:gd name="connsiteY21" fmla="*/ 2230582 h 5545034"/>
              <a:gd name="connsiteX22" fmla="*/ 13854 w 1496291"/>
              <a:gd name="connsiteY22" fmla="*/ 2355273 h 5545034"/>
              <a:gd name="connsiteX23" fmla="*/ 0 w 1496291"/>
              <a:gd name="connsiteY23" fmla="*/ 2410691 h 5545034"/>
              <a:gd name="connsiteX24" fmla="*/ 27709 w 1496291"/>
              <a:gd name="connsiteY24" fmla="*/ 2757055 h 5545034"/>
              <a:gd name="connsiteX25" fmla="*/ 55418 w 1496291"/>
              <a:gd name="connsiteY25" fmla="*/ 2854037 h 5545034"/>
              <a:gd name="connsiteX26" fmla="*/ 110836 w 1496291"/>
              <a:gd name="connsiteY26" fmla="*/ 2992582 h 5545034"/>
              <a:gd name="connsiteX27" fmla="*/ 138545 w 1496291"/>
              <a:gd name="connsiteY27" fmla="*/ 3186546 h 5545034"/>
              <a:gd name="connsiteX28" fmla="*/ 166254 w 1496291"/>
              <a:gd name="connsiteY28" fmla="*/ 3449782 h 5545034"/>
              <a:gd name="connsiteX29" fmla="*/ 193963 w 1496291"/>
              <a:gd name="connsiteY29" fmla="*/ 3574473 h 5545034"/>
              <a:gd name="connsiteX30" fmla="*/ 221673 w 1496291"/>
              <a:gd name="connsiteY30" fmla="*/ 3657600 h 5545034"/>
              <a:gd name="connsiteX31" fmla="*/ 235527 w 1496291"/>
              <a:gd name="connsiteY31" fmla="*/ 3699164 h 5545034"/>
              <a:gd name="connsiteX32" fmla="*/ 263236 w 1496291"/>
              <a:gd name="connsiteY32" fmla="*/ 3796146 h 5545034"/>
              <a:gd name="connsiteX33" fmla="*/ 277091 w 1496291"/>
              <a:gd name="connsiteY33" fmla="*/ 3851564 h 5545034"/>
              <a:gd name="connsiteX34" fmla="*/ 304800 w 1496291"/>
              <a:gd name="connsiteY34" fmla="*/ 4197928 h 5545034"/>
              <a:gd name="connsiteX35" fmla="*/ 318654 w 1496291"/>
              <a:gd name="connsiteY35" fmla="*/ 4253346 h 5545034"/>
              <a:gd name="connsiteX36" fmla="*/ 346363 w 1496291"/>
              <a:gd name="connsiteY36" fmla="*/ 4502728 h 5545034"/>
              <a:gd name="connsiteX37" fmla="*/ 360218 w 1496291"/>
              <a:gd name="connsiteY37" fmla="*/ 4544291 h 5545034"/>
              <a:gd name="connsiteX38" fmla="*/ 374073 w 1496291"/>
              <a:gd name="connsiteY38" fmla="*/ 4696691 h 5545034"/>
              <a:gd name="connsiteX39" fmla="*/ 401782 w 1496291"/>
              <a:gd name="connsiteY39" fmla="*/ 5112328 h 5545034"/>
              <a:gd name="connsiteX40" fmla="*/ 415636 w 1496291"/>
              <a:gd name="connsiteY40" fmla="*/ 5209309 h 5545034"/>
              <a:gd name="connsiteX41" fmla="*/ 429491 w 1496291"/>
              <a:gd name="connsiteY41" fmla="*/ 5264728 h 5545034"/>
              <a:gd name="connsiteX42" fmla="*/ 401782 w 1496291"/>
              <a:gd name="connsiteY42" fmla="*/ 5444837 h 5545034"/>
              <a:gd name="connsiteX43" fmla="*/ 374073 w 1496291"/>
              <a:gd name="connsiteY43" fmla="*/ 5486400 h 5545034"/>
              <a:gd name="connsiteX44" fmla="*/ 346363 w 1496291"/>
              <a:gd name="connsiteY44" fmla="*/ 5514109 h 5545034"/>
              <a:gd name="connsiteX45" fmla="*/ 609600 w 1496291"/>
              <a:gd name="connsiteY45" fmla="*/ 5527964 h 5545034"/>
              <a:gd name="connsiteX46" fmla="*/ 1052945 w 1496291"/>
              <a:gd name="connsiteY46" fmla="*/ 5486400 h 5545034"/>
              <a:gd name="connsiteX47" fmla="*/ 1108363 w 1496291"/>
              <a:gd name="connsiteY47" fmla="*/ 5347855 h 5545034"/>
              <a:gd name="connsiteX48" fmla="*/ 1122218 w 1496291"/>
              <a:gd name="connsiteY48" fmla="*/ 5306291 h 5545034"/>
              <a:gd name="connsiteX49" fmla="*/ 1136073 w 1496291"/>
              <a:gd name="connsiteY49" fmla="*/ 5264728 h 5545034"/>
              <a:gd name="connsiteX50" fmla="*/ 1149927 w 1496291"/>
              <a:gd name="connsiteY50" fmla="*/ 5181600 h 5545034"/>
              <a:gd name="connsiteX51" fmla="*/ 1163782 w 1496291"/>
              <a:gd name="connsiteY51" fmla="*/ 5140037 h 5545034"/>
              <a:gd name="connsiteX52" fmla="*/ 1177636 w 1496291"/>
              <a:gd name="connsiteY52" fmla="*/ 5043055 h 5545034"/>
              <a:gd name="connsiteX53" fmla="*/ 1191491 w 1496291"/>
              <a:gd name="connsiteY53" fmla="*/ 4807528 h 5545034"/>
              <a:gd name="connsiteX54" fmla="*/ 1219200 w 1496291"/>
              <a:gd name="connsiteY54" fmla="*/ 4572000 h 5545034"/>
              <a:gd name="connsiteX55" fmla="*/ 1233054 w 1496291"/>
              <a:gd name="connsiteY55" fmla="*/ 4405746 h 5545034"/>
              <a:gd name="connsiteX56" fmla="*/ 1246909 w 1496291"/>
              <a:gd name="connsiteY56" fmla="*/ 4294909 h 5545034"/>
              <a:gd name="connsiteX57" fmla="*/ 1260763 w 1496291"/>
              <a:gd name="connsiteY57" fmla="*/ 4017818 h 5545034"/>
              <a:gd name="connsiteX58" fmla="*/ 1274618 w 1496291"/>
              <a:gd name="connsiteY58" fmla="*/ 2604655 h 5545034"/>
              <a:gd name="connsiteX59" fmla="*/ 1316182 w 1496291"/>
              <a:gd name="connsiteY59" fmla="*/ 2396837 h 5545034"/>
              <a:gd name="connsiteX60" fmla="*/ 1343891 w 1496291"/>
              <a:gd name="connsiteY60" fmla="*/ 2355273 h 5545034"/>
              <a:gd name="connsiteX61" fmla="*/ 1385454 w 1496291"/>
              <a:gd name="connsiteY61" fmla="*/ 2230582 h 5545034"/>
              <a:gd name="connsiteX62" fmla="*/ 1413163 w 1496291"/>
              <a:gd name="connsiteY62" fmla="*/ 2147455 h 5545034"/>
              <a:gd name="connsiteX63" fmla="*/ 1440873 w 1496291"/>
              <a:gd name="connsiteY63" fmla="*/ 2050473 h 5545034"/>
              <a:gd name="connsiteX64" fmla="*/ 1454727 w 1496291"/>
              <a:gd name="connsiteY64" fmla="*/ 1953491 h 5545034"/>
              <a:gd name="connsiteX65" fmla="*/ 1468582 w 1496291"/>
              <a:gd name="connsiteY65" fmla="*/ 1898073 h 5545034"/>
              <a:gd name="connsiteX66" fmla="*/ 1482436 w 1496291"/>
              <a:gd name="connsiteY66" fmla="*/ 1773382 h 5545034"/>
              <a:gd name="connsiteX67" fmla="*/ 1496291 w 1496291"/>
              <a:gd name="connsiteY67" fmla="*/ 1385455 h 5545034"/>
              <a:gd name="connsiteX68" fmla="*/ 1482436 w 1496291"/>
              <a:gd name="connsiteY68" fmla="*/ 1149928 h 5545034"/>
              <a:gd name="connsiteX69" fmla="*/ 1454727 w 1496291"/>
              <a:gd name="connsiteY69" fmla="*/ 1108364 h 5545034"/>
              <a:gd name="connsiteX70" fmla="*/ 1330036 w 1496291"/>
              <a:gd name="connsiteY70" fmla="*/ 1011382 h 5545034"/>
              <a:gd name="connsiteX71" fmla="*/ 1288473 w 1496291"/>
              <a:gd name="connsiteY71" fmla="*/ 997528 h 5545034"/>
              <a:gd name="connsiteX72" fmla="*/ 1219200 w 1496291"/>
              <a:gd name="connsiteY72" fmla="*/ 942109 h 5545034"/>
              <a:gd name="connsiteX73" fmla="*/ 1136073 w 1496291"/>
              <a:gd name="connsiteY73" fmla="*/ 872837 h 5545034"/>
              <a:gd name="connsiteX74" fmla="*/ 1122218 w 1496291"/>
              <a:gd name="connsiteY74" fmla="*/ 831273 h 5545034"/>
              <a:gd name="connsiteX75" fmla="*/ 1094509 w 1496291"/>
              <a:gd name="connsiteY75" fmla="*/ 789709 h 5545034"/>
              <a:gd name="connsiteX76" fmla="*/ 1080654 w 1496291"/>
              <a:gd name="connsiteY76" fmla="*/ 734291 h 5545034"/>
              <a:gd name="connsiteX77" fmla="*/ 1066800 w 1496291"/>
              <a:gd name="connsiteY77" fmla="*/ 692728 h 5545034"/>
              <a:gd name="connsiteX78" fmla="*/ 1052945 w 1496291"/>
              <a:gd name="connsiteY78" fmla="*/ 526473 h 5545034"/>
              <a:gd name="connsiteX79" fmla="*/ 1039091 w 1496291"/>
              <a:gd name="connsiteY79" fmla="*/ 83128 h 5545034"/>
              <a:gd name="connsiteX80" fmla="*/ 1011382 w 1496291"/>
              <a:gd name="connsiteY80" fmla="*/ 55418 h 5545034"/>
              <a:gd name="connsiteX81" fmla="*/ 955963 w 1496291"/>
              <a:gd name="connsiteY81" fmla="*/ 41564 h 5545034"/>
              <a:gd name="connsiteX82" fmla="*/ 858982 w 1496291"/>
              <a:gd name="connsiteY82" fmla="*/ 0 h 5545034"/>
              <a:gd name="connsiteX0" fmla="*/ 828675 w 1496291"/>
              <a:gd name="connsiteY0" fmla="*/ 4330 h 5545034"/>
              <a:gd name="connsiteX1" fmla="*/ 609600 w 1496291"/>
              <a:gd name="connsiteY1" fmla="*/ 27709 h 5545034"/>
              <a:gd name="connsiteX2" fmla="*/ 568036 w 1496291"/>
              <a:gd name="connsiteY2" fmla="*/ 55418 h 5545034"/>
              <a:gd name="connsiteX3" fmla="*/ 540327 w 1496291"/>
              <a:gd name="connsiteY3" fmla="*/ 138546 h 5545034"/>
              <a:gd name="connsiteX4" fmla="*/ 554182 w 1496291"/>
              <a:gd name="connsiteY4" fmla="*/ 526473 h 5545034"/>
              <a:gd name="connsiteX5" fmla="*/ 581891 w 1496291"/>
              <a:gd name="connsiteY5" fmla="*/ 609600 h 5545034"/>
              <a:gd name="connsiteX6" fmla="*/ 623454 w 1496291"/>
              <a:gd name="connsiteY6" fmla="*/ 651164 h 5545034"/>
              <a:gd name="connsiteX7" fmla="*/ 609600 w 1496291"/>
              <a:gd name="connsiteY7" fmla="*/ 762000 h 5545034"/>
              <a:gd name="connsiteX8" fmla="*/ 512618 w 1496291"/>
              <a:gd name="connsiteY8" fmla="*/ 775855 h 5545034"/>
              <a:gd name="connsiteX9" fmla="*/ 457200 w 1496291"/>
              <a:gd name="connsiteY9" fmla="*/ 789709 h 5545034"/>
              <a:gd name="connsiteX10" fmla="*/ 374073 w 1496291"/>
              <a:gd name="connsiteY10" fmla="*/ 817418 h 5545034"/>
              <a:gd name="connsiteX11" fmla="*/ 346363 w 1496291"/>
              <a:gd name="connsiteY11" fmla="*/ 845128 h 5545034"/>
              <a:gd name="connsiteX12" fmla="*/ 263236 w 1496291"/>
              <a:gd name="connsiteY12" fmla="*/ 900546 h 5545034"/>
              <a:gd name="connsiteX13" fmla="*/ 235527 w 1496291"/>
              <a:gd name="connsiteY13" fmla="*/ 942109 h 5545034"/>
              <a:gd name="connsiteX14" fmla="*/ 193963 w 1496291"/>
              <a:gd name="connsiteY14" fmla="*/ 969818 h 5545034"/>
              <a:gd name="connsiteX15" fmla="*/ 152400 w 1496291"/>
              <a:gd name="connsiteY15" fmla="*/ 1108364 h 5545034"/>
              <a:gd name="connsiteX16" fmla="*/ 138545 w 1496291"/>
              <a:gd name="connsiteY16" fmla="*/ 1233055 h 5545034"/>
              <a:gd name="connsiteX17" fmla="*/ 124691 w 1496291"/>
              <a:gd name="connsiteY17" fmla="*/ 1440873 h 5545034"/>
              <a:gd name="connsiteX18" fmla="*/ 96982 w 1496291"/>
              <a:gd name="connsiteY18" fmla="*/ 1593273 h 5545034"/>
              <a:gd name="connsiteX19" fmla="*/ 83127 w 1496291"/>
              <a:gd name="connsiteY19" fmla="*/ 1717964 h 5545034"/>
              <a:gd name="connsiteX20" fmla="*/ 69273 w 1496291"/>
              <a:gd name="connsiteY20" fmla="*/ 2119746 h 5545034"/>
              <a:gd name="connsiteX21" fmla="*/ 41563 w 1496291"/>
              <a:gd name="connsiteY21" fmla="*/ 2230582 h 5545034"/>
              <a:gd name="connsiteX22" fmla="*/ 13854 w 1496291"/>
              <a:gd name="connsiteY22" fmla="*/ 2355273 h 5545034"/>
              <a:gd name="connsiteX23" fmla="*/ 0 w 1496291"/>
              <a:gd name="connsiteY23" fmla="*/ 2410691 h 5545034"/>
              <a:gd name="connsiteX24" fmla="*/ 27709 w 1496291"/>
              <a:gd name="connsiteY24" fmla="*/ 2757055 h 5545034"/>
              <a:gd name="connsiteX25" fmla="*/ 55418 w 1496291"/>
              <a:gd name="connsiteY25" fmla="*/ 2854037 h 5545034"/>
              <a:gd name="connsiteX26" fmla="*/ 110836 w 1496291"/>
              <a:gd name="connsiteY26" fmla="*/ 2992582 h 5545034"/>
              <a:gd name="connsiteX27" fmla="*/ 138545 w 1496291"/>
              <a:gd name="connsiteY27" fmla="*/ 3186546 h 5545034"/>
              <a:gd name="connsiteX28" fmla="*/ 166254 w 1496291"/>
              <a:gd name="connsiteY28" fmla="*/ 3449782 h 5545034"/>
              <a:gd name="connsiteX29" fmla="*/ 193963 w 1496291"/>
              <a:gd name="connsiteY29" fmla="*/ 3574473 h 5545034"/>
              <a:gd name="connsiteX30" fmla="*/ 221673 w 1496291"/>
              <a:gd name="connsiteY30" fmla="*/ 3657600 h 5545034"/>
              <a:gd name="connsiteX31" fmla="*/ 235527 w 1496291"/>
              <a:gd name="connsiteY31" fmla="*/ 3699164 h 5545034"/>
              <a:gd name="connsiteX32" fmla="*/ 263236 w 1496291"/>
              <a:gd name="connsiteY32" fmla="*/ 3796146 h 5545034"/>
              <a:gd name="connsiteX33" fmla="*/ 277091 w 1496291"/>
              <a:gd name="connsiteY33" fmla="*/ 3851564 h 5545034"/>
              <a:gd name="connsiteX34" fmla="*/ 304800 w 1496291"/>
              <a:gd name="connsiteY34" fmla="*/ 4197928 h 5545034"/>
              <a:gd name="connsiteX35" fmla="*/ 318654 w 1496291"/>
              <a:gd name="connsiteY35" fmla="*/ 4253346 h 5545034"/>
              <a:gd name="connsiteX36" fmla="*/ 346363 w 1496291"/>
              <a:gd name="connsiteY36" fmla="*/ 4502728 h 5545034"/>
              <a:gd name="connsiteX37" fmla="*/ 360218 w 1496291"/>
              <a:gd name="connsiteY37" fmla="*/ 4544291 h 5545034"/>
              <a:gd name="connsiteX38" fmla="*/ 374073 w 1496291"/>
              <a:gd name="connsiteY38" fmla="*/ 4696691 h 5545034"/>
              <a:gd name="connsiteX39" fmla="*/ 401782 w 1496291"/>
              <a:gd name="connsiteY39" fmla="*/ 5112328 h 5545034"/>
              <a:gd name="connsiteX40" fmla="*/ 415636 w 1496291"/>
              <a:gd name="connsiteY40" fmla="*/ 5209309 h 5545034"/>
              <a:gd name="connsiteX41" fmla="*/ 429491 w 1496291"/>
              <a:gd name="connsiteY41" fmla="*/ 5264728 h 5545034"/>
              <a:gd name="connsiteX42" fmla="*/ 401782 w 1496291"/>
              <a:gd name="connsiteY42" fmla="*/ 5444837 h 5545034"/>
              <a:gd name="connsiteX43" fmla="*/ 374073 w 1496291"/>
              <a:gd name="connsiteY43" fmla="*/ 5486400 h 5545034"/>
              <a:gd name="connsiteX44" fmla="*/ 346363 w 1496291"/>
              <a:gd name="connsiteY44" fmla="*/ 5514109 h 5545034"/>
              <a:gd name="connsiteX45" fmla="*/ 609600 w 1496291"/>
              <a:gd name="connsiteY45" fmla="*/ 5527964 h 5545034"/>
              <a:gd name="connsiteX46" fmla="*/ 1052945 w 1496291"/>
              <a:gd name="connsiteY46" fmla="*/ 5486400 h 5545034"/>
              <a:gd name="connsiteX47" fmla="*/ 1108363 w 1496291"/>
              <a:gd name="connsiteY47" fmla="*/ 5347855 h 5545034"/>
              <a:gd name="connsiteX48" fmla="*/ 1122218 w 1496291"/>
              <a:gd name="connsiteY48" fmla="*/ 5306291 h 5545034"/>
              <a:gd name="connsiteX49" fmla="*/ 1136073 w 1496291"/>
              <a:gd name="connsiteY49" fmla="*/ 5264728 h 5545034"/>
              <a:gd name="connsiteX50" fmla="*/ 1149927 w 1496291"/>
              <a:gd name="connsiteY50" fmla="*/ 5181600 h 5545034"/>
              <a:gd name="connsiteX51" fmla="*/ 1163782 w 1496291"/>
              <a:gd name="connsiteY51" fmla="*/ 5140037 h 5545034"/>
              <a:gd name="connsiteX52" fmla="*/ 1177636 w 1496291"/>
              <a:gd name="connsiteY52" fmla="*/ 5043055 h 5545034"/>
              <a:gd name="connsiteX53" fmla="*/ 1191491 w 1496291"/>
              <a:gd name="connsiteY53" fmla="*/ 4807528 h 5545034"/>
              <a:gd name="connsiteX54" fmla="*/ 1219200 w 1496291"/>
              <a:gd name="connsiteY54" fmla="*/ 4572000 h 5545034"/>
              <a:gd name="connsiteX55" fmla="*/ 1233054 w 1496291"/>
              <a:gd name="connsiteY55" fmla="*/ 4405746 h 5545034"/>
              <a:gd name="connsiteX56" fmla="*/ 1246909 w 1496291"/>
              <a:gd name="connsiteY56" fmla="*/ 4294909 h 5545034"/>
              <a:gd name="connsiteX57" fmla="*/ 1260763 w 1496291"/>
              <a:gd name="connsiteY57" fmla="*/ 4017818 h 5545034"/>
              <a:gd name="connsiteX58" fmla="*/ 1274618 w 1496291"/>
              <a:gd name="connsiteY58" fmla="*/ 2604655 h 5545034"/>
              <a:gd name="connsiteX59" fmla="*/ 1316182 w 1496291"/>
              <a:gd name="connsiteY59" fmla="*/ 2396837 h 5545034"/>
              <a:gd name="connsiteX60" fmla="*/ 1343891 w 1496291"/>
              <a:gd name="connsiteY60" fmla="*/ 2355273 h 5545034"/>
              <a:gd name="connsiteX61" fmla="*/ 1385454 w 1496291"/>
              <a:gd name="connsiteY61" fmla="*/ 2230582 h 5545034"/>
              <a:gd name="connsiteX62" fmla="*/ 1413163 w 1496291"/>
              <a:gd name="connsiteY62" fmla="*/ 2147455 h 5545034"/>
              <a:gd name="connsiteX63" fmla="*/ 1440873 w 1496291"/>
              <a:gd name="connsiteY63" fmla="*/ 2050473 h 5545034"/>
              <a:gd name="connsiteX64" fmla="*/ 1454727 w 1496291"/>
              <a:gd name="connsiteY64" fmla="*/ 1953491 h 5545034"/>
              <a:gd name="connsiteX65" fmla="*/ 1468582 w 1496291"/>
              <a:gd name="connsiteY65" fmla="*/ 1898073 h 5545034"/>
              <a:gd name="connsiteX66" fmla="*/ 1482436 w 1496291"/>
              <a:gd name="connsiteY66" fmla="*/ 1773382 h 5545034"/>
              <a:gd name="connsiteX67" fmla="*/ 1496291 w 1496291"/>
              <a:gd name="connsiteY67" fmla="*/ 1385455 h 5545034"/>
              <a:gd name="connsiteX68" fmla="*/ 1482436 w 1496291"/>
              <a:gd name="connsiteY68" fmla="*/ 1149928 h 5545034"/>
              <a:gd name="connsiteX69" fmla="*/ 1454727 w 1496291"/>
              <a:gd name="connsiteY69" fmla="*/ 1108364 h 5545034"/>
              <a:gd name="connsiteX70" fmla="*/ 1330036 w 1496291"/>
              <a:gd name="connsiteY70" fmla="*/ 1011382 h 5545034"/>
              <a:gd name="connsiteX71" fmla="*/ 1288473 w 1496291"/>
              <a:gd name="connsiteY71" fmla="*/ 997528 h 5545034"/>
              <a:gd name="connsiteX72" fmla="*/ 1219200 w 1496291"/>
              <a:gd name="connsiteY72" fmla="*/ 942109 h 5545034"/>
              <a:gd name="connsiteX73" fmla="*/ 1136073 w 1496291"/>
              <a:gd name="connsiteY73" fmla="*/ 872837 h 5545034"/>
              <a:gd name="connsiteX74" fmla="*/ 1122218 w 1496291"/>
              <a:gd name="connsiteY74" fmla="*/ 831273 h 5545034"/>
              <a:gd name="connsiteX75" fmla="*/ 1094509 w 1496291"/>
              <a:gd name="connsiteY75" fmla="*/ 789709 h 5545034"/>
              <a:gd name="connsiteX76" fmla="*/ 1080654 w 1496291"/>
              <a:gd name="connsiteY76" fmla="*/ 734291 h 5545034"/>
              <a:gd name="connsiteX77" fmla="*/ 1066800 w 1496291"/>
              <a:gd name="connsiteY77" fmla="*/ 692728 h 5545034"/>
              <a:gd name="connsiteX78" fmla="*/ 1052945 w 1496291"/>
              <a:gd name="connsiteY78" fmla="*/ 526473 h 5545034"/>
              <a:gd name="connsiteX79" fmla="*/ 1039091 w 1496291"/>
              <a:gd name="connsiteY79" fmla="*/ 83128 h 5545034"/>
              <a:gd name="connsiteX80" fmla="*/ 1011382 w 1496291"/>
              <a:gd name="connsiteY80" fmla="*/ 55418 h 5545034"/>
              <a:gd name="connsiteX81" fmla="*/ 955963 w 1496291"/>
              <a:gd name="connsiteY81" fmla="*/ 41564 h 5545034"/>
              <a:gd name="connsiteX82" fmla="*/ 858982 w 1496291"/>
              <a:gd name="connsiteY82" fmla="*/ 0 h 5545034"/>
              <a:gd name="connsiteX83" fmla="*/ 828675 w 1496291"/>
              <a:gd name="connsiteY83" fmla="*/ 4330 h 5545034"/>
              <a:gd name="connsiteX0" fmla="*/ 828675 w 1496291"/>
              <a:gd name="connsiteY0" fmla="*/ 212 h 5540916"/>
              <a:gd name="connsiteX1" fmla="*/ 609600 w 1496291"/>
              <a:gd name="connsiteY1" fmla="*/ 23591 h 5540916"/>
              <a:gd name="connsiteX2" fmla="*/ 568036 w 1496291"/>
              <a:gd name="connsiteY2" fmla="*/ 51300 h 5540916"/>
              <a:gd name="connsiteX3" fmla="*/ 540327 w 1496291"/>
              <a:gd name="connsiteY3" fmla="*/ 134428 h 5540916"/>
              <a:gd name="connsiteX4" fmla="*/ 554182 w 1496291"/>
              <a:gd name="connsiteY4" fmla="*/ 522355 h 5540916"/>
              <a:gd name="connsiteX5" fmla="*/ 581891 w 1496291"/>
              <a:gd name="connsiteY5" fmla="*/ 605482 h 5540916"/>
              <a:gd name="connsiteX6" fmla="*/ 623454 w 1496291"/>
              <a:gd name="connsiteY6" fmla="*/ 647046 h 5540916"/>
              <a:gd name="connsiteX7" fmla="*/ 609600 w 1496291"/>
              <a:gd name="connsiteY7" fmla="*/ 757882 h 5540916"/>
              <a:gd name="connsiteX8" fmla="*/ 512618 w 1496291"/>
              <a:gd name="connsiteY8" fmla="*/ 771737 h 5540916"/>
              <a:gd name="connsiteX9" fmla="*/ 457200 w 1496291"/>
              <a:gd name="connsiteY9" fmla="*/ 785591 h 5540916"/>
              <a:gd name="connsiteX10" fmla="*/ 374073 w 1496291"/>
              <a:gd name="connsiteY10" fmla="*/ 813300 h 5540916"/>
              <a:gd name="connsiteX11" fmla="*/ 346363 w 1496291"/>
              <a:gd name="connsiteY11" fmla="*/ 841010 h 5540916"/>
              <a:gd name="connsiteX12" fmla="*/ 263236 w 1496291"/>
              <a:gd name="connsiteY12" fmla="*/ 896428 h 5540916"/>
              <a:gd name="connsiteX13" fmla="*/ 235527 w 1496291"/>
              <a:gd name="connsiteY13" fmla="*/ 937991 h 5540916"/>
              <a:gd name="connsiteX14" fmla="*/ 193963 w 1496291"/>
              <a:gd name="connsiteY14" fmla="*/ 965700 h 5540916"/>
              <a:gd name="connsiteX15" fmla="*/ 152400 w 1496291"/>
              <a:gd name="connsiteY15" fmla="*/ 1104246 h 5540916"/>
              <a:gd name="connsiteX16" fmla="*/ 138545 w 1496291"/>
              <a:gd name="connsiteY16" fmla="*/ 1228937 h 5540916"/>
              <a:gd name="connsiteX17" fmla="*/ 124691 w 1496291"/>
              <a:gd name="connsiteY17" fmla="*/ 1436755 h 5540916"/>
              <a:gd name="connsiteX18" fmla="*/ 96982 w 1496291"/>
              <a:gd name="connsiteY18" fmla="*/ 1589155 h 5540916"/>
              <a:gd name="connsiteX19" fmla="*/ 83127 w 1496291"/>
              <a:gd name="connsiteY19" fmla="*/ 1713846 h 5540916"/>
              <a:gd name="connsiteX20" fmla="*/ 69273 w 1496291"/>
              <a:gd name="connsiteY20" fmla="*/ 2115628 h 5540916"/>
              <a:gd name="connsiteX21" fmla="*/ 41563 w 1496291"/>
              <a:gd name="connsiteY21" fmla="*/ 2226464 h 5540916"/>
              <a:gd name="connsiteX22" fmla="*/ 13854 w 1496291"/>
              <a:gd name="connsiteY22" fmla="*/ 2351155 h 5540916"/>
              <a:gd name="connsiteX23" fmla="*/ 0 w 1496291"/>
              <a:gd name="connsiteY23" fmla="*/ 2406573 h 5540916"/>
              <a:gd name="connsiteX24" fmla="*/ 27709 w 1496291"/>
              <a:gd name="connsiteY24" fmla="*/ 2752937 h 5540916"/>
              <a:gd name="connsiteX25" fmla="*/ 55418 w 1496291"/>
              <a:gd name="connsiteY25" fmla="*/ 2849919 h 5540916"/>
              <a:gd name="connsiteX26" fmla="*/ 110836 w 1496291"/>
              <a:gd name="connsiteY26" fmla="*/ 2988464 h 5540916"/>
              <a:gd name="connsiteX27" fmla="*/ 138545 w 1496291"/>
              <a:gd name="connsiteY27" fmla="*/ 3182428 h 5540916"/>
              <a:gd name="connsiteX28" fmla="*/ 166254 w 1496291"/>
              <a:gd name="connsiteY28" fmla="*/ 3445664 h 5540916"/>
              <a:gd name="connsiteX29" fmla="*/ 193963 w 1496291"/>
              <a:gd name="connsiteY29" fmla="*/ 3570355 h 5540916"/>
              <a:gd name="connsiteX30" fmla="*/ 221673 w 1496291"/>
              <a:gd name="connsiteY30" fmla="*/ 3653482 h 5540916"/>
              <a:gd name="connsiteX31" fmla="*/ 235527 w 1496291"/>
              <a:gd name="connsiteY31" fmla="*/ 3695046 h 5540916"/>
              <a:gd name="connsiteX32" fmla="*/ 263236 w 1496291"/>
              <a:gd name="connsiteY32" fmla="*/ 3792028 h 5540916"/>
              <a:gd name="connsiteX33" fmla="*/ 277091 w 1496291"/>
              <a:gd name="connsiteY33" fmla="*/ 3847446 h 5540916"/>
              <a:gd name="connsiteX34" fmla="*/ 304800 w 1496291"/>
              <a:gd name="connsiteY34" fmla="*/ 4193810 h 5540916"/>
              <a:gd name="connsiteX35" fmla="*/ 318654 w 1496291"/>
              <a:gd name="connsiteY35" fmla="*/ 4249228 h 5540916"/>
              <a:gd name="connsiteX36" fmla="*/ 346363 w 1496291"/>
              <a:gd name="connsiteY36" fmla="*/ 4498610 h 5540916"/>
              <a:gd name="connsiteX37" fmla="*/ 360218 w 1496291"/>
              <a:gd name="connsiteY37" fmla="*/ 4540173 h 5540916"/>
              <a:gd name="connsiteX38" fmla="*/ 374073 w 1496291"/>
              <a:gd name="connsiteY38" fmla="*/ 4692573 h 5540916"/>
              <a:gd name="connsiteX39" fmla="*/ 401782 w 1496291"/>
              <a:gd name="connsiteY39" fmla="*/ 5108210 h 5540916"/>
              <a:gd name="connsiteX40" fmla="*/ 415636 w 1496291"/>
              <a:gd name="connsiteY40" fmla="*/ 5205191 h 5540916"/>
              <a:gd name="connsiteX41" fmla="*/ 429491 w 1496291"/>
              <a:gd name="connsiteY41" fmla="*/ 5260610 h 5540916"/>
              <a:gd name="connsiteX42" fmla="*/ 401782 w 1496291"/>
              <a:gd name="connsiteY42" fmla="*/ 5440719 h 5540916"/>
              <a:gd name="connsiteX43" fmla="*/ 374073 w 1496291"/>
              <a:gd name="connsiteY43" fmla="*/ 5482282 h 5540916"/>
              <a:gd name="connsiteX44" fmla="*/ 346363 w 1496291"/>
              <a:gd name="connsiteY44" fmla="*/ 5509991 h 5540916"/>
              <a:gd name="connsiteX45" fmla="*/ 609600 w 1496291"/>
              <a:gd name="connsiteY45" fmla="*/ 5523846 h 5540916"/>
              <a:gd name="connsiteX46" fmla="*/ 1052945 w 1496291"/>
              <a:gd name="connsiteY46" fmla="*/ 5482282 h 5540916"/>
              <a:gd name="connsiteX47" fmla="*/ 1108363 w 1496291"/>
              <a:gd name="connsiteY47" fmla="*/ 5343737 h 5540916"/>
              <a:gd name="connsiteX48" fmla="*/ 1122218 w 1496291"/>
              <a:gd name="connsiteY48" fmla="*/ 5302173 h 5540916"/>
              <a:gd name="connsiteX49" fmla="*/ 1136073 w 1496291"/>
              <a:gd name="connsiteY49" fmla="*/ 5260610 h 5540916"/>
              <a:gd name="connsiteX50" fmla="*/ 1149927 w 1496291"/>
              <a:gd name="connsiteY50" fmla="*/ 5177482 h 5540916"/>
              <a:gd name="connsiteX51" fmla="*/ 1163782 w 1496291"/>
              <a:gd name="connsiteY51" fmla="*/ 5135919 h 5540916"/>
              <a:gd name="connsiteX52" fmla="*/ 1177636 w 1496291"/>
              <a:gd name="connsiteY52" fmla="*/ 5038937 h 5540916"/>
              <a:gd name="connsiteX53" fmla="*/ 1191491 w 1496291"/>
              <a:gd name="connsiteY53" fmla="*/ 4803410 h 5540916"/>
              <a:gd name="connsiteX54" fmla="*/ 1219200 w 1496291"/>
              <a:gd name="connsiteY54" fmla="*/ 4567882 h 5540916"/>
              <a:gd name="connsiteX55" fmla="*/ 1233054 w 1496291"/>
              <a:gd name="connsiteY55" fmla="*/ 4401628 h 5540916"/>
              <a:gd name="connsiteX56" fmla="*/ 1246909 w 1496291"/>
              <a:gd name="connsiteY56" fmla="*/ 4290791 h 5540916"/>
              <a:gd name="connsiteX57" fmla="*/ 1260763 w 1496291"/>
              <a:gd name="connsiteY57" fmla="*/ 4013700 h 5540916"/>
              <a:gd name="connsiteX58" fmla="*/ 1274618 w 1496291"/>
              <a:gd name="connsiteY58" fmla="*/ 2600537 h 5540916"/>
              <a:gd name="connsiteX59" fmla="*/ 1316182 w 1496291"/>
              <a:gd name="connsiteY59" fmla="*/ 2392719 h 5540916"/>
              <a:gd name="connsiteX60" fmla="*/ 1343891 w 1496291"/>
              <a:gd name="connsiteY60" fmla="*/ 2351155 h 5540916"/>
              <a:gd name="connsiteX61" fmla="*/ 1385454 w 1496291"/>
              <a:gd name="connsiteY61" fmla="*/ 2226464 h 5540916"/>
              <a:gd name="connsiteX62" fmla="*/ 1413163 w 1496291"/>
              <a:gd name="connsiteY62" fmla="*/ 2143337 h 5540916"/>
              <a:gd name="connsiteX63" fmla="*/ 1440873 w 1496291"/>
              <a:gd name="connsiteY63" fmla="*/ 2046355 h 5540916"/>
              <a:gd name="connsiteX64" fmla="*/ 1454727 w 1496291"/>
              <a:gd name="connsiteY64" fmla="*/ 1949373 h 5540916"/>
              <a:gd name="connsiteX65" fmla="*/ 1468582 w 1496291"/>
              <a:gd name="connsiteY65" fmla="*/ 1893955 h 5540916"/>
              <a:gd name="connsiteX66" fmla="*/ 1482436 w 1496291"/>
              <a:gd name="connsiteY66" fmla="*/ 1769264 h 5540916"/>
              <a:gd name="connsiteX67" fmla="*/ 1496291 w 1496291"/>
              <a:gd name="connsiteY67" fmla="*/ 1381337 h 5540916"/>
              <a:gd name="connsiteX68" fmla="*/ 1482436 w 1496291"/>
              <a:gd name="connsiteY68" fmla="*/ 1145810 h 5540916"/>
              <a:gd name="connsiteX69" fmla="*/ 1454727 w 1496291"/>
              <a:gd name="connsiteY69" fmla="*/ 1104246 h 5540916"/>
              <a:gd name="connsiteX70" fmla="*/ 1330036 w 1496291"/>
              <a:gd name="connsiteY70" fmla="*/ 1007264 h 5540916"/>
              <a:gd name="connsiteX71" fmla="*/ 1288473 w 1496291"/>
              <a:gd name="connsiteY71" fmla="*/ 993410 h 5540916"/>
              <a:gd name="connsiteX72" fmla="*/ 1219200 w 1496291"/>
              <a:gd name="connsiteY72" fmla="*/ 937991 h 5540916"/>
              <a:gd name="connsiteX73" fmla="*/ 1136073 w 1496291"/>
              <a:gd name="connsiteY73" fmla="*/ 868719 h 5540916"/>
              <a:gd name="connsiteX74" fmla="*/ 1122218 w 1496291"/>
              <a:gd name="connsiteY74" fmla="*/ 827155 h 5540916"/>
              <a:gd name="connsiteX75" fmla="*/ 1094509 w 1496291"/>
              <a:gd name="connsiteY75" fmla="*/ 785591 h 5540916"/>
              <a:gd name="connsiteX76" fmla="*/ 1080654 w 1496291"/>
              <a:gd name="connsiteY76" fmla="*/ 730173 h 5540916"/>
              <a:gd name="connsiteX77" fmla="*/ 1066800 w 1496291"/>
              <a:gd name="connsiteY77" fmla="*/ 688610 h 5540916"/>
              <a:gd name="connsiteX78" fmla="*/ 1052945 w 1496291"/>
              <a:gd name="connsiteY78" fmla="*/ 522355 h 5540916"/>
              <a:gd name="connsiteX79" fmla="*/ 1039091 w 1496291"/>
              <a:gd name="connsiteY79" fmla="*/ 79010 h 5540916"/>
              <a:gd name="connsiteX80" fmla="*/ 1011382 w 1496291"/>
              <a:gd name="connsiteY80" fmla="*/ 51300 h 5540916"/>
              <a:gd name="connsiteX81" fmla="*/ 955963 w 1496291"/>
              <a:gd name="connsiteY81" fmla="*/ 37446 h 5540916"/>
              <a:gd name="connsiteX82" fmla="*/ 828675 w 1496291"/>
              <a:gd name="connsiteY82" fmla="*/ 212 h 5540916"/>
              <a:gd name="connsiteX0" fmla="*/ 845343 w 1496291"/>
              <a:gd name="connsiteY0" fmla="*/ 149 h 5550378"/>
              <a:gd name="connsiteX1" fmla="*/ 609600 w 1496291"/>
              <a:gd name="connsiteY1" fmla="*/ 33053 h 5550378"/>
              <a:gd name="connsiteX2" fmla="*/ 568036 w 1496291"/>
              <a:gd name="connsiteY2" fmla="*/ 60762 h 5550378"/>
              <a:gd name="connsiteX3" fmla="*/ 540327 w 1496291"/>
              <a:gd name="connsiteY3" fmla="*/ 143890 h 5550378"/>
              <a:gd name="connsiteX4" fmla="*/ 554182 w 1496291"/>
              <a:gd name="connsiteY4" fmla="*/ 531817 h 5550378"/>
              <a:gd name="connsiteX5" fmla="*/ 581891 w 1496291"/>
              <a:gd name="connsiteY5" fmla="*/ 614944 h 5550378"/>
              <a:gd name="connsiteX6" fmla="*/ 623454 w 1496291"/>
              <a:gd name="connsiteY6" fmla="*/ 656508 h 5550378"/>
              <a:gd name="connsiteX7" fmla="*/ 609600 w 1496291"/>
              <a:gd name="connsiteY7" fmla="*/ 767344 h 5550378"/>
              <a:gd name="connsiteX8" fmla="*/ 512618 w 1496291"/>
              <a:gd name="connsiteY8" fmla="*/ 781199 h 5550378"/>
              <a:gd name="connsiteX9" fmla="*/ 457200 w 1496291"/>
              <a:gd name="connsiteY9" fmla="*/ 795053 h 5550378"/>
              <a:gd name="connsiteX10" fmla="*/ 374073 w 1496291"/>
              <a:gd name="connsiteY10" fmla="*/ 822762 h 5550378"/>
              <a:gd name="connsiteX11" fmla="*/ 346363 w 1496291"/>
              <a:gd name="connsiteY11" fmla="*/ 850472 h 5550378"/>
              <a:gd name="connsiteX12" fmla="*/ 263236 w 1496291"/>
              <a:gd name="connsiteY12" fmla="*/ 905890 h 5550378"/>
              <a:gd name="connsiteX13" fmla="*/ 235527 w 1496291"/>
              <a:gd name="connsiteY13" fmla="*/ 947453 h 5550378"/>
              <a:gd name="connsiteX14" fmla="*/ 193963 w 1496291"/>
              <a:gd name="connsiteY14" fmla="*/ 975162 h 5550378"/>
              <a:gd name="connsiteX15" fmla="*/ 152400 w 1496291"/>
              <a:gd name="connsiteY15" fmla="*/ 1113708 h 5550378"/>
              <a:gd name="connsiteX16" fmla="*/ 138545 w 1496291"/>
              <a:gd name="connsiteY16" fmla="*/ 1238399 h 5550378"/>
              <a:gd name="connsiteX17" fmla="*/ 124691 w 1496291"/>
              <a:gd name="connsiteY17" fmla="*/ 1446217 h 5550378"/>
              <a:gd name="connsiteX18" fmla="*/ 96982 w 1496291"/>
              <a:gd name="connsiteY18" fmla="*/ 1598617 h 5550378"/>
              <a:gd name="connsiteX19" fmla="*/ 83127 w 1496291"/>
              <a:gd name="connsiteY19" fmla="*/ 1723308 h 5550378"/>
              <a:gd name="connsiteX20" fmla="*/ 69273 w 1496291"/>
              <a:gd name="connsiteY20" fmla="*/ 2125090 h 5550378"/>
              <a:gd name="connsiteX21" fmla="*/ 41563 w 1496291"/>
              <a:gd name="connsiteY21" fmla="*/ 2235926 h 5550378"/>
              <a:gd name="connsiteX22" fmla="*/ 13854 w 1496291"/>
              <a:gd name="connsiteY22" fmla="*/ 2360617 h 5550378"/>
              <a:gd name="connsiteX23" fmla="*/ 0 w 1496291"/>
              <a:gd name="connsiteY23" fmla="*/ 2416035 h 5550378"/>
              <a:gd name="connsiteX24" fmla="*/ 27709 w 1496291"/>
              <a:gd name="connsiteY24" fmla="*/ 2762399 h 5550378"/>
              <a:gd name="connsiteX25" fmla="*/ 55418 w 1496291"/>
              <a:gd name="connsiteY25" fmla="*/ 2859381 h 5550378"/>
              <a:gd name="connsiteX26" fmla="*/ 110836 w 1496291"/>
              <a:gd name="connsiteY26" fmla="*/ 2997926 h 5550378"/>
              <a:gd name="connsiteX27" fmla="*/ 138545 w 1496291"/>
              <a:gd name="connsiteY27" fmla="*/ 3191890 h 5550378"/>
              <a:gd name="connsiteX28" fmla="*/ 166254 w 1496291"/>
              <a:gd name="connsiteY28" fmla="*/ 3455126 h 5550378"/>
              <a:gd name="connsiteX29" fmla="*/ 193963 w 1496291"/>
              <a:gd name="connsiteY29" fmla="*/ 3579817 h 5550378"/>
              <a:gd name="connsiteX30" fmla="*/ 221673 w 1496291"/>
              <a:gd name="connsiteY30" fmla="*/ 3662944 h 5550378"/>
              <a:gd name="connsiteX31" fmla="*/ 235527 w 1496291"/>
              <a:gd name="connsiteY31" fmla="*/ 3704508 h 5550378"/>
              <a:gd name="connsiteX32" fmla="*/ 263236 w 1496291"/>
              <a:gd name="connsiteY32" fmla="*/ 3801490 h 5550378"/>
              <a:gd name="connsiteX33" fmla="*/ 277091 w 1496291"/>
              <a:gd name="connsiteY33" fmla="*/ 3856908 h 5550378"/>
              <a:gd name="connsiteX34" fmla="*/ 304800 w 1496291"/>
              <a:gd name="connsiteY34" fmla="*/ 4203272 h 5550378"/>
              <a:gd name="connsiteX35" fmla="*/ 318654 w 1496291"/>
              <a:gd name="connsiteY35" fmla="*/ 4258690 h 5550378"/>
              <a:gd name="connsiteX36" fmla="*/ 346363 w 1496291"/>
              <a:gd name="connsiteY36" fmla="*/ 4508072 h 5550378"/>
              <a:gd name="connsiteX37" fmla="*/ 360218 w 1496291"/>
              <a:gd name="connsiteY37" fmla="*/ 4549635 h 5550378"/>
              <a:gd name="connsiteX38" fmla="*/ 374073 w 1496291"/>
              <a:gd name="connsiteY38" fmla="*/ 4702035 h 5550378"/>
              <a:gd name="connsiteX39" fmla="*/ 401782 w 1496291"/>
              <a:gd name="connsiteY39" fmla="*/ 5117672 h 5550378"/>
              <a:gd name="connsiteX40" fmla="*/ 415636 w 1496291"/>
              <a:gd name="connsiteY40" fmla="*/ 5214653 h 5550378"/>
              <a:gd name="connsiteX41" fmla="*/ 429491 w 1496291"/>
              <a:gd name="connsiteY41" fmla="*/ 5270072 h 5550378"/>
              <a:gd name="connsiteX42" fmla="*/ 401782 w 1496291"/>
              <a:gd name="connsiteY42" fmla="*/ 5450181 h 5550378"/>
              <a:gd name="connsiteX43" fmla="*/ 374073 w 1496291"/>
              <a:gd name="connsiteY43" fmla="*/ 5491744 h 5550378"/>
              <a:gd name="connsiteX44" fmla="*/ 346363 w 1496291"/>
              <a:gd name="connsiteY44" fmla="*/ 5519453 h 5550378"/>
              <a:gd name="connsiteX45" fmla="*/ 609600 w 1496291"/>
              <a:gd name="connsiteY45" fmla="*/ 5533308 h 5550378"/>
              <a:gd name="connsiteX46" fmla="*/ 1052945 w 1496291"/>
              <a:gd name="connsiteY46" fmla="*/ 5491744 h 5550378"/>
              <a:gd name="connsiteX47" fmla="*/ 1108363 w 1496291"/>
              <a:gd name="connsiteY47" fmla="*/ 5353199 h 5550378"/>
              <a:gd name="connsiteX48" fmla="*/ 1122218 w 1496291"/>
              <a:gd name="connsiteY48" fmla="*/ 5311635 h 5550378"/>
              <a:gd name="connsiteX49" fmla="*/ 1136073 w 1496291"/>
              <a:gd name="connsiteY49" fmla="*/ 5270072 h 5550378"/>
              <a:gd name="connsiteX50" fmla="*/ 1149927 w 1496291"/>
              <a:gd name="connsiteY50" fmla="*/ 5186944 h 5550378"/>
              <a:gd name="connsiteX51" fmla="*/ 1163782 w 1496291"/>
              <a:gd name="connsiteY51" fmla="*/ 5145381 h 5550378"/>
              <a:gd name="connsiteX52" fmla="*/ 1177636 w 1496291"/>
              <a:gd name="connsiteY52" fmla="*/ 5048399 h 5550378"/>
              <a:gd name="connsiteX53" fmla="*/ 1191491 w 1496291"/>
              <a:gd name="connsiteY53" fmla="*/ 4812872 h 5550378"/>
              <a:gd name="connsiteX54" fmla="*/ 1219200 w 1496291"/>
              <a:gd name="connsiteY54" fmla="*/ 4577344 h 5550378"/>
              <a:gd name="connsiteX55" fmla="*/ 1233054 w 1496291"/>
              <a:gd name="connsiteY55" fmla="*/ 4411090 h 5550378"/>
              <a:gd name="connsiteX56" fmla="*/ 1246909 w 1496291"/>
              <a:gd name="connsiteY56" fmla="*/ 4300253 h 5550378"/>
              <a:gd name="connsiteX57" fmla="*/ 1260763 w 1496291"/>
              <a:gd name="connsiteY57" fmla="*/ 4023162 h 5550378"/>
              <a:gd name="connsiteX58" fmla="*/ 1274618 w 1496291"/>
              <a:gd name="connsiteY58" fmla="*/ 2609999 h 5550378"/>
              <a:gd name="connsiteX59" fmla="*/ 1316182 w 1496291"/>
              <a:gd name="connsiteY59" fmla="*/ 2402181 h 5550378"/>
              <a:gd name="connsiteX60" fmla="*/ 1343891 w 1496291"/>
              <a:gd name="connsiteY60" fmla="*/ 2360617 h 5550378"/>
              <a:gd name="connsiteX61" fmla="*/ 1385454 w 1496291"/>
              <a:gd name="connsiteY61" fmla="*/ 2235926 h 5550378"/>
              <a:gd name="connsiteX62" fmla="*/ 1413163 w 1496291"/>
              <a:gd name="connsiteY62" fmla="*/ 2152799 h 5550378"/>
              <a:gd name="connsiteX63" fmla="*/ 1440873 w 1496291"/>
              <a:gd name="connsiteY63" fmla="*/ 2055817 h 5550378"/>
              <a:gd name="connsiteX64" fmla="*/ 1454727 w 1496291"/>
              <a:gd name="connsiteY64" fmla="*/ 1958835 h 5550378"/>
              <a:gd name="connsiteX65" fmla="*/ 1468582 w 1496291"/>
              <a:gd name="connsiteY65" fmla="*/ 1903417 h 5550378"/>
              <a:gd name="connsiteX66" fmla="*/ 1482436 w 1496291"/>
              <a:gd name="connsiteY66" fmla="*/ 1778726 h 5550378"/>
              <a:gd name="connsiteX67" fmla="*/ 1496291 w 1496291"/>
              <a:gd name="connsiteY67" fmla="*/ 1390799 h 5550378"/>
              <a:gd name="connsiteX68" fmla="*/ 1482436 w 1496291"/>
              <a:gd name="connsiteY68" fmla="*/ 1155272 h 5550378"/>
              <a:gd name="connsiteX69" fmla="*/ 1454727 w 1496291"/>
              <a:gd name="connsiteY69" fmla="*/ 1113708 h 5550378"/>
              <a:gd name="connsiteX70" fmla="*/ 1330036 w 1496291"/>
              <a:gd name="connsiteY70" fmla="*/ 1016726 h 5550378"/>
              <a:gd name="connsiteX71" fmla="*/ 1288473 w 1496291"/>
              <a:gd name="connsiteY71" fmla="*/ 1002872 h 5550378"/>
              <a:gd name="connsiteX72" fmla="*/ 1219200 w 1496291"/>
              <a:gd name="connsiteY72" fmla="*/ 947453 h 5550378"/>
              <a:gd name="connsiteX73" fmla="*/ 1136073 w 1496291"/>
              <a:gd name="connsiteY73" fmla="*/ 878181 h 5550378"/>
              <a:gd name="connsiteX74" fmla="*/ 1122218 w 1496291"/>
              <a:gd name="connsiteY74" fmla="*/ 836617 h 5550378"/>
              <a:gd name="connsiteX75" fmla="*/ 1094509 w 1496291"/>
              <a:gd name="connsiteY75" fmla="*/ 795053 h 5550378"/>
              <a:gd name="connsiteX76" fmla="*/ 1080654 w 1496291"/>
              <a:gd name="connsiteY76" fmla="*/ 739635 h 5550378"/>
              <a:gd name="connsiteX77" fmla="*/ 1066800 w 1496291"/>
              <a:gd name="connsiteY77" fmla="*/ 698072 h 5550378"/>
              <a:gd name="connsiteX78" fmla="*/ 1052945 w 1496291"/>
              <a:gd name="connsiteY78" fmla="*/ 531817 h 5550378"/>
              <a:gd name="connsiteX79" fmla="*/ 1039091 w 1496291"/>
              <a:gd name="connsiteY79" fmla="*/ 88472 h 5550378"/>
              <a:gd name="connsiteX80" fmla="*/ 1011382 w 1496291"/>
              <a:gd name="connsiteY80" fmla="*/ 60762 h 5550378"/>
              <a:gd name="connsiteX81" fmla="*/ 955963 w 1496291"/>
              <a:gd name="connsiteY81" fmla="*/ 46908 h 5550378"/>
              <a:gd name="connsiteX82" fmla="*/ 845343 w 1496291"/>
              <a:gd name="connsiteY82" fmla="*/ 149 h 5550378"/>
              <a:gd name="connsiteX0" fmla="*/ 845343 w 1496291"/>
              <a:gd name="connsiteY0" fmla="*/ 0 h 5550229"/>
              <a:gd name="connsiteX1" fmla="*/ 568036 w 1496291"/>
              <a:gd name="connsiteY1" fmla="*/ 60613 h 5550229"/>
              <a:gd name="connsiteX2" fmla="*/ 540327 w 1496291"/>
              <a:gd name="connsiteY2" fmla="*/ 143741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39091 w 1496291"/>
              <a:gd name="connsiteY78" fmla="*/ 88323 h 5550229"/>
              <a:gd name="connsiteX79" fmla="*/ 1011382 w 1496291"/>
              <a:gd name="connsiteY79" fmla="*/ 60613 h 5550229"/>
              <a:gd name="connsiteX80" fmla="*/ 955963 w 1496291"/>
              <a:gd name="connsiteY80" fmla="*/ 46759 h 5550229"/>
              <a:gd name="connsiteX81" fmla="*/ 845343 w 1496291"/>
              <a:gd name="connsiteY81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40327 w 1496291"/>
              <a:gd name="connsiteY2" fmla="*/ 143741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39091 w 1496291"/>
              <a:gd name="connsiteY78" fmla="*/ 88323 h 5550229"/>
              <a:gd name="connsiteX79" fmla="*/ 1011382 w 1496291"/>
              <a:gd name="connsiteY79" fmla="*/ 60613 h 5550229"/>
              <a:gd name="connsiteX80" fmla="*/ 955963 w 1496291"/>
              <a:gd name="connsiteY80" fmla="*/ 46759 h 5550229"/>
              <a:gd name="connsiteX81" fmla="*/ 845343 w 1496291"/>
              <a:gd name="connsiteY81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39091 w 1496291"/>
              <a:gd name="connsiteY78" fmla="*/ 88323 h 5550229"/>
              <a:gd name="connsiteX79" fmla="*/ 1011382 w 1496291"/>
              <a:gd name="connsiteY79" fmla="*/ 60613 h 5550229"/>
              <a:gd name="connsiteX80" fmla="*/ 955963 w 1496291"/>
              <a:gd name="connsiteY80" fmla="*/ 46759 h 5550229"/>
              <a:gd name="connsiteX81" fmla="*/ 845343 w 1496291"/>
              <a:gd name="connsiteY81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39091 w 1496291"/>
              <a:gd name="connsiteY78" fmla="*/ 88323 h 5550229"/>
              <a:gd name="connsiteX79" fmla="*/ 1011382 w 1496291"/>
              <a:gd name="connsiteY79" fmla="*/ 60613 h 5550229"/>
              <a:gd name="connsiteX80" fmla="*/ 955963 w 1496291"/>
              <a:gd name="connsiteY80" fmla="*/ 46759 h 5550229"/>
              <a:gd name="connsiteX81" fmla="*/ 845343 w 1496291"/>
              <a:gd name="connsiteY81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39091 w 1496291"/>
              <a:gd name="connsiteY78" fmla="*/ 88323 h 5550229"/>
              <a:gd name="connsiteX79" fmla="*/ 1011382 w 1496291"/>
              <a:gd name="connsiteY79" fmla="*/ 60613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11382 w 1496291"/>
              <a:gd name="connsiteY79" fmla="*/ 60613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9957 w 1496291"/>
              <a:gd name="connsiteY79" fmla="*/ 115382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9957 w 1496291"/>
              <a:gd name="connsiteY79" fmla="*/ 115382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23454 w 1496291"/>
              <a:gd name="connsiteY5" fmla="*/ 6563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54182 w 1496291"/>
              <a:gd name="connsiteY3" fmla="*/ 531668 h 5550229"/>
              <a:gd name="connsiteX4" fmla="*/ 581891 w 1496291"/>
              <a:gd name="connsiteY4" fmla="*/ 614795 h 5550229"/>
              <a:gd name="connsiteX5" fmla="*/ 659173 w 1496291"/>
              <a:gd name="connsiteY5" fmla="*/ 6944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581891 w 1496291"/>
              <a:gd name="connsiteY4" fmla="*/ 614795 h 5550229"/>
              <a:gd name="connsiteX5" fmla="*/ 659173 w 1496291"/>
              <a:gd name="connsiteY5" fmla="*/ 6944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609600 w 1496291"/>
              <a:gd name="connsiteY6" fmla="*/ 767195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512618 w 1496291"/>
              <a:gd name="connsiteY7" fmla="*/ 781050 h 5550229"/>
              <a:gd name="connsiteX8" fmla="*/ 457200 w 1496291"/>
              <a:gd name="connsiteY8" fmla="*/ 794904 h 5550229"/>
              <a:gd name="connsiteX9" fmla="*/ 374073 w 1496291"/>
              <a:gd name="connsiteY9" fmla="*/ 822613 h 5550229"/>
              <a:gd name="connsiteX10" fmla="*/ 346363 w 1496291"/>
              <a:gd name="connsiteY10" fmla="*/ 850323 h 5550229"/>
              <a:gd name="connsiteX11" fmla="*/ 263236 w 1496291"/>
              <a:gd name="connsiteY11" fmla="*/ 905741 h 5550229"/>
              <a:gd name="connsiteX12" fmla="*/ 235527 w 1496291"/>
              <a:gd name="connsiteY12" fmla="*/ 947304 h 5550229"/>
              <a:gd name="connsiteX13" fmla="*/ 193963 w 1496291"/>
              <a:gd name="connsiteY13" fmla="*/ 975013 h 5550229"/>
              <a:gd name="connsiteX14" fmla="*/ 152400 w 1496291"/>
              <a:gd name="connsiteY14" fmla="*/ 1113559 h 5550229"/>
              <a:gd name="connsiteX15" fmla="*/ 138545 w 1496291"/>
              <a:gd name="connsiteY15" fmla="*/ 1238250 h 5550229"/>
              <a:gd name="connsiteX16" fmla="*/ 124691 w 1496291"/>
              <a:gd name="connsiteY16" fmla="*/ 1446068 h 5550229"/>
              <a:gd name="connsiteX17" fmla="*/ 96982 w 1496291"/>
              <a:gd name="connsiteY17" fmla="*/ 1598468 h 5550229"/>
              <a:gd name="connsiteX18" fmla="*/ 83127 w 1496291"/>
              <a:gd name="connsiteY18" fmla="*/ 1723159 h 5550229"/>
              <a:gd name="connsiteX19" fmla="*/ 69273 w 1496291"/>
              <a:gd name="connsiteY19" fmla="*/ 2124941 h 5550229"/>
              <a:gd name="connsiteX20" fmla="*/ 41563 w 1496291"/>
              <a:gd name="connsiteY20" fmla="*/ 2235777 h 5550229"/>
              <a:gd name="connsiteX21" fmla="*/ 13854 w 1496291"/>
              <a:gd name="connsiteY21" fmla="*/ 2360468 h 5550229"/>
              <a:gd name="connsiteX22" fmla="*/ 0 w 1496291"/>
              <a:gd name="connsiteY22" fmla="*/ 2415886 h 5550229"/>
              <a:gd name="connsiteX23" fmla="*/ 27709 w 1496291"/>
              <a:gd name="connsiteY23" fmla="*/ 2762250 h 5550229"/>
              <a:gd name="connsiteX24" fmla="*/ 55418 w 1496291"/>
              <a:gd name="connsiteY24" fmla="*/ 2859232 h 5550229"/>
              <a:gd name="connsiteX25" fmla="*/ 110836 w 1496291"/>
              <a:gd name="connsiteY25" fmla="*/ 2997777 h 5550229"/>
              <a:gd name="connsiteX26" fmla="*/ 138545 w 1496291"/>
              <a:gd name="connsiteY26" fmla="*/ 3191741 h 5550229"/>
              <a:gd name="connsiteX27" fmla="*/ 166254 w 1496291"/>
              <a:gd name="connsiteY27" fmla="*/ 3454977 h 5550229"/>
              <a:gd name="connsiteX28" fmla="*/ 193963 w 1496291"/>
              <a:gd name="connsiteY28" fmla="*/ 3579668 h 5550229"/>
              <a:gd name="connsiteX29" fmla="*/ 221673 w 1496291"/>
              <a:gd name="connsiteY29" fmla="*/ 3662795 h 5550229"/>
              <a:gd name="connsiteX30" fmla="*/ 235527 w 1496291"/>
              <a:gd name="connsiteY30" fmla="*/ 3704359 h 5550229"/>
              <a:gd name="connsiteX31" fmla="*/ 263236 w 1496291"/>
              <a:gd name="connsiteY31" fmla="*/ 3801341 h 5550229"/>
              <a:gd name="connsiteX32" fmla="*/ 277091 w 1496291"/>
              <a:gd name="connsiteY32" fmla="*/ 3856759 h 5550229"/>
              <a:gd name="connsiteX33" fmla="*/ 304800 w 1496291"/>
              <a:gd name="connsiteY33" fmla="*/ 4203123 h 5550229"/>
              <a:gd name="connsiteX34" fmla="*/ 318654 w 1496291"/>
              <a:gd name="connsiteY34" fmla="*/ 4258541 h 5550229"/>
              <a:gd name="connsiteX35" fmla="*/ 346363 w 1496291"/>
              <a:gd name="connsiteY35" fmla="*/ 4507923 h 5550229"/>
              <a:gd name="connsiteX36" fmla="*/ 360218 w 1496291"/>
              <a:gd name="connsiteY36" fmla="*/ 4549486 h 5550229"/>
              <a:gd name="connsiteX37" fmla="*/ 374073 w 1496291"/>
              <a:gd name="connsiteY37" fmla="*/ 4701886 h 5550229"/>
              <a:gd name="connsiteX38" fmla="*/ 401782 w 1496291"/>
              <a:gd name="connsiteY38" fmla="*/ 5117523 h 5550229"/>
              <a:gd name="connsiteX39" fmla="*/ 415636 w 1496291"/>
              <a:gd name="connsiteY39" fmla="*/ 5214504 h 5550229"/>
              <a:gd name="connsiteX40" fmla="*/ 429491 w 1496291"/>
              <a:gd name="connsiteY40" fmla="*/ 5269923 h 5550229"/>
              <a:gd name="connsiteX41" fmla="*/ 401782 w 1496291"/>
              <a:gd name="connsiteY41" fmla="*/ 5450032 h 5550229"/>
              <a:gd name="connsiteX42" fmla="*/ 374073 w 1496291"/>
              <a:gd name="connsiteY42" fmla="*/ 5491595 h 5550229"/>
              <a:gd name="connsiteX43" fmla="*/ 346363 w 1496291"/>
              <a:gd name="connsiteY43" fmla="*/ 5519304 h 5550229"/>
              <a:gd name="connsiteX44" fmla="*/ 609600 w 1496291"/>
              <a:gd name="connsiteY44" fmla="*/ 5533159 h 5550229"/>
              <a:gd name="connsiteX45" fmla="*/ 1052945 w 1496291"/>
              <a:gd name="connsiteY45" fmla="*/ 5491595 h 5550229"/>
              <a:gd name="connsiteX46" fmla="*/ 1108363 w 1496291"/>
              <a:gd name="connsiteY46" fmla="*/ 5353050 h 5550229"/>
              <a:gd name="connsiteX47" fmla="*/ 1122218 w 1496291"/>
              <a:gd name="connsiteY47" fmla="*/ 5311486 h 5550229"/>
              <a:gd name="connsiteX48" fmla="*/ 1136073 w 1496291"/>
              <a:gd name="connsiteY48" fmla="*/ 5269923 h 5550229"/>
              <a:gd name="connsiteX49" fmla="*/ 1149927 w 1496291"/>
              <a:gd name="connsiteY49" fmla="*/ 5186795 h 5550229"/>
              <a:gd name="connsiteX50" fmla="*/ 1163782 w 1496291"/>
              <a:gd name="connsiteY50" fmla="*/ 5145232 h 5550229"/>
              <a:gd name="connsiteX51" fmla="*/ 1177636 w 1496291"/>
              <a:gd name="connsiteY51" fmla="*/ 5048250 h 5550229"/>
              <a:gd name="connsiteX52" fmla="*/ 1191491 w 1496291"/>
              <a:gd name="connsiteY52" fmla="*/ 4812723 h 5550229"/>
              <a:gd name="connsiteX53" fmla="*/ 1219200 w 1496291"/>
              <a:gd name="connsiteY53" fmla="*/ 4577195 h 5550229"/>
              <a:gd name="connsiteX54" fmla="*/ 1233054 w 1496291"/>
              <a:gd name="connsiteY54" fmla="*/ 4410941 h 5550229"/>
              <a:gd name="connsiteX55" fmla="*/ 1246909 w 1496291"/>
              <a:gd name="connsiteY55" fmla="*/ 4300104 h 5550229"/>
              <a:gd name="connsiteX56" fmla="*/ 1260763 w 1496291"/>
              <a:gd name="connsiteY56" fmla="*/ 4023013 h 5550229"/>
              <a:gd name="connsiteX57" fmla="*/ 1274618 w 1496291"/>
              <a:gd name="connsiteY57" fmla="*/ 2609850 h 5550229"/>
              <a:gd name="connsiteX58" fmla="*/ 1316182 w 1496291"/>
              <a:gd name="connsiteY58" fmla="*/ 2402032 h 5550229"/>
              <a:gd name="connsiteX59" fmla="*/ 1343891 w 1496291"/>
              <a:gd name="connsiteY59" fmla="*/ 2360468 h 5550229"/>
              <a:gd name="connsiteX60" fmla="*/ 1385454 w 1496291"/>
              <a:gd name="connsiteY60" fmla="*/ 2235777 h 5550229"/>
              <a:gd name="connsiteX61" fmla="*/ 1413163 w 1496291"/>
              <a:gd name="connsiteY61" fmla="*/ 2152650 h 5550229"/>
              <a:gd name="connsiteX62" fmla="*/ 1440873 w 1496291"/>
              <a:gd name="connsiteY62" fmla="*/ 2055668 h 5550229"/>
              <a:gd name="connsiteX63" fmla="*/ 1454727 w 1496291"/>
              <a:gd name="connsiteY63" fmla="*/ 1958686 h 5550229"/>
              <a:gd name="connsiteX64" fmla="*/ 1468582 w 1496291"/>
              <a:gd name="connsiteY64" fmla="*/ 1903268 h 5550229"/>
              <a:gd name="connsiteX65" fmla="*/ 1482436 w 1496291"/>
              <a:gd name="connsiteY65" fmla="*/ 1778577 h 5550229"/>
              <a:gd name="connsiteX66" fmla="*/ 1496291 w 1496291"/>
              <a:gd name="connsiteY66" fmla="*/ 1390650 h 5550229"/>
              <a:gd name="connsiteX67" fmla="*/ 1482436 w 1496291"/>
              <a:gd name="connsiteY67" fmla="*/ 1155123 h 5550229"/>
              <a:gd name="connsiteX68" fmla="*/ 1454727 w 1496291"/>
              <a:gd name="connsiteY68" fmla="*/ 1113559 h 5550229"/>
              <a:gd name="connsiteX69" fmla="*/ 1330036 w 1496291"/>
              <a:gd name="connsiteY69" fmla="*/ 1016577 h 5550229"/>
              <a:gd name="connsiteX70" fmla="*/ 1288473 w 1496291"/>
              <a:gd name="connsiteY70" fmla="*/ 1002723 h 5550229"/>
              <a:gd name="connsiteX71" fmla="*/ 1219200 w 1496291"/>
              <a:gd name="connsiteY71" fmla="*/ 947304 h 5550229"/>
              <a:gd name="connsiteX72" fmla="*/ 1136073 w 1496291"/>
              <a:gd name="connsiteY72" fmla="*/ 878032 h 5550229"/>
              <a:gd name="connsiteX73" fmla="*/ 1122218 w 1496291"/>
              <a:gd name="connsiteY73" fmla="*/ 836468 h 5550229"/>
              <a:gd name="connsiteX74" fmla="*/ 1094509 w 1496291"/>
              <a:gd name="connsiteY74" fmla="*/ 794904 h 5550229"/>
              <a:gd name="connsiteX75" fmla="*/ 1080654 w 1496291"/>
              <a:gd name="connsiteY75" fmla="*/ 739486 h 5550229"/>
              <a:gd name="connsiteX76" fmla="*/ 1066800 w 1496291"/>
              <a:gd name="connsiteY76" fmla="*/ 697923 h 5550229"/>
              <a:gd name="connsiteX77" fmla="*/ 1052945 w 1496291"/>
              <a:gd name="connsiteY77" fmla="*/ 531668 h 5550229"/>
              <a:gd name="connsiteX78" fmla="*/ 1062903 w 1496291"/>
              <a:gd name="connsiteY78" fmla="*/ 326448 h 5550229"/>
              <a:gd name="connsiteX79" fmla="*/ 1032814 w 1496291"/>
              <a:gd name="connsiteY79" fmla="*/ 120144 h 5550229"/>
              <a:gd name="connsiteX80" fmla="*/ 845343 w 1496291"/>
              <a:gd name="connsiteY80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457200 w 1496291"/>
              <a:gd name="connsiteY7" fmla="*/ 794904 h 5550229"/>
              <a:gd name="connsiteX8" fmla="*/ 374073 w 1496291"/>
              <a:gd name="connsiteY8" fmla="*/ 822613 h 5550229"/>
              <a:gd name="connsiteX9" fmla="*/ 346363 w 1496291"/>
              <a:gd name="connsiteY9" fmla="*/ 850323 h 5550229"/>
              <a:gd name="connsiteX10" fmla="*/ 263236 w 1496291"/>
              <a:gd name="connsiteY10" fmla="*/ 905741 h 5550229"/>
              <a:gd name="connsiteX11" fmla="*/ 235527 w 1496291"/>
              <a:gd name="connsiteY11" fmla="*/ 947304 h 5550229"/>
              <a:gd name="connsiteX12" fmla="*/ 193963 w 1496291"/>
              <a:gd name="connsiteY12" fmla="*/ 975013 h 5550229"/>
              <a:gd name="connsiteX13" fmla="*/ 152400 w 1496291"/>
              <a:gd name="connsiteY13" fmla="*/ 1113559 h 5550229"/>
              <a:gd name="connsiteX14" fmla="*/ 138545 w 1496291"/>
              <a:gd name="connsiteY14" fmla="*/ 1238250 h 5550229"/>
              <a:gd name="connsiteX15" fmla="*/ 124691 w 1496291"/>
              <a:gd name="connsiteY15" fmla="*/ 1446068 h 5550229"/>
              <a:gd name="connsiteX16" fmla="*/ 96982 w 1496291"/>
              <a:gd name="connsiteY16" fmla="*/ 1598468 h 5550229"/>
              <a:gd name="connsiteX17" fmla="*/ 83127 w 1496291"/>
              <a:gd name="connsiteY17" fmla="*/ 1723159 h 5550229"/>
              <a:gd name="connsiteX18" fmla="*/ 69273 w 1496291"/>
              <a:gd name="connsiteY18" fmla="*/ 2124941 h 5550229"/>
              <a:gd name="connsiteX19" fmla="*/ 41563 w 1496291"/>
              <a:gd name="connsiteY19" fmla="*/ 2235777 h 5550229"/>
              <a:gd name="connsiteX20" fmla="*/ 13854 w 1496291"/>
              <a:gd name="connsiteY20" fmla="*/ 2360468 h 5550229"/>
              <a:gd name="connsiteX21" fmla="*/ 0 w 1496291"/>
              <a:gd name="connsiteY21" fmla="*/ 2415886 h 5550229"/>
              <a:gd name="connsiteX22" fmla="*/ 27709 w 1496291"/>
              <a:gd name="connsiteY22" fmla="*/ 2762250 h 5550229"/>
              <a:gd name="connsiteX23" fmla="*/ 55418 w 1496291"/>
              <a:gd name="connsiteY23" fmla="*/ 2859232 h 5550229"/>
              <a:gd name="connsiteX24" fmla="*/ 110836 w 1496291"/>
              <a:gd name="connsiteY24" fmla="*/ 2997777 h 5550229"/>
              <a:gd name="connsiteX25" fmla="*/ 138545 w 1496291"/>
              <a:gd name="connsiteY25" fmla="*/ 3191741 h 5550229"/>
              <a:gd name="connsiteX26" fmla="*/ 166254 w 1496291"/>
              <a:gd name="connsiteY26" fmla="*/ 3454977 h 5550229"/>
              <a:gd name="connsiteX27" fmla="*/ 193963 w 1496291"/>
              <a:gd name="connsiteY27" fmla="*/ 3579668 h 5550229"/>
              <a:gd name="connsiteX28" fmla="*/ 221673 w 1496291"/>
              <a:gd name="connsiteY28" fmla="*/ 3662795 h 5550229"/>
              <a:gd name="connsiteX29" fmla="*/ 235527 w 1496291"/>
              <a:gd name="connsiteY29" fmla="*/ 3704359 h 5550229"/>
              <a:gd name="connsiteX30" fmla="*/ 263236 w 1496291"/>
              <a:gd name="connsiteY30" fmla="*/ 3801341 h 5550229"/>
              <a:gd name="connsiteX31" fmla="*/ 277091 w 1496291"/>
              <a:gd name="connsiteY31" fmla="*/ 3856759 h 5550229"/>
              <a:gd name="connsiteX32" fmla="*/ 304800 w 1496291"/>
              <a:gd name="connsiteY32" fmla="*/ 4203123 h 5550229"/>
              <a:gd name="connsiteX33" fmla="*/ 318654 w 1496291"/>
              <a:gd name="connsiteY33" fmla="*/ 4258541 h 5550229"/>
              <a:gd name="connsiteX34" fmla="*/ 346363 w 1496291"/>
              <a:gd name="connsiteY34" fmla="*/ 4507923 h 5550229"/>
              <a:gd name="connsiteX35" fmla="*/ 360218 w 1496291"/>
              <a:gd name="connsiteY35" fmla="*/ 4549486 h 5550229"/>
              <a:gd name="connsiteX36" fmla="*/ 374073 w 1496291"/>
              <a:gd name="connsiteY36" fmla="*/ 4701886 h 5550229"/>
              <a:gd name="connsiteX37" fmla="*/ 401782 w 1496291"/>
              <a:gd name="connsiteY37" fmla="*/ 5117523 h 5550229"/>
              <a:gd name="connsiteX38" fmla="*/ 415636 w 1496291"/>
              <a:gd name="connsiteY38" fmla="*/ 5214504 h 5550229"/>
              <a:gd name="connsiteX39" fmla="*/ 429491 w 1496291"/>
              <a:gd name="connsiteY39" fmla="*/ 5269923 h 5550229"/>
              <a:gd name="connsiteX40" fmla="*/ 401782 w 1496291"/>
              <a:gd name="connsiteY40" fmla="*/ 5450032 h 5550229"/>
              <a:gd name="connsiteX41" fmla="*/ 374073 w 1496291"/>
              <a:gd name="connsiteY41" fmla="*/ 5491595 h 5550229"/>
              <a:gd name="connsiteX42" fmla="*/ 346363 w 1496291"/>
              <a:gd name="connsiteY42" fmla="*/ 5519304 h 5550229"/>
              <a:gd name="connsiteX43" fmla="*/ 609600 w 1496291"/>
              <a:gd name="connsiteY43" fmla="*/ 5533159 h 5550229"/>
              <a:gd name="connsiteX44" fmla="*/ 1052945 w 1496291"/>
              <a:gd name="connsiteY44" fmla="*/ 5491595 h 5550229"/>
              <a:gd name="connsiteX45" fmla="*/ 1108363 w 1496291"/>
              <a:gd name="connsiteY45" fmla="*/ 5353050 h 5550229"/>
              <a:gd name="connsiteX46" fmla="*/ 1122218 w 1496291"/>
              <a:gd name="connsiteY46" fmla="*/ 5311486 h 5550229"/>
              <a:gd name="connsiteX47" fmla="*/ 1136073 w 1496291"/>
              <a:gd name="connsiteY47" fmla="*/ 5269923 h 5550229"/>
              <a:gd name="connsiteX48" fmla="*/ 1149927 w 1496291"/>
              <a:gd name="connsiteY48" fmla="*/ 5186795 h 5550229"/>
              <a:gd name="connsiteX49" fmla="*/ 1163782 w 1496291"/>
              <a:gd name="connsiteY49" fmla="*/ 5145232 h 5550229"/>
              <a:gd name="connsiteX50" fmla="*/ 1177636 w 1496291"/>
              <a:gd name="connsiteY50" fmla="*/ 5048250 h 5550229"/>
              <a:gd name="connsiteX51" fmla="*/ 1191491 w 1496291"/>
              <a:gd name="connsiteY51" fmla="*/ 4812723 h 5550229"/>
              <a:gd name="connsiteX52" fmla="*/ 1219200 w 1496291"/>
              <a:gd name="connsiteY52" fmla="*/ 4577195 h 5550229"/>
              <a:gd name="connsiteX53" fmla="*/ 1233054 w 1496291"/>
              <a:gd name="connsiteY53" fmla="*/ 4410941 h 5550229"/>
              <a:gd name="connsiteX54" fmla="*/ 1246909 w 1496291"/>
              <a:gd name="connsiteY54" fmla="*/ 4300104 h 5550229"/>
              <a:gd name="connsiteX55" fmla="*/ 1260763 w 1496291"/>
              <a:gd name="connsiteY55" fmla="*/ 4023013 h 5550229"/>
              <a:gd name="connsiteX56" fmla="*/ 1274618 w 1496291"/>
              <a:gd name="connsiteY56" fmla="*/ 2609850 h 5550229"/>
              <a:gd name="connsiteX57" fmla="*/ 1316182 w 1496291"/>
              <a:gd name="connsiteY57" fmla="*/ 2402032 h 5550229"/>
              <a:gd name="connsiteX58" fmla="*/ 1343891 w 1496291"/>
              <a:gd name="connsiteY58" fmla="*/ 2360468 h 5550229"/>
              <a:gd name="connsiteX59" fmla="*/ 1385454 w 1496291"/>
              <a:gd name="connsiteY59" fmla="*/ 2235777 h 5550229"/>
              <a:gd name="connsiteX60" fmla="*/ 1413163 w 1496291"/>
              <a:gd name="connsiteY60" fmla="*/ 2152650 h 5550229"/>
              <a:gd name="connsiteX61" fmla="*/ 1440873 w 1496291"/>
              <a:gd name="connsiteY61" fmla="*/ 2055668 h 5550229"/>
              <a:gd name="connsiteX62" fmla="*/ 1454727 w 1496291"/>
              <a:gd name="connsiteY62" fmla="*/ 1958686 h 5550229"/>
              <a:gd name="connsiteX63" fmla="*/ 1468582 w 1496291"/>
              <a:gd name="connsiteY63" fmla="*/ 1903268 h 5550229"/>
              <a:gd name="connsiteX64" fmla="*/ 1482436 w 1496291"/>
              <a:gd name="connsiteY64" fmla="*/ 1778577 h 5550229"/>
              <a:gd name="connsiteX65" fmla="*/ 1496291 w 1496291"/>
              <a:gd name="connsiteY65" fmla="*/ 1390650 h 5550229"/>
              <a:gd name="connsiteX66" fmla="*/ 1482436 w 1496291"/>
              <a:gd name="connsiteY66" fmla="*/ 1155123 h 5550229"/>
              <a:gd name="connsiteX67" fmla="*/ 1454727 w 1496291"/>
              <a:gd name="connsiteY67" fmla="*/ 1113559 h 5550229"/>
              <a:gd name="connsiteX68" fmla="*/ 1330036 w 1496291"/>
              <a:gd name="connsiteY68" fmla="*/ 1016577 h 5550229"/>
              <a:gd name="connsiteX69" fmla="*/ 1288473 w 1496291"/>
              <a:gd name="connsiteY69" fmla="*/ 1002723 h 5550229"/>
              <a:gd name="connsiteX70" fmla="*/ 1219200 w 1496291"/>
              <a:gd name="connsiteY70" fmla="*/ 947304 h 5550229"/>
              <a:gd name="connsiteX71" fmla="*/ 1136073 w 1496291"/>
              <a:gd name="connsiteY71" fmla="*/ 878032 h 5550229"/>
              <a:gd name="connsiteX72" fmla="*/ 1122218 w 1496291"/>
              <a:gd name="connsiteY72" fmla="*/ 836468 h 5550229"/>
              <a:gd name="connsiteX73" fmla="*/ 1094509 w 1496291"/>
              <a:gd name="connsiteY73" fmla="*/ 794904 h 5550229"/>
              <a:gd name="connsiteX74" fmla="*/ 1080654 w 1496291"/>
              <a:gd name="connsiteY74" fmla="*/ 739486 h 5550229"/>
              <a:gd name="connsiteX75" fmla="*/ 1066800 w 1496291"/>
              <a:gd name="connsiteY75" fmla="*/ 697923 h 5550229"/>
              <a:gd name="connsiteX76" fmla="*/ 1052945 w 1496291"/>
              <a:gd name="connsiteY76" fmla="*/ 531668 h 5550229"/>
              <a:gd name="connsiteX77" fmla="*/ 1062903 w 1496291"/>
              <a:gd name="connsiteY77" fmla="*/ 326448 h 5550229"/>
              <a:gd name="connsiteX78" fmla="*/ 1032814 w 1496291"/>
              <a:gd name="connsiteY78" fmla="*/ 120144 h 5550229"/>
              <a:gd name="connsiteX79" fmla="*/ 845343 w 1496291"/>
              <a:gd name="connsiteY79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374073 w 1496291"/>
              <a:gd name="connsiteY7" fmla="*/ 822613 h 5550229"/>
              <a:gd name="connsiteX8" fmla="*/ 346363 w 1496291"/>
              <a:gd name="connsiteY8" fmla="*/ 850323 h 5550229"/>
              <a:gd name="connsiteX9" fmla="*/ 263236 w 1496291"/>
              <a:gd name="connsiteY9" fmla="*/ 905741 h 5550229"/>
              <a:gd name="connsiteX10" fmla="*/ 235527 w 1496291"/>
              <a:gd name="connsiteY10" fmla="*/ 947304 h 5550229"/>
              <a:gd name="connsiteX11" fmla="*/ 193963 w 1496291"/>
              <a:gd name="connsiteY11" fmla="*/ 975013 h 5550229"/>
              <a:gd name="connsiteX12" fmla="*/ 152400 w 1496291"/>
              <a:gd name="connsiteY12" fmla="*/ 1113559 h 5550229"/>
              <a:gd name="connsiteX13" fmla="*/ 138545 w 1496291"/>
              <a:gd name="connsiteY13" fmla="*/ 1238250 h 5550229"/>
              <a:gd name="connsiteX14" fmla="*/ 124691 w 1496291"/>
              <a:gd name="connsiteY14" fmla="*/ 1446068 h 5550229"/>
              <a:gd name="connsiteX15" fmla="*/ 96982 w 1496291"/>
              <a:gd name="connsiteY15" fmla="*/ 1598468 h 5550229"/>
              <a:gd name="connsiteX16" fmla="*/ 83127 w 1496291"/>
              <a:gd name="connsiteY16" fmla="*/ 1723159 h 5550229"/>
              <a:gd name="connsiteX17" fmla="*/ 69273 w 1496291"/>
              <a:gd name="connsiteY17" fmla="*/ 2124941 h 5550229"/>
              <a:gd name="connsiteX18" fmla="*/ 41563 w 1496291"/>
              <a:gd name="connsiteY18" fmla="*/ 2235777 h 5550229"/>
              <a:gd name="connsiteX19" fmla="*/ 13854 w 1496291"/>
              <a:gd name="connsiteY19" fmla="*/ 2360468 h 5550229"/>
              <a:gd name="connsiteX20" fmla="*/ 0 w 1496291"/>
              <a:gd name="connsiteY20" fmla="*/ 2415886 h 5550229"/>
              <a:gd name="connsiteX21" fmla="*/ 27709 w 1496291"/>
              <a:gd name="connsiteY21" fmla="*/ 2762250 h 5550229"/>
              <a:gd name="connsiteX22" fmla="*/ 55418 w 1496291"/>
              <a:gd name="connsiteY22" fmla="*/ 2859232 h 5550229"/>
              <a:gd name="connsiteX23" fmla="*/ 110836 w 1496291"/>
              <a:gd name="connsiteY23" fmla="*/ 2997777 h 5550229"/>
              <a:gd name="connsiteX24" fmla="*/ 138545 w 1496291"/>
              <a:gd name="connsiteY24" fmla="*/ 3191741 h 5550229"/>
              <a:gd name="connsiteX25" fmla="*/ 166254 w 1496291"/>
              <a:gd name="connsiteY25" fmla="*/ 3454977 h 5550229"/>
              <a:gd name="connsiteX26" fmla="*/ 193963 w 1496291"/>
              <a:gd name="connsiteY26" fmla="*/ 3579668 h 5550229"/>
              <a:gd name="connsiteX27" fmla="*/ 221673 w 1496291"/>
              <a:gd name="connsiteY27" fmla="*/ 3662795 h 5550229"/>
              <a:gd name="connsiteX28" fmla="*/ 235527 w 1496291"/>
              <a:gd name="connsiteY28" fmla="*/ 3704359 h 5550229"/>
              <a:gd name="connsiteX29" fmla="*/ 263236 w 1496291"/>
              <a:gd name="connsiteY29" fmla="*/ 3801341 h 5550229"/>
              <a:gd name="connsiteX30" fmla="*/ 277091 w 1496291"/>
              <a:gd name="connsiteY30" fmla="*/ 3856759 h 5550229"/>
              <a:gd name="connsiteX31" fmla="*/ 304800 w 1496291"/>
              <a:gd name="connsiteY31" fmla="*/ 4203123 h 5550229"/>
              <a:gd name="connsiteX32" fmla="*/ 318654 w 1496291"/>
              <a:gd name="connsiteY32" fmla="*/ 4258541 h 5550229"/>
              <a:gd name="connsiteX33" fmla="*/ 346363 w 1496291"/>
              <a:gd name="connsiteY33" fmla="*/ 4507923 h 5550229"/>
              <a:gd name="connsiteX34" fmla="*/ 360218 w 1496291"/>
              <a:gd name="connsiteY34" fmla="*/ 4549486 h 5550229"/>
              <a:gd name="connsiteX35" fmla="*/ 374073 w 1496291"/>
              <a:gd name="connsiteY35" fmla="*/ 4701886 h 5550229"/>
              <a:gd name="connsiteX36" fmla="*/ 401782 w 1496291"/>
              <a:gd name="connsiteY36" fmla="*/ 5117523 h 5550229"/>
              <a:gd name="connsiteX37" fmla="*/ 415636 w 1496291"/>
              <a:gd name="connsiteY37" fmla="*/ 5214504 h 5550229"/>
              <a:gd name="connsiteX38" fmla="*/ 429491 w 1496291"/>
              <a:gd name="connsiteY38" fmla="*/ 5269923 h 5550229"/>
              <a:gd name="connsiteX39" fmla="*/ 401782 w 1496291"/>
              <a:gd name="connsiteY39" fmla="*/ 5450032 h 5550229"/>
              <a:gd name="connsiteX40" fmla="*/ 374073 w 1496291"/>
              <a:gd name="connsiteY40" fmla="*/ 5491595 h 5550229"/>
              <a:gd name="connsiteX41" fmla="*/ 346363 w 1496291"/>
              <a:gd name="connsiteY41" fmla="*/ 5519304 h 5550229"/>
              <a:gd name="connsiteX42" fmla="*/ 609600 w 1496291"/>
              <a:gd name="connsiteY42" fmla="*/ 5533159 h 5550229"/>
              <a:gd name="connsiteX43" fmla="*/ 1052945 w 1496291"/>
              <a:gd name="connsiteY43" fmla="*/ 5491595 h 5550229"/>
              <a:gd name="connsiteX44" fmla="*/ 1108363 w 1496291"/>
              <a:gd name="connsiteY44" fmla="*/ 5353050 h 5550229"/>
              <a:gd name="connsiteX45" fmla="*/ 1122218 w 1496291"/>
              <a:gd name="connsiteY45" fmla="*/ 5311486 h 5550229"/>
              <a:gd name="connsiteX46" fmla="*/ 1136073 w 1496291"/>
              <a:gd name="connsiteY46" fmla="*/ 5269923 h 5550229"/>
              <a:gd name="connsiteX47" fmla="*/ 1149927 w 1496291"/>
              <a:gd name="connsiteY47" fmla="*/ 5186795 h 5550229"/>
              <a:gd name="connsiteX48" fmla="*/ 1163782 w 1496291"/>
              <a:gd name="connsiteY48" fmla="*/ 5145232 h 5550229"/>
              <a:gd name="connsiteX49" fmla="*/ 1177636 w 1496291"/>
              <a:gd name="connsiteY49" fmla="*/ 5048250 h 5550229"/>
              <a:gd name="connsiteX50" fmla="*/ 1191491 w 1496291"/>
              <a:gd name="connsiteY50" fmla="*/ 4812723 h 5550229"/>
              <a:gd name="connsiteX51" fmla="*/ 1219200 w 1496291"/>
              <a:gd name="connsiteY51" fmla="*/ 4577195 h 5550229"/>
              <a:gd name="connsiteX52" fmla="*/ 1233054 w 1496291"/>
              <a:gd name="connsiteY52" fmla="*/ 4410941 h 5550229"/>
              <a:gd name="connsiteX53" fmla="*/ 1246909 w 1496291"/>
              <a:gd name="connsiteY53" fmla="*/ 4300104 h 5550229"/>
              <a:gd name="connsiteX54" fmla="*/ 1260763 w 1496291"/>
              <a:gd name="connsiteY54" fmla="*/ 4023013 h 5550229"/>
              <a:gd name="connsiteX55" fmla="*/ 1274618 w 1496291"/>
              <a:gd name="connsiteY55" fmla="*/ 2609850 h 5550229"/>
              <a:gd name="connsiteX56" fmla="*/ 1316182 w 1496291"/>
              <a:gd name="connsiteY56" fmla="*/ 2402032 h 5550229"/>
              <a:gd name="connsiteX57" fmla="*/ 1343891 w 1496291"/>
              <a:gd name="connsiteY57" fmla="*/ 2360468 h 5550229"/>
              <a:gd name="connsiteX58" fmla="*/ 1385454 w 1496291"/>
              <a:gd name="connsiteY58" fmla="*/ 2235777 h 5550229"/>
              <a:gd name="connsiteX59" fmla="*/ 1413163 w 1496291"/>
              <a:gd name="connsiteY59" fmla="*/ 2152650 h 5550229"/>
              <a:gd name="connsiteX60" fmla="*/ 1440873 w 1496291"/>
              <a:gd name="connsiteY60" fmla="*/ 2055668 h 5550229"/>
              <a:gd name="connsiteX61" fmla="*/ 1454727 w 1496291"/>
              <a:gd name="connsiteY61" fmla="*/ 1958686 h 5550229"/>
              <a:gd name="connsiteX62" fmla="*/ 1468582 w 1496291"/>
              <a:gd name="connsiteY62" fmla="*/ 1903268 h 5550229"/>
              <a:gd name="connsiteX63" fmla="*/ 1482436 w 1496291"/>
              <a:gd name="connsiteY63" fmla="*/ 1778577 h 5550229"/>
              <a:gd name="connsiteX64" fmla="*/ 1496291 w 1496291"/>
              <a:gd name="connsiteY64" fmla="*/ 1390650 h 5550229"/>
              <a:gd name="connsiteX65" fmla="*/ 1482436 w 1496291"/>
              <a:gd name="connsiteY65" fmla="*/ 1155123 h 5550229"/>
              <a:gd name="connsiteX66" fmla="*/ 1454727 w 1496291"/>
              <a:gd name="connsiteY66" fmla="*/ 1113559 h 5550229"/>
              <a:gd name="connsiteX67" fmla="*/ 1330036 w 1496291"/>
              <a:gd name="connsiteY67" fmla="*/ 1016577 h 5550229"/>
              <a:gd name="connsiteX68" fmla="*/ 1288473 w 1496291"/>
              <a:gd name="connsiteY68" fmla="*/ 1002723 h 5550229"/>
              <a:gd name="connsiteX69" fmla="*/ 1219200 w 1496291"/>
              <a:gd name="connsiteY69" fmla="*/ 947304 h 5550229"/>
              <a:gd name="connsiteX70" fmla="*/ 1136073 w 1496291"/>
              <a:gd name="connsiteY70" fmla="*/ 878032 h 5550229"/>
              <a:gd name="connsiteX71" fmla="*/ 1122218 w 1496291"/>
              <a:gd name="connsiteY71" fmla="*/ 836468 h 5550229"/>
              <a:gd name="connsiteX72" fmla="*/ 1094509 w 1496291"/>
              <a:gd name="connsiteY72" fmla="*/ 794904 h 5550229"/>
              <a:gd name="connsiteX73" fmla="*/ 1080654 w 1496291"/>
              <a:gd name="connsiteY73" fmla="*/ 739486 h 5550229"/>
              <a:gd name="connsiteX74" fmla="*/ 1066800 w 1496291"/>
              <a:gd name="connsiteY74" fmla="*/ 697923 h 5550229"/>
              <a:gd name="connsiteX75" fmla="*/ 1052945 w 1496291"/>
              <a:gd name="connsiteY75" fmla="*/ 531668 h 5550229"/>
              <a:gd name="connsiteX76" fmla="*/ 1062903 w 1496291"/>
              <a:gd name="connsiteY76" fmla="*/ 326448 h 5550229"/>
              <a:gd name="connsiteX77" fmla="*/ 1032814 w 1496291"/>
              <a:gd name="connsiteY77" fmla="*/ 120144 h 5550229"/>
              <a:gd name="connsiteX78" fmla="*/ 845343 w 1496291"/>
              <a:gd name="connsiteY78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346363 w 1496291"/>
              <a:gd name="connsiteY7" fmla="*/ 850323 h 5550229"/>
              <a:gd name="connsiteX8" fmla="*/ 263236 w 1496291"/>
              <a:gd name="connsiteY8" fmla="*/ 905741 h 5550229"/>
              <a:gd name="connsiteX9" fmla="*/ 235527 w 1496291"/>
              <a:gd name="connsiteY9" fmla="*/ 947304 h 5550229"/>
              <a:gd name="connsiteX10" fmla="*/ 193963 w 1496291"/>
              <a:gd name="connsiteY10" fmla="*/ 975013 h 5550229"/>
              <a:gd name="connsiteX11" fmla="*/ 152400 w 1496291"/>
              <a:gd name="connsiteY11" fmla="*/ 1113559 h 5550229"/>
              <a:gd name="connsiteX12" fmla="*/ 138545 w 1496291"/>
              <a:gd name="connsiteY12" fmla="*/ 1238250 h 5550229"/>
              <a:gd name="connsiteX13" fmla="*/ 124691 w 1496291"/>
              <a:gd name="connsiteY13" fmla="*/ 1446068 h 5550229"/>
              <a:gd name="connsiteX14" fmla="*/ 96982 w 1496291"/>
              <a:gd name="connsiteY14" fmla="*/ 1598468 h 5550229"/>
              <a:gd name="connsiteX15" fmla="*/ 83127 w 1496291"/>
              <a:gd name="connsiteY15" fmla="*/ 1723159 h 5550229"/>
              <a:gd name="connsiteX16" fmla="*/ 69273 w 1496291"/>
              <a:gd name="connsiteY16" fmla="*/ 2124941 h 5550229"/>
              <a:gd name="connsiteX17" fmla="*/ 41563 w 1496291"/>
              <a:gd name="connsiteY17" fmla="*/ 2235777 h 5550229"/>
              <a:gd name="connsiteX18" fmla="*/ 13854 w 1496291"/>
              <a:gd name="connsiteY18" fmla="*/ 2360468 h 5550229"/>
              <a:gd name="connsiteX19" fmla="*/ 0 w 1496291"/>
              <a:gd name="connsiteY19" fmla="*/ 2415886 h 5550229"/>
              <a:gd name="connsiteX20" fmla="*/ 27709 w 1496291"/>
              <a:gd name="connsiteY20" fmla="*/ 2762250 h 5550229"/>
              <a:gd name="connsiteX21" fmla="*/ 55418 w 1496291"/>
              <a:gd name="connsiteY21" fmla="*/ 2859232 h 5550229"/>
              <a:gd name="connsiteX22" fmla="*/ 110836 w 1496291"/>
              <a:gd name="connsiteY22" fmla="*/ 2997777 h 5550229"/>
              <a:gd name="connsiteX23" fmla="*/ 138545 w 1496291"/>
              <a:gd name="connsiteY23" fmla="*/ 3191741 h 5550229"/>
              <a:gd name="connsiteX24" fmla="*/ 166254 w 1496291"/>
              <a:gd name="connsiteY24" fmla="*/ 3454977 h 5550229"/>
              <a:gd name="connsiteX25" fmla="*/ 193963 w 1496291"/>
              <a:gd name="connsiteY25" fmla="*/ 3579668 h 5550229"/>
              <a:gd name="connsiteX26" fmla="*/ 221673 w 1496291"/>
              <a:gd name="connsiteY26" fmla="*/ 3662795 h 5550229"/>
              <a:gd name="connsiteX27" fmla="*/ 235527 w 1496291"/>
              <a:gd name="connsiteY27" fmla="*/ 3704359 h 5550229"/>
              <a:gd name="connsiteX28" fmla="*/ 263236 w 1496291"/>
              <a:gd name="connsiteY28" fmla="*/ 3801341 h 5550229"/>
              <a:gd name="connsiteX29" fmla="*/ 277091 w 1496291"/>
              <a:gd name="connsiteY29" fmla="*/ 3856759 h 5550229"/>
              <a:gd name="connsiteX30" fmla="*/ 304800 w 1496291"/>
              <a:gd name="connsiteY30" fmla="*/ 4203123 h 5550229"/>
              <a:gd name="connsiteX31" fmla="*/ 318654 w 1496291"/>
              <a:gd name="connsiteY31" fmla="*/ 4258541 h 5550229"/>
              <a:gd name="connsiteX32" fmla="*/ 346363 w 1496291"/>
              <a:gd name="connsiteY32" fmla="*/ 4507923 h 5550229"/>
              <a:gd name="connsiteX33" fmla="*/ 360218 w 1496291"/>
              <a:gd name="connsiteY33" fmla="*/ 4549486 h 5550229"/>
              <a:gd name="connsiteX34" fmla="*/ 374073 w 1496291"/>
              <a:gd name="connsiteY34" fmla="*/ 4701886 h 5550229"/>
              <a:gd name="connsiteX35" fmla="*/ 401782 w 1496291"/>
              <a:gd name="connsiteY35" fmla="*/ 5117523 h 5550229"/>
              <a:gd name="connsiteX36" fmla="*/ 415636 w 1496291"/>
              <a:gd name="connsiteY36" fmla="*/ 5214504 h 5550229"/>
              <a:gd name="connsiteX37" fmla="*/ 429491 w 1496291"/>
              <a:gd name="connsiteY37" fmla="*/ 5269923 h 5550229"/>
              <a:gd name="connsiteX38" fmla="*/ 401782 w 1496291"/>
              <a:gd name="connsiteY38" fmla="*/ 5450032 h 5550229"/>
              <a:gd name="connsiteX39" fmla="*/ 374073 w 1496291"/>
              <a:gd name="connsiteY39" fmla="*/ 5491595 h 5550229"/>
              <a:gd name="connsiteX40" fmla="*/ 346363 w 1496291"/>
              <a:gd name="connsiteY40" fmla="*/ 5519304 h 5550229"/>
              <a:gd name="connsiteX41" fmla="*/ 609600 w 1496291"/>
              <a:gd name="connsiteY41" fmla="*/ 5533159 h 5550229"/>
              <a:gd name="connsiteX42" fmla="*/ 1052945 w 1496291"/>
              <a:gd name="connsiteY42" fmla="*/ 5491595 h 5550229"/>
              <a:gd name="connsiteX43" fmla="*/ 1108363 w 1496291"/>
              <a:gd name="connsiteY43" fmla="*/ 5353050 h 5550229"/>
              <a:gd name="connsiteX44" fmla="*/ 1122218 w 1496291"/>
              <a:gd name="connsiteY44" fmla="*/ 5311486 h 5550229"/>
              <a:gd name="connsiteX45" fmla="*/ 1136073 w 1496291"/>
              <a:gd name="connsiteY45" fmla="*/ 5269923 h 5550229"/>
              <a:gd name="connsiteX46" fmla="*/ 1149927 w 1496291"/>
              <a:gd name="connsiteY46" fmla="*/ 5186795 h 5550229"/>
              <a:gd name="connsiteX47" fmla="*/ 1163782 w 1496291"/>
              <a:gd name="connsiteY47" fmla="*/ 5145232 h 5550229"/>
              <a:gd name="connsiteX48" fmla="*/ 1177636 w 1496291"/>
              <a:gd name="connsiteY48" fmla="*/ 5048250 h 5550229"/>
              <a:gd name="connsiteX49" fmla="*/ 1191491 w 1496291"/>
              <a:gd name="connsiteY49" fmla="*/ 4812723 h 5550229"/>
              <a:gd name="connsiteX50" fmla="*/ 1219200 w 1496291"/>
              <a:gd name="connsiteY50" fmla="*/ 4577195 h 5550229"/>
              <a:gd name="connsiteX51" fmla="*/ 1233054 w 1496291"/>
              <a:gd name="connsiteY51" fmla="*/ 4410941 h 5550229"/>
              <a:gd name="connsiteX52" fmla="*/ 1246909 w 1496291"/>
              <a:gd name="connsiteY52" fmla="*/ 4300104 h 5550229"/>
              <a:gd name="connsiteX53" fmla="*/ 1260763 w 1496291"/>
              <a:gd name="connsiteY53" fmla="*/ 4023013 h 5550229"/>
              <a:gd name="connsiteX54" fmla="*/ 1274618 w 1496291"/>
              <a:gd name="connsiteY54" fmla="*/ 2609850 h 5550229"/>
              <a:gd name="connsiteX55" fmla="*/ 1316182 w 1496291"/>
              <a:gd name="connsiteY55" fmla="*/ 2402032 h 5550229"/>
              <a:gd name="connsiteX56" fmla="*/ 1343891 w 1496291"/>
              <a:gd name="connsiteY56" fmla="*/ 2360468 h 5550229"/>
              <a:gd name="connsiteX57" fmla="*/ 1385454 w 1496291"/>
              <a:gd name="connsiteY57" fmla="*/ 2235777 h 5550229"/>
              <a:gd name="connsiteX58" fmla="*/ 1413163 w 1496291"/>
              <a:gd name="connsiteY58" fmla="*/ 2152650 h 5550229"/>
              <a:gd name="connsiteX59" fmla="*/ 1440873 w 1496291"/>
              <a:gd name="connsiteY59" fmla="*/ 2055668 h 5550229"/>
              <a:gd name="connsiteX60" fmla="*/ 1454727 w 1496291"/>
              <a:gd name="connsiteY60" fmla="*/ 1958686 h 5550229"/>
              <a:gd name="connsiteX61" fmla="*/ 1468582 w 1496291"/>
              <a:gd name="connsiteY61" fmla="*/ 1903268 h 5550229"/>
              <a:gd name="connsiteX62" fmla="*/ 1482436 w 1496291"/>
              <a:gd name="connsiteY62" fmla="*/ 1778577 h 5550229"/>
              <a:gd name="connsiteX63" fmla="*/ 1496291 w 1496291"/>
              <a:gd name="connsiteY63" fmla="*/ 1390650 h 5550229"/>
              <a:gd name="connsiteX64" fmla="*/ 1482436 w 1496291"/>
              <a:gd name="connsiteY64" fmla="*/ 1155123 h 5550229"/>
              <a:gd name="connsiteX65" fmla="*/ 1454727 w 1496291"/>
              <a:gd name="connsiteY65" fmla="*/ 1113559 h 5550229"/>
              <a:gd name="connsiteX66" fmla="*/ 1330036 w 1496291"/>
              <a:gd name="connsiteY66" fmla="*/ 1016577 h 5550229"/>
              <a:gd name="connsiteX67" fmla="*/ 1288473 w 1496291"/>
              <a:gd name="connsiteY67" fmla="*/ 1002723 h 5550229"/>
              <a:gd name="connsiteX68" fmla="*/ 1219200 w 1496291"/>
              <a:gd name="connsiteY68" fmla="*/ 947304 h 5550229"/>
              <a:gd name="connsiteX69" fmla="*/ 1136073 w 1496291"/>
              <a:gd name="connsiteY69" fmla="*/ 878032 h 5550229"/>
              <a:gd name="connsiteX70" fmla="*/ 1122218 w 1496291"/>
              <a:gd name="connsiteY70" fmla="*/ 836468 h 5550229"/>
              <a:gd name="connsiteX71" fmla="*/ 1094509 w 1496291"/>
              <a:gd name="connsiteY71" fmla="*/ 794904 h 5550229"/>
              <a:gd name="connsiteX72" fmla="*/ 1080654 w 1496291"/>
              <a:gd name="connsiteY72" fmla="*/ 739486 h 5550229"/>
              <a:gd name="connsiteX73" fmla="*/ 1066800 w 1496291"/>
              <a:gd name="connsiteY73" fmla="*/ 697923 h 5550229"/>
              <a:gd name="connsiteX74" fmla="*/ 1052945 w 1496291"/>
              <a:gd name="connsiteY74" fmla="*/ 531668 h 5550229"/>
              <a:gd name="connsiteX75" fmla="*/ 1062903 w 1496291"/>
              <a:gd name="connsiteY75" fmla="*/ 326448 h 5550229"/>
              <a:gd name="connsiteX76" fmla="*/ 1032814 w 1496291"/>
              <a:gd name="connsiteY76" fmla="*/ 120144 h 5550229"/>
              <a:gd name="connsiteX77" fmla="*/ 845343 w 1496291"/>
              <a:gd name="connsiteY77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79688 w 1496291"/>
              <a:gd name="connsiteY7" fmla="*/ 878898 h 5550229"/>
              <a:gd name="connsiteX8" fmla="*/ 263236 w 1496291"/>
              <a:gd name="connsiteY8" fmla="*/ 905741 h 5550229"/>
              <a:gd name="connsiteX9" fmla="*/ 235527 w 1496291"/>
              <a:gd name="connsiteY9" fmla="*/ 947304 h 5550229"/>
              <a:gd name="connsiteX10" fmla="*/ 193963 w 1496291"/>
              <a:gd name="connsiteY10" fmla="*/ 975013 h 5550229"/>
              <a:gd name="connsiteX11" fmla="*/ 152400 w 1496291"/>
              <a:gd name="connsiteY11" fmla="*/ 1113559 h 5550229"/>
              <a:gd name="connsiteX12" fmla="*/ 138545 w 1496291"/>
              <a:gd name="connsiteY12" fmla="*/ 1238250 h 5550229"/>
              <a:gd name="connsiteX13" fmla="*/ 124691 w 1496291"/>
              <a:gd name="connsiteY13" fmla="*/ 1446068 h 5550229"/>
              <a:gd name="connsiteX14" fmla="*/ 96982 w 1496291"/>
              <a:gd name="connsiteY14" fmla="*/ 1598468 h 5550229"/>
              <a:gd name="connsiteX15" fmla="*/ 83127 w 1496291"/>
              <a:gd name="connsiteY15" fmla="*/ 1723159 h 5550229"/>
              <a:gd name="connsiteX16" fmla="*/ 69273 w 1496291"/>
              <a:gd name="connsiteY16" fmla="*/ 2124941 h 5550229"/>
              <a:gd name="connsiteX17" fmla="*/ 41563 w 1496291"/>
              <a:gd name="connsiteY17" fmla="*/ 2235777 h 5550229"/>
              <a:gd name="connsiteX18" fmla="*/ 13854 w 1496291"/>
              <a:gd name="connsiteY18" fmla="*/ 2360468 h 5550229"/>
              <a:gd name="connsiteX19" fmla="*/ 0 w 1496291"/>
              <a:gd name="connsiteY19" fmla="*/ 2415886 h 5550229"/>
              <a:gd name="connsiteX20" fmla="*/ 27709 w 1496291"/>
              <a:gd name="connsiteY20" fmla="*/ 2762250 h 5550229"/>
              <a:gd name="connsiteX21" fmla="*/ 55418 w 1496291"/>
              <a:gd name="connsiteY21" fmla="*/ 2859232 h 5550229"/>
              <a:gd name="connsiteX22" fmla="*/ 110836 w 1496291"/>
              <a:gd name="connsiteY22" fmla="*/ 2997777 h 5550229"/>
              <a:gd name="connsiteX23" fmla="*/ 138545 w 1496291"/>
              <a:gd name="connsiteY23" fmla="*/ 3191741 h 5550229"/>
              <a:gd name="connsiteX24" fmla="*/ 166254 w 1496291"/>
              <a:gd name="connsiteY24" fmla="*/ 3454977 h 5550229"/>
              <a:gd name="connsiteX25" fmla="*/ 193963 w 1496291"/>
              <a:gd name="connsiteY25" fmla="*/ 3579668 h 5550229"/>
              <a:gd name="connsiteX26" fmla="*/ 221673 w 1496291"/>
              <a:gd name="connsiteY26" fmla="*/ 3662795 h 5550229"/>
              <a:gd name="connsiteX27" fmla="*/ 235527 w 1496291"/>
              <a:gd name="connsiteY27" fmla="*/ 3704359 h 5550229"/>
              <a:gd name="connsiteX28" fmla="*/ 263236 w 1496291"/>
              <a:gd name="connsiteY28" fmla="*/ 3801341 h 5550229"/>
              <a:gd name="connsiteX29" fmla="*/ 277091 w 1496291"/>
              <a:gd name="connsiteY29" fmla="*/ 3856759 h 5550229"/>
              <a:gd name="connsiteX30" fmla="*/ 304800 w 1496291"/>
              <a:gd name="connsiteY30" fmla="*/ 4203123 h 5550229"/>
              <a:gd name="connsiteX31" fmla="*/ 318654 w 1496291"/>
              <a:gd name="connsiteY31" fmla="*/ 4258541 h 5550229"/>
              <a:gd name="connsiteX32" fmla="*/ 346363 w 1496291"/>
              <a:gd name="connsiteY32" fmla="*/ 4507923 h 5550229"/>
              <a:gd name="connsiteX33" fmla="*/ 360218 w 1496291"/>
              <a:gd name="connsiteY33" fmla="*/ 4549486 h 5550229"/>
              <a:gd name="connsiteX34" fmla="*/ 374073 w 1496291"/>
              <a:gd name="connsiteY34" fmla="*/ 4701886 h 5550229"/>
              <a:gd name="connsiteX35" fmla="*/ 401782 w 1496291"/>
              <a:gd name="connsiteY35" fmla="*/ 5117523 h 5550229"/>
              <a:gd name="connsiteX36" fmla="*/ 415636 w 1496291"/>
              <a:gd name="connsiteY36" fmla="*/ 5214504 h 5550229"/>
              <a:gd name="connsiteX37" fmla="*/ 429491 w 1496291"/>
              <a:gd name="connsiteY37" fmla="*/ 5269923 h 5550229"/>
              <a:gd name="connsiteX38" fmla="*/ 401782 w 1496291"/>
              <a:gd name="connsiteY38" fmla="*/ 5450032 h 5550229"/>
              <a:gd name="connsiteX39" fmla="*/ 374073 w 1496291"/>
              <a:gd name="connsiteY39" fmla="*/ 5491595 h 5550229"/>
              <a:gd name="connsiteX40" fmla="*/ 346363 w 1496291"/>
              <a:gd name="connsiteY40" fmla="*/ 5519304 h 5550229"/>
              <a:gd name="connsiteX41" fmla="*/ 609600 w 1496291"/>
              <a:gd name="connsiteY41" fmla="*/ 5533159 h 5550229"/>
              <a:gd name="connsiteX42" fmla="*/ 1052945 w 1496291"/>
              <a:gd name="connsiteY42" fmla="*/ 5491595 h 5550229"/>
              <a:gd name="connsiteX43" fmla="*/ 1108363 w 1496291"/>
              <a:gd name="connsiteY43" fmla="*/ 5353050 h 5550229"/>
              <a:gd name="connsiteX44" fmla="*/ 1122218 w 1496291"/>
              <a:gd name="connsiteY44" fmla="*/ 5311486 h 5550229"/>
              <a:gd name="connsiteX45" fmla="*/ 1136073 w 1496291"/>
              <a:gd name="connsiteY45" fmla="*/ 5269923 h 5550229"/>
              <a:gd name="connsiteX46" fmla="*/ 1149927 w 1496291"/>
              <a:gd name="connsiteY46" fmla="*/ 5186795 h 5550229"/>
              <a:gd name="connsiteX47" fmla="*/ 1163782 w 1496291"/>
              <a:gd name="connsiteY47" fmla="*/ 5145232 h 5550229"/>
              <a:gd name="connsiteX48" fmla="*/ 1177636 w 1496291"/>
              <a:gd name="connsiteY48" fmla="*/ 5048250 h 5550229"/>
              <a:gd name="connsiteX49" fmla="*/ 1191491 w 1496291"/>
              <a:gd name="connsiteY49" fmla="*/ 4812723 h 5550229"/>
              <a:gd name="connsiteX50" fmla="*/ 1219200 w 1496291"/>
              <a:gd name="connsiteY50" fmla="*/ 4577195 h 5550229"/>
              <a:gd name="connsiteX51" fmla="*/ 1233054 w 1496291"/>
              <a:gd name="connsiteY51" fmla="*/ 4410941 h 5550229"/>
              <a:gd name="connsiteX52" fmla="*/ 1246909 w 1496291"/>
              <a:gd name="connsiteY52" fmla="*/ 4300104 h 5550229"/>
              <a:gd name="connsiteX53" fmla="*/ 1260763 w 1496291"/>
              <a:gd name="connsiteY53" fmla="*/ 4023013 h 5550229"/>
              <a:gd name="connsiteX54" fmla="*/ 1274618 w 1496291"/>
              <a:gd name="connsiteY54" fmla="*/ 2609850 h 5550229"/>
              <a:gd name="connsiteX55" fmla="*/ 1316182 w 1496291"/>
              <a:gd name="connsiteY55" fmla="*/ 2402032 h 5550229"/>
              <a:gd name="connsiteX56" fmla="*/ 1343891 w 1496291"/>
              <a:gd name="connsiteY56" fmla="*/ 2360468 h 5550229"/>
              <a:gd name="connsiteX57" fmla="*/ 1385454 w 1496291"/>
              <a:gd name="connsiteY57" fmla="*/ 2235777 h 5550229"/>
              <a:gd name="connsiteX58" fmla="*/ 1413163 w 1496291"/>
              <a:gd name="connsiteY58" fmla="*/ 2152650 h 5550229"/>
              <a:gd name="connsiteX59" fmla="*/ 1440873 w 1496291"/>
              <a:gd name="connsiteY59" fmla="*/ 2055668 h 5550229"/>
              <a:gd name="connsiteX60" fmla="*/ 1454727 w 1496291"/>
              <a:gd name="connsiteY60" fmla="*/ 1958686 h 5550229"/>
              <a:gd name="connsiteX61" fmla="*/ 1468582 w 1496291"/>
              <a:gd name="connsiteY61" fmla="*/ 1903268 h 5550229"/>
              <a:gd name="connsiteX62" fmla="*/ 1482436 w 1496291"/>
              <a:gd name="connsiteY62" fmla="*/ 1778577 h 5550229"/>
              <a:gd name="connsiteX63" fmla="*/ 1496291 w 1496291"/>
              <a:gd name="connsiteY63" fmla="*/ 1390650 h 5550229"/>
              <a:gd name="connsiteX64" fmla="*/ 1482436 w 1496291"/>
              <a:gd name="connsiteY64" fmla="*/ 1155123 h 5550229"/>
              <a:gd name="connsiteX65" fmla="*/ 1454727 w 1496291"/>
              <a:gd name="connsiteY65" fmla="*/ 1113559 h 5550229"/>
              <a:gd name="connsiteX66" fmla="*/ 1330036 w 1496291"/>
              <a:gd name="connsiteY66" fmla="*/ 1016577 h 5550229"/>
              <a:gd name="connsiteX67" fmla="*/ 1288473 w 1496291"/>
              <a:gd name="connsiteY67" fmla="*/ 1002723 h 5550229"/>
              <a:gd name="connsiteX68" fmla="*/ 1219200 w 1496291"/>
              <a:gd name="connsiteY68" fmla="*/ 947304 h 5550229"/>
              <a:gd name="connsiteX69" fmla="*/ 1136073 w 1496291"/>
              <a:gd name="connsiteY69" fmla="*/ 878032 h 5550229"/>
              <a:gd name="connsiteX70" fmla="*/ 1122218 w 1496291"/>
              <a:gd name="connsiteY70" fmla="*/ 836468 h 5550229"/>
              <a:gd name="connsiteX71" fmla="*/ 1094509 w 1496291"/>
              <a:gd name="connsiteY71" fmla="*/ 794904 h 5550229"/>
              <a:gd name="connsiteX72" fmla="*/ 1080654 w 1496291"/>
              <a:gd name="connsiteY72" fmla="*/ 739486 h 5550229"/>
              <a:gd name="connsiteX73" fmla="*/ 1066800 w 1496291"/>
              <a:gd name="connsiteY73" fmla="*/ 697923 h 5550229"/>
              <a:gd name="connsiteX74" fmla="*/ 1052945 w 1496291"/>
              <a:gd name="connsiteY74" fmla="*/ 531668 h 5550229"/>
              <a:gd name="connsiteX75" fmla="*/ 1062903 w 1496291"/>
              <a:gd name="connsiteY75" fmla="*/ 326448 h 5550229"/>
              <a:gd name="connsiteX76" fmla="*/ 1032814 w 1496291"/>
              <a:gd name="connsiteY76" fmla="*/ 120144 h 5550229"/>
              <a:gd name="connsiteX77" fmla="*/ 845343 w 1496291"/>
              <a:gd name="connsiteY77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79688 w 1496291"/>
              <a:gd name="connsiteY7" fmla="*/ 878898 h 5550229"/>
              <a:gd name="connsiteX8" fmla="*/ 235527 w 1496291"/>
              <a:gd name="connsiteY8" fmla="*/ 947304 h 5550229"/>
              <a:gd name="connsiteX9" fmla="*/ 193963 w 1496291"/>
              <a:gd name="connsiteY9" fmla="*/ 975013 h 5550229"/>
              <a:gd name="connsiteX10" fmla="*/ 152400 w 1496291"/>
              <a:gd name="connsiteY10" fmla="*/ 1113559 h 5550229"/>
              <a:gd name="connsiteX11" fmla="*/ 138545 w 1496291"/>
              <a:gd name="connsiteY11" fmla="*/ 1238250 h 5550229"/>
              <a:gd name="connsiteX12" fmla="*/ 124691 w 1496291"/>
              <a:gd name="connsiteY12" fmla="*/ 1446068 h 5550229"/>
              <a:gd name="connsiteX13" fmla="*/ 96982 w 1496291"/>
              <a:gd name="connsiteY13" fmla="*/ 1598468 h 5550229"/>
              <a:gd name="connsiteX14" fmla="*/ 83127 w 1496291"/>
              <a:gd name="connsiteY14" fmla="*/ 1723159 h 5550229"/>
              <a:gd name="connsiteX15" fmla="*/ 69273 w 1496291"/>
              <a:gd name="connsiteY15" fmla="*/ 2124941 h 5550229"/>
              <a:gd name="connsiteX16" fmla="*/ 41563 w 1496291"/>
              <a:gd name="connsiteY16" fmla="*/ 2235777 h 5550229"/>
              <a:gd name="connsiteX17" fmla="*/ 13854 w 1496291"/>
              <a:gd name="connsiteY17" fmla="*/ 2360468 h 5550229"/>
              <a:gd name="connsiteX18" fmla="*/ 0 w 1496291"/>
              <a:gd name="connsiteY18" fmla="*/ 2415886 h 5550229"/>
              <a:gd name="connsiteX19" fmla="*/ 27709 w 1496291"/>
              <a:gd name="connsiteY19" fmla="*/ 2762250 h 5550229"/>
              <a:gd name="connsiteX20" fmla="*/ 55418 w 1496291"/>
              <a:gd name="connsiteY20" fmla="*/ 2859232 h 5550229"/>
              <a:gd name="connsiteX21" fmla="*/ 110836 w 1496291"/>
              <a:gd name="connsiteY21" fmla="*/ 2997777 h 5550229"/>
              <a:gd name="connsiteX22" fmla="*/ 138545 w 1496291"/>
              <a:gd name="connsiteY22" fmla="*/ 3191741 h 5550229"/>
              <a:gd name="connsiteX23" fmla="*/ 166254 w 1496291"/>
              <a:gd name="connsiteY23" fmla="*/ 3454977 h 5550229"/>
              <a:gd name="connsiteX24" fmla="*/ 193963 w 1496291"/>
              <a:gd name="connsiteY24" fmla="*/ 3579668 h 5550229"/>
              <a:gd name="connsiteX25" fmla="*/ 221673 w 1496291"/>
              <a:gd name="connsiteY25" fmla="*/ 3662795 h 5550229"/>
              <a:gd name="connsiteX26" fmla="*/ 235527 w 1496291"/>
              <a:gd name="connsiteY26" fmla="*/ 3704359 h 5550229"/>
              <a:gd name="connsiteX27" fmla="*/ 263236 w 1496291"/>
              <a:gd name="connsiteY27" fmla="*/ 3801341 h 5550229"/>
              <a:gd name="connsiteX28" fmla="*/ 277091 w 1496291"/>
              <a:gd name="connsiteY28" fmla="*/ 3856759 h 5550229"/>
              <a:gd name="connsiteX29" fmla="*/ 304800 w 1496291"/>
              <a:gd name="connsiteY29" fmla="*/ 4203123 h 5550229"/>
              <a:gd name="connsiteX30" fmla="*/ 318654 w 1496291"/>
              <a:gd name="connsiteY30" fmla="*/ 4258541 h 5550229"/>
              <a:gd name="connsiteX31" fmla="*/ 346363 w 1496291"/>
              <a:gd name="connsiteY31" fmla="*/ 4507923 h 5550229"/>
              <a:gd name="connsiteX32" fmla="*/ 360218 w 1496291"/>
              <a:gd name="connsiteY32" fmla="*/ 4549486 h 5550229"/>
              <a:gd name="connsiteX33" fmla="*/ 374073 w 1496291"/>
              <a:gd name="connsiteY33" fmla="*/ 4701886 h 5550229"/>
              <a:gd name="connsiteX34" fmla="*/ 401782 w 1496291"/>
              <a:gd name="connsiteY34" fmla="*/ 5117523 h 5550229"/>
              <a:gd name="connsiteX35" fmla="*/ 415636 w 1496291"/>
              <a:gd name="connsiteY35" fmla="*/ 5214504 h 5550229"/>
              <a:gd name="connsiteX36" fmla="*/ 429491 w 1496291"/>
              <a:gd name="connsiteY36" fmla="*/ 5269923 h 5550229"/>
              <a:gd name="connsiteX37" fmla="*/ 401782 w 1496291"/>
              <a:gd name="connsiteY37" fmla="*/ 5450032 h 5550229"/>
              <a:gd name="connsiteX38" fmla="*/ 374073 w 1496291"/>
              <a:gd name="connsiteY38" fmla="*/ 5491595 h 5550229"/>
              <a:gd name="connsiteX39" fmla="*/ 346363 w 1496291"/>
              <a:gd name="connsiteY39" fmla="*/ 5519304 h 5550229"/>
              <a:gd name="connsiteX40" fmla="*/ 609600 w 1496291"/>
              <a:gd name="connsiteY40" fmla="*/ 5533159 h 5550229"/>
              <a:gd name="connsiteX41" fmla="*/ 1052945 w 1496291"/>
              <a:gd name="connsiteY41" fmla="*/ 5491595 h 5550229"/>
              <a:gd name="connsiteX42" fmla="*/ 1108363 w 1496291"/>
              <a:gd name="connsiteY42" fmla="*/ 5353050 h 5550229"/>
              <a:gd name="connsiteX43" fmla="*/ 1122218 w 1496291"/>
              <a:gd name="connsiteY43" fmla="*/ 5311486 h 5550229"/>
              <a:gd name="connsiteX44" fmla="*/ 1136073 w 1496291"/>
              <a:gd name="connsiteY44" fmla="*/ 5269923 h 5550229"/>
              <a:gd name="connsiteX45" fmla="*/ 1149927 w 1496291"/>
              <a:gd name="connsiteY45" fmla="*/ 5186795 h 5550229"/>
              <a:gd name="connsiteX46" fmla="*/ 1163782 w 1496291"/>
              <a:gd name="connsiteY46" fmla="*/ 5145232 h 5550229"/>
              <a:gd name="connsiteX47" fmla="*/ 1177636 w 1496291"/>
              <a:gd name="connsiteY47" fmla="*/ 5048250 h 5550229"/>
              <a:gd name="connsiteX48" fmla="*/ 1191491 w 1496291"/>
              <a:gd name="connsiteY48" fmla="*/ 4812723 h 5550229"/>
              <a:gd name="connsiteX49" fmla="*/ 1219200 w 1496291"/>
              <a:gd name="connsiteY49" fmla="*/ 4577195 h 5550229"/>
              <a:gd name="connsiteX50" fmla="*/ 1233054 w 1496291"/>
              <a:gd name="connsiteY50" fmla="*/ 4410941 h 5550229"/>
              <a:gd name="connsiteX51" fmla="*/ 1246909 w 1496291"/>
              <a:gd name="connsiteY51" fmla="*/ 4300104 h 5550229"/>
              <a:gd name="connsiteX52" fmla="*/ 1260763 w 1496291"/>
              <a:gd name="connsiteY52" fmla="*/ 4023013 h 5550229"/>
              <a:gd name="connsiteX53" fmla="*/ 1274618 w 1496291"/>
              <a:gd name="connsiteY53" fmla="*/ 2609850 h 5550229"/>
              <a:gd name="connsiteX54" fmla="*/ 1316182 w 1496291"/>
              <a:gd name="connsiteY54" fmla="*/ 2402032 h 5550229"/>
              <a:gd name="connsiteX55" fmla="*/ 1343891 w 1496291"/>
              <a:gd name="connsiteY55" fmla="*/ 2360468 h 5550229"/>
              <a:gd name="connsiteX56" fmla="*/ 1385454 w 1496291"/>
              <a:gd name="connsiteY56" fmla="*/ 2235777 h 5550229"/>
              <a:gd name="connsiteX57" fmla="*/ 1413163 w 1496291"/>
              <a:gd name="connsiteY57" fmla="*/ 2152650 h 5550229"/>
              <a:gd name="connsiteX58" fmla="*/ 1440873 w 1496291"/>
              <a:gd name="connsiteY58" fmla="*/ 2055668 h 5550229"/>
              <a:gd name="connsiteX59" fmla="*/ 1454727 w 1496291"/>
              <a:gd name="connsiteY59" fmla="*/ 1958686 h 5550229"/>
              <a:gd name="connsiteX60" fmla="*/ 1468582 w 1496291"/>
              <a:gd name="connsiteY60" fmla="*/ 1903268 h 5550229"/>
              <a:gd name="connsiteX61" fmla="*/ 1482436 w 1496291"/>
              <a:gd name="connsiteY61" fmla="*/ 1778577 h 5550229"/>
              <a:gd name="connsiteX62" fmla="*/ 1496291 w 1496291"/>
              <a:gd name="connsiteY62" fmla="*/ 1390650 h 5550229"/>
              <a:gd name="connsiteX63" fmla="*/ 1482436 w 1496291"/>
              <a:gd name="connsiteY63" fmla="*/ 1155123 h 5550229"/>
              <a:gd name="connsiteX64" fmla="*/ 1454727 w 1496291"/>
              <a:gd name="connsiteY64" fmla="*/ 1113559 h 5550229"/>
              <a:gd name="connsiteX65" fmla="*/ 1330036 w 1496291"/>
              <a:gd name="connsiteY65" fmla="*/ 1016577 h 5550229"/>
              <a:gd name="connsiteX66" fmla="*/ 1288473 w 1496291"/>
              <a:gd name="connsiteY66" fmla="*/ 1002723 h 5550229"/>
              <a:gd name="connsiteX67" fmla="*/ 1219200 w 1496291"/>
              <a:gd name="connsiteY67" fmla="*/ 947304 h 5550229"/>
              <a:gd name="connsiteX68" fmla="*/ 1136073 w 1496291"/>
              <a:gd name="connsiteY68" fmla="*/ 878032 h 5550229"/>
              <a:gd name="connsiteX69" fmla="*/ 1122218 w 1496291"/>
              <a:gd name="connsiteY69" fmla="*/ 836468 h 5550229"/>
              <a:gd name="connsiteX70" fmla="*/ 1094509 w 1496291"/>
              <a:gd name="connsiteY70" fmla="*/ 794904 h 5550229"/>
              <a:gd name="connsiteX71" fmla="*/ 1080654 w 1496291"/>
              <a:gd name="connsiteY71" fmla="*/ 739486 h 5550229"/>
              <a:gd name="connsiteX72" fmla="*/ 1066800 w 1496291"/>
              <a:gd name="connsiteY72" fmla="*/ 697923 h 5550229"/>
              <a:gd name="connsiteX73" fmla="*/ 1052945 w 1496291"/>
              <a:gd name="connsiteY73" fmla="*/ 531668 h 5550229"/>
              <a:gd name="connsiteX74" fmla="*/ 1062903 w 1496291"/>
              <a:gd name="connsiteY74" fmla="*/ 326448 h 5550229"/>
              <a:gd name="connsiteX75" fmla="*/ 1032814 w 1496291"/>
              <a:gd name="connsiteY75" fmla="*/ 120144 h 5550229"/>
              <a:gd name="connsiteX76" fmla="*/ 845343 w 1496291"/>
              <a:gd name="connsiteY76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79688 w 1496291"/>
              <a:gd name="connsiteY7" fmla="*/ 878898 h 5550229"/>
              <a:gd name="connsiteX8" fmla="*/ 193963 w 1496291"/>
              <a:gd name="connsiteY8" fmla="*/ 975013 h 5550229"/>
              <a:gd name="connsiteX9" fmla="*/ 152400 w 1496291"/>
              <a:gd name="connsiteY9" fmla="*/ 1113559 h 5550229"/>
              <a:gd name="connsiteX10" fmla="*/ 138545 w 1496291"/>
              <a:gd name="connsiteY10" fmla="*/ 1238250 h 5550229"/>
              <a:gd name="connsiteX11" fmla="*/ 124691 w 1496291"/>
              <a:gd name="connsiteY11" fmla="*/ 1446068 h 5550229"/>
              <a:gd name="connsiteX12" fmla="*/ 96982 w 1496291"/>
              <a:gd name="connsiteY12" fmla="*/ 1598468 h 5550229"/>
              <a:gd name="connsiteX13" fmla="*/ 83127 w 1496291"/>
              <a:gd name="connsiteY13" fmla="*/ 1723159 h 5550229"/>
              <a:gd name="connsiteX14" fmla="*/ 69273 w 1496291"/>
              <a:gd name="connsiteY14" fmla="*/ 2124941 h 5550229"/>
              <a:gd name="connsiteX15" fmla="*/ 41563 w 1496291"/>
              <a:gd name="connsiteY15" fmla="*/ 2235777 h 5550229"/>
              <a:gd name="connsiteX16" fmla="*/ 13854 w 1496291"/>
              <a:gd name="connsiteY16" fmla="*/ 2360468 h 5550229"/>
              <a:gd name="connsiteX17" fmla="*/ 0 w 1496291"/>
              <a:gd name="connsiteY17" fmla="*/ 2415886 h 5550229"/>
              <a:gd name="connsiteX18" fmla="*/ 27709 w 1496291"/>
              <a:gd name="connsiteY18" fmla="*/ 2762250 h 5550229"/>
              <a:gd name="connsiteX19" fmla="*/ 55418 w 1496291"/>
              <a:gd name="connsiteY19" fmla="*/ 2859232 h 5550229"/>
              <a:gd name="connsiteX20" fmla="*/ 110836 w 1496291"/>
              <a:gd name="connsiteY20" fmla="*/ 2997777 h 5550229"/>
              <a:gd name="connsiteX21" fmla="*/ 138545 w 1496291"/>
              <a:gd name="connsiteY21" fmla="*/ 3191741 h 5550229"/>
              <a:gd name="connsiteX22" fmla="*/ 166254 w 1496291"/>
              <a:gd name="connsiteY22" fmla="*/ 3454977 h 5550229"/>
              <a:gd name="connsiteX23" fmla="*/ 193963 w 1496291"/>
              <a:gd name="connsiteY23" fmla="*/ 3579668 h 5550229"/>
              <a:gd name="connsiteX24" fmla="*/ 221673 w 1496291"/>
              <a:gd name="connsiteY24" fmla="*/ 3662795 h 5550229"/>
              <a:gd name="connsiteX25" fmla="*/ 235527 w 1496291"/>
              <a:gd name="connsiteY25" fmla="*/ 3704359 h 5550229"/>
              <a:gd name="connsiteX26" fmla="*/ 263236 w 1496291"/>
              <a:gd name="connsiteY26" fmla="*/ 3801341 h 5550229"/>
              <a:gd name="connsiteX27" fmla="*/ 277091 w 1496291"/>
              <a:gd name="connsiteY27" fmla="*/ 3856759 h 5550229"/>
              <a:gd name="connsiteX28" fmla="*/ 304800 w 1496291"/>
              <a:gd name="connsiteY28" fmla="*/ 4203123 h 5550229"/>
              <a:gd name="connsiteX29" fmla="*/ 318654 w 1496291"/>
              <a:gd name="connsiteY29" fmla="*/ 4258541 h 5550229"/>
              <a:gd name="connsiteX30" fmla="*/ 346363 w 1496291"/>
              <a:gd name="connsiteY30" fmla="*/ 4507923 h 5550229"/>
              <a:gd name="connsiteX31" fmla="*/ 360218 w 1496291"/>
              <a:gd name="connsiteY31" fmla="*/ 4549486 h 5550229"/>
              <a:gd name="connsiteX32" fmla="*/ 374073 w 1496291"/>
              <a:gd name="connsiteY32" fmla="*/ 4701886 h 5550229"/>
              <a:gd name="connsiteX33" fmla="*/ 401782 w 1496291"/>
              <a:gd name="connsiteY33" fmla="*/ 5117523 h 5550229"/>
              <a:gd name="connsiteX34" fmla="*/ 415636 w 1496291"/>
              <a:gd name="connsiteY34" fmla="*/ 5214504 h 5550229"/>
              <a:gd name="connsiteX35" fmla="*/ 429491 w 1496291"/>
              <a:gd name="connsiteY35" fmla="*/ 5269923 h 5550229"/>
              <a:gd name="connsiteX36" fmla="*/ 401782 w 1496291"/>
              <a:gd name="connsiteY36" fmla="*/ 5450032 h 5550229"/>
              <a:gd name="connsiteX37" fmla="*/ 374073 w 1496291"/>
              <a:gd name="connsiteY37" fmla="*/ 5491595 h 5550229"/>
              <a:gd name="connsiteX38" fmla="*/ 346363 w 1496291"/>
              <a:gd name="connsiteY38" fmla="*/ 5519304 h 5550229"/>
              <a:gd name="connsiteX39" fmla="*/ 609600 w 1496291"/>
              <a:gd name="connsiteY39" fmla="*/ 5533159 h 5550229"/>
              <a:gd name="connsiteX40" fmla="*/ 1052945 w 1496291"/>
              <a:gd name="connsiteY40" fmla="*/ 5491595 h 5550229"/>
              <a:gd name="connsiteX41" fmla="*/ 1108363 w 1496291"/>
              <a:gd name="connsiteY41" fmla="*/ 5353050 h 5550229"/>
              <a:gd name="connsiteX42" fmla="*/ 1122218 w 1496291"/>
              <a:gd name="connsiteY42" fmla="*/ 5311486 h 5550229"/>
              <a:gd name="connsiteX43" fmla="*/ 1136073 w 1496291"/>
              <a:gd name="connsiteY43" fmla="*/ 5269923 h 5550229"/>
              <a:gd name="connsiteX44" fmla="*/ 1149927 w 1496291"/>
              <a:gd name="connsiteY44" fmla="*/ 5186795 h 5550229"/>
              <a:gd name="connsiteX45" fmla="*/ 1163782 w 1496291"/>
              <a:gd name="connsiteY45" fmla="*/ 5145232 h 5550229"/>
              <a:gd name="connsiteX46" fmla="*/ 1177636 w 1496291"/>
              <a:gd name="connsiteY46" fmla="*/ 5048250 h 5550229"/>
              <a:gd name="connsiteX47" fmla="*/ 1191491 w 1496291"/>
              <a:gd name="connsiteY47" fmla="*/ 4812723 h 5550229"/>
              <a:gd name="connsiteX48" fmla="*/ 1219200 w 1496291"/>
              <a:gd name="connsiteY48" fmla="*/ 4577195 h 5550229"/>
              <a:gd name="connsiteX49" fmla="*/ 1233054 w 1496291"/>
              <a:gd name="connsiteY49" fmla="*/ 4410941 h 5550229"/>
              <a:gd name="connsiteX50" fmla="*/ 1246909 w 1496291"/>
              <a:gd name="connsiteY50" fmla="*/ 4300104 h 5550229"/>
              <a:gd name="connsiteX51" fmla="*/ 1260763 w 1496291"/>
              <a:gd name="connsiteY51" fmla="*/ 4023013 h 5550229"/>
              <a:gd name="connsiteX52" fmla="*/ 1274618 w 1496291"/>
              <a:gd name="connsiteY52" fmla="*/ 2609850 h 5550229"/>
              <a:gd name="connsiteX53" fmla="*/ 1316182 w 1496291"/>
              <a:gd name="connsiteY53" fmla="*/ 2402032 h 5550229"/>
              <a:gd name="connsiteX54" fmla="*/ 1343891 w 1496291"/>
              <a:gd name="connsiteY54" fmla="*/ 2360468 h 5550229"/>
              <a:gd name="connsiteX55" fmla="*/ 1385454 w 1496291"/>
              <a:gd name="connsiteY55" fmla="*/ 2235777 h 5550229"/>
              <a:gd name="connsiteX56" fmla="*/ 1413163 w 1496291"/>
              <a:gd name="connsiteY56" fmla="*/ 2152650 h 5550229"/>
              <a:gd name="connsiteX57" fmla="*/ 1440873 w 1496291"/>
              <a:gd name="connsiteY57" fmla="*/ 2055668 h 5550229"/>
              <a:gd name="connsiteX58" fmla="*/ 1454727 w 1496291"/>
              <a:gd name="connsiteY58" fmla="*/ 1958686 h 5550229"/>
              <a:gd name="connsiteX59" fmla="*/ 1468582 w 1496291"/>
              <a:gd name="connsiteY59" fmla="*/ 1903268 h 5550229"/>
              <a:gd name="connsiteX60" fmla="*/ 1482436 w 1496291"/>
              <a:gd name="connsiteY60" fmla="*/ 1778577 h 5550229"/>
              <a:gd name="connsiteX61" fmla="*/ 1496291 w 1496291"/>
              <a:gd name="connsiteY61" fmla="*/ 1390650 h 5550229"/>
              <a:gd name="connsiteX62" fmla="*/ 1482436 w 1496291"/>
              <a:gd name="connsiteY62" fmla="*/ 1155123 h 5550229"/>
              <a:gd name="connsiteX63" fmla="*/ 1454727 w 1496291"/>
              <a:gd name="connsiteY63" fmla="*/ 1113559 h 5550229"/>
              <a:gd name="connsiteX64" fmla="*/ 1330036 w 1496291"/>
              <a:gd name="connsiteY64" fmla="*/ 1016577 h 5550229"/>
              <a:gd name="connsiteX65" fmla="*/ 1288473 w 1496291"/>
              <a:gd name="connsiteY65" fmla="*/ 1002723 h 5550229"/>
              <a:gd name="connsiteX66" fmla="*/ 1219200 w 1496291"/>
              <a:gd name="connsiteY66" fmla="*/ 947304 h 5550229"/>
              <a:gd name="connsiteX67" fmla="*/ 1136073 w 1496291"/>
              <a:gd name="connsiteY67" fmla="*/ 878032 h 5550229"/>
              <a:gd name="connsiteX68" fmla="*/ 1122218 w 1496291"/>
              <a:gd name="connsiteY68" fmla="*/ 836468 h 5550229"/>
              <a:gd name="connsiteX69" fmla="*/ 1094509 w 1496291"/>
              <a:gd name="connsiteY69" fmla="*/ 794904 h 5550229"/>
              <a:gd name="connsiteX70" fmla="*/ 1080654 w 1496291"/>
              <a:gd name="connsiteY70" fmla="*/ 739486 h 5550229"/>
              <a:gd name="connsiteX71" fmla="*/ 1066800 w 1496291"/>
              <a:gd name="connsiteY71" fmla="*/ 697923 h 5550229"/>
              <a:gd name="connsiteX72" fmla="*/ 1052945 w 1496291"/>
              <a:gd name="connsiteY72" fmla="*/ 531668 h 5550229"/>
              <a:gd name="connsiteX73" fmla="*/ 1062903 w 1496291"/>
              <a:gd name="connsiteY73" fmla="*/ 326448 h 5550229"/>
              <a:gd name="connsiteX74" fmla="*/ 1032814 w 1496291"/>
              <a:gd name="connsiteY74" fmla="*/ 120144 h 5550229"/>
              <a:gd name="connsiteX75" fmla="*/ 845343 w 1496291"/>
              <a:gd name="connsiteY75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3963 w 1496291"/>
              <a:gd name="connsiteY8" fmla="*/ 975013 h 5550229"/>
              <a:gd name="connsiteX9" fmla="*/ 152400 w 1496291"/>
              <a:gd name="connsiteY9" fmla="*/ 1113559 h 5550229"/>
              <a:gd name="connsiteX10" fmla="*/ 138545 w 1496291"/>
              <a:gd name="connsiteY10" fmla="*/ 1238250 h 5550229"/>
              <a:gd name="connsiteX11" fmla="*/ 124691 w 1496291"/>
              <a:gd name="connsiteY11" fmla="*/ 1446068 h 5550229"/>
              <a:gd name="connsiteX12" fmla="*/ 96982 w 1496291"/>
              <a:gd name="connsiteY12" fmla="*/ 1598468 h 5550229"/>
              <a:gd name="connsiteX13" fmla="*/ 83127 w 1496291"/>
              <a:gd name="connsiteY13" fmla="*/ 1723159 h 5550229"/>
              <a:gd name="connsiteX14" fmla="*/ 69273 w 1496291"/>
              <a:gd name="connsiteY14" fmla="*/ 2124941 h 5550229"/>
              <a:gd name="connsiteX15" fmla="*/ 41563 w 1496291"/>
              <a:gd name="connsiteY15" fmla="*/ 2235777 h 5550229"/>
              <a:gd name="connsiteX16" fmla="*/ 13854 w 1496291"/>
              <a:gd name="connsiteY16" fmla="*/ 2360468 h 5550229"/>
              <a:gd name="connsiteX17" fmla="*/ 0 w 1496291"/>
              <a:gd name="connsiteY17" fmla="*/ 2415886 h 5550229"/>
              <a:gd name="connsiteX18" fmla="*/ 27709 w 1496291"/>
              <a:gd name="connsiteY18" fmla="*/ 2762250 h 5550229"/>
              <a:gd name="connsiteX19" fmla="*/ 55418 w 1496291"/>
              <a:gd name="connsiteY19" fmla="*/ 2859232 h 5550229"/>
              <a:gd name="connsiteX20" fmla="*/ 110836 w 1496291"/>
              <a:gd name="connsiteY20" fmla="*/ 2997777 h 5550229"/>
              <a:gd name="connsiteX21" fmla="*/ 138545 w 1496291"/>
              <a:gd name="connsiteY21" fmla="*/ 3191741 h 5550229"/>
              <a:gd name="connsiteX22" fmla="*/ 166254 w 1496291"/>
              <a:gd name="connsiteY22" fmla="*/ 3454977 h 5550229"/>
              <a:gd name="connsiteX23" fmla="*/ 193963 w 1496291"/>
              <a:gd name="connsiteY23" fmla="*/ 3579668 h 5550229"/>
              <a:gd name="connsiteX24" fmla="*/ 221673 w 1496291"/>
              <a:gd name="connsiteY24" fmla="*/ 3662795 h 5550229"/>
              <a:gd name="connsiteX25" fmla="*/ 235527 w 1496291"/>
              <a:gd name="connsiteY25" fmla="*/ 3704359 h 5550229"/>
              <a:gd name="connsiteX26" fmla="*/ 263236 w 1496291"/>
              <a:gd name="connsiteY26" fmla="*/ 3801341 h 5550229"/>
              <a:gd name="connsiteX27" fmla="*/ 277091 w 1496291"/>
              <a:gd name="connsiteY27" fmla="*/ 3856759 h 5550229"/>
              <a:gd name="connsiteX28" fmla="*/ 304800 w 1496291"/>
              <a:gd name="connsiteY28" fmla="*/ 4203123 h 5550229"/>
              <a:gd name="connsiteX29" fmla="*/ 318654 w 1496291"/>
              <a:gd name="connsiteY29" fmla="*/ 4258541 h 5550229"/>
              <a:gd name="connsiteX30" fmla="*/ 346363 w 1496291"/>
              <a:gd name="connsiteY30" fmla="*/ 4507923 h 5550229"/>
              <a:gd name="connsiteX31" fmla="*/ 360218 w 1496291"/>
              <a:gd name="connsiteY31" fmla="*/ 4549486 h 5550229"/>
              <a:gd name="connsiteX32" fmla="*/ 374073 w 1496291"/>
              <a:gd name="connsiteY32" fmla="*/ 4701886 h 5550229"/>
              <a:gd name="connsiteX33" fmla="*/ 401782 w 1496291"/>
              <a:gd name="connsiteY33" fmla="*/ 5117523 h 5550229"/>
              <a:gd name="connsiteX34" fmla="*/ 415636 w 1496291"/>
              <a:gd name="connsiteY34" fmla="*/ 5214504 h 5550229"/>
              <a:gd name="connsiteX35" fmla="*/ 429491 w 1496291"/>
              <a:gd name="connsiteY35" fmla="*/ 5269923 h 5550229"/>
              <a:gd name="connsiteX36" fmla="*/ 401782 w 1496291"/>
              <a:gd name="connsiteY36" fmla="*/ 5450032 h 5550229"/>
              <a:gd name="connsiteX37" fmla="*/ 374073 w 1496291"/>
              <a:gd name="connsiteY37" fmla="*/ 5491595 h 5550229"/>
              <a:gd name="connsiteX38" fmla="*/ 346363 w 1496291"/>
              <a:gd name="connsiteY38" fmla="*/ 5519304 h 5550229"/>
              <a:gd name="connsiteX39" fmla="*/ 609600 w 1496291"/>
              <a:gd name="connsiteY39" fmla="*/ 5533159 h 5550229"/>
              <a:gd name="connsiteX40" fmla="*/ 1052945 w 1496291"/>
              <a:gd name="connsiteY40" fmla="*/ 5491595 h 5550229"/>
              <a:gd name="connsiteX41" fmla="*/ 1108363 w 1496291"/>
              <a:gd name="connsiteY41" fmla="*/ 5353050 h 5550229"/>
              <a:gd name="connsiteX42" fmla="*/ 1122218 w 1496291"/>
              <a:gd name="connsiteY42" fmla="*/ 5311486 h 5550229"/>
              <a:gd name="connsiteX43" fmla="*/ 1136073 w 1496291"/>
              <a:gd name="connsiteY43" fmla="*/ 5269923 h 5550229"/>
              <a:gd name="connsiteX44" fmla="*/ 1149927 w 1496291"/>
              <a:gd name="connsiteY44" fmla="*/ 5186795 h 5550229"/>
              <a:gd name="connsiteX45" fmla="*/ 1163782 w 1496291"/>
              <a:gd name="connsiteY45" fmla="*/ 5145232 h 5550229"/>
              <a:gd name="connsiteX46" fmla="*/ 1177636 w 1496291"/>
              <a:gd name="connsiteY46" fmla="*/ 5048250 h 5550229"/>
              <a:gd name="connsiteX47" fmla="*/ 1191491 w 1496291"/>
              <a:gd name="connsiteY47" fmla="*/ 4812723 h 5550229"/>
              <a:gd name="connsiteX48" fmla="*/ 1219200 w 1496291"/>
              <a:gd name="connsiteY48" fmla="*/ 4577195 h 5550229"/>
              <a:gd name="connsiteX49" fmla="*/ 1233054 w 1496291"/>
              <a:gd name="connsiteY49" fmla="*/ 4410941 h 5550229"/>
              <a:gd name="connsiteX50" fmla="*/ 1246909 w 1496291"/>
              <a:gd name="connsiteY50" fmla="*/ 4300104 h 5550229"/>
              <a:gd name="connsiteX51" fmla="*/ 1260763 w 1496291"/>
              <a:gd name="connsiteY51" fmla="*/ 4023013 h 5550229"/>
              <a:gd name="connsiteX52" fmla="*/ 1274618 w 1496291"/>
              <a:gd name="connsiteY52" fmla="*/ 2609850 h 5550229"/>
              <a:gd name="connsiteX53" fmla="*/ 1316182 w 1496291"/>
              <a:gd name="connsiteY53" fmla="*/ 2402032 h 5550229"/>
              <a:gd name="connsiteX54" fmla="*/ 1343891 w 1496291"/>
              <a:gd name="connsiteY54" fmla="*/ 2360468 h 5550229"/>
              <a:gd name="connsiteX55" fmla="*/ 1385454 w 1496291"/>
              <a:gd name="connsiteY55" fmla="*/ 2235777 h 5550229"/>
              <a:gd name="connsiteX56" fmla="*/ 1413163 w 1496291"/>
              <a:gd name="connsiteY56" fmla="*/ 2152650 h 5550229"/>
              <a:gd name="connsiteX57" fmla="*/ 1440873 w 1496291"/>
              <a:gd name="connsiteY57" fmla="*/ 2055668 h 5550229"/>
              <a:gd name="connsiteX58" fmla="*/ 1454727 w 1496291"/>
              <a:gd name="connsiteY58" fmla="*/ 1958686 h 5550229"/>
              <a:gd name="connsiteX59" fmla="*/ 1468582 w 1496291"/>
              <a:gd name="connsiteY59" fmla="*/ 1903268 h 5550229"/>
              <a:gd name="connsiteX60" fmla="*/ 1482436 w 1496291"/>
              <a:gd name="connsiteY60" fmla="*/ 1778577 h 5550229"/>
              <a:gd name="connsiteX61" fmla="*/ 1496291 w 1496291"/>
              <a:gd name="connsiteY61" fmla="*/ 1390650 h 5550229"/>
              <a:gd name="connsiteX62" fmla="*/ 1482436 w 1496291"/>
              <a:gd name="connsiteY62" fmla="*/ 1155123 h 5550229"/>
              <a:gd name="connsiteX63" fmla="*/ 1454727 w 1496291"/>
              <a:gd name="connsiteY63" fmla="*/ 1113559 h 5550229"/>
              <a:gd name="connsiteX64" fmla="*/ 1330036 w 1496291"/>
              <a:gd name="connsiteY64" fmla="*/ 1016577 h 5550229"/>
              <a:gd name="connsiteX65" fmla="*/ 1288473 w 1496291"/>
              <a:gd name="connsiteY65" fmla="*/ 1002723 h 5550229"/>
              <a:gd name="connsiteX66" fmla="*/ 1219200 w 1496291"/>
              <a:gd name="connsiteY66" fmla="*/ 947304 h 5550229"/>
              <a:gd name="connsiteX67" fmla="*/ 1136073 w 1496291"/>
              <a:gd name="connsiteY67" fmla="*/ 878032 h 5550229"/>
              <a:gd name="connsiteX68" fmla="*/ 1122218 w 1496291"/>
              <a:gd name="connsiteY68" fmla="*/ 836468 h 5550229"/>
              <a:gd name="connsiteX69" fmla="*/ 1094509 w 1496291"/>
              <a:gd name="connsiteY69" fmla="*/ 794904 h 5550229"/>
              <a:gd name="connsiteX70" fmla="*/ 1080654 w 1496291"/>
              <a:gd name="connsiteY70" fmla="*/ 739486 h 5550229"/>
              <a:gd name="connsiteX71" fmla="*/ 1066800 w 1496291"/>
              <a:gd name="connsiteY71" fmla="*/ 697923 h 5550229"/>
              <a:gd name="connsiteX72" fmla="*/ 1052945 w 1496291"/>
              <a:gd name="connsiteY72" fmla="*/ 531668 h 5550229"/>
              <a:gd name="connsiteX73" fmla="*/ 1062903 w 1496291"/>
              <a:gd name="connsiteY73" fmla="*/ 326448 h 5550229"/>
              <a:gd name="connsiteX74" fmla="*/ 1032814 w 1496291"/>
              <a:gd name="connsiteY74" fmla="*/ 120144 h 5550229"/>
              <a:gd name="connsiteX75" fmla="*/ 845343 w 1496291"/>
              <a:gd name="connsiteY75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3963 w 1496291"/>
              <a:gd name="connsiteY8" fmla="*/ 975013 h 5550229"/>
              <a:gd name="connsiteX9" fmla="*/ 183356 w 1496291"/>
              <a:gd name="connsiteY9" fmla="*/ 1127846 h 5550229"/>
              <a:gd name="connsiteX10" fmla="*/ 138545 w 1496291"/>
              <a:gd name="connsiteY10" fmla="*/ 1238250 h 5550229"/>
              <a:gd name="connsiteX11" fmla="*/ 124691 w 1496291"/>
              <a:gd name="connsiteY11" fmla="*/ 1446068 h 5550229"/>
              <a:gd name="connsiteX12" fmla="*/ 96982 w 1496291"/>
              <a:gd name="connsiteY12" fmla="*/ 1598468 h 5550229"/>
              <a:gd name="connsiteX13" fmla="*/ 83127 w 1496291"/>
              <a:gd name="connsiteY13" fmla="*/ 1723159 h 5550229"/>
              <a:gd name="connsiteX14" fmla="*/ 69273 w 1496291"/>
              <a:gd name="connsiteY14" fmla="*/ 2124941 h 5550229"/>
              <a:gd name="connsiteX15" fmla="*/ 41563 w 1496291"/>
              <a:gd name="connsiteY15" fmla="*/ 2235777 h 5550229"/>
              <a:gd name="connsiteX16" fmla="*/ 13854 w 1496291"/>
              <a:gd name="connsiteY16" fmla="*/ 2360468 h 5550229"/>
              <a:gd name="connsiteX17" fmla="*/ 0 w 1496291"/>
              <a:gd name="connsiteY17" fmla="*/ 2415886 h 5550229"/>
              <a:gd name="connsiteX18" fmla="*/ 27709 w 1496291"/>
              <a:gd name="connsiteY18" fmla="*/ 2762250 h 5550229"/>
              <a:gd name="connsiteX19" fmla="*/ 55418 w 1496291"/>
              <a:gd name="connsiteY19" fmla="*/ 2859232 h 5550229"/>
              <a:gd name="connsiteX20" fmla="*/ 110836 w 1496291"/>
              <a:gd name="connsiteY20" fmla="*/ 2997777 h 5550229"/>
              <a:gd name="connsiteX21" fmla="*/ 138545 w 1496291"/>
              <a:gd name="connsiteY21" fmla="*/ 3191741 h 5550229"/>
              <a:gd name="connsiteX22" fmla="*/ 166254 w 1496291"/>
              <a:gd name="connsiteY22" fmla="*/ 3454977 h 5550229"/>
              <a:gd name="connsiteX23" fmla="*/ 193963 w 1496291"/>
              <a:gd name="connsiteY23" fmla="*/ 3579668 h 5550229"/>
              <a:gd name="connsiteX24" fmla="*/ 221673 w 1496291"/>
              <a:gd name="connsiteY24" fmla="*/ 3662795 h 5550229"/>
              <a:gd name="connsiteX25" fmla="*/ 235527 w 1496291"/>
              <a:gd name="connsiteY25" fmla="*/ 3704359 h 5550229"/>
              <a:gd name="connsiteX26" fmla="*/ 263236 w 1496291"/>
              <a:gd name="connsiteY26" fmla="*/ 3801341 h 5550229"/>
              <a:gd name="connsiteX27" fmla="*/ 277091 w 1496291"/>
              <a:gd name="connsiteY27" fmla="*/ 3856759 h 5550229"/>
              <a:gd name="connsiteX28" fmla="*/ 304800 w 1496291"/>
              <a:gd name="connsiteY28" fmla="*/ 4203123 h 5550229"/>
              <a:gd name="connsiteX29" fmla="*/ 318654 w 1496291"/>
              <a:gd name="connsiteY29" fmla="*/ 4258541 h 5550229"/>
              <a:gd name="connsiteX30" fmla="*/ 346363 w 1496291"/>
              <a:gd name="connsiteY30" fmla="*/ 4507923 h 5550229"/>
              <a:gd name="connsiteX31" fmla="*/ 360218 w 1496291"/>
              <a:gd name="connsiteY31" fmla="*/ 4549486 h 5550229"/>
              <a:gd name="connsiteX32" fmla="*/ 374073 w 1496291"/>
              <a:gd name="connsiteY32" fmla="*/ 4701886 h 5550229"/>
              <a:gd name="connsiteX33" fmla="*/ 401782 w 1496291"/>
              <a:gd name="connsiteY33" fmla="*/ 5117523 h 5550229"/>
              <a:gd name="connsiteX34" fmla="*/ 415636 w 1496291"/>
              <a:gd name="connsiteY34" fmla="*/ 5214504 h 5550229"/>
              <a:gd name="connsiteX35" fmla="*/ 429491 w 1496291"/>
              <a:gd name="connsiteY35" fmla="*/ 5269923 h 5550229"/>
              <a:gd name="connsiteX36" fmla="*/ 401782 w 1496291"/>
              <a:gd name="connsiteY36" fmla="*/ 5450032 h 5550229"/>
              <a:gd name="connsiteX37" fmla="*/ 374073 w 1496291"/>
              <a:gd name="connsiteY37" fmla="*/ 5491595 h 5550229"/>
              <a:gd name="connsiteX38" fmla="*/ 346363 w 1496291"/>
              <a:gd name="connsiteY38" fmla="*/ 5519304 h 5550229"/>
              <a:gd name="connsiteX39" fmla="*/ 609600 w 1496291"/>
              <a:gd name="connsiteY39" fmla="*/ 5533159 h 5550229"/>
              <a:gd name="connsiteX40" fmla="*/ 1052945 w 1496291"/>
              <a:gd name="connsiteY40" fmla="*/ 5491595 h 5550229"/>
              <a:gd name="connsiteX41" fmla="*/ 1108363 w 1496291"/>
              <a:gd name="connsiteY41" fmla="*/ 5353050 h 5550229"/>
              <a:gd name="connsiteX42" fmla="*/ 1122218 w 1496291"/>
              <a:gd name="connsiteY42" fmla="*/ 5311486 h 5550229"/>
              <a:gd name="connsiteX43" fmla="*/ 1136073 w 1496291"/>
              <a:gd name="connsiteY43" fmla="*/ 5269923 h 5550229"/>
              <a:gd name="connsiteX44" fmla="*/ 1149927 w 1496291"/>
              <a:gd name="connsiteY44" fmla="*/ 5186795 h 5550229"/>
              <a:gd name="connsiteX45" fmla="*/ 1163782 w 1496291"/>
              <a:gd name="connsiteY45" fmla="*/ 5145232 h 5550229"/>
              <a:gd name="connsiteX46" fmla="*/ 1177636 w 1496291"/>
              <a:gd name="connsiteY46" fmla="*/ 5048250 h 5550229"/>
              <a:gd name="connsiteX47" fmla="*/ 1191491 w 1496291"/>
              <a:gd name="connsiteY47" fmla="*/ 4812723 h 5550229"/>
              <a:gd name="connsiteX48" fmla="*/ 1219200 w 1496291"/>
              <a:gd name="connsiteY48" fmla="*/ 4577195 h 5550229"/>
              <a:gd name="connsiteX49" fmla="*/ 1233054 w 1496291"/>
              <a:gd name="connsiteY49" fmla="*/ 4410941 h 5550229"/>
              <a:gd name="connsiteX50" fmla="*/ 1246909 w 1496291"/>
              <a:gd name="connsiteY50" fmla="*/ 4300104 h 5550229"/>
              <a:gd name="connsiteX51" fmla="*/ 1260763 w 1496291"/>
              <a:gd name="connsiteY51" fmla="*/ 4023013 h 5550229"/>
              <a:gd name="connsiteX52" fmla="*/ 1274618 w 1496291"/>
              <a:gd name="connsiteY52" fmla="*/ 2609850 h 5550229"/>
              <a:gd name="connsiteX53" fmla="*/ 1316182 w 1496291"/>
              <a:gd name="connsiteY53" fmla="*/ 2402032 h 5550229"/>
              <a:gd name="connsiteX54" fmla="*/ 1343891 w 1496291"/>
              <a:gd name="connsiteY54" fmla="*/ 2360468 h 5550229"/>
              <a:gd name="connsiteX55" fmla="*/ 1385454 w 1496291"/>
              <a:gd name="connsiteY55" fmla="*/ 2235777 h 5550229"/>
              <a:gd name="connsiteX56" fmla="*/ 1413163 w 1496291"/>
              <a:gd name="connsiteY56" fmla="*/ 2152650 h 5550229"/>
              <a:gd name="connsiteX57" fmla="*/ 1440873 w 1496291"/>
              <a:gd name="connsiteY57" fmla="*/ 2055668 h 5550229"/>
              <a:gd name="connsiteX58" fmla="*/ 1454727 w 1496291"/>
              <a:gd name="connsiteY58" fmla="*/ 1958686 h 5550229"/>
              <a:gd name="connsiteX59" fmla="*/ 1468582 w 1496291"/>
              <a:gd name="connsiteY59" fmla="*/ 1903268 h 5550229"/>
              <a:gd name="connsiteX60" fmla="*/ 1482436 w 1496291"/>
              <a:gd name="connsiteY60" fmla="*/ 1778577 h 5550229"/>
              <a:gd name="connsiteX61" fmla="*/ 1496291 w 1496291"/>
              <a:gd name="connsiteY61" fmla="*/ 1390650 h 5550229"/>
              <a:gd name="connsiteX62" fmla="*/ 1482436 w 1496291"/>
              <a:gd name="connsiteY62" fmla="*/ 1155123 h 5550229"/>
              <a:gd name="connsiteX63" fmla="*/ 1454727 w 1496291"/>
              <a:gd name="connsiteY63" fmla="*/ 1113559 h 5550229"/>
              <a:gd name="connsiteX64" fmla="*/ 1330036 w 1496291"/>
              <a:gd name="connsiteY64" fmla="*/ 1016577 h 5550229"/>
              <a:gd name="connsiteX65" fmla="*/ 1288473 w 1496291"/>
              <a:gd name="connsiteY65" fmla="*/ 1002723 h 5550229"/>
              <a:gd name="connsiteX66" fmla="*/ 1219200 w 1496291"/>
              <a:gd name="connsiteY66" fmla="*/ 947304 h 5550229"/>
              <a:gd name="connsiteX67" fmla="*/ 1136073 w 1496291"/>
              <a:gd name="connsiteY67" fmla="*/ 878032 h 5550229"/>
              <a:gd name="connsiteX68" fmla="*/ 1122218 w 1496291"/>
              <a:gd name="connsiteY68" fmla="*/ 836468 h 5550229"/>
              <a:gd name="connsiteX69" fmla="*/ 1094509 w 1496291"/>
              <a:gd name="connsiteY69" fmla="*/ 794904 h 5550229"/>
              <a:gd name="connsiteX70" fmla="*/ 1080654 w 1496291"/>
              <a:gd name="connsiteY70" fmla="*/ 739486 h 5550229"/>
              <a:gd name="connsiteX71" fmla="*/ 1066800 w 1496291"/>
              <a:gd name="connsiteY71" fmla="*/ 697923 h 5550229"/>
              <a:gd name="connsiteX72" fmla="*/ 1052945 w 1496291"/>
              <a:gd name="connsiteY72" fmla="*/ 531668 h 5550229"/>
              <a:gd name="connsiteX73" fmla="*/ 1062903 w 1496291"/>
              <a:gd name="connsiteY73" fmla="*/ 326448 h 5550229"/>
              <a:gd name="connsiteX74" fmla="*/ 1032814 w 1496291"/>
              <a:gd name="connsiteY74" fmla="*/ 120144 h 5550229"/>
              <a:gd name="connsiteX75" fmla="*/ 845343 w 1496291"/>
              <a:gd name="connsiteY75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38545 w 1496291"/>
              <a:gd name="connsiteY10" fmla="*/ 1238250 h 5550229"/>
              <a:gd name="connsiteX11" fmla="*/ 124691 w 1496291"/>
              <a:gd name="connsiteY11" fmla="*/ 1446068 h 5550229"/>
              <a:gd name="connsiteX12" fmla="*/ 96982 w 1496291"/>
              <a:gd name="connsiteY12" fmla="*/ 1598468 h 5550229"/>
              <a:gd name="connsiteX13" fmla="*/ 83127 w 1496291"/>
              <a:gd name="connsiteY13" fmla="*/ 1723159 h 5550229"/>
              <a:gd name="connsiteX14" fmla="*/ 69273 w 1496291"/>
              <a:gd name="connsiteY14" fmla="*/ 2124941 h 5550229"/>
              <a:gd name="connsiteX15" fmla="*/ 41563 w 1496291"/>
              <a:gd name="connsiteY15" fmla="*/ 2235777 h 5550229"/>
              <a:gd name="connsiteX16" fmla="*/ 13854 w 1496291"/>
              <a:gd name="connsiteY16" fmla="*/ 2360468 h 5550229"/>
              <a:gd name="connsiteX17" fmla="*/ 0 w 1496291"/>
              <a:gd name="connsiteY17" fmla="*/ 2415886 h 5550229"/>
              <a:gd name="connsiteX18" fmla="*/ 27709 w 1496291"/>
              <a:gd name="connsiteY18" fmla="*/ 2762250 h 5550229"/>
              <a:gd name="connsiteX19" fmla="*/ 55418 w 1496291"/>
              <a:gd name="connsiteY19" fmla="*/ 2859232 h 5550229"/>
              <a:gd name="connsiteX20" fmla="*/ 110836 w 1496291"/>
              <a:gd name="connsiteY20" fmla="*/ 2997777 h 5550229"/>
              <a:gd name="connsiteX21" fmla="*/ 138545 w 1496291"/>
              <a:gd name="connsiteY21" fmla="*/ 3191741 h 5550229"/>
              <a:gd name="connsiteX22" fmla="*/ 166254 w 1496291"/>
              <a:gd name="connsiteY22" fmla="*/ 3454977 h 5550229"/>
              <a:gd name="connsiteX23" fmla="*/ 193963 w 1496291"/>
              <a:gd name="connsiteY23" fmla="*/ 3579668 h 5550229"/>
              <a:gd name="connsiteX24" fmla="*/ 221673 w 1496291"/>
              <a:gd name="connsiteY24" fmla="*/ 3662795 h 5550229"/>
              <a:gd name="connsiteX25" fmla="*/ 235527 w 1496291"/>
              <a:gd name="connsiteY25" fmla="*/ 3704359 h 5550229"/>
              <a:gd name="connsiteX26" fmla="*/ 263236 w 1496291"/>
              <a:gd name="connsiteY26" fmla="*/ 3801341 h 5550229"/>
              <a:gd name="connsiteX27" fmla="*/ 277091 w 1496291"/>
              <a:gd name="connsiteY27" fmla="*/ 3856759 h 5550229"/>
              <a:gd name="connsiteX28" fmla="*/ 304800 w 1496291"/>
              <a:gd name="connsiteY28" fmla="*/ 4203123 h 5550229"/>
              <a:gd name="connsiteX29" fmla="*/ 318654 w 1496291"/>
              <a:gd name="connsiteY29" fmla="*/ 4258541 h 5550229"/>
              <a:gd name="connsiteX30" fmla="*/ 346363 w 1496291"/>
              <a:gd name="connsiteY30" fmla="*/ 4507923 h 5550229"/>
              <a:gd name="connsiteX31" fmla="*/ 360218 w 1496291"/>
              <a:gd name="connsiteY31" fmla="*/ 4549486 h 5550229"/>
              <a:gd name="connsiteX32" fmla="*/ 374073 w 1496291"/>
              <a:gd name="connsiteY32" fmla="*/ 4701886 h 5550229"/>
              <a:gd name="connsiteX33" fmla="*/ 401782 w 1496291"/>
              <a:gd name="connsiteY33" fmla="*/ 5117523 h 5550229"/>
              <a:gd name="connsiteX34" fmla="*/ 415636 w 1496291"/>
              <a:gd name="connsiteY34" fmla="*/ 5214504 h 5550229"/>
              <a:gd name="connsiteX35" fmla="*/ 429491 w 1496291"/>
              <a:gd name="connsiteY35" fmla="*/ 5269923 h 5550229"/>
              <a:gd name="connsiteX36" fmla="*/ 401782 w 1496291"/>
              <a:gd name="connsiteY36" fmla="*/ 5450032 h 5550229"/>
              <a:gd name="connsiteX37" fmla="*/ 374073 w 1496291"/>
              <a:gd name="connsiteY37" fmla="*/ 5491595 h 5550229"/>
              <a:gd name="connsiteX38" fmla="*/ 346363 w 1496291"/>
              <a:gd name="connsiteY38" fmla="*/ 5519304 h 5550229"/>
              <a:gd name="connsiteX39" fmla="*/ 609600 w 1496291"/>
              <a:gd name="connsiteY39" fmla="*/ 5533159 h 5550229"/>
              <a:gd name="connsiteX40" fmla="*/ 1052945 w 1496291"/>
              <a:gd name="connsiteY40" fmla="*/ 5491595 h 5550229"/>
              <a:gd name="connsiteX41" fmla="*/ 1108363 w 1496291"/>
              <a:gd name="connsiteY41" fmla="*/ 5353050 h 5550229"/>
              <a:gd name="connsiteX42" fmla="*/ 1122218 w 1496291"/>
              <a:gd name="connsiteY42" fmla="*/ 5311486 h 5550229"/>
              <a:gd name="connsiteX43" fmla="*/ 1136073 w 1496291"/>
              <a:gd name="connsiteY43" fmla="*/ 5269923 h 5550229"/>
              <a:gd name="connsiteX44" fmla="*/ 1149927 w 1496291"/>
              <a:gd name="connsiteY44" fmla="*/ 5186795 h 5550229"/>
              <a:gd name="connsiteX45" fmla="*/ 1163782 w 1496291"/>
              <a:gd name="connsiteY45" fmla="*/ 5145232 h 5550229"/>
              <a:gd name="connsiteX46" fmla="*/ 1177636 w 1496291"/>
              <a:gd name="connsiteY46" fmla="*/ 5048250 h 5550229"/>
              <a:gd name="connsiteX47" fmla="*/ 1191491 w 1496291"/>
              <a:gd name="connsiteY47" fmla="*/ 4812723 h 5550229"/>
              <a:gd name="connsiteX48" fmla="*/ 1219200 w 1496291"/>
              <a:gd name="connsiteY48" fmla="*/ 4577195 h 5550229"/>
              <a:gd name="connsiteX49" fmla="*/ 1233054 w 1496291"/>
              <a:gd name="connsiteY49" fmla="*/ 4410941 h 5550229"/>
              <a:gd name="connsiteX50" fmla="*/ 1246909 w 1496291"/>
              <a:gd name="connsiteY50" fmla="*/ 4300104 h 5550229"/>
              <a:gd name="connsiteX51" fmla="*/ 1260763 w 1496291"/>
              <a:gd name="connsiteY51" fmla="*/ 4023013 h 5550229"/>
              <a:gd name="connsiteX52" fmla="*/ 1274618 w 1496291"/>
              <a:gd name="connsiteY52" fmla="*/ 2609850 h 5550229"/>
              <a:gd name="connsiteX53" fmla="*/ 1316182 w 1496291"/>
              <a:gd name="connsiteY53" fmla="*/ 2402032 h 5550229"/>
              <a:gd name="connsiteX54" fmla="*/ 1343891 w 1496291"/>
              <a:gd name="connsiteY54" fmla="*/ 2360468 h 5550229"/>
              <a:gd name="connsiteX55" fmla="*/ 1385454 w 1496291"/>
              <a:gd name="connsiteY55" fmla="*/ 2235777 h 5550229"/>
              <a:gd name="connsiteX56" fmla="*/ 1413163 w 1496291"/>
              <a:gd name="connsiteY56" fmla="*/ 2152650 h 5550229"/>
              <a:gd name="connsiteX57" fmla="*/ 1440873 w 1496291"/>
              <a:gd name="connsiteY57" fmla="*/ 2055668 h 5550229"/>
              <a:gd name="connsiteX58" fmla="*/ 1454727 w 1496291"/>
              <a:gd name="connsiteY58" fmla="*/ 1958686 h 5550229"/>
              <a:gd name="connsiteX59" fmla="*/ 1468582 w 1496291"/>
              <a:gd name="connsiteY59" fmla="*/ 1903268 h 5550229"/>
              <a:gd name="connsiteX60" fmla="*/ 1482436 w 1496291"/>
              <a:gd name="connsiteY60" fmla="*/ 1778577 h 5550229"/>
              <a:gd name="connsiteX61" fmla="*/ 1496291 w 1496291"/>
              <a:gd name="connsiteY61" fmla="*/ 1390650 h 5550229"/>
              <a:gd name="connsiteX62" fmla="*/ 1482436 w 1496291"/>
              <a:gd name="connsiteY62" fmla="*/ 1155123 h 5550229"/>
              <a:gd name="connsiteX63" fmla="*/ 1454727 w 1496291"/>
              <a:gd name="connsiteY63" fmla="*/ 1113559 h 5550229"/>
              <a:gd name="connsiteX64" fmla="*/ 1330036 w 1496291"/>
              <a:gd name="connsiteY64" fmla="*/ 1016577 h 5550229"/>
              <a:gd name="connsiteX65" fmla="*/ 1288473 w 1496291"/>
              <a:gd name="connsiteY65" fmla="*/ 1002723 h 5550229"/>
              <a:gd name="connsiteX66" fmla="*/ 1219200 w 1496291"/>
              <a:gd name="connsiteY66" fmla="*/ 947304 h 5550229"/>
              <a:gd name="connsiteX67" fmla="*/ 1136073 w 1496291"/>
              <a:gd name="connsiteY67" fmla="*/ 878032 h 5550229"/>
              <a:gd name="connsiteX68" fmla="*/ 1122218 w 1496291"/>
              <a:gd name="connsiteY68" fmla="*/ 836468 h 5550229"/>
              <a:gd name="connsiteX69" fmla="*/ 1094509 w 1496291"/>
              <a:gd name="connsiteY69" fmla="*/ 794904 h 5550229"/>
              <a:gd name="connsiteX70" fmla="*/ 1080654 w 1496291"/>
              <a:gd name="connsiteY70" fmla="*/ 739486 h 5550229"/>
              <a:gd name="connsiteX71" fmla="*/ 1066800 w 1496291"/>
              <a:gd name="connsiteY71" fmla="*/ 697923 h 5550229"/>
              <a:gd name="connsiteX72" fmla="*/ 1052945 w 1496291"/>
              <a:gd name="connsiteY72" fmla="*/ 531668 h 5550229"/>
              <a:gd name="connsiteX73" fmla="*/ 1062903 w 1496291"/>
              <a:gd name="connsiteY73" fmla="*/ 326448 h 5550229"/>
              <a:gd name="connsiteX74" fmla="*/ 1032814 w 1496291"/>
              <a:gd name="connsiteY74" fmla="*/ 120144 h 5550229"/>
              <a:gd name="connsiteX75" fmla="*/ 845343 w 1496291"/>
              <a:gd name="connsiteY75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96982 w 1496291"/>
              <a:gd name="connsiteY11" fmla="*/ 1598468 h 5550229"/>
              <a:gd name="connsiteX12" fmla="*/ 83127 w 1496291"/>
              <a:gd name="connsiteY12" fmla="*/ 1723159 h 5550229"/>
              <a:gd name="connsiteX13" fmla="*/ 69273 w 1496291"/>
              <a:gd name="connsiteY13" fmla="*/ 2124941 h 5550229"/>
              <a:gd name="connsiteX14" fmla="*/ 41563 w 1496291"/>
              <a:gd name="connsiteY14" fmla="*/ 2235777 h 5550229"/>
              <a:gd name="connsiteX15" fmla="*/ 13854 w 1496291"/>
              <a:gd name="connsiteY15" fmla="*/ 2360468 h 5550229"/>
              <a:gd name="connsiteX16" fmla="*/ 0 w 1496291"/>
              <a:gd name="connsiteY16" fmla="*/ 2415886 h 5550229"/>
              <a:gd name="connsiteX17" fmla="*/ 27709 w 1496291"/>
              <a:gd name="connsiteY17" fmla="*/ 2762250 h 5550229"/>
              <a:gd name="connsiteX18" fmla="*/ 55418 w 1496291"/>
              <a:gd name="connsiteY18" fmla="*/ 2859232 h 5550229"/>
              <a:gd name="connsiteX19" fmla="*/ 110836 w 1496291"/>
              <a:gd name="connsiteY19" fmla="*/ 2997777 h 5550229"/>
              <a:gd name="connsiteX20" fmla="*/ 138545 w 1496291"/>
              <a:gd name="connsiteY20" fmla="*/ 3191741 h 5550229"/>
              <a:gd name="connsiteX21" fmla="*/ 166254 w 1496291"/>
              <a:gd name="connsiteY21" fmla="*/ 3454977 h 5550229"/>
              <a:gd name="connsiteX22" fmla="*/ 193963 w 1496291"/>
              <a:gd name="connsiteY22" fmla="*/ 3579668 h 5550229"/>
              <a:gd name="connsiteX23" fmla="*/ 221673 w 1496291"/>
              <a:gd name="connsiteY23" fmla="*/ 3662795 h 5550229"/>
              <a:gd name="connsiteX24" fmla="*/ 235527 w 1496291"/>
              <a:gd name="connsiteY24" fmla="*/ 3704359 h 5550229"/>
              <a:gd name="connsiteX25" fmla="*/ 263236 w 1496291"/>
              <a:gd name="connsiteY25" fmla="*/ 3801341 h 5550229"/>
              <a:gd name="connsiteX26" fmla="*/ 277091 w 1496291"/>
              <a:gd name="connsiteY26" fmla="*/ 3856759 h 5550229"/>
              <a:gd name="connsiteX27" fmla="*/ 304800 w 1496291"/>
              <a:gd name="connsiteY27" fmla="*/ 4203123 h 5550229"/>
              <a:gd name="connsiteX28" fmla="*/ 318654 w 1496291"/>
              <a:gd name="connsiteY28" fmla="*/ 4258541 h 5550229"/>
              <a:gd name="connsiteX29" fmla="*/ 346363 w 1496291"/>
              <a:gd name="connsiteY29" fmla="*/ 4507923 h 5550229"/>
              <a:gd name="connsiteX30" fmla="*/ 360218 w 1496291"/>
              <a:gd name="connsiteY30" fmla="*/ 4549486 h 5550229"/>
              <a:gd name="connsiteX31" fmla="*/ 374073 w 1496291"/>
              <a:gd name="connsiteY31" fmla="*/ 4701886 h 5550229"/>
              <a:gd name="connsiteX32" fmla="*/ 401782 w 1496291"/>
              <a:gd name="connsiteY32" fmla="*/ 5117523 h 5550229"/>
              <a:gd name="connsiteX33" fmla="*/ 415636 w 1496291"/>
              <a:gd name="connsiteY33" fmla="*/ 5214504 h 5550229"/>
              <a:gd name="connsiteX34" fmla="*/ 429491 w 1496291"/>
              <a:gd name="connsiteY34" fmla="*/ 5269923 h 5550229"/>
              <a:gd name="connsiteX35" fmla="*/ 401782 w 1496291"/>
              <a:gd name="connsiteY35" fmla="*/ 5450032 h 5550229"/>
              <a:gd name="connsiteX36" fmla="*/ 374073 w 1496291"/>
              <a:gd name="connsiteY36" fmla="*/ 5491595 h 5550229"/>
              <a:gd name="connsiteX37" fmla="*/ 346363 w 1496291"/>
              <a:gd name="connsiteY37" fmla="*/ 5519304 h 5550229"/>
              <a:gd name="connsiteX38" fmla="*/ 609600 w 1496291"/>
              <a:gd name="connsiteY38" fmla="*/ 5533159 h 5550229"/>
              <a:gd name="connsiteX39" fmla="*/ 1052945 w 1496291"/>
              <a:gd name="connsiteY39" fmla="*/ 5491595 h 5550229"/>
              <a:gd name="connsiteX40" fmla="*/ 1108363 w 1496291"/>
              <a:gd name="connsiteY40" fmla="*/ 5353050 h 5550229"/>
              <a:gd name="connsiteX41" fmla="*/ 1122218 w 1496291"/>
              <a:gd name="connsiteY41" fmla="*/ 5311486 h 5550229"/>
              <a:gd name="connsiteX42" fmla="*/ 1136073 w 1496291"/>
              <a:gd name="connsiteY42" fmla="*/ 5269923 h 5550229"/>
              <a:gd name="connsiteX43" fmla="*/ 1149927 w 1496291"/>
              <a:gd name="connsiteY43" fmla="*/ 5186795 h 5550229"/>
              <a:gd name="connsiteX44" fmla="*/ 1163782 w 1496291"/>
              <a:gd name="connsiteY44" fmla="*/ 5145232 h 5550229"/>
              <a:gd name="connsiteX45" fmla="*/ 1177636 w 1496291"/>
              <a:gd name="connsiteY45" fmla="*/ 5048250 h 5550229"/>
              <a:gd name="connsiteX46" fmla="*/ 1191491 w 1496291"/>
              <a:gd name="connsiteY46" fmla="*/ 4812723 h 5550229"/>
              <a:gd name="connsiteX47" fmla="*/ 1219200 w 1496291"/>
              <a:gd name="connsiteY47" fmla="*/ 4577195 h 5550229"/>
              <a:gd name="connsiteX48" fmla="*/ 1233054 w 1496291"/>
              <a:gd name="connsiteY48" fmla="*/ 4410941 h 5550229"/>
              <a:gd name="connsiteX49" fmla="*/ 1246909 w 1496291"/>
              <a:gd name="connsiteY49" fmla="*/ 4300104 h 5550229"/>
              <a:gd name="connsiteX50" fmla="*/ 1260763 w 1496291"/>
              <a:gd name="connsiteY50" fmla="*/ 4023013 h 5550229"/>
              <a:gd name="connsiteX51" fmla="*/ 1274618 w 1496291"/>
              <a:gd name="connsiteY51" fmla="*/ 2609850 h 5550229"/>
              <a:gd name="connsiteX52" fmla="*/ 1316182 w 1496291"/>
              <a:gd name="connsiteY52" fmla="*/ 2402032 h 5550229"/>
              <a:gd name="connsiteX53" fmla="*/ 1343891 w 1496291"/>
              <a:gd name="connsiteY53" fmla="*/ 2360468 h 5550229"/>
              <a:gd name="connsiteX54" fmla="*/ 1385454 w 1496291"/>
              <a:gd name="connsiteY54" fmla="*/ 2235777 h 5550229"/>
              <a:gd name="connsiteX55" fmla="*/ 1413163 w 1496291"/>
              <a:gd name="connsiteY55" fmla="*/ 2152650 h 5550229"/>
              <a:gd name="connsiteX56" fmla="*/ 1440873 w 1496291"/>
              <a:gd name="connsiteY56" fmla="*/ 2055668 h 5550229"/>
              <a:gd name="connsiteX57" fmla="*/ 1454727 w 1496291"/>
              <a:gd name="connsiteY57" fmla="*/ 1958686 h 5550229"/>
              <a:gd name="connsiteX58" fmla="*/ 1468582 w 1496291"/>
              <a:gd name="connsiteY58" fmla="*/ 1903268 h 5550229"/>
              <a:gd name="connsiteX59" fmla="*/ 1482436 w 1496291"/>
              <a:gd name="connsiteY59" fmla="*/ 1778577 h 5550229"/>
              <a:gd name="connsiteX60" fmla="*/ 1496291 w 1496291"/>
              <a:gd name="connsiteY60" fmla="*/ 1390650 h 5550229"/>
              <a:gd name="connsiteX61" fmla="*/ 1482436 w 1496291"/>
              <a:gd name="connsiteY61" fmla="*/ 1155123 h 5550229"/>
              <a:gd name="connsiteX62" fmla="*/ 1454727 w 1496291"/>
              <a:gd name="connsiteY62" fmla="*/ 1113559 h 5550229"/>
              <a:gd name="connsiteX63" fmla="*/ 1330036 w 1496291"/>
              <a:gd name="connsiteY63" fmla="*/ 1016577 h 5550229"/>
              <a:gd name="connsiteX64" fmla="*/ 1288473 w 1496291"/>
              <a:gd name="connsiteY64" fmla="*/ 1002723 h 5550229"/>
              <a:gd name="connsiteX65" fmla="*/ 1219200 w 1496291"/>
              <a:gd name="connsiteY65" fmla="*/ 947304 h 5550229"/>
              <a:gd name="connsiteX66" fmla="*/ 1136073 w 1496291"/>
              <a:gd name="connsiteY66" fmla="*/ 878032 h 5550229"/>
              <a:gd name="connsiteX67" fmla="*/ 1122218 w 1496291"/>
              <a:gd name="connsiteY67" fmla="*/ 836468 h 5550229"/>
              <a:gd name="connsiteX68" fmla="*/ 1094509 w 1496291"/>
              <a:gd name="connsiteY68" fmla="*/ 794904 h 5550229"/>
              <a:gd name="connsiteX69" fmla="*/ 1080654 w 1496291"/>
              <a:gd name="connsiteY69" fmla="*/ 739486 h 5550229"/>
              <a:gd name="connsiteX70" fmla="*/ 1066800 w 1496291"/>
              <a:gd name="connsiteY70" fmla="*/ 697923 h 5550229"/>
              <a:gd name="connsiteX71" fmla="*/ 1052945 w 1496291"/>
              <a:gd name="connsiteY71" fmla="*/ 531668 h 5550229"/>
              <a:gd name="connsiteX72" fmla="*/ 1062903 w 1496291"/>
              <a:gd name="connsiteY72" fmla="*/ 326448 h 5550229"/>
              <a:gd name="connsiteX73" fmla="*/ 1032814 w 1496291"/>
              <a:gd name="connsiteY73" fmla="*/ 120144 h 5550229"/>
              <a:gd name="connsiteX74" fmla="*/ 845343 w 1496291"/>
              <a:gd name="connsiteY74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83127 w 1496291"/>
              <a:gd name="connsiteY11" fmla="*/ 1723159 h 5550229"/>
              <a:gd name="connsiteX12" fmla="*/ 69273 w 1496291"/>
              <a:gd name="connsiteY12" fmla="*/ 2124941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89834 h 5550229"/>
              <a:gd name="connsiteX12" fmla="*/ 69273 w 1496291"/>
              <a:gd name="connsiteY12" fmla="*/ 2124941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89834 h 5550229"/>
              <a:gd name="connsiteX12" fmla="*/ 112136 w 1496291"/>
              <a:gd name="connsiteY12" fmla="*/ 1836810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89834 h 5550229"/>
              <a:gd name="connsiteX12" fmla="*/ 112136 w 1496291"/>
              <a:gd name="connsiteY12" fmla="*/ 1836810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89834 h 5550229"/>
              <a:gd name="connsiteX12" fmla="*/ 112136 w 1496291"/>
              <a:gd name="connsiteY12" fmla="*/ 1843953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89834 h 5550229"/>
              <a:gd name="connsiteX12" fmla="*/ 112136 w 1496291"/>
              <a:gd name="connsiteY12" fmla="*/ 1843953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89834 h 5550229"/>
              <a:gd name="connsiteX12" fmla="*/ 112136 w 1496291"/>
              <a:gd name="connsiteY12" fmla="*/ 1843953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89834 h 5550229"/>
              <a:gd name="connsiteX12" fmla="*/ 112136 w 1496291"/>
              <a:gd name="connsiteY12" fmla="*/ 1843953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89834 h 5550229"/>
              <a:gd name="connsiteX12" fmla="*/ 112136 w 1496291"/>
              <a:gd name="connsiteY12" fmla="*/ 1843953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89834 h 5550229"/>
              <a:gd name="connsiteX12" fmla="*/ 112136 w 1496291"/>
              <a:gd name="connsiteY12" fmla="*/ 1843953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96977 h 5550229"/>
              <a:gd name="connsiteX12" fmla="*/ 112136 w 1496291"/>
              <a:gd name="connsiteY12" fmla="*/ 1843953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96977 h 5550229"/>
              <a:gd name="connsiteX12" fmla="*/ 112136 w 1496291"/>
              <a:gd name="connsiteY12" fmla="*/ 1843953 h 5550229"/>
              <a:gd name="connsiteX13" fmla="*/ 41563 w 1496291"/>
              <a:gd name="connsiteY13" fmla="*/ 2235777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96977 h 5550229"/>
              <a:gd name="connsiteX12" fmla="*/ 112136 w 1496291"/>
              <a:gd name="connsiteY12" fmla="*/ 1843953 h 5550229"/>
              <a:gd name="connsiteX13" fmla="*/ 12988 w 1496291"/>
              <a:gd name="connsiteY13" fmla="*/ 2247684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45343 w 1496291"/>
              <a:gd name="connsiteY0" fmla="*/ 0 h 5550229"/>
              <a:gd name="connsiteX1" fmla="*/ 663286 w 1496291"/>
              <a:gd name="connsiteY1" fmla="*/ 34419 h 5550229"/>
              <a:gd name="connsiteX2" fmla="*/ 556996 w 1496291"/>
              <a:gd name="connsiteY2" fmla="*/ 167553 h 5550229"/>
              <a:gd name="connsiteX3" fmla="*/ 568470 w 1496291"/>
              <a:gd name="connsiteY3" fmla="*/ 510237 h 5550229"/>
              <a:gd name="connsiteX4" fmla="*/ 600941 w 1496291"/>
              <a:gd name="connsiteY4" fmla="*/ 626702 h 5550229"/>
              <a:gd name="connsiteX5" fmla="*/ 659173 w 1496291"/>
              <a:gd name="connsiteY5" fmla="*/ 694459 h 5550229"/>
              <a:gd name="connsiteX6" fmla="*/ 581025 w 1496291"/>
              <a:gd name="connsiteY6" fmla="*/ 807677 h 5550229"/>
              <a:gd name="connsiteX7" fmla="*/ 284451 w 1496291"/>
              <a:gd name="connsiteY7" fmla="*/ 871754 h 5550229"/>
              <a:gd name="connsiteX8" fmla="*/ 196344 w 1496291"/>
              <a:gd name="connsiteY8" fmla="*/ 975013 h 5550229"/>
              <a:gd name="connsiteX9" fmla="*/ 183356 w 1496291"/>
              <a:gd name="connsiteY9" fmla="*/ 1127846 h 5550229"/>
              <a:gd name="connsiteX10" fmla="*/ 124691 w 1496291"/>
              <a:gd name="connsiteY10" fmla="*/ 1446068 h 5550229"/>
              <a:gd name="connsiteX11" fmla="*/ 66458 w 1496291"/>
              <a:gd name="connsiteY11" fmla="*/ 1796977 h 5550229"/>
              <a:gd name="connsiteX12" fmla="*/ 112136 w 1496291"/>
              <a:gd name="connsiteY12" fmla="*/ 1843953 h 5550229"/>
              <a:gd name="connsiteX13" fmla="*/ 12988 w 1496291"/>
              <a:gd name="connsiteY13" fmla="*/ 2247684 h 5550229"/>
              <a:gd name="connsiteX14" fmla="*/ 13854 w 1496291"/>
              <a:gd name="connsiteY14" fmla="*/ 2360468 h 5550229"/>
              <a:gd name="connsiteX15" fmla="*/ 0 w 1496291"/>
              <a:gd name="connsiteY15" fmla="*/ 2415886 h 5550229"/>
              <a:gd name="connsiteX16" fmla="*/ 27709 w 1496291"/>
              <a:gd name="connsiteY16" fmla="*/ 2762250 h 5550229"/>
              <a:gd name="connsiteX17" fmla="*/ 55418 w 1496291"/>
              <a:gd name="connsiteY17" fmla="*/ 2859232 h 5550229"/>
              <a:gd name="connsiteX18" fmla="*/ 110836 w 1496291"/>
              <a:gd name="connsiteY18" fmla="*/ 2997777 h 5550229"/>
              <a:gd name="connsiteX19" fmla="*/ 138545 w 1496291"/>
              <a:gd name="connsiteY19" fmla="*/ 3191741 h 5550229"/>
              <a:gd name="connsiteX20" fmla="*/ 166254 w 1496291"/>
              <a:gd name="connsiteY20" fmla="*/ 3454977 h 5550229"/>
              <a:gd name="connsiteX21" fmla="*/ 193963 w 1496291"/>
              <a:gd name="connsiteY21" fmla="*/ 3579668 h 5550229"/>
              <a:gd name="connsiteX22" fmla="*/ 221673 w 1496291"/>
              <a:gd name="connsiteY22" fmla="*/ 3662795 h 5550229"/>
              <a:gd name="connsiteX23" fmla="*/ 235527 w 1496291"/>
              <a:gd name="connsiteY23" fmla="*/ 3704359 h 5550229"/>
              <a:gd name="connsiteX24" fmla="*/ 263236 w 1496291"/>
              <a:gd name="connsiteY24" fmla="*/ 3801341 h 5550229"/>
              <a:gd name="connsiteX25" fmla="*/ 277091 w 1496291"/>
              <a:gd name="connsiteY25" fmla="*/ 3856759 h 5550229"/>
              <a:gd name="connsiteX26" fmla="*/ 304800 w 1496291"/>
              <a:gd name="connsiteY26" fmla="*/ 4203123 h 5550229"/>
              <a:gd name="connsiteX27" fmla="*/ 318654 w 1496291"/>
              <a:gd name="connsiteY27" fmla="*/ 4258541 h 5550229"/>
              <a:gd name="connsiteX28" fmla="*/ 346363 w 1496291"/>
              <a:gd name="connsiteY28" fmla="*/ 4507923 h 5550229"/>
              <a:gd name="connsiteX29" fmla="*/ 360218 w 1496291"/>
              <a:gd name="connsiteY29" fmla="*/ 4549486 h 5550229"/>
              <a:gd name="connsiteX30" fmla="*/ 374073 w 1496291"/>
              <a:gd name="connsiteY30" fmla="*/ 4701886 h 5550229"/>
              <a:gd name="connsiteX31" fmla="*/ 401782 w 1496291"/>
              <a:gd name="connsiteY31" fmla="*/ 5117523 h 5550229"/>
              <a:gd name="connsiteX32" fmla="*/ 415636 w 1496291"/>
              <a:gd name="connsiteY32" fmla="*/ 5214504 h 5550229"/>
              <a:gd name="connsiteX33" fmla="*/ 429491 w 1496291"/>
              <a:gd name="connsiteY33" fmla="*/ 5269923 h 5550229"/>
              <a:gd name="connsiteX34" fmla="*/ 401782 w 1496291"/>
              <a:gd name="connsiteY34" fmla="*/ 5450032 h 5550229"/>
              <a:gd name="connsiteX35" fmla="*/ 374073 w 1496291"/>
              <a:gd name="connsiteY35" fmla="*/ 5491595 h 5550229"/>
              <a:gd name="connsiteX36" fmla="*/ 346363 w 1496291"/>
              <a:gd name="connsiteY36" fmla="*/ 5519304 h 5550229"/>
              <a:gd name="connsiteX37" fmla="*/ 609600 w 1496291"/>
              <a:gd name="connsiteY37" fmla="*/ 5533159 h 5550229"/>
              <a:gd name="connsiteX38" fmla="*/ 1052945 w 1496291"/>
              <a:gd name="connsiteY38" fmla="*/ 5491595 h 5550229"/>
              <a:gd name="connsiteX39" fmla="*/ 1108363 w 1496291"/>
              <a:gd name="connsiteY39" fmla="*/ 5353050 h 5550229"/>
              <a:gd name="connsiteX40" fmla="*/ 1122218 w 1496291"/>
              <a:gd name="connsiteY40" fmla="*/ 5311486 h 5550229"/>
              <a:gd name="connsiteX41" fmla="*/ 1136073 w 1496291"/>
              <a:gd name="connsiteY41" fmla="*/ 5269923 h 5550229"/>
              <a:gd name="connsiteX42" fmla="*/ 1149927 w 1496291"/>
              <a:gd name="connsiteY42" fmla="*/ 5186795 h 5550229"/>
              <a:gd name="connsiteX43" fmla="*/ 1163782 w 1496291"/>
              <a:gd name="connsiteY43" fmla="*/ 5145232 h 5550229"/>
              <a:gd name="connsiteX44" fmla="*/ 1177636 w 1496291"/>
              <a:gd name="connsiteY44" fmla="*/ 5048250 h 5550229"/>
              <a:gd name="connsiteX45" fmla="*/ 1191491 w 1496291"/>
              <a:gd name="connsiteY45" fmla="*/ 4812723 h 5550229"/>
              <a:gd name="connsiteX46" fmla="*/ 1219200 w 1496291"/>
              <a:gd name="connsiteY46" fmla="*/ 4577195 h 5550229"/>
              <a:gd name="connsiteX47" fmla="*/ 1233054 w 1496291"/>
              <a:gd name="connsiteY47" fmla="*/ 4410941 h 5550229"/>
              <a:gd name="connsiteX48" fmla="*/ 1246909 w 1496291"/>
              <a:gd name="connsiteY48" fmla="*/ 4300104 h 5550229"/>
              <a:gd name="connsiteX49" fmla="*/ 1260763 w 1496291"/>
              <a:gd name="connsiteY49" fmla="*/ 4023013 h 5550229"/>
              <a:gd name="connsiteX50" fmla="*/ 1274618 w 1496291"/>
              <a:gd name="connsiteY50" fmla="*/ 2609850 h 5550229"/>
              <a:gd name="connsiteX51" fmla="*/ 1316182 w 1496291"/>
              <a:gd name="connsiteY51" fmla="*/ 2402032 h 5550229"/>
              <a:gd name="connsiteX52" fmla="*/ 1343891 w 1496291"/>
              <a:gd name="connsiteY52" fmla="*/ 2360468 h 5550229"/>
              <a:gd name="connsiteX53" fmla="*/ 1385454 w 1496291"/>
              <a:gd name="connsiteY53" fmla="*/ 2235777 h 5550229"/>
              <a:gd name="connsiteX54" fmla="*/ 1413163 w 1496291"/>
              <a:gd name="connsiteY54" fmla="*/ 2152650 h 5550229"/>
              <a:gd name="connsiteX55" fmla="*/ 1440873 w 1496291"/>
              <a:gd name="connsiteY55" fmla="*/ 2055668 h 5550229"/>
              <a:gd name="connsiteX56" fmla="*/ 1454727 w 1496291"/>
              <a:gd name="connsiteY56" fmla="*/ 1958686 h 5550229"/>
              <a:gd name="connsiteX57" fmla="*/ 1468582 w 1496291"/>
              <a:gd name="connsiteY57" fmla="*/ 1903268 h 5550229"/>
              <a:gd name="connsiteX58" fmla="*/ 1482436 w 1496291"/>
              <a:gd name="connsiteY58" fmla="*/ 1778577 h 5550229"/>
              <a:gd name="connsiteX59" fmla="*/ 1496291 w 1496291"/>
              <a:gd name="connsiteY59" fmla="*/ 1390650 h 5550229"/>
              <a:gd name="connsiteX60" fmla="*/ 1482436 w 1496291"/>
              <a:gd name="connsiteY60" fmla="*/ 1155123 h 5550229"/>
              <a:gd name="connsiteX61" fmla="*/ 1454727 w 1496291"/>
              <a:gd name="connsiteY61" fmla="*/ 1113559 h 5550229"/>
              <a:gd name="connsiteX62" fmla="*/ 1330036 w 1496291"/>
              <a:gd name="connsiteY62" fmla="*/ 1016577 h 5550229"/>
              <a:gd name="connsiteX63" fmla="*/ 1288473 w 1496291"/>
              <a:gd name="connsiteY63" fmla="*/ 1002723 h 5550229"/>
              <a:gd name="connsiteX64" fmla="*/ 1219200 w 1496291"/>
              <a:gd name="connsiteY64" fmla="*/ 947304 h 5550229"/>
              <a:gd name="connsiteX65" fmla="*/ 1136073 w 1496291"/>
              <a:gd name="connsiteY65" fmla="*/ 878032 h 5550229"/>
              <a:gd name="connsiteX66" fmla="*/ 1122218 w 1496291"/>
              <a:gd name="connsiteY66" fmla="*/ 836468 h 5550229"/>
              <a:gd name="connsiteX67" fmla="*/ 1094509 w 1496291"/>
              <a:gd name="connsiteY67" fmla="*/ 794904 h 5550229"/>
              <a:gd name="connsiteX68" fmla="*/ 1080654 w 1496291"/>
              <a:gd name="connsiteY68" fmla="*/ 739486 h 5550229"/>
              <a:gd name="connsiteX69" fmla="*/ 1066800 w 1496291"/>
              <a:gd name="connsiteY69" fmla="*/ 697923 h 5550229"/>
              <a:gd name="connsiteX70" fmla="*/ 1052945 w 1496291"/>
              <a:gd name="connsiteY70" fmla="*/ 531668 h 5550229"/>
              <a:gd name="connsiteX71" fmla="*/ 1062903 w 1496291"/>
              <a:gd name="connsiteY71" fmla="*/ 326448 h 5550229"/>
              <a:gd name="connsiteX72" fmla="*/ 1032814 w 1496291"/>
              <a:gd name="connsiteY72" fmla="*/ 120144 h 5550229"/>
              <a:gd name="connsiteX73" fmla="*/ 845343 w 1496291"/>
              <a:gd name="connsiteY73" fmla="*/ 0 h 5550229"/>
              <a:gd name="connsiteX0" fmla="*/ 869697 w 1520645"/>
              <a:gd name="connsiteY0" fmla="*/ 0 h 5550229"/>
              <a:gd name="connsiteX1" fmla="*/ 687640 w 1520645"/>
              <a:gd name="connsiteY1" fmla="*/ 34419 h 5550229"/>
              <a:gd name="connsiteX2" fmla="*/ 581350 w 1520645"/>
              <a:gd name="connsiteY2" fmla="*/ 167553 h 5550229"/>
              <a:gd name="connsiteX3" fmla="*/ 592824 w 1520645"/>
              <a:gd name="connsiteY3" fmla="*/ 510237 h 5550229"/>
              <a:gd name="connsiteX4" fmla="*/ 625295 w 1520645"/>
              <a:gd name="connsiteY4" fmla="*/ 626702 h 5550229"/>
              <a:gd name="connsiteX5" fmla="*/ 683527 w 1520645"/>
              <a:gd name="connsiteY5" fmla="*/ 694459 h 5550229"/>
              <a:gd name="connsiteX6" fmla="*/ 605379 w 1520645"/>
              <a:gd name="connsiteY6" fmla="*/ 807677 h 5550229"/>
              <a:gd name="connsiteX7" fmla="*/ 308805 w 1520645"/>
              <a:gd name="connsiteY7" fmla="*/ 871754 h 5550229"/>
              <a:gd name="connsiteX8" fmla="*/ 220698 w 1520645"/>
              <a:gd name="connsiteY8" fmla="*/ 975013 h 5550229"/>
              <a:gd name="connsiteX9" fmla="*/ 207710 w 1520645"/>
              <a:gd name="connsiteY9" fmla="*/ 1127846 h 5550229"/>
              <a:gd name="connsiteX10" fmla="*/ 149045 w 1520645"/>
              <a:gd name="connsiteY10" fmla="*/ 1446068 h 5550229"/>
              <a:gd name="connsiteX11" fmla="*/ 90812 w 1520645"/>
              <a:gd name="connsiteY11" fmla="*/ 1796977 h 5550229"/>
              <a:gd name="connsiteX12" fmla="*/ 136490 w 1520645"/>
              <a:gd name="connsiteY12" fmla="*/ 1843953 h 5550229"/>
              <a:gd name="connsiteX13" fmla="*/ 37342 w 1520645"/>
              <a:gd name="connsiteY13" fmla="*/ 2247684 h 5550229"/>
              <a:gd name="connsiteX14" fmla="*/ 108 w 1520645"/>
              <a:gd name="connsiteY14" fmla="*/ 2439050 h 5550229"/>
              <a:gd name="connsiteX15" fmla="*/ 24354 w 1520645"/>
              <a:gd name="connsiteY15" fmla="*/ 2415886 h 5550229"/>
              <a:gd name="connsiteX16" fmla="*/ 52063 w 1520645"/>
              <a:gd name="connsiteY16" fmla="*/ 2762250 h 5550229"/>
              <a:gd name="connsiteX17" fmla="*/ 79772 w 1520645"/>
              <a:gd name="connsiteY17" fmla="*/ 2859232 h 5550229"/>
              <a:gd name="connsiteX18" fmla="*/ 135190 w 1520645"/>
              <a:gd name="connsiteY18" fmla="*/ 2997777 h 5550229"/>
              <a:gd name="connsiteX19" fmla="*/ 162899 w 1520645"/>
              <a:gd name="connsiteY19" fmla="*/ 3191741 h 5550229"/>
              <a:gd name="connsiteX20" fmla="*/ 190608 w 1520645"/>
              <a:gd name="connsiteY20" fmla="*/ 3454977 h 5550229"/>
              <a:gd name="connsiteX21" fmla="*/ 218317 w 1520645"/>
              <a:gd name="connsiteY21" fmla="*/ 3579668 h 5550229"/>
              <a:gd name="connsiteX22" fmla="*/ 246027 w 1520645"/>
              <a:gd name="connsiteY22" fmla="*/ 3662795 h 5550229"/>
              <a:gd name="connsiteX23" fmla="*/ 259881 w 1520645"/>
              <a:gd name="connsiteY23" fmla="*/ 3704359 h 5550229"/>
              <a:gd name="connsiteX24" fmla="*/ 287590 w 1520645"/>
              <a:gd name="connsiteY24" fmla="*/ 3801341 h 5550229"/>
              <a:gd name="connsiteX25" fmla="*/ 301445 w 1520645"/>
              <a:gd name="connsiteY25" fmla="*/ 3856759 h 5550229"/>
              <a:gd name="connsiteX26" fmla="*/ 329154 w 1520645"/>
              <a:gd name="connsiteY26" fmla="*/ 4203123 h 5550229"/>
              <a:gd name="connsiteX27" fmla="*/ 343008 w 1520645"/>
              <a:gd name="connsiteY27" fmla="*/ 4258541 h 5550229"/>
              <a:gd name="connsiteX28" fmla="*/ 370717 w 1520645"/>
              <a:gd name="connsiteY28" fmla="*/ 4507923 h 5550229"/>
              <a:gd name="connsiteX29" fmla="*/ 384572 w 1520645"/>
              <a:gd name="connsiteY29" fmla="*/ 4549486 h 5550229"/>
              <a:gd name="connsiteX30" fmla="*/ 398427 w 1520645"/>
              <a:gd name="connsiteY30" fmla="*/ 4701886 h 5550229"/>
              <a:gd name="connsiteX31" fmla="*/ 426136 w 1520645"/>
              <a:gd name="connsiteY31" fmla="*/ 5117523 h 5550229"/>
              <a:gd name="connsiteX32" fmla="*/ 439990 w 1520645"/>
              <a:gd name="connsiteY32" fmla="*/ 5214504 h 5550229"/>
              <a:gd name="connsiteX33" fmla="*/ 453845 w 1520645"/>
              <a:gd name="connsiteY33" fmla="*/ 5269923 h 5550229"/>
              <a:gd name="connsiteX34" fmla="*/ 426136 w 1520645"/>
              <a:gd name="connsiteY34" fmla="*/ 5450032 h 5550229"/>
              <a:gd name="connsiteX35" fmla="*/ 398427 w 1520645"/>
              <a:gd name="connsiteY35" fmla="*/ 5491595 h 5550229"/>
              <a:gd name="connsiteX36" fmla="*/ 370717 w 1520645"/>
              <a:gd name="connsiteY36" fmla="*/ 5519304 h 5550229"/>
              <a:gd name="connsiteX37" fmla="*/ 633954 w 1520645"/>
              <a:gd name="connsiteY37" fmla="*/ 5533159 h 5550229"/>
              <a:gd name="connsiteX38" fmla="*/ 1077299 w 1520645"/>
              <a:gd name="connsiteY38" fmla="*/ 5491595 h 5550229"/>
              <a:gd name="connsiteX39" fmla="*/ 1132717 w 1520645"/>
              <a:gd name="connsiteY39" fmla="*/ 5353050 h 5550229"/>
              <a:gd name="connsiteX40" fmla="*/ 1146572 w 1520645"/>
              <a:gd name="connsiteY40" fmla="*/ 5311486 h 5550229"/>
              <a:gd name="connsiteX41" fmla="*/ 1160427 w 1520645"/>
              <a:gd name="connsiteY41" fmla="*/ 5269923 h 5550229"/>
              <a:gd name="connsiteX42" fmla="*/ 1174281 w 1520645"/>
              <a:gd name="connsiteY42" fmla="*/ 5186795 h 5550229"/>
              <a:gd name="connsiteX43" fmla="*/ 1188136 w 1520645"/>
              <a:gd name="connsiteY43" fmla="*/ 5145232 h 5550229"/>
              <a:gd name="connsiteX44" fmla="*/ 1201990 w 1520645"/>
              <a:gd name="connsiteY44" fmla="*/ 5048250 h 5550229"/>
              <a:gd name="connsiteX45" fmla="*/ 1215845 w 1520645"/>
              <a:gd name="connsiteY45" fmla="*/ 4812723 h 5550229"/>
              <a:gd name="connsiteX46" fmla="*/ 1243554 w 1520645"/>
              <a:gd name="connsiteY46" fmla="*/ 4577195 h 5550229"/>
              <a:gd name="connsiteX47" fmla="*/ 1257408 w 1520645"/>
              <a:gd name="connsiteY47" fmla="*/ 4410941 h 5550229"/>
              <a:gd name="connsiteX48" fmla="*/ 1271263 w 1520645"/>
              <a:gd name="connsiteY48" fmla="*/ 4300104 h 5550229"/>
              <a:gd name="connsiteX49" fmla="*/ 1285117 w 1520645"/>
              <a:gd name="connsiteY49" fmla="*/ 4023013 h 5550229"/>
              <a:gd name="connsiteX50" fmla="*/ 1298972 w 1520645"/>
              <a:gd name="connsiteY50" fmla="*/ 2609850 h 5550229"/>
              <a:gd name="connsiteX51" fmla="*/ 1340536 w 1520645"/>
              <a:gd name="connsiteY51" fmla="*/ 2402032 h 5550229"/>
              <a:gd name="connsiteX52" fmla="*/ 1368245 w 1520645"/>
              <a:gd name="connsiteY52" fmla="*/ 2360468 h 5550229"/>
              <a:gd name="connsiteX53" fmla="*/ 1409808 w 1520645"/>
              <a:gd name="connsiteY53" fmla="*/ 2235777 h 5550229"/>
              <a:gd name="connsiteX54" fmla="*/ 1437517 w 1520645"/>
              <a:gd name="connsiteY54" fmla="*/ 2152650 h 5550229"/>
              <a:gd name="connsiteX55" fmla="*/ 1465227 w 1520645"/>
              <a:gd name="connsiteY55" fmla="*/ 2055668 h 5550229"/>
              <a:gd name="connsiteX56" fmla="*/ 1479081 w 1520645"/>
              <a:gd name="connsiteY56" fmla="*/ 1958686 h 5550229"/>
              <a:gd name="connsiteX57" fmla="*/ 1492936 w 1520645"/>
              <a:gd name="connsiteY57" fmla="*/ 1903268 h 5550229"/>
              <a:gd name="connsiteX58" fmla="*/ 1506790 w 1520645"/>
              <a:gd name="connsiteY58" fmla="*/ 1778577 h 5550229"/>
              <a:gd name="connsiteX59" fmla="*/ 1520645 w 1520645"/>
              <a:gd name="connsiteY59" fmla="*/ 1390650 h 5550229"/>
              <a:gd name="connsiteX60" fmla="*/ 1506790 w 1520645"/>
              <a:gd name="connsiteY60" fmla="*/ 1155123 h 5550229"/>
              <a:gd name="connsiteX61" fmla="*/ 1479081 w 1520645"/>
              <a:gd name="connsiteY61" fmla="*/ 1113559 h 5550229"/>
              <a:gd name="connsiteX62" fmla="*/ 1354390 w 1520645"/>
              <a:gd name="connsiteY62" fmla="*/ 1016577 h 5550229"/>
              <a:gd name="connsiteX63" fmla="*/ 1312827 w 1520645"/>
              <a:gd name="connsiteY63" fmla="*/ 1002723 h 5550229"/>
              <a:gd name="connsiteX64" fmla="*/ 1243554 w 1520645"/>
              <a:gd name="connsiteY64" fmla="*/ 947304 h 5550229"/>
              <a:gd name="connsiteX65" fmla="*/ 1160427 w 1520645"/>
              <a:gd name="connsiteY65" fmla="*/ 878032 h 5550229"/>
              <a:gd name="connsiteX66" fmla="*/ 1146572 w 1520645"/>
              <a:gd name="connsiteY66" fmla="*/ 836468 h 5550229"/>
              <a:gd name="connsiteX67" fmla="*/ 1118863 w 1520645"/>
              <a:gd name="connsiteY67" fmla="*/ 794904 h 5550229"/>
              <a:gd name="connsiteX68" fmla="*/ 1105008 w 1520645"/>
              <a:gd name="connsiteY68" fmla="*/ 739486 h 5550229"/>
              <a:gd name="connsiteX69" fmla="*/ 1091154 w 1520645"/>
              <a:gd name="connsiteY69" fmla="*/ 697923 h 5550229"/>
              <a:gd name="connsiteX70" fmla="*/ 1077299 w 1520645"/>
              <a:gd name="connsiteY70" fmla="*/ 531668 h 5550229"/>
              <a:gd name="connsiteX71" fmla="*/ 1087257 w 1520645"/>
              <a:gd name="connsiteY71" fmla="*/ 326448 h 5550229"/>
              <a:gd name="connsiteX72" fmla="*/ 1057168 w 1520645"/>
              <a:gd name="connsiteY72" fmla="*/ 120144 h 5550229"/>
              <a:gd name="connsiteX73" fmla="*/ 869697 w 1520645"/>
              <a:gd name="connsiteY73" fmla="*/ 0 h 5550229"/>
              <a:gd name="connsiteX0" fmla="*/ 869697 w 1520645"/>
              <a:gd name="connsiteY0" fmla="*/ 0 h 5550229"/>
              <a:gd name="connsiteX1" fmla="*/ 687640 w 1520645"/>
              <a:gd name="connsiteY1" fmla="*/ 34419 h 5550229"/>
              <a:gd name="connsiteX2" fmla="*/ 581350 w 1520645"/>
              <a:gd name="connsiteY2" fmla="*/ 167553 h 5550229"/>
              <a:gd name="connsiteX3" fmla="*/ 592824 w 1520645"/>
              <a:gd name="connsiteY3" fmla="*/ 510237 h 5550229"/>
              <a:gd name="connsiteX4" fmla="*/ 625295 w 1520645"/>
              <a:gd name="connsiteY4" fmla="*/ 626702 h 5550229"/>
              <a:gd name="connsiteX5" fmla="*/ 683527 w 1520645"/>
              <a:gd name="connsiteY5" fmla="*/ 694459 h 5550229"/>
              <a:gd name="connsiteX6" fmla="*/ 605379 w 1520645"/>
              <a:gd name="connsiteY6" fmla="*/ 807677 h 5550229"/>
              <a:gd name="connsiteX7" fmla="*/ 308805 w 1520645"/>
              <a:gd name="connsiteY7" fmla="*/ 871754 h 5550229"/>
              <a:gd name="connsiteX8" fmla="*/ 220698 w 1520645"/>
              <a:gd name="connsiteY8" fmla="*/ 975013 h 5550229"/>
              <a:gd name="connsiteX9" fmla="*/ 207710 w 1520645"/>
              <a:gd name="connsiteY9" fmla="*/ 1127846 h 5550229"/>
              <a:gd name="connsiteX10" fmla="*/ 149045 w 1520645"/>
              <a:gd name="connsiteY10" fmla="*/ 1446068 h 5550229"/>
              <a:gd name="connsiteX11" fmla="*/ 90812 w 1520645"/>
              <a:gd name="connsiteY11" fmla="*/ 1796977 h 5550229"/>
              <a:gd name="connsiteX12" fmla="*/ 136490 w 1520645"/>
              <a:gd name="connsiteY12" fmla="*/ 1843953 h 5550229"/>
              <a:gd name="connsiteX13" fmla="*/ 37342 w 1520645"/>
              <a:gd name="connsiteY13" fmla="*/ 2247684 h 5550229"/>
              <a:gd name="connsiteX14" fmla="*/ 108 w 1520645"/>
              <a:gd name="connsiteY14" fmla="*/ 2439050 h 5550229"/>
              <a:gd name="connsiteX15" fmla="*/ 24354 w 1520645"/>
              <a:gd name="connsiteY15" fmla="*/ 2415886 h 5550229"/>
              <a:gd name="connsiteX16" fmla="*/ 52063 w 1520645"/>
              <a:gd name="connsiteY16" fmla="*/ 2762250 h 5550229"/>
              <a:gd name="connsiteX17" fmla="*/ 79772 w 1520645"/>
              <a:gd name="connsiteY17" fmla="*/ 2859232 h 5550229"/>
              <a:gd name="connsiteX18" fmla="*/ 135190 w 1520645"/>
              <a:gd name="connsiteY18" fmla="*/ 2997777 h 5550229"/>
              <a:gd name="connsiteX19" fmla="*/ 162899 w 1520645"/>
              <a:gd name="connsiteY19" fmla="*/ 3191741 h 5550229"/>
              <a:gd name="connsiteX20" fmla="*/ 190608 w 1520645"/>
              <a:gd name="connsiteY20" fmla="*/ 3454977 h 5550229"/>
              <a:gd name="connsiteX21" fmla="*/ 218317 w 1520645"/>
              <a:gd name="connsiteY21" fmla="*/ 3579668 h 5550229"/>
              <a:gd name="connsiteX22" fmla="*/ 246027 w 1520645"/>
              <a:gd name="connsiteY22" fmla="*/ 3662795 h 5550229"/>
              <a:gd name="connsiteX23" fmla="*/ 259881 w 1520645"/>
              <a:gd name="connsiteY23" fmla="*/ 3704359 h 5550229"/>
              <a:gd name="connsiteX24" fmla="*/ 287590 w 1520645"/>
              <a:gd name="connsiteY24" fmla="*/ 3801341 h 5550229"/>
              <a:gd name="connsiteX25" fmla="*/ 301445 w 1520645"/>
              <a:gd name="connsiteY25" fmla="*/ 3856759 h 5550229"/>
              <a:gd name="connsiteX26" fmla="*/ 329154 w 1520645"/>
              <a:gd name="connsiteY26" fmla="*/ 4203123 h 5550229"/>
              <a:gd name="connsiteX27" fmla="*/ 343008 w 1520645"/>
              <a:gd name="connsiteY27" fmla="*/ 4258541 h 5550229"/>
              <a:gd name="connsiteX28" fmla="*/ 370717 w 1520645"/>
              <a:gd name="connsiteY28" fmla="*/ 4507923 h 5550229"/>
              <a:gd name="connsiteX29" fmla="*/ 384572 w 1520645"/>
              <a:gd name="connsiteY29" fmla="*/ 4549486 h 5550229"/>
              <a:gd name="connsiteX30" fmla="*/ 398427 w 1520645"/>
              <a:gd name="connsiteY30" fmla="*/ 4701886 h 5550229"/>
              <a:gd name="connsiteX31" fmla="*/ 426136 w 1520645"/>
              <a:gd name="connsiteY31" fmla="*/ 5117523 h 5550229"/>
              <a:gd name="connsiteX32" fmla="*/ 439990 w 1520645"/>
              <a:gd name="connsiteY32" fmla="*/ 5214504 h 5550229"/>
              <a:gd name="connsiteX33" fmla="*/ 453845 w 1520645"/>
              <a:gd name="connsiteY33" fmla="*/ 5269923 h 5550229"/>
              <a:gd name="connsiteX34" fmla="*/ 426136 w 1520645"/>
              <a:gd name="connsiteY34" fmla="*/ 5450032 h 5550229"/>
              <a:gd name="connsiteX35" fmla="*/ 398427 w 1520645"/>
              <a:gd name="connsiteY35" fmla="*/ 5491595 h 5550229"/>
              <a:gd name="connsiteX36" fmla="*/ 370717 w 1520645"/>
              <a:gd name="connsiteY36" fmla="*/ 5519304 h 5550229"/>
              <a:gd name="connsiteX37" fmla="*/ 633954 w 1520645"/>
              <a:gd name="connsiteY37" fmla="*/ 5533159 h 5550229"/>
              <a:gd name="connsiteX38" fmla="*/ 1077299 w 1520645"/>
              <a:gd name="connsiteY38" fmla="*/ 5491595 h 5550229"/>
              <a:gd name="connsiteX39" fmla="*/ 1132717 w 1520645"/>
              <a:gd name="connsiteY39" fmla="*/ 5353050 h 5550229"/>
              <a:gd name="connsiteX40" fmla="*/ 1146572 w 1520645"/>
              <a:gd name="connsiteY40" fmla="*/ 5311486 h 5550229"/>
              <a:gd name="connsiteX41" fmla="*/ 1160427 w 1520645"/>
              <a:gd name="connsiteY41" fmla="*/ 5269923 h 5550229"/>
              <a:gd name="connsiteX42" fmla="*/ 1174281 w 1520645"/>
              <a:gd name="connsiteY42" fmla="*/ 5186795 h 5550229"/>
              <a:gd name="connsiteX43" fmla="*/ 1188136 w 1520645"/>
              <a:gd name="connsiteY43" fmla="*/ 5145232 h 5550229"/>
              <a:gd name="connsiteX44" fmla="*/ 1201990 w 1520645"/>
              <a:gd name="connsiteY44" fmla="*/ 5048250 h 5550229"/>
              <a:gd name="connsiteX45" fmla="*/ 1215845 w 1520645"/>
              <a:gd name="connsiteY45" fmla="*/ 4812723 h 5550229"/>
              <a:gd name="connsiteX46" fmla="*/ 1243554 w 1520645"/>
              <a:gd name="connsiteY46" fmla="*/ 4577195 h 5550229"/>
              <a:gd name="connsiteX47" fmla="*/ 1257408 w 1520645"/>
              <a:gd name="connsiteY47" fmla="*/ 4410941 h 5550229"/>
              <a:gd name="connsiteX48" fmla="*/ 1271263 w 1520645"/>
              <a:gd name="connsiteY48" fmla="*/ 4300104 h 5550229"/>
              <a:gd name="connsiteX49" fmla="*/ 1285117 w 1520645"/>
              <a:gd name="connsiteY49" fmla="*/ 4023013 h 5550229"/>
              <a:gd name="connsiteX50" fmla="*/ 1298972 w 1520645"/>
              <a:gd name="connsiteY50" fmla="*/ 2609850 h 5550229"/>
              <a:gd name="connsiteX51" fmla="*/ 1340536 w 1520645"/>
              <a:gd name="connsiteY51" fmla="*/ 2402032 h 5550229"/>
              <a:gd name="connsiteX52" fmla="*/ 1368245 w 1520645"/>
              <a:gd name="connsiteY52" fmla="*/ 2360468 h 5550229"/>
              <a:gd name="connsiteX53" fmla="*/ 1409808 w 1520645"/>
              <a:gd name="connsiteY53" fmla="*/ 2235777 h 5550229"/>
              <a:gd name="connsiteX54" fmla="*/ 1437517 w 1520645"/>
              <a:gd name="connsiteY54" fmla="*/ 2152650 h 5550229"/>
              <a:gd name="connsiteX55" fmla="*/ 1465227 w 1520645"/>
              <a:gd name="connsiteY55" fmla="*/ 2055668 h 5550229"/>
              <a:gd name="connsiteX56" fmla="*/ 1479081 w 1520645"/>
              <a:gd name="connsiteY56" fmla="*/ 1958686 h 5550229"/>
              <a:gd name="connsiteX57" fmla="*/ 1492936 w 1520645"/>
              <a:gd name="connsiteY57" fmla="*/ 1903268 h 5550229"/>
              <a:gd name="connsiteX58" fmla="*/ 1506790 w 1520645"/>
              <a:gd name="connsiteY58" fmla="*/ 1778577 h 5550229"/>
              <a:gd name="connsiteX59" fmla="*/ 1520645 w 1520645"/>
              <a:gd name="connsiteY59" fmla="*/ 1390650 h 5550229"/>
              <a:gd name="connsiteX60" fmla="*/ 1506790 w 1520645"/>
              <a:gd name="connsiteY60" fmla="*/ 1155123 h 5550229"/>
              <a:gd name="connsiteX61" fmla="*/ 1479081 w 1520645"/>
              <a:gd name="connsiteY61" fmla="*/ 1113559 h 5550229"/>
              <a:gd name="connsiteX62" fmla="*/ 1354390 w 1520645"/>
              <a:gd name="connsiteY62" fmla="*/ 1016577 h 5550229"/>
              <a:gd name="connsiteX63" fmla="*/ 1312827 w 1520645"/>
              <a:gd name="connsiteY63" fmla="*/ 1002723 h 5550229"/>
              <a:gd name="connsiteX64" fmla="*/ 1243554 w 1520645"/>
              <a:gd name="connsiteY64" fmla="*/ 947304 h 5550229"/>
              <a:gd name="connsiteX65" fmla="*/ 1160427 w 1520645"/>
              <a:gd name="connsiteY65" fmla="*/ 878032 h 5550229"/>
              <a:gd name="connsiteX66" fmla="*/ 1146572 w 1520645"/>
              <a:gd name="connsiteY66" fmla="*/ 836468 h 5550229"/>
              <a:gd name="connsiteX67" fmla="*/ 1118863 w 1520645"/>
              <a:gd name="connsiteY67" fmla="*/ 794904 h 5550229"/>
              <a:gd name="connsiteX68" fmla="*/ 1105008 w 1520645"/>
              <a:gd name="connsiteY68" fmla="*/ 739486 h 5550229"/>
              <a:gd name="connsiteX69" fmla="*/ 1091154 w 1520645"/>
              <a:gd name="connsiteY69" fmla="*/ 697923 h 5550229"/>
              <a:gd name="connsiteX70" fmla="*/ 1077299 w 1520645"/>
              <a:gd name="connsiteY70" fmla="*/ 531668 h 5550229"/>
              <a:gd name="connsiteX71" fmla="*/ 1087257 w 1520645"/>
              <a:gd name="connsiteY71" fmla="*/ 326448 h 5550229"/>
              <a:gd name="connsiteX72" fmla="*/ 1057168 w 1520645"/>
              <a:gd name="connsiteY72" fmla="*/ 120144 h 5550229"/>
              <a:gd name="connsiteX73" fmla="*/ 869697 w 1520645"/>
              <a:gd name="connsiteY73" fmla="*/ 0 h 5550229"/>
              <a:gd name="connsiteX0" fmla="*/ 848482 w 1499430"/>
              <a:gd name="connsiteY0" fmla="*/ 0 h 5550229"/>
              <a:gd name="connsiteX1" fmla="*/ 666425 w 1499430"/>
              <a:gd name="connsiteY1" fmla="*/ 34419 h 5550229"/>
              <a:gd name="connsiteX2" fmla="*/ 560135 w 1499430"/>
              <a:gd name="connsiteY2" fmla="*/ 167553 h 5550229"/>
              <a:gd name="connsiteX3" fmla="*/ 571609 w 1499430"/>
              <a:gd name="connsiteY3" fmla="*/ 510237 h 5550229"/>
              <a:gd name="connsiteX4" fmla="*/ 604080 w 1499430"/>
              <a:gd name="connsiteY4" fmla="*/ 626702 h 5550229"/>
              <a:gd name="connsiteX5" fmla="*/ 662312 w 1499430"/>
              <a:gd name="connsiteY5" fmla="*/ 694459 h 5550229"/>
              <a:gd name="connsiteX6" fmla="*/ 584164 w 1499430"/>
              <a:gd name="connsiteY6" fmla="*/ 807677 h 5550229"/>
              <a:gd name="connsiteX7" fmla="*/ 287590 w 1499430"/>
              <a:gd name="connsiteY7" fmla="*/ 871754 h 5550229"/>
              <a:gd name="connsiteX8" fmla="*/ 199483 w 1499430"/>
              <a:gd name="connsiteY8" fmla="*/ 975013 h 5550229"/>
              <a:gd name="connsiteX9" fmla="*/ 186495 w 1499430"/>
              <a:gd name="connsiteY9" fmla="*/ 1127846 h 5550229"/>
              <a:gd name="connsiteX10" fmla="*/ 127830 w 1499430"/>
              <a:gd name="connsiteY10" fmla="*/ 1446068 h 5550229"/>
              <a:gd name="connsiteX11" fmla="*/ 69597 w 1499430"/>
              <a:gd name="connsiteY11" fmla="*/ 1796977 h 5550229"/>
              <a:gd name="connsiteX12" fmla="*/ 115275 w 1499430"/>
              <a:gd name="connsiteY12" fmla="*/ 1843953 h 5550229"/>
              <a:gd name="connsiteX13" fmla="*/ 16127 w 1499430"/>
              <a:gd name="connsiteY13" fmla="*/ 2247684 h 5550229"/>
              <a:gd name="connsiteX14" fmla="*/ 324 w 1499430"/>
              <a:gd name="connsiteY14" fmla="*/ 2379519 h 5550229"/>
              <a:gd name="connsiteX15" fmla="*/ 3139 w 1499430"/>
              <a:gd name="connsiteY15" fmla="*/ 2415886 h 5550229"/>
              <a:gd name="connsiteX16" fmla="*/ 30848 w 1499430"/>
              <a:gd name="connsiteY16" fmla="*/ 2762250 h 5550229"/>
              <a:gd name="connsiteX17" fmla="*/ 58557 w 1499430"/>
              <a:gd name="connsiteY17" fmla="*/ 2859232 h 5550229"/>
              <a:gd name="connsiteX18" fmla="*/ 113975 w 1499430"/>
              <a:gd name="connsiteY18" fmla="*/ 2997777 h 5550229"/>
              <a:gd name="connsiteX19" fmla="*/ 141684 w 1499430"/>
              <a:gd name="connsiteY19" fmla="*/ 3191741 h 5550229"/>
              <a:gd name="connsiteX20" fmla="*/ 169393 w 1499430"/>
              <a:gd name="connsiteY20" fmla="*/ 3454977 h 5550229"/>
              <a:gd name="connsiteX21" fmla="*/ 197102 w 1499430"/>
              <a:gd name="connsiteY21" fmla="*/ 3579668 h 5550229"/>
              <a:gd name="connsiteX22" fmla="*/ 224812 w 1499430"/>
              <a:gd name="connsiteY22" fmla="*/ 3662795 h 5550229"/>
              <a:gd name="connsiteX23" fmla="*/ 238666 w 1499430"/>
              <a:gd name="connsiteY23" fmla="*/ 3704359 h 5550229"/>
              <a:gd name="connsiteX24" fmla="*/ 266375 w 1499430"/>
              <a:gd name="connsiteY24" fmla="*/ 3801341 h 5550229"/>
              <a:gd name="connsiteX25" fmla="*/ 280230 w 1499430"/>
              <a:gd name="connsiteY25" fmla="*/ 3856759 h 5550229"/>
              <a:gd name="connsiteX26" fmla="*/ 307939 w 1499430"/>
              <a:gd name="connsiteY26" fmla="*/ 4203123 h 5550229"/>
              <a:gd name="connsiteX27" fmla="*/ 321793 w 1499430"/>
              <a:gd name="connsiteY27" fmla="*/ 4258541 h 5550229"/>
              <a:gd name="connsiteX28" fmla="*/ 349502 w 1499430"/>
              <a:gd name="connsiteY28" fmla="*/ 4507923 h 5550229"/>
              <a:gd name="connsiteX29" fmla="*/ 363357 w 1499430"/>
              <a:gd name="connsiteY29" fmla="*/ 4549486 h 5550229"/>
              <a:gd name="connsiteX30" fmla="*/ 377212 w 1499430"/>
              <a:gd name="connsiteY30" fmla="*/ 4701886 h 5550229"/>
              <a:gd name="connsiteX31" fmla="*/ 404921 w 1499430"/>
              <a:gd name="connsiteY31" fmla="*/ 5117523 h 5550229"/>
              <a:gd name="connsiteX32" fmla="*/ 418775 w 1499430"/>
              <a:gd name="connsiteY32" fmla="*/ 5214504 h 5550229"/>
              <a:gd name="connsiteX33" fmla="*/ 432630 w 1499430"/>
              <a:gd name="connsiteY33" fmla="*/ 5269923 h 5550229"/>
              <a:gd name="connsiteX34" fmla="*/ 404921 w 1499430"/>
              <a:gd name="connsiteY34" fmla="*/ 5450032 h 5550229"/>
              <a:gd name="connsiteX35" fmla="*/ 377212 w 1499430"/>
              <a:gd name="connsiteY35" fmla="*/ 5491595 h 5550229"/>
              <a:gd name="connsiteX36" fmla="*/ 349502 w 1499430"/>
              <a:gd name="connsiteY36" fmla="*/ 5519304 h 5550229"/>
              <a:gd name="connsiteX37" fmla="*/ 612739 w 1499430"/>
              <a:gd name="connsiteY37" fmla="*/ 5533159 h 5550229"/>
              <a:gd name="connsiteX38" fmla="*/ 1056084 w 1499430"/>
              <a:gd name="connsiteY38" fmla="*/ 5491595 h 5550229"/>
              <a:gd name="connsiteX39" fmla="*/ 1111502 w 1499430"/>
              <a:gd name="connsiteY39" fmla="*/ 5353050 h 5550229"/>
              <a:gd name="connsiteX40" fmla="*/ 1125357 w 1499430"/>
              <a:gd name="connsiteY40" fmla="*/ 5311486 h 5550229"/>
              <a:gd name="connsiteX41" fmla="*/ 1139212 w 1499430"/>
              <a:gd name="connsiteY41" fmla="*/ 5269923 h 5550229"/>
              <a:gd name="connsiteX42" fmla="*/ 1153066 w 1499430"/>
              <a:gd name="connsiteY42" fmla="*/ 5186795 h 5550229"/>
              <a:gd name="connsiteX43" fmla="*/ 1166921 w 1499430"/>
              <a:gd name="connsiteY43" fmla="*/ 5145232 h 5550229"/>
              <a:gd name="connsiteX44" fmla="*/ 1180775 w 1499430"/>
              <a:gd name="connsiteY44" fmla="*/ 5048250 h 5550229"/>
              <a:gd name="connsiteX45" fmla="*/ 1194630 w 1499430"/>
              <a:gd name="connsiteY45" fmla="*/ 4812723 h 5550229"/>
              <a:gd name="connsiteX46" fmla="*/ 1222339 w 1499430"/>
              <a:gd name="connsiteY46" fmla="*/ 4577195 h 5550229"/>
              <a:gd name="connsiteX47" fmla="*/ 1236193 w 1499430"/>
              <a:gd name="connsiteY47" fmla="*/ 4410941 h 5550229"/>
              <a:gd name="connsiteX48" fmla="*/ 1250048 w 1499430"/>
              <a:gd name="connsiteY48" fmla="*/ 4300104 h 5550229"/>
              <a:gd name="connsiteX49" fmla="*/ 1263902 w 1499430"/>
              <a:gd name="connsiteY49" fmla="*/ 4023013 h 5550229"/>
              <a:gd name="connsiteX50" fmla="*/ 1277757 w 1499430"/>
              <a:gd name="connsiteY50" fmla="*/ 2609850 h 5550229"/>
              <a:gd name="connsiteX51" fmla="*/ 1319321 w 1499430"/>
              <a:gd name="connsiteY51" fmla="*/ 2402032 h 5550229"/>
              <a:gd name="connsiteX52" fmla="*/ 1347030 w 1499430"/>
              <a:gd name="connsiteY52" fmla="*/ 2360468 h 5550229"/>
              <a:gd name="connsiteX53" fmla="*/ 1388593 w 1499430"/>
              <a:gd name="connsiteY53" fmla="*/ 2235777 h 5550229"/>
              <a:gd name="connsiteX54" fmla="*/ 1416302 w 1499430"/>
              <a:gd name="connsiteY54" fmla="*/ 2152650 h 5550229"/>
              <a:gd name="connsiteX55" fmla="*/ 1444012 w 1499430"/>
              <a:gd name="connsiteY55" fmla="*/ 2055668 h 5550229"/>
              <a:gd name="connsiteX56" fmla="*/ 1457866 w 1499430"/>
              <a:gd name="connsiteY56" fmla="*/ 1958686 h 5550229"/>
              <a:gd name="connsiteX57" fmla="*/ 1471721 w 1499430"/>
              <a:gd name="connsiteY57" fmla="*/ 1903268 h 5550229"/>
              <a:gd name="connsiteX58" fmla="*/ 1485575 w 1499430"/>
              <a:gd name="connsiteY58" fmla="*/ 1778577 h 5550229"/>
              <a:gd name="connsiteX59" fmla="*/ 1499430 w 1499430"/>
              <a:gd name="connsiteY59" fmla="*/ 1390650 h 5550229"/>
              <a:gd name="connsiteX60" fmla="*/ 1485575 w 1499430"/>
              <a:gd name="connsiteY60" fmla="*/ 1155123 h 5550229"/>
              <a:gd name="connsiteX61" fmla="*/ 1457866 w 1499430"/>
              <a:gd name="connsiteY61" fmla="*/ 1113559 h 5550229"/>
              <a:gd name="connsiteX62" fmla="*/ 1333175 w 1499430"/>
              <a:gd name="connsiteY62" fmla="*/ 1016577 h 5550229"/>
              <a:gd name="connsiteX63" fmla="*/ 1291612 w 1499430"/>
              <a:gd name="connsiteY63" fmla="*/ 1002723 h 5550229"/>
              <a:gd name="connsiteX64" fmla="*/ 1222339 w 1499430"/>
              <a:gd name="connsiteY64" fmla="*/ 947304 h 5550229"/>
              <a:gd name="connsiteX65" fmla="*/ 1139212 w 1499430"/>
              <a:gd name="connsiteY65" fmla="*/ 878032 h 5550229"/>
              <a:gd name="connsiteX66" fmla="*/ 1125357 w 1499430"/>
              <a:gd name="connsiteY66" fmla="*/ 836468 h 5550229"/>
              <a:gd name="connsiteX67" fmla="*/ 1097648 w 1499430"/>
              <a:gd name="connsiteY67" fmla="*/ 794904 h 5550229"/>
              <a:gd name="connsiteX68" fmla="*/ 1083793 w 1499430"/>
              <a:gd name="connsiteY68" fmla="*/ 739486 h 5550229"/>
              <a:gd name="connsiteX69" fmla="*/ 1069939 w 1499430"/>
              <a:gd name="connsiteY69" fmla="*/ 697923 h 5550229"/>
              <a:gd name="connsiteX70" fmla="*/ 1056084 w 1499430"/>
              <a:gd name="connsiteY70" fmla="*/ 531668 h 5550229"/>
              <a:gd name="connsiteX71" fmla="*/ 1066042 w 1499430"/>
              <a:gd name="connsiteY71" fmla="*/ 326448 h 5550229"/>
              <a:gd name="connsiteX72" fmla="*/ 1035953 w 1499430"/>
              <a:gd name="connsiteY72" fmla="*/ 120144 h 5550229"/>
              <a:gd name="connsiteX73" fmla="*/ 848482 w 1499430"/>
              <a:gd name="connsiteY73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32903 w 1532009"/>
              <a:gd name="connsiteY14" fmla="*/ 2379519 h 5550229"/>
              <a:gd name="connsiteX15" fmla="*/ 0 w 1532009"/>
              <a:gd name="connsiteY15" fmla="*/ 2487323 h 5550229"/>
              <a:gd name="connsiteX16" fmla="*/ 63427 w 1532009"/>
              <a:gd name="connsiteY16" fmla="*/ 2762250 h 5550229"/>
              <a:gd name="connsiteX17" fmla="*/ 91136 w 1532009"/>
              <a:gd name="connsiteY17" fmla="*/ 2859232 h 5550229"/>
              <a:gd name="connsiteX18" fmla="*/ 146554 w 1532009"/>
              <a:gd name="connsiteY18" fmla="*/ 2997777 h 5550229"/>
              <a:gd name="connsiteX19" fmla="*/ 174263 w 1532009"/>
              <a:gd name="connsiteY19" fmla="*/ 3191741 h 5550229"/>
              <a:gd name="connsiteX20" fmla="*/ 201972 w 1532009"/>
              <a:gd name="connsiteY20" fmla="*/ 3454977 h 5550229"/>
              <a:gd name="connsiteX21" fmla="*/ 229681 w 1532009"/>
              <a:gd name="connsiteY21" fmla="*/ 3579668 h 5550229"/>
              <a:gd name="connsiteX22" fmla="*/ 257391 w 1532009"/>
              <a:gd name="connsiteY22" fmla="*/ 3662795 h 5550229"/>
              <a:gd name="connsiteX23" fmla="*/ 271245 w 1532009"/>
              <a:gd name="connsiteY23" fmla="*/ 3704359 h 5550229"/>
              <a:gd name="connsiteX24" fmla="*/ 298954 w 1532009"/>
              <a:gd name="connsiteY24" fmla="*/ 3801341 h 5550229"/>
              <a:gd name="connsiteX25" fmla="*/ 312809 w 1532009"/>
              <a:gd name="connsiteY25" fmla="*/ 3856759 h 5550229"/>
              <a:gd name="connsiteX26" fmla="*/ 340518 w 1532009"/>
              <a:gd name="connsiteY26" fmla="*/ 4203123 h 5550229"/>
              <a:gd name="connsiteX27" fmla="*/ 354372 w 1532009"/>
              <a:gd name="connsiteY27" fmla="*/ 4258541 h 5550229"/>
              <a:gd name="connsiteX28" fmla="*/ 382081 w 1532009"/>
              <a:gd name="connsiteY28" fmla="*/ 4507923 h 5550229"/>
              <a:gd name="connsiteX29" fmla="*/ 395936 w 1532009"/>
              <a:gd name="connsiteY29" fmla="*/ 4549486 h 5550229"/>
              <a:gd name="connsiteX30" fmla="*/ 409791 w 1532009"/>
              <a:gd name="connsiteY30" fmla="*/ 4701886 h 5550229"/>
              <a:gd name="connsiteX31" fmla="*/ 437500 w 1532009"/>
              <a:gd name="connsiteY31" fmla="*/ 5117523 h 5550229"/>
              <a:gd name="connsiteX32" fmla="*/ 451354 w 1532009"/>
              <a:gd name="connsiteY32" fmla="*/ 5214504 h 5550229"/>
              <a:gd name="connsiteX33" fmla="*/ 465209 w 1532009"/>
              <a:gd name="connsiteY33" fmla="*/ 5269923 h 5550229"/>
              <a:gd name="connsiteX34" fmla="*/ 437500 w 1532009"/>
              <a:gd name="connsiteY34" fmla="*/ 5450032 h 5550229"/>
              <a:gd name="connsiteX35" fmla="*/ 409791 w 1532009"/>
              <a:gd name="connsiteY35" fmla="*/ 5491595 h 5550229"/>
              <a:gd name="connsiteX36" fmla="*/ 382081 w 1532009"/>
              <a:gd name="connsiteY36" fmla="*/ 5519304 h 5550229"/>
              <a:gd name="connsiteX37" fmla="*/ 645318 w 1532009"/>
              <a:gd name="connsiteY37" fmla="*/ 5533159 h 5550229"/>
              <a:gd name="connsiteX38" fmla="*/ 1088663 w 1532009"/>
              <a:gd name="connsiteY38" fmla="*/ 5491595 h 5550229"/>
              <a:gd name="connsiteX39" fmla="*/ 1144081 w 1532009"/>
              <a:gd name="connsiteY39" fmla="*/ 5353050 h 5550229"/>
              <a:gd name="connsiteX40" fmla="*/ 1157936 w 1532009"/>
              <a:gd name="connsiteY40" fmla="*/ 5311486 h 5550229"/>
              <a:gd name="connsiteX41" fmla="*/ 1171791 w 1532009"/>
              <a:gd name="connsiteY41" fmla="*/ 5269923 h 5550229"/>
              <a:gd name="connsiteX42" fmla="*/ 1185645 w 1532009"/>
              <a:gd name="connsiteY42" fmla="*/ 5186795 h 5550229"/>
              <a:gd name="connsiteX43" fmla="*/ 1199500 w 1532009"/>
              <a:gd name="connsiteY43" fmla="*/ 5145232 h 5550229"/>
              <a:gd name="connsiteX44" fmla="*/ 1213354 w 1532009"/>
              <a:gd name="connsiteY44" fmla="*/ 5048250 h 5550229"/>
              <a:gd name="connsiteX45" fmla="*/ 1227209 w 1532009"/>
              <a:gd name="connsiteY45" fmla="*/ 4812723 h 5550229"/>
              <a:gd name="connsiteX46" fmla="*/ 1254918 w 1532009"/>
              <a:gd name="connsiteY46" fmla="*/ 4577195 h 5550229"/>
              <a:gd name="connsiteX47" fmla="*/ 1268772 w 1532009"/>
              <a:gd name="connsiteY47" fmla="*/ 4410941 h 5550229"/>
              <a:gd name="connsiteX48" fmla="*/ 1282627 w 1532009"/>
              <a:gd name="connsiteY48" fmla="*/ 4300104 h 5550229"/>
              <a:gd name="connsiteX49" fmla="*/ 1296481 w 1532009"/>
              <a:gd name="connsiteY49" fmla="*/ 4023013 h 5550229"/>
              <a:gd name="connsiteX50" fmla="*/ 1310336 w 1532009"/>
              <a:gd name="connsiteY50" fmla="*/ 2609850 h 5550229"/>
              <a:gd name="connsiteX51" fmla="*/ 1351900 w 1532009"/>
              <a:gd name="connsiteY51" fmla="*/ 2402032 h 5550229"/>
              <a:gd name="connsiteX52" fmla="*/ 1379609 w 1532009"/>
              <a:gd name="connsiteY52" fmla="*/ 2360468 h 5550229"/>
              <a:gd name="connsiteX53" fmla="*/ 1421172 w 1532009"/>
              <a:gd name="connsiteY53" fmla="*/ 2235777 h 5550229"/>
              <a:gd name="connsiteX54" fmla="*/ 1448881 w 1532009"/>
              <a:gd name="connsiteY54" fmla="*/ 2152650 h 5550229"/>
              <a:gd name="connsiteX55" fmla="*/ 1476591 w 1532009"/>
              <a:gd name="connsiteY55" fmla="*/ 2055668 h 5550229"/>
              <a:gd name="connsiteX56" fmla="*/ 1490445 w 1532009"/>
              <a:gd name="connsiteY56" fmla="*/ 1958686 h 5550229"/>
              <a:gd name="connsiteX57" fmla="*/ 1504300 w 1532009"/>
              <a:gd name="connsiteY57" fmla="*/ 1903268 h 5550229"/>
              <a:gd name="connsiteX58" fmla="*/ 1518154 w 1532009"/>
              <a:gd name="connsiteY58" fmla="*/ 1778577 h 5550229"/>
              <a:gd name="connsiteX59" fmla="*/ 1532009 w 1532009"/>
              <a:gd name="connsiteY59" fmla="*/ 1390650 h 5550229"/>
              <a:gd name="connsiteX60" fmla="*/ 1518154 w 1532009"/>
              <a:gd name="connsiteY60" fmla="*/ 1155123 h 5550229"/>
              <a:gd name="connsiteX61" fmla="*/ 1490445 w 1532009"/>
              <a:gd name="connsiteY61" fmla="*/ 1113559 h 5550229"/>
              <a:gd name="connsiteX62" fmla="*/ 1365754 w 1532009"/>
              <a:gd name="connsiteY62" fmla="*/ 1016577 h 5550229"/>
              <a:gd name="connsiteX63" fmla="*/ 1324191 w 1532009"/>
              <a:gd name="connsiteY63" fmla="*/ 1002723 h 5550229"/>
              <a:gd name="connsiteX64" fmla="*/ 1254918 w 1532009"/>
              <a:gd name="connsiteY64" fmla="*/ 947304 h 5550229"/>
              <a:gd name="connsiteX65" fmla="*/ 1171791 w 1532009"/>
              <a:gd name="connsiteY65" fmla="*/ 878032 h 5550229"/>
              <a:gd name="connsiteX66" fmla="*/ 1157936 w 1532009"/>
              <a:gd name="connsiteY66" fmla="*/ 836468 h 5550229"/>
              <a:gd name="connsiteX67" fmla="*/ 1130227 w 1532009"/>
              <a:gd name="connsiteY67" fmla="*/ 794904 h 5550229"/>
              <a:gd name="connsiteX68" fmla="*/ 1116372 w 1532009"/>
              <a:gd name="connsiteY68" fmla="*/ 739486 h 5550229"/>
              <a:gd name="connsiteX69" fmla="*/ 1102518 w 1532009"/>
              <a:gd name="connsiteY69" fmla="*/ 697923 h 5550229"/>
              <a:gd name="connsiteX70" fmla="*/ 1088663 w 1532009"/>
              <a:gd name="connsiteY70" fmla="*/ 531668 h 5550229"/>
              <a:gd name="connsiteX71" fmla="*/ 1098621 w 1532009"/>
              <a:gd name="connsiteY71" fmla="*/ 326448 h 5550229"/>
              <a:gd name="connsiteX72" fmla="*/ 1068532 w 1532009"/>
              <a:gd name="connsiteY72" fmla="*/ 120144 h 5550229"/>
              <a:gd name="connsiteX73" fmla="*/ 881061 w 1532009"/>
              <a:gd name="connsiteY73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32903 w 1532009"/>
              <a:gd name="connsiteY14" fmla="*/ 2379519 h 5550229"/>
              <a:gd name="connsiteX15" fmla="*/ 0 w 1532009"/>
              <a:gd name="connsiteY15" fmla="*/ 2487323 h 5550229"/>
              <a:gd name="connsiteX16" fmla="*/ 63427 w 1532009"/>
              <a:gd name="connsiteY16" fmla="*/ 2762250 h 5550229"/>
              <a:gd name="connsiteX17" fmla="*/ 60180 w 1532009"/>
              <a:gd name="connsiteY17" fmla="*/ 2684318 h 5550229"/>
              <a:gd name="connsiteX18" fmla="*/ 91136 w 1532009"/>
              <a:gd name="connsiteY18" fmla="*/ 2859232 h 5550229"/>
              <a:gd name="connsiteX19" fmla="*/ 146554 w 1532009"/>
              <a:gd name="connsiteY19" fmla="*/ 2997777 h 5550229"/>
              <a:gd name="connsiteX20" fmla="*/ 174263 w 1532009"/>
              <a:gd name="connsiteY20" fmla="*/ 3191741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32903 w 1532009"/>
              <a:gd name="connsiteY14" fmla="*/ 2379519 h 5550229"/>
              <a:gd name="connsiteX15" fmla="*/ 0 w 1532009"/>
              <a:gd name="connsiteY15" fmla="*/ 2487323 h 5550229"/>
              <a:gd name="connsiteX16" fmla="*/ 63427 w 1532009"/>
              <a:gd name="connsiteY16" fmla="*/ 2762250 h 5550229"/>
              <a:gd name="connsiteX17" fmla="*/ 103043 w 1532009"/>
              <a:gd name="connsiteY17" fmla="*/ 2800999 h 5550229"/>
              <a:gd name="connsiteX18" fmla="*/ 91136 w 1532009"/>
              <a:gd name="connsiteY18" fmla="*/ 2859232 h 5550229"/>
              <a:gd name="connsiteX19" fmla="*/ 146554 w 1532009"/>
              <a:gd name="connsiteY19" fmla="*/ 2997777 h 5550229"/>
              <a:gd name="connsiteX20" fmla="*/ 174263 w 1532009"/>
              <a:gd name="connsiteY20" fmla="*/ 3191741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32903 w 1532009"/>
              <a:gd name="connsiteY14" fmla="*/ 2379519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103043 w 1532009"/>
              <a:gd name="connsiteY17" fmla="*/ 2800999 h 5550229"/>
              <a:gd name="connsiteX18" fmla="*/ 91136 w 1532009"/>
              <a:gd name="connsiteY18" fmla="*/ 2859232 h 5550229"/>
              <a:gd name="connsiteX19" fmla="*/ 146554 w 1532009"/>
              <a:gd name="connsiteY19" fmla="*/ 2997777 h 5550229"/>
              <a:gd name="connsiteX20" fmla="*/ 174263 w 1532009"/>
              <a:gd name="connsiteY20" fmla="*/ 3191741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32903 w 1532009"/>
              <a:gd name="connsiteY14" fmla="*/ 2379519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103043 w 1532009"/>
              <a:gd name="connsiteY17" fmla="*/ 2800999 h 5550229"/>
              <a:gd name="connsiteX18" fmla="*/ 91136 w 1532009"/>
              <a:gd name="connsiteY18" fmla="*/ 2859232 h 5550229"/>
              <a:gd name="connsiteX19" fmla="*/ 146554 w 1532009"/>
              <a:gd name="connsiteY19" fmla="*/ 2997777 h 5550229"/>
              <a:gd name="connsiteX20" fmla="*/ 174263 w 1532009"/>
              <a:gd name="connsiteY20" fmla="*/ 3191741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103043 w 1532009"/>
              <a:gd name="connsiteY17" fmla="*/ 2800999 h 5550229"/>
              <a:gd name="connsiteX18" fmla="*/ 91136 w 1532009"/>
              <a:gd name="connsiteY18" fmla="*/ 2859232 h 5550229"/>
              <a:gd name="connsiteX19" fmla="*/ 146554 w 1532009"/>
              <a:gd name="connsiteY19" fmla="*/ 2997777 h 5550229"/>
              <a:gd name="connsiteX20" fmla="*/ 174263 w 1532009"/>
              <a:gd name="connsiteY20" fmla="*/ 3191741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103043 w 1532009"/>
              <a:gd name="connsiteY17" fmla="*/ 2800999 h 5550229"/>
              <a:gd name="connsiteX18" fmla="*/ 91136 w 1532009"/>
              <a:gd name="connsiteY18" fmla="*/ 2859232 h 5550229"/>
              <a:gd name="connsiteX19" fmla="*/ 146554 w 1532009"/>
              <a:gd name="connsiteY19" fmla="*/ 2997777 h 5550229"/>
              <a:gd name="connsiteX20" fmla="*/ 174263 w 1532009"/>
              <a:gd name="connsiteY20" fmla="*/ 3191741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91136 w 1532009"/>
              <a:gd name="connsiteY18" fmla="*/ 2859232 h 5550229"/>
              <a:gd name="connsiteX19" fmla="*/ 146554 w 1532009"/>
              <a:gd name="connsiteY19" fmla="*/ 2997777 h 5550229"/>
              <a:gd name="connsiteX20" fmla="*/ 174263 w 1532009"/>
              <a:gd name="connsiteY20" fmla="*/ 3191741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46554 w 1532009"/>
              <a:gd name="connsiteY19" fmla="*/ 2997777 h 5550229"/>
              <a:gd name="connsiteX20" fmla="*/ 174263 w 1532009"/>
              <a:gd name="connsiteY20" fmla="*/ 3191741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74263 w 1532009"/>
              <a:gd name="connsiteY20" fmla="*/ 3191741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01972 w 1532009"/>
              <a:gd name="connsiteY21" fmla="*/ 3454977 h 5550229"/>
              <a:gd name="connsiteX22" fmla="*/ 229681 w 1532009"/>
              <a:gd name="connsiteY22" fmla="*/ 3579668 h 5550229"/>
              <a:gd name="connsiteX23" fmla="*/ 257391 w 1532009"/>
              <a:gd name="connsiteY23" fmla="*/ 3662795 h 5550229"/>
              <a:gd name="connsiteX24" fmla="*/ 271245 w 1532009"/>
              <a:gd name="connsiteY24" fmla="*/ 3704359 h 5550229"/>
              <a:gd name="connsiteX25" fmla="*/ 298954 w 1532009"/>
              <a:gd name="connsiteY25" fmla="*/ 3801341 h 5550229"/>
              <a:gd name="connsiteX26" fmla="*/ 312809 w 1532009"/>
              <a:gd name="connsiteY26" fmla="*/ 3856759 h 5550229"/>
              <a:gd name="connsiteX27" fmla="*/ 340518 w 1532009"/>
              <a:gd name="connsiteY27" fmla="*/ 4203123 h 5550229"/>
              <a:gd name="connsiteX28" fmla="*/ 354372 w 1532009"/>
              <a:gd name="connsiteY28" fmla="*/ 4258541 h 5550229"/>
              <a:gd name="connsiteX29" fmla="*/ 382081 w 1532009"/>
              <a:gd name="connsiteY29" fmla="*/ 4507923 h 5550229"/>
              <a:gd name="connsiteX30" fmla="*/ 395936 w 1532009"/>
              <a:gd name="connsiteY30" fmla="*/ 4549486 h 5550229"/>
              <a:gd name="connsiteX31" fmla="*/ 409791 w 1532009"/>
              <a:gd name="connsiteY31" fmla="*/ 4701886 h 5550229"/>
              <a:gd name="connsiteX32" fmla="*/ 437500 w 1532009"/>
              <a:gd name="connsiteY32" fmla="*/ 5117523 h 5550229"/>
              <a:gd name="connsiteX33" fmla="*/ 451354 w 1532009"/>
              <a:gd name="connsiteY33" fmla="*/ 5214504 h 5550229"/>
              <a:gd name="connsiteX34" fmla="*/ 465209 w 1532009"/>
              <a:gd name="connsiteY34" fmla="*/ 5269923 h 5550229"/>
              <a:gd name="connsiteX35" fmla="*/ 437500 w 1532009"/>
              <a:gd name="connsiteY35" fmla="*/ 5450032 h 5550229"/>
              <a:gd name="connsiteX36" fmla="*/ 409791 w 1532009"/>
              <a:gd name="connsiteY36" fmla="*/ 5491595 h 5550229"/>
              <a:gd name="connsiteX37" fmla="*/ 382081 w 1532009"/>
              <a:gd name="connsiteY37" fmla="*/ 5519304 h 5550229"/>
              <a:gd name="connsiteX38" fmla="*/ 645318 w 1532009"/>
              <a:gd name="connsiteY38" fmla="*/ 5533159 h 5550229"/>
              <a:gd name="connsiteX39" fmla="*/ 1088663 w 1532009"/>
              <a:gd name="connsiteY39" fmla="*/ 5491595 h 5550229"/>
              <a:gd name="connsiteX40" fmla="*/ 1144081 w 1532009"/>
              <a:gd name="connsiteY40" fmla="*/ 5353050 h 5550229"/>
              <a:gd name="connsiteX41" fmla="*/ 1157936 w 1532009"/>
              <a:gd name="connsiteY41" fmla="*/ 5311486 h 5550229"/>
              <a:gd name="connsiteX42" fmla="*/ 1171791 w 1532009"/>
              <a:gd name="connsiteY42" fmla="*/ 5269923 h 5550229"/>
              <a:gd name="connsiteX43" fmla="*/ 1185645 w 1532009"/>
              <a:gd name="connsiteY43" fmla="*/ 5186795 h 5550229"/>
              <a:gd name="connsiteX44" fmla="*/ 1199500 w 1532009"/>
              <a:gd name="connsiteY44" fmla="*/ 5145232 h 5550229"/>
              <a:gd name="connsiteX45" fmla="*/ 1213354 w 1532009"/>
              <a:gd name="connsiteY45" fmla="*/ 5048250 h 5550229"/>
              <a:gd name="connsiteX46" fmla="*/ 1227209 w 1532009"/>
              <a:gd name="connsiteY46" fmla="*/ 4812723 h 5550229"/>
              <a:gd name="connsiteX47" fmla="*/ 1254918 w 1532009"/>
              <a:gd name="connsiteY47" fmla="*/ 4577195 h 5550229"/>
              <a:gd name="connsiteX48" fmla="*/ 1268772 w 1532009"/>
              <a:gd name="connsiteY48" fmla="*/ 4410941 h 5550229"/>
              <a:gd name="connsiteX49" fmla="*/ 1282627 w 1532009"/>
              <a:gd name="connsiteY49" fmla="*/ 4300104 h 5550229"/>
              <a:gd name="connsiteX50" fmla="*/ 1296481 w 1532009"/>
              <a:gd name="connsiteY50" fmla="*/ 4023013 h 5550229"/>
              <a:gd name="connsiteX51" fmla="*/ 1310336 w 1532009"/>
              <a:gd name="connsiteY51" fmla="*/ 2609850 h 5550229"/>
              <a:gd name="connsiteX52" fmla="*/ 1351900 w 1532009"/>
              <a:gd name="connsiteY52" fmla="*/ 2402032 h 5550229"/>
              <a:gd name="connsiteX53" fmla="*/ 1379609 w 1532009"/>
              <a:gd name="connsiteY53" fmla="*/ 2360468 h 5550229"/>
              <a:gd name="connsiteX54" fmla="*/ 1421172 w 1532009"/>
              <a:gd name="connsiteY54" fmla="*/ 2235777 h 5550229"/>
              <a:gd name="connsiteX55" fmla="*/ 1448881 w 1532009"/>
              <a:gd name="connsiteY55" fmla="*/ 2152650 h 5550229"/>
              <a:gd name="connsiteX56" fmla="*/ 1476591 w 1532009"/>
              <a:gd name="connsiteY56" fmla="*/ 2055668 h 5550229"/>
              <a:gd name="connsiteX57" fmla="*/ 1490445 w 1532009"/>
              <a:gd name="connsiteY57" fmla="*/ 1958686 h 5550229"/>
              <a:gd name="connsiteX58" fmla="*/ 1504300 w 1532009"/>
              <a:gd name="connsiteY58" fmla="*/ 1903268 h 5550229"/>
              <a:gd name="connsiteX59" fmla="*/ 1518154 w 1532009"/>
              <a:gd name="connsiteY59" fmla="*/ 1778577 h 5550229"/>
              <a:gd name="connsiteX60" fmla="*/ 1532009 w 1532009"/>
              <a:gd name="connsiteY60" fmla="*/ 1390650 h 5550229"/>
              <a:gd name="connsiteX61" fmla="*/ 1518154 w 1532009"/>
              <a:gd name="connsiteY61" fmla="*/ 1155123 h 5550229"/>
              <a:gd name="connsiteX62" fmla="*/ 1490445 w 1532009"/>
              <a:gd name="connsiteY62" fmla="*/ 1113559 h 5550229"/>
              <a:gd name="connsiteX63" fmla="*/ 1365754 w 1532009"/>
              <a:gd name="connsiteY63" fmla="*/ 1016577 h 5550229"/>
              <a:gd name="connsiteX64" fmla="*/ 1324191 w 1532009"/>
              <a:gd name="connsiteY64" fmla="*/ 1002723 h 5550229"/>
              <a:gd name="connsiteX65" fmla="*/ 1254918 w 1532009"/>
              <a:gd name="connsiteY65" fmla="*/ 947304 h 5550229"/>
              <a:gd name="connsiteX66" fmla="*/ 1171791 w 1532009"/>
              <a:gd name="connsiteY66" fmla="*/ 878032 h 5550229"/>
              <a:gd name="connsiteX67" fmla="*/ 1157936 w 1532009"/>
              <a:gd name="connsiteY67" fmla="*/ 836468 h 5550229"/>
              <a:gd name="connsiteX68" fmla="*/ 1130227 w 1532009"/>
              <a:gd name="connsiteY68" fmla="*/ 794904 h 5550229"/>
              <a:gd name="connsiteX69" fmla="*/ 1116372 w 1532009"/>
              <a:gd name="connsiteY69" fmla="*/ 739486 h 5550229"/>
              <a:gd name="connsiteX70" fmla="*/ 1102518 w 1532009"/>
              <a:gd name="connsiteY70" fmla="*/ 697923 h 5550229"/>
              <a:gd name="connsiteX71" fmla="*/ 1088663 w 1532009"/>
              <a:gd name="connsiteY71" fmla="*/ 531668 h 5550229"/>
              <a:gd name="connsiteX72" fmla="*/ 1098621 w 1532009"/>
              <a:gd name="connsiteY72" fmla="*/ 326448 h 5550229"/>
              <a:gd name="connsiteX73" fmla="*/ 1068532 w 1532009"/>
              <a:gd name="connsiteY73" fmla="*/ 120144 h 5550229"/>
              <a:gd name="connsiteX74" fmla="*/ 881061 w 1532009"/>
              <a:gd name="connsiteY74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29681 w 1532009"/>
              <a:gd name="connsiteY21" fmla="*/ 3579668 h 5550229"/>
              <a:gd name="connsiteX22" fmla="*/ 257391 w 1532009"/>
              <a:gd name="connsiteY22" fmla="*/ 3662795 h 5550229"/>
              <a:gd name="connsiteX23" fmla="*/ 271245 w 1532009"/>
              <a:gd name="connsiteY23" fmla="*/ 3704359 h 5550229"/>
              <a:gd name="connsiteX24" fmla="*/ 298954 w 1532009"/>
              <a:gd name="connsiteY24" fmla="*/ 3801341 h 5550229"/>
              <a:gd name="connsiteX25" fmla="*/ 312809 w 1532009"/>
              <a:gd name="connsiteY25" fmla="*/ 3856759 h 5550229"/>
              <a:gd name="connsiteX26" fmla="*/ 340518 w 1532009"/>
              <a:gd name="connsiteY26" fmla="*/ 4203123 h 5550229"/>
              <a:gd name="connsiteX27" fmla="*/ 354372 w 1532009"/>
              <a:gd name="connsiteY27" fmla="*/ 4258541 h 5550229"/>
              <a:gd name="connsiteX28" fmla="*/ 382081 w 1532009"/>
              <a:gd name="connsiteY28" fmla="*/ 4507923 h 5550229"/>
              <a:gd name="connsiteX29" fmla="*/ 395936 w 1532009"/>
              <a:gd name="connsiteY29" fmla="*/ 4549486 h 5550229"/>
              <a:gd name="connsiteX30" fmla="*/ 409791 w 1532009"/>
              <a:gd name="connsiteY30" fmla="*/ 4701886 h 5550229"/>
              <a:gd name="connsiteX31" fmla="*/ 437500 w 1532009"/>
              <a:gd name="connsiteY31" fmla="*/ 5117523 h 5550229"/>
              <a:gd name="connsiteX32" fmla="*/ 451354 w 1532009"/>
              <a:gd name="connsiteY32" fmla="*/ 5214504 h 5550229"/>
              <a:gd name="connsiteX33" fmla="*/ 465209 w 1532009"/>
              <a:gd name="connsiteY33" fmla="*/ 5269923 h 5550229"/>
              <a:gd name="connsiteX34" fmla="*/ 437500 w 1532009"/>
              <a:gd name="connsiteY34" fmla="*/ 5450032 h 5550229"/>
              <a:gd name="connsiteX35" fmla="*/ 409791 w 1532009"/>
              <a:gd name="connsiteY35" fmla="*/ 5491595 h 5550229"/>
              <a:gd name="connsiteX36" fmla="*/ 382081 w 1532009"/>
              <a:gd name="connsiteY36" fmla="*/ 5519304 h 5550229"/>
              <a:gd name="connsiteX37" fmla="*/ 645318 w 1532009"/>
              <a:gd name="connsiteY37" fmla="*/ 5533159 h 5550229"/>
              <a:gd name="connsiteX38" fmla="*/ 1088663 w 1532009"/>
              <a:gd name="connsiteY38" fmla="*/ 5491595 h 5550229"/>
              <a:gd name="connsiteX39" fmla="*/ 1144081 w 1532009"/>
              <a:gd name="connsiteY39" fmla="*/ 5353050 h 5550229"/>
              <a:gd name="connsiteX40" fmla="*/ 1157936 w 1532009"/>
              <a:gd name="connsiteY40" fmla="*/ 5311486 h 5550229"/>
              <a:gd name="connsiteX41" fmla="*/ 1171791 w 1532009"/>
              <a:gd name="connsiteY41" fmla="*/ 5269923 h 5550229"/>
              <a:gd name="connsiteX42" fmla="*/ 1185645 w 1532009"/>
              <a:gd name="connsiteY42" fmla="*/ 5186795 h 5550229"/>
              <a:gd name="connsiteX43" fmla="*/ 1199500 w 1532009"/>
              <a:gd name="connsiteY43" fmla="*/ 5145232 h 5550229"/>
              <a:gd name="connsiteX44" fmla="*/ 1213354 w 1532009"/>
              <a:gd name="connsiteY44" fmla="*/ 5048250 h 5550229"/>
              <a:gd name="connsiteX45" fmla="*/ 1227209 w 1532009"/>
              <a:gd name="connsiteY45" fmla="*/ 4812723 h 5550229"/>
              <a:gd name="connsiteX46" fmla="*/ 1254918 w 1532009"/>
              <a:gd name="connsiteY46" fmla="*/ 4577195 h 5550229"/>
              <a:gd name="connsiteX47" fmla="*/ 1268772 w 1532009"/>
              <a:gd name="connsiteY47" fmla="*/ 4410941 h 5550229"/>
              <a:gd name="connsiteX48" fmla="*/ 1282627 w 1532009"/>
              <a:gd name="connsiteY48" fmla="*/ 4300104 h 5550229"/>
              <a:gd name="connsiteX49" fmla="*/ 1296481 w 1532009"/>
              <a:gd name="connsiteY49" fmla="*/ 4023013 h 5550229"/>
              <a:gd name="connsiteX50" fmla="*/ 1310336 w 1532009"/>
              <a:gd name="connsiteY50" fmla="*/ 2609850 h 5550229"/>
              <a:gd name="connsiteX51" fmla="*/ 1351900 w 1532009"/>
              <a:gd name="connsiteY51" fmla="*/ 2402032 h 5550229"/>
              <a:gd name="connsiteX52" fmla="*/ 1379609 w 1532009"/>
              <a:gd name="connsiteY52" fmla="*/ 2360468 h 5550229"/>
              <a:gd name="connsiteX53" fmla="*/ 1421172 w 1532009"/>
              <a:gd name="connsiteY53" fmla="*/ 2235777 h 5550229"/>
              <a:gd name="connsiteX54" fmla="*/ 1448881 w 1532009"/>
              <a:gd name="connsiteY54" fmla="*/ 2152650 h 5550229"/>
              <a:gd name="connsiteX55" fmla="*/ 1476591 w 1532009"/>
              <a:gd name="connsiteY55" fmla="*/ 2055668 h 5550229"/>
              <a:gd name="connsiteX56" fmla="*/ 1490445 w 1532009"/>
              <a:gd name="connsiteY56" fmla="*/ 1958686 h 5550229"/>
              <a:gd name="connsiteX57" fmla="*/ 1504300 w 1532009"/>
              <a:gd name="connsiteY57" fmla="*/ 1903268 h 5550229"/>
              <a:gd name="connsiteX58" fmla="*/ 1518154 w 1532009"/>
              <a:gd name="connsiteY58" fmla="*/ 1778577 h 5550229"/>
              <a:gd name="connsiteX59" fmla="*/ 1532009 w 1532009"/>
              <a:gd name="connsiteY59" fmla="*/ 1390650 h 5550229"/>
              <a:gd name="connsiteX60" fmla="*/ 1518154 w 1532009"/>
              <a:gd name="connsiteY60" fmla="*/ 1155123 h 5550229"/>
              <a:gd name="connsiteX61" fmla="*/ 1490445 w 1532009"/>
              <a:gd name="connsiteY61" fmla="*/ 1113559 h 5550229"/>
              <a:gd name="connsiteX62" fmla="*/ 1365754 w 1532009"/>
              <a:gd name="connsiteY62" fmla="*/ 1016577 h 5550229"/>
              <a:gd name="connsiteX63" fmla="*/ 1324191 w 1532009"/>
              <a:gd name="connsiteY63" fmla="*/ 1002723 h 5550229"/>
              <a:gd name="connsiteX64" fmla="*/ 1254918 w 1532009"/>
              <a:gd name="connsiteY64" fmla="*/ 947304 h 5550229"/>
              <a:gd name="connsiteX65" fmla="*/ 1171791 w 1532009"/>
              <a:gd name="connsiteY65" fmla="*/ 878032 h 5550229"/>
              <a:gd name="connsiteX66" fmla="*/ 1157936 w 1532009"/>
              <a:gd name="connsiteY66" fmla="*/ 836468 h 5550229"/>
              <a:gd name="connsiteX67" fmla="*/ 1130227 w 1532009"/>
              <a:gd name="connsiteY67" fmla="*/ 794904 h 5550229"/>
              <a:gd name="connsiteX68" fmla="*/ 1116372 w 1532009"/>
              <a:gd name="connsiteY68" fmla="*/ 739486 h 5550229"/>
              <a:gd name="connsiteX69" fmla="*/ 1102518 w 1532009"/>
              <a:gd name="connsiteY69" fmla="*/ 697923 h 5550229"/>
              <a:gd name="connsiteX70" fmla="*/ 1088663 w 1532009"/>
              <a:gd name="connsiteY70" fmla="*/ 531668 h 5550229"/>
              <a:gd name="connsiteX71" fmla="*/ 1098621 w 1532009"/>
              <a:gd name="connsiteY71" fmla="*/ 326448 h 5550229"/>
              <a:gd name="connsiteX72" fmla="*/ 1068532 w 1532009"/>
              <a:gd name="connsiteY72" fmla="*/ 120144 h 5550229"/>
              <a:gd name="connsiteX73" fmla="*/ 881061 w 1532009"/>
              <a:gd name="connsiteY73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271245 w 1532009"/>
              <a:gd name="connsiteY22" fmla="*/ 3704359 h 5550229"/>
              <a:gd name="connsiteX23" fmla="*/ 298954 w 1532009"/>
              <a:gd name="connsiteY23" fmla="*/ 3801341 h 5550229"/>
              <a:gd name="connsiteX24" fmla="*/ 312809 w 1532009"/>
              <a:gd name="connsiteY24" fmla="*/ 3856759 h 5550229"/>
              <a:gd name="connsiteX25" fmla="*/ 340518 w 1532009"/>
              <a:gd name="connsiteY25" fmla="*/ 4203123 h 5550229"/>
              <a:gd name="connsiteX26" fmla="*/ 354372 w 1532009"/>
              <a:gd name="connsiteY26" fmla="*/ 4258541 h 5550229"/>
              <a:gd name="connsiteX27" fmla="*/ 382081 w 1532009"/>
              <a:gd name="connsiteY27" fmla="*/ 4507923 h 5550229"/>
              <a:gd name="connsiteX28" fmla="*/ 395936 w 1532009"/>
              <a:gd name="connsiteY28" fmla="*/ 4549486 h 5550229"/>
              <a:gd name="connsiteX29" fmla="*/ 409791 w 1532009"/>
              <a:gd name="connsiteY29" fmla="*/ 4701886 h 5550229"/>
              <a:gd name="connsiteX30" fmla="*/ 437500 w 1532009"/>
              <a:gd name="connsiteY30" fmla="*/ 5117523 h 5550229"/>
              <a:gd name="connsiteX31" fmla="*/ 451354 w 1532009"/>
              <a:gd name="connsiteY31" fmla="*/ 5214504 h 5550229"/>
              <a:gd name="connsiteX32" fmla="*/ 465209 w 1532009"/>
              <a:gd name="connsiteY32" fmla="*/ 5269923 h 5550229"/>
              <a:gd name="connsiteX33" fmla="*/ 437500 w 1532009"/>
              <a:gd name="connsiteY33" fmla="*/ 5450032 h 5550229"/>
              <a:gd name="connsiteX34" fmla="*/ 409791 w 1532009"/>
              <a:gd name="connsiteY34" fmla="*/ 5491595 h 5550229"/>
              <a:gd name="connsiteX35" fmla="*/ 382081 w 1532009"/>
              <a:gd name="connsiteY35" fmla="*/ 5519304 h 5550229"/>
              <a:gd name="connsiteX36" fmla="*/ 645318 w 1532009"/>
              <a:gd name="connsiteY36" fmla="*/ 5533159 h 5550229"/>
              <a:gd name="connsiteX37" fmla="*/ 1088663 w 1532009"/>
              <a:gd name="connsiteY37" fmla="*/ 5491595 h 5550229"/>
              <a:gd name="connsiteX38" fmla="*/ 1144081 w 1532009"/>
              <a:gd name="connsiteY38" fmla="*/ 5353050 h 5550229"/>
              <a:gd name="connsiteX39" fmla="*/ 1157936 w 1532009"/>
              <a:gd name="connsiteY39" fmla="*/ 5311486 h 5550229"/>
              <a:gd name="connsiteX40" fmla="*/ 1171791 w 1532009"/>
              <a:gd name="connsiteY40" fmla="*/ 5269923 h 5550229"/>
              <a:gd name="connsiteX41" fmla="*/ 1185645 w 1532009"/>
              <a:gd name="connsiteY41" fmla="*/ 5186795 h 5550229"/>
              <a:gd name="connsiteX42" fmla="*/ 1199500 w 1532009"/>
              <a:gd name="connsiteY42" fmla="*/ 5145232 h 5550229"/>
              <a:gd name="connsiteX43" fmla="*/ 1213354 w 1532009"/>
              <a:gd name="connsiteY43" fmla="*/ 5048250 h 5550229"/>
              <a:gd name="connsiteX44" fmla="*/ 1227209 w 1532009"/>
              <a:gd name="connsiteY44" fmla="*/ 4812723 h 5550229"/>
              <a:gd name="connsiteX45" fmla="*/ 1254918 w 1532009"/>
              <a:gd name="connsiteY45" fmla="*/ 4577195 h 5550229"/>
              <a:gd name="connsiteX46" fmla="*/ 1268772 w 1532009"/>
              <a:gd name="connsiteY46" fmla="*/ 4410941 h 5550229"/>
              <a:gd name="connsiteX47" fmla="*/ 1282627 w 1532009"/>
              <a:gd name="connsiteY47" fmla="*/ 4300104 h 5550229"/>
              <a:gd name="connsiteX48" fmla="*/ 1296481 w 1532009"/>
              <a:gd name="connsiteY48" fmla="*/ 4023013 h 5550229"/>
              <a:gd name="connsiteX49" fmla="*/ 1310336 w 1532009"/>
              <a:gd name="connsiteY49" fmla="*/ 2609850 h 5550229"/>
              <a:gd name="connsiteX50" fmla="*/ 1351900 w 1532009"/>
              <a:gd name="connsiteY50" fmla="*/ 2402032 h 5550229"/>
              <a:gd name="connsiteX51" fmla="*/ 1379609 w 1532009"/>
              <a:gd name="connsiteY51" fmla="*/ 2360468 h 5550229"/>
              <a:gd name="connsiteX52" fmla="*/ 1421172 w 1532009"/>
              <a:gd name="connsiteY52" fmla="*/ 2235777 h 5550229"/>
              <a:gd name="connsiteX53" fmla="*/ 1448881 w 1532009"/>
              <a:gd name="connsiteY53" fmla="*/ 2152650 h 5550229"/>
              <a:gd name="connsiteX54" fmla="*/ 1476591 w 1532009"/>
              <a:gd name="connsiteY54" fmla="*/ 2055668 h 5550229"/>
              <a:gd name="connsiteX55" fmla="*/ 1490445 w 1532009"/>
              <a:gd name="connsiteY55" fmla="*/ 1958686 h 5550229"/>
              <a:gd name="connsiteX56" fmla="*/ 1504300 w 1532009"/>
              <a:gd name="connsiteY56" fmla="*/ 1903268 h 5550229"/>
              <a:gd name="connsiteX57" fmla="*/ 1518154 w 1532009"/>
              <a:gd name="connsiteY57" fmla="*/ 1778577 h 5550229"/>
              <a:gd name="connsiteX58" fmla="*/ 1532009 w 1532009"/>
              <a:gd name="connsiteY58" fmla="*/ 1390650 h 5550229"/>
              <a:gd name="connsiteX59" fmla="*/ 1518154 w 1532009"/>
              <a:gd name="connsiteY59" fmla="*/ 1155123 h 5550229"/>
              <a:gd name="connsiteX60" fmla="*/ 1490445 w 1532009"/>
              <a:gd name="connsiteY60" fmla="*/ 1113559 h 5550229"/>
              <a:gd name="connsiteX61" fmla="*/ 1365754 w 1532009"/>
              <a:gd name="connsiteY61" fmla="*/ 1016577 h 5550229"/>
              <a:gd name="connsiteX62" fmla="*/ 1324191 w 1532009"/>
              <a:gd name="connsiteY62" fmla="*/ 1002723 h 5550229"/>
              <a:gd name="connsiteX63" fmla="*/ 1254918 w 1532009"/>
              <a:gd name="connsiteY63" fmla="*/ 947304 h 5550229"/>
              <a:gd name="connsiteX64" fmla="*/ 1171791 w 1532009"/>
              <a:gd name="connsiteY64" fmla="*/ 878032 h 5550229"/>
              <a:gd name="connsiteX65" fmla="*/ 1157936 w 1532009"/>
              <a:gd name="connsiteY65" fmla="*/ 836468 h 5550229"/>
              <a:gd name="connsiteX66" fmla="*/ 1130227 w 1532009"/>
              <a:gd name="connsiteY66" fmla="*/ 794904 h 5550229"/>
              <a:gd name="connsiteX67" fmla="*/ 1116372 w 1532009"/>
              <a:gd name="connsiteY67" fmla="*/ 739486 h 5550229"/>
              <a:gd name="connsiteX68" fmla="*/ 1102518 w 1532009"/>
              <a:gd name="connsiteY68" fmla="*/ 697923 h 5550229"/>
              <a:gd name="connsiteX69" fmla="*/ 1088663 w 1532009"/>
              <a:gd name="connsiteY69" fmla="*/ 531668 h 5550229"/>
              <a:gd name="connsiteX70" fmla="*/ 1098621 w 1532009"/>
              <a:gd name="connsiteY70" fmla="*/ 326448 h 5550229"/>
              <a:gd name="connsiteX71" fmla="*/ 1068532 w 1532009"/>
              <a:gd name="connsiteY71" fmla="*/ 120144 h 5550229"/>
              <a:gd name="connsiteX72" fmla="*/ 881061 w 1532009"/>
              <a:gd name="connsiteY72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271245 w 1532009"/>
              <a:gd name="connsiteY22" fmla="*/ 3704359 h 5550229"/>
              <a:gd name="connsiteX23" fmla="*/ 298954 w 1532009"/>
              <a:gd name="connsiteY23" fmla="*/ 3801341 h 5550229"/>
              <a:gd name="connsiteX24" fmla="*/ 312809 w 1532009"/>
              <a:gd name="connsiteY24" fmla="*/ 3856759 h 5550229"/>
              <a:gd name="connsiteX25" fmla="*/ 340518 w 1532009"/>
              <a:gd name="connsiteY25" fmla="*/ 4203123 h 5550229"/>
              <a:gd name="connsiteX26" fmla="*/ 354372 w 1532009"/>
              <a:gd name="connsiteY26" fmla="*/ 4258541 h 5550229"/>
              <a:gd name="connsiteX27" fmla="*/ 382081 w 1532009"/>
              <a:gd name="connsiteY27" fmla="*/ 4507923 h 5550229"/>
              <a:gd name="connsiteX28" fmla="*/ 395936 w 1532009"/>
              <a:gd name="connsiteY28" fmla="*/ 4549486 h 5550229"/>
              <a:gd name="connsiteX29" fmla="*/ 409791 w 1532009"/>
              <a:gd name="connsiteY29" fmla="*/ 4701886 h 5550229"/>
              <a:gd name="connsiteX30" fmla="*/ 437500 w 1532009"/>
              <a:gd name="connsiteY30" fmla="*/ 5117523 h 5550229"/>
              <a:gd name="connsiteX31" fmla="*/ 451354 w 1532009"/>
              <a:gd name="connsiteY31" fmla="*/ 5214504 h 5550229"/>
              <a:gd name="connsiteX32" fmla="*/ 465209 w 1532009"/>
              <a:gd name="connsiteY32" fmla="*/ 5269923 h 5550229"/>
              <a:gd name="connsiteX33" fmla="*/ 437500 w 1532009"/>
              <a:gd name="connsiteY33" fmla="*/ 5450032 h 5550229"/>
              <a:gd name="connsiteX34" fmla="*/ 409791 w 1532009"/>
              <a:gd name="connsiteY34" fmla="*/ 5491595 h 5550229"/>
              <a:gd name="connsiteX35" fmla="*/ 382081 w 1532009"/>
              <a:gd name="connsiteY35" fmla="*/ 5519304 h 5550229"/>
              <a:gd name="connsiteX36" fmla="*/ 645318 w 1532009"/>
              <a:gd name="connsiteY36" fmla="*/ 5533159 h 5550229"/>
              <a:gd name="connsiteX37" fmla="*/ 1088663 w 1532009"/>
              <a:gd name="connsiteY37" fmla="*/ 5491595 h 5550229"/>
              <a:gd name="connsiteX38" fmla="*/ 1144081 w 1532009"/>
              <a:gd name="connsiteY38" fmla="*/ 5353050 h 5550229"/>
              <a:gd name="connsiteX39" fmla="*/ 1157936 w 1532009"/>
              <a:gd name="connsiteY39" fmla="*/ 5311486 h 5550229"/>
              <a:gd name="connsiteX40" fmla="*/ 1171791 w 1532009"/>
              <a:gd name="connsiteY40" fmla="*/ 5269923 h 5550229"/>
              <a:gd name="connsiteX41" fmla="*/ 1185645 w 1532009"/>
              <a:gd name="connsiteY41" fmla="*/ 5186795 h 5550229"/>
              <a:gd name="connsiteX42" fmla="*/ 1199500 w 1532009"/>
              <a:gd name="connsiteY42" fmla="*/ 5145232 h 5550229"/>
              <a:gd name="connsiteX43" fmla="*/ 1213354 w 1532009"/>
              <a:gd name="connsiteY43" fmla="*/ 5048250 h 5550229"/>
              <a:gd name="connsiteX44" fmla="*/ 1227209 w 1532009"/>
              <a:gd name="connsiteY44" fmla="*/ 4812723 h 5550229"/>
              <a:gd name="connsiteX45" fmla="*/ 1254918 w 1532009"/>
              <a:gd name="connsiteY45" fmla="*/ 4577195 h 5550229"/>
              <a:gd name="connsiteX46" fmla="*/ 1268772 w 1532009"/>
              <a:gd name="connsiteY46" fmla="*/ 4410941 h 5550229"/>
              <a:gd name="connsiteX47" fmla="*/ 1282627 w 1532009"/>
              <a:gd name="connsiteY47" fmla="*/ 4300104 h 5550229"/>
              <a:gd name="connsiteX48" fmla="*/ 1296481 w 1532009"/>
              <a:gd name="connsiteY48" fmla="*/ 4023013 h 5550229"/>
              <a:gd name="connsiteX49" fmla="*/ 1310336 w 1532009"/>
              <a:gd name="connsiteY49" fmla="*/ 2609850 h 5550229"/>
              <a:gd name="connsiteX50" fmla="*/ 1351900 w 1532009"/>
              <a:gd name="connsiteY50" fmla="*/ 2402032 h 5550229"/>
              <a:gd name="connsiteX51" fmla="*/ 1379609 w 1532009"/>
              <a:gd name="connsiteY51" fmla="*/ 2360468 h 5550229"/>
              <a:gd name="connsiteX52" fmla="*/ 1421172 w 1532009"/>
              <a:gd name="connsiteY52" fmla="*/ 2235777 h 5550229"/>
              <a:gd name="connsiteX53" fmla="*/ 1448881 w 1532009"/>
              <a:gd name="connsiteY53" fmla="*/ 2152650 h 5550229"/>
              <a:gd name="connsiteX54" fmla="*/ 1476591 w 1532009"/>
              <a:gd name="connsiteY54" fmla="*/ 2055668 h 5550229"/>
              <a:gd name="connsiteX55" fmla="*/ 1490445 w 1532009"/>
              <a:gd name="connsiteY55" fmla="*/ 1958686 h 5550229"/>
              <a:gd name="connsiteX56" fmla="*/ 1504300 w 1532009"/>
              <a:gd name="connsiteY56" fmla="*/ 1903268 h 5550229"/>
              <a:gd name="connsiteX57" fmla="*/ 1518154 w 1532009"/>
              <a:gd name="connsiteY57" fmla="*/ 1778577 h 5550229"/>
              <a:gd name="connsiteX58" fmla="*/ 1532009 w 1532009"/>
              <a:gd name="connsiteY58" fmla="*/ 1390650 h 5550229"/>
              <a:gd name="connsiteX59" fmla="*/ 1518154 w 1532009"/>
              <a:gd name="connsiteY59" fmla="*/ 1155123 h 5550229"/>
              <a:gd name="connsiteX60" fmla="*/ 1490445 w 1532009"/>
              <a:gd name="connsiteY60" fmla="*/ 1113559 h 5550229"/>
              <a:gd name="connsiteX61" fmla="*/ 1365754 w 1532009"/>
              <a:gd name="connsiteY61" fmla="*/ 1016577 h 5550229"/>
              <a:gd name="connsiteX62" fmla="*/ 1324191 w 1532009"/>
              <a:gd name="connsiteY62" fmla="*/ 1002723 h 5550229"/>
              <a:gd name="connsiteX63" fmla="*/ 1254918 w 1532009"/>
              <a:gd name="connsiteY63" fmla="*/ 947304 h 5550229"/>
              <a:gd name="connsiteX64" fmla="*/ 1171791 w 1532009"/>
              <a:gd name="connsiteY64" fmla="*/ 878032 h 5550229"/>
              <a:gd name="connsiteX65" fmla="*/ 1157936 w 1532009"/>
              <a:gd name="connsiteY65" fmla="*/ 836468 h 5550229"/>
              <a:gd name="connsiteX66" fmla="*/ 1130227 w 1532009"/>
              <a:gd name="connsiteY66" fmla="*/ 794904 h 5550229"/>
              <a:gd name="connsiteX67" fmla="*/ 1116372 w 1532009"/>
              <a:gd name="connsiteY67" fmla="*/ 739486 h 5550229"/>
              <a:gd name="connsiteX68" fmla="*/ 1102518 w 1532009"/>
              <a:gd name="connsiteY68" fmla="*/ 697923 h 5550229"/>
              <a:gd name="connsiteX69" fmla="*/ 1088663 w 1532009"/>
              <a:gd name="connsiteY69" fmla="*/ 531668 h 5550229"/>
              <a:gd name="connsiteX70" fmla="*/ 1098621 w 1532009"/>
              <a:gd name="connsiteY70" fmla="*/ 326448 h 5550229"/>
              <a:gd name="connsiteX71" fmla="*/ 1068532 w 1532009"/>
              <a:gd name="connsiteY71" fmla="*/ 120144 h 5550229"/>
              <a:gd name="connsiteX72" fmla="*/ 881061 w 1532009"/>
              <a:gd name="connsiteY72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271245 w 1532009"/>
              <a:gd name="connsiteY22" fmla="*/ 3704359 h 5550229"/>
              <a:gd name="connsiteX23" fmla="*/ 298954 w 1532009"/>
              <a:gd name="connsiteY23" fmla="*/ 3801341 h 5550229"/>
              <a:gd name="connsiteX24" fmla="*/ 312809 w 1532009"/>
              <a:gd name="connsiteY24" fmla="*/ 3856759 h 5550229"/>
              <a:gd name="connsiteX25" fmla="*/ 340518 w 1532009"/>
              <a:gd name="connsiteY25" fmla="*/ 4203123 h 5550229"/>
              <a:gd name="connsiteX26" fmla="*/ 354372 w 1532009"/>
              <a:gd name="connsiteY26" fmla="*/ 4258541 h 5550229"/>
              <a:gd name="connsiteX27" fmla="*/ 382081 w 1532009"/>
              <a:gd name="connsiteY27" fmla="*/ 4507923 h 5550229"/>
              <a:gd name="connsiteX28" fmla="*/ 395936 w 1532009"/>
              <a:gd name="connsiteY28" fmla="*/ 4549486 h 5550229"/>
              <a:gd name="connsiteX29" fmla="*/ 409791 w 1532009"/>
              <a:gd name="connsiteY29" fmla="*/ 4701886 h 5550229"/>
              <a:gd name="connsiteX30" fmla="*/ 437500 w 1532009"/>
              <a:gd name="connsiteY30" fmla="*/ 5117523 h 5550229"/>
              <a:gd name="connsiteX31" fmla="*/ 451354 w 1532009"/>
              <a:gd name="connsiteY31" fmla="*/ 5214504 h 5550229"/>
              <a:gd name="connsiteX32" fmla="*/ 465209 w 1532009"/>
              <a:gd name="connsiteY32" fmla="*/ 5269923 h 5550229"/>
              <a:gd name="connsiteX33" fmla="*/ 437500 w 1532009"/>
              <a:gd name="connsiteY33" fmla="*/ 5450032 h 5550229"/>
              <a:gd name="connsiteX34" fmla="*/ 409791 w 1532009"/>
              <a:gd name="connsiteY34" fmla="*/ 5491595 h 5550229"/>
              <a:gd name="connsiteX35" fmla="*/ 382081 w 1532009"/>
              <a:gd name="connsiteY35" fmla="*/ 5519304 h 5550229"/>
              <a:gd name="connsiteX36" fmla="*/ 645318 w 1532009"/>
              <a:gd name="connsiteY36" fmla="*/ 5533159 h 5550229"/>
              <a:gd name="connsiteX37" fmla="*/ 1088663 w 1532009"/>
              <a:gd name="connsiteY37" fmla="*/ 5491595 h 5550229"/>
              <a:gd name="connsiteX38" fmla="*/ 1144081 w 1532009"/>
              <a:gd name="connsiteY38" fmla="*/ 5353050 h 5550229"/>
              <a:gd name="connsiteX39" fmla="*/ 1157936 w 1532009"/>
              <a:gd name="connsiteY39" fmla="*/ 5311486 h 5550229"/>
              <a:gd name="connsiteX40" fmla="*/ 1171791 w 1532009"/>
              <a:gd name="connsiteY40" fmla="*/ 5269923 h 5550229"/>
              <a:gd name="connsiteX41" fmla="*/ 1185645 w 1532009"/>
              <a:gd name="connsiteY41" fmla="*/ 5186795 h 5550229"/>
              <a:gd name="connsiteX42" fmla="*/ 1199500 w 1532009"/>
              <a:gd name="connsiteY42" fmla="*/ 5145232 h 5550229"/>
              <a:gd name="connsiteX43" fmla="*/ 1213354 w 1532009"/>
              <a:gd name="connsiteY43" fmla="*/ 5048250 h 5550229"/>
              <a:gd name="connsiteX44" fmla="*/ 1227209 w 1532009"/>
              <a:gd name="connsiteY44" fmla="*/ 4812723 h 5550229"/>
              <a:gd name="connsiteX45" fmla="*/ 1254918 w 1532009"/>
              <a:gd name="connsiteY45" fmla="*/ 4577195 h 5550229"/>
              <a:gd name="connsiteX46" fmla="*/ 1268772 w 1532009"/>
              <a:gd name="connsiteY46" fmla="*/ 4410941 h 5550229"/>
              <a:gd name="connsiteX47" fmla="*/ 1282627 w 1532009"/>
              <a:gd name="connsiteY47" fmla="*/ 4300104 h 5550229"/>
              <a:gd name="connsiteX48" fmla="*/ 1296481 w 1532009"/>
              <a:gd name="connsiteY48" fmla="*/ 4023013 h 5550229"/>
              <a:gd name="connsiteX49" fmla="*/ 1310336 w 1532009"/>
              <a:gd name="connsiteY49" fmla="*/ 2609850 h 5550229"/>
              <a:gd name="connsiteX50" fmla="*/ 1351900 w 1532009"/>
              <a:gd name="connsiteY50" fmla="*/ 2402032 h 5550229"/>
              <a:gd name="connsiteX51" fmla="*/ 1379609 w 1532009"/>
              <a:gd name="connsiteY51" fmla="*/ 2360468 h 5550229"/>
              <a:gd name="connsiteX52" fmla="*/ 1421172 w 1532009"/>
              <a:gd name="connsiteY52" fmla="*/ 2235777 h 5550229"/>
              <a:gd name="connsiteX53" fmla="*/ 1448881 w 1532009"/>
              <a:gd name="connsiteY53" fmla="*/ 2152650 h 5550229"/>
              <a:gd name="connsiteX54" fmla="*/ 1476591 w 1532009"/>
              <a:gd name="connsiteY54" fmla="*/ 2055668 h 5550229"/>
              <a:gd name="connsiteX55" fmla="*/ 1490445 w 1532009"/>
              <a:gd name="connsiteY55" fmla="*/ 1958686 h 5550229"/>
              <a:gd name="connsiteX56" fmla="*/ 1504300 w 1532009"/>
              <a:gd name="connsiteY56" fmla="*/ 1903268 h 5550229"/>
              <a:gd name="connsiteX57" fmla="*/ 1518154 w 1532009"/>
              <a:gd name="connsiteY57" fmla="*/ 1778577 h 5550229"/>
              <a:gd name="connsiteX58" fmla="*/ 1532009 w 1532009"/>
              <a:gd name="connsiteY58" fmla="*/ 1390650 h 5550229"/>
              <a:gd name="connsiteX59" fmla="*/ 1518154 w 1532009"/>
              <a:gd name="connsiteY59" fmla="*/ 1155123 h 5550229"/>
              <a:gd name="connsiteX60" fmla="*/ 1490445 w 1532009"/>
              <a:gd name="connsiteY60" fmla="*/ 1113559 h 5550229"/>
              <a:gd name="connsiteX61" fmla="*/ 1365754 w 1532009"/>
              <a:gd name="connsiteY61" fmla="*/ 1016577 h 5550229"/>
              <a:gd name="connsiteX62" fmla="*/ 1324191 w 1532009"/>
              <a:gd name="connsiteY62" fmla="*/ 1002723 h 5550229"/>
              <a:gd name="connsiteX63" fmla="*/ 1254918 w 1532009"/>
              <a:gd name="connsiteY63" fmla="*/ 947304 h 5550229"/>
              <a:gd name="connsiteX64" fmla="*/ 1171791 w 1532009"/>
              <a:gd name="connsiteY64" fmla="*/ 878032 h 5550229"/>
              <a:gd name="connsiteX65" fmla="*/ 1157936 w 1532009"/>
              <a:gd name="connsiteY65" fmla="*/ 836468 h 5550229"/>
              <a:gd name="connsiteX66" fmla="*/ 1130227 w 1532009"/>
              <a:gd name="connsiteY66" fmla="*/ 794904 h 5550229"/>
              <a:gd name="connsiteX67" fmla="*/ 1116372 w 1532009"/>
              <a:gd name="connsiteY67" fmla="*/ 739486 h 5550229"/>
              <a:gd name="connsiteX68" fmla="*/ 1102518 w 1532009"/>
              <a:gd name="connsiteY68" fmla="*/ 697923 h 5550229"/>
              <a:gd name="connsiteX69" fmla="*/ 1088663 w 1532009"/>
              <a:gd name="connsiteY69" fmla="*/ 531668 h 5550229"/>
              <a:gd name="connsiteX70" fmla="*/ 1098621 w 1532009"/>
              <a:gd name="connsiteY70" fmla="*/ 326448 h 5550229"/>
              <a:gd name="connsiteX71" fmla="*/ 1068532 w 1532009"/>
              <a:gd name="connsiteY71" fmla="*/ 120144 h 5550229"/>
              <a:gd name="connsiteX72" fmla="*/ 881061 w 1532009"/>
              <a:gd name="connsiteY72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271245 w 1532009"/>
              <a:gd name="connsiteY22" fmla="*/ 3704359 h 5550229"/>
              <a:gd name="connsiteX23" fmla="*/ 298954 w 1532009"/>
              <a:gd name="connsiteY23" fmla="*/ 3801341 h 5550229"/>
              <a:gd name="connsiteX24" fmla="*/ 312809 w 1532009"/>
              <a:gd name="connsiteY24" fmla="*/ 3856759 h 5550229"/>
              <a:gd name="connsiteX25" fmla="*/ 340518 w 1532009"/>
              <a:gd name="connsiteY25" fmla="*/ 4203123 h 5550229"/>
              <a:gd name="connsiteX26" fmla="*/ 354372 w 1532009"/>
              <a:gd name="connsiteY26" fmla="*/ 4258541 h 5550229"/>
              <a:gd name="connsiteX27" fmla="*/ 382081 w 1532009"/>
              <a:gd name="connsiteY27" fmla="*/ 4507923 h 5550229"/>
              <a:gd name="connsiteX28" fmla="*/ 395936 w 1532009"/>
              <a:gd name="connsiteY28" fmla="*/ 4549486 h 5550229"/>
              <a:gd name="connsiteX29" fmla="*/ 409791 w 1532009"/>
              <a:gd name="connsiteY29" fmla="*/ 4701886 h 5550229"/>
              <a:gd name="connsiteX30" fmla="*/ 437500 w 1532009"/>
              <a:gd name="connsiteY30" fmla="*/ 5117523 h 5550229"/>
              <a:gd name="connsiteX31" fmla="*/ 451354 w 1532009"/>
              <a:gd name="connsiteY31" fmla="*/ 5214504 h 5550229"/>
              <a:gd name="connsiteX32" fmla="*/ 465209 w 1532009"/>
              <a:gd name="connsiteY32" fmla="*/ 5269923 h 5550229"/>
              <a:gd name="connsiteX33" fmla="*/ 437500 w 1532009"/>
              <a:gd name="connsiteY33" fmla="*/ 5450032 h 5550229"/>
              <a:gd name="connsiteX34" fmla="*/ 409791 w 1532009"/>
              <a:gd name="connsiteY34" fmla="*/ 5491595 h 5550229"/>
              <a:gd name="connsiteX35" fmla="*/ 382081 w 1532009"/>
              <a:gd name="connsiteY35" fmla="*/ 5519304 h 5550229"/>
              <a:gd name="connsiteX36" fmla="*/ 645318 w 1532009"/>
              <a:gd name="connsiteY36" fmla="*/ 5533159 h 5550229"/>
              <a:gd name="connsiteX37" fmla="*/ 1088663 w 1532009"/>
              <a:gd name="connsiteY37" fmla="*/ 5491595 h 5550229"/>
              <a:gd name="connsiteX38" fmla="*/ 1144081 w 1532009"/>
              <a:gd name="connsiteY38" fmla="*/ 5353050 h 5550229"/>
              <a:gd name="connsiteX39" fmla="*/ 1157936 w 1532009"/>
              <a:gd name="connsiteY39" fmla="*/ 5311486 h 5550229"/>
              <a:gd name="connsiteX40" fmla="*/ 1171791 w 1532009"/>
              <a:gd name="connsiteY40" fmla="*/ 5269923 h 5550229"/>
              <a:gd name="connsiteX41" fmla="*/ 1185645 w 1532009"/>
              <a:gd name="connsiteY41" fmla="*/ 5186795 h 5550229"/>
              <a:gd name="connsiteX42" fmla="*/ 1199500 w 1532009"/>
              <a:gd name="connsiteY42" fmla="*/ 5145232 h 5550229"/>
              <a:gd name="connsiteX43" fmla="*/ 1213354 w 1532009"/>
              <a:gd name="connsiteY43" fmla="*/ 5048250 h 5550229"/>
              <a:gd name="connsiteX44" fmla="*/ 1227209 w 1532009"/>
              <a:gd name="connsiteY44" fmla="*/ 4812723 h 5550229"/>
              <a:gd name="connsiteX45" fmla="*/ 1254918 w 1532009"/>
              <a:gd name="connsiteY45" fmla="*/ 4577195 h 5550229"/>
              <a:gd name="connsiteX46" fmla="*/ 1268772 w 1532009"/>
              <a:gd name="connsiteY46" fmla="*/ 4410941 h 5550229"/>
              <a:gd name="connsiteX47" fmla="*/ 1282627 w 1532009"/>
              <a:gd name="connsiteY47" fmla="*/ 4300104 h 5550229"/>
              <a:gd name="connsiteX48" fmla="*/ 1296481 w 1532009"/>
              <a:gd name="connsiteY48" fmla="*/ 4023013 h 5550229"/>
              <a:gd name="connsiteX49" fmla="*/ 1310336 w 1532009"/>
              <a:gd name="connsiteY49" fmla="*/ 2609850 h 5550229"/>
              <a:gd name="connsiteX50" fmla="*/ 1351900 w 1532009"/>
              <a:gd name="connsiteY50" fmla="*/ 2402032 h 5550229"/>
              <a:gd name="connsiteX51" fmla="*/ 1379609 w 1532009"/>
              <a:gd name="connsiteY51" fmla="*/ 2360468 h 5550229"/>
              <a:gd name="connsiteX52" fmla="*/ 1421172 w 1532009"/>
              <a:gd name="connsiteY52" fmla="*/ 2235777 h 5550229"/>
              <a:gd name="connsiteX53" fmla="*/ 1448881 w 1532009"/>
              <a:gd name="connsiteY53" fmla="*/ 2152650 h 5550229"/>
              <a:gd name="connsiteX54" fmla="*/ 1476591 w 1532009"/>
              <a:gd name="connsiteY54" fmla="*/ 2055668 h 5550229"/>
              <a:gd name="connsiteX55" fmla="*/ 1490445 w 1532009"/>
              <a:gd name="connsiteY55" fmla="*/ 1958686 h 5550229"/>
              <a:gd name="connsiteX56" fmla="*/ 1504300 w 1532009"/>
              <a:gd name="connsiteY56" fmla="*/ 1903268 h 5550229"/>
              <a:gd name="connsiteX57" fmla="*/ 1518154 w 1532009"/>
              <a:gd name="connsiteY57" fmla="*/ 1778577 h 5550229"/>
              <a:gd name="connsiteX58" fmla="*/ 1532009 w 1532009"/>
              <a:gd name="connsiteY58" fmla="*/ 1390650 h 5550229"/>
              <a:gd name="connsiteX59" fmla="*/ 1518154 w 1532009"/>
              <a:gd name="connsiteY59" fmla="*/ 1155123 h 5550229"/>
              <a:gd name="connsiteX60" fmla="*/ 1490445 w 1532009"/>
              <a:gd name="connsiteY60" fmla="*/ 1113559 h 5550229"/>
              <a:gd name="connsiteX61" fmla="*/ 1365754 w 1532009"/>
              <a:gd name="connsiteY61" fmla="*/ 1016577 h 5550229"/>
              <a:gd name="connsiteX62" fmla="*/ 1324191 w 1532009"/>
              <a:gd name="connsiteY62" fmla="*/ 1002723 h 5550229"/>
              <a:gd name="connsiteX63" fmla="*/ 1254918 w 1532009"/>
              <a:gd name="connsiteY63" fmla="*/ 947304 h 5550229"/>
              <a:gd name="connsiteX64" fmla="*/ 1171791 w 1532009"/>
              <a:gd name="connsiteY64" fmla="*/ 878032 h 5550229"/>
              <a:gd name="connsiteX65" fmla="*/ 1157936 w 1532009"/>
              <a:gd name="connsiteY65" fmla="*/ 836468 h 5550229"/>
              <a:gd name="connsiteX66" fmla="*/ 1130227 w 1532009"/>
              <a:gd name="connsiteY66" fmla="*/ 794904 h 5550229"/>
              <a:gd name="connsiteX67" fmla="*/ 1116372 w 1532009"/>
              <a:gd name="connsiteY67" fmla="*/ 739486 h 5550229"/>
              <a:gd name="connsiteX68" fmla="*/ 1102518 w 1532009"/>
              <a:gd name="connsiteY68" fmla="*/ 697923 h 5550229"/>
              <a:gd name="connsiteX69" fmla="*/ 1088663 w 1532009"/>
              <a:gd name="connsiteY69" fmla="*/ 531668 h 5550229"/>
              <a:gd name="connsiteX70" fmla="*/ 1098621 w 1532009"/>
              <a:gd name="connsiteY70" fmla="*/ 326448 h 5550229"/>
              <a:gd name="connsiteX71" fmla="*/ 1068532 w 1532009"/>
              <a:gd name="connsiteY71" fmla="*/ 120144 h 5550229"/>
              <a:gd name="connsiteX72" fmla="*/ 881061 w 1532009"/>
              <a:gd name="connsiteY72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271245 w 1532009"/>
              <a:gd name="connsiteY22" fmla="*/ 3704359 h 5550229"/>
              <a:gd name="connsiteX23" fmla="*/ 298954 w 1532009"/>
              <a:gd name="connsiteY23" fmla="*/ 3801341 h 5550229"/>
              <a:gd name="connsiteX24" fmla="*/ 312809 w 1532009"/>
              <a:gd name="connsiteY24" fmla="*/ 3856759 h 5550229"/>
              <a:gd name="connsiteX25" fmla="*/ 340518 w 1532009"/>
              <a:gd name="connsiteY25" fmla="*/ 4203123 h 5550229"/>
              <a:gd name="connsiteX26" fmla="*/ 354372 w 1532009"/>
              <a:gd name="connsiteY26" fmla="*/ 4258541 h 5550229"/>
              <a:gd name="connsiteX27" fmla="*/ 382081 w 1532009"/>
              <a:gd name="connsiteY27" fmla="*/ 4507923 h 5550229"/>
              <a:gd name="connsiteX28" fmla="*/ 395936 w 1532009"/>
              <a:gd name="connsiteY28" fmla="*/ 4549486 h 5550229"/>
              <a:gd name="connsiteX29" fmla="*/ 409791 w 1532009"/>
              <a:gd name="connsiteY29" fmla="*/ 4701886 h 5550229"/>
              <a:gd name="connsiteX30" fmla="*/ 437500 w 1532009"/>
              <a:gd name="connsiteY30" fmla="*/ 5117523 h 5550229"/>
              <a:gd name="connsiteX31" fmla="*/ 451354 w 1532009"/>
              <a:gd name="connsiteY31" fmla="*/ 5214504 h 5550229"/>
              <a:gd name="connsiteX32" fmla="*/ 465209 w 1532009"/>
              <a:gd name="connsiteY32" fmla="*/ 5269923 h 5550229"/>
              <a:gd name="connsiteX33" fmla="*/ 437500 w 1532009"/>
              <a:gd name="connsiteY33" fmla="*/ 5450032 h 5550229"/>
              <a:gd name="connsiteX34" fmla="*/ 409791 w 1532009"/>
              <a:gd name="connsiteY34" fmla="*/ 5491595 h 5550229"/>
              <a:gd name="connsiteX35" fmla="*/ 382081 w 1532009"/>
              <a:gd name="connsiteY35" fmla="*/ 5519304 h 5550229"/>
              <a:gd name="connsiteX36" fmla="*/ 645318 w 1532009"/>
              <a:gd name="connsiteY36" fmla="*/ 5533159 h 5550229"/>
              <a:gd name="connsiteX37" fmla="*/ 1088663 w 1532009"/>
              <a:gd name="connsiteY37" fmla="*/ 5491595 h 5550229"/>
              <a:gd name="connsiteX38" fmla="*/ 1144081 w 1532009"/>
              <a:gd name="connsiteY38" fmla="*/ 5353050 h 5550229"/>
              <a:gd name="connsiteX39" fmla="*/ 1157936 w 1532009"/>
              <a:gd name="connsiteY39" fmla="*/ 5311486 h 5550229"/>
              <a:gd name="connsiteX40" fmla="*/ 1171791 w 1532009"/>
              <a:gd name="connsiteY40" fmla="*/ 5269923 h 5550229"/>
              <a:gd name="connsiteX41" fmla="*/ 1185645 w 1532009"/>
              <a:gd name="connsiteY41" fmla="*/ 5186795 h 5550229"/>
              <a:gd name="connsiteX42" fmla="*/ 1199500 w 1532009"/>
              <a:gd name="connsiteY42" fmla="*/ 5145232 h 5550229"/>
              <a:gd name="connsiteX43" fmla="*/ 1213354 w 1532009"/>
              <a:gd name="connsiteY43" fmla="*/ 5048250 h 5550229"/>
              <a:gd name="connsiteX44" fmla="*/ 1227209 w 1532009"/>
              <a:gd name="connsiteY44" fmla="*/ 4812723 h 5550229"/>
              <a:gd name="connsiteX45" fmla="*/ 1254918 w 1532009"/>
              <a:gd name="connsiteY45" fmla="*/ 4577195 h 5550229"/>
              <a:gd name="connsiteX46" fmla="*/ 1268772 w 1532009"/>
              <a:gd name="connsiteY46" fmla="*/ 4410941 h 5550229"/>
              <a:gd name="connsiteX47" fmla="*/ 1282627 w 1532009"/>
              <a:gd name="connsiteY47" fmla="*/ 4300104 h 5550229"/>
              <a:gd name="connsiteX48" fmla="*/ 1296481 w 1532009"/>
              <a:gd name="connsiteY48" fmla="*/ 4023013 h 5550229"/>
              <a:gd name="connsiteX49" fmla="*/ 1310336 w 1532009"/>
              <a:gd name="connsiteY49" fmla="*/ 2609850 h 5550229"/>
              <a:gd name="connsiteX50" fmla="*/ 1351900 w 1532009"/>
              <a:gd name="connsiteY50" fmla="*/ 2402032 h 5550229"/>
              <a:gd name="connsiteX51" fmla="*/ 1379609 w 1532009"/>
              <a:gd name="connsiteY51" fmla="*/ 2360468 h 5550229"/>
              <a:gd name="connsiteX52" fmla="*/ 1421172 w 1532009"/>
              <a:gd name="connsiteY52" fmla="*/ 2235777 h 5550229"/>
              <a:gd name="connsiteX53" fmla="*/ 1448881 w 1532009"/>
              <a:gd name="connsiteY53" fmla="*/ 2152650 h 5550229"/>
              <a:gd name="connsiteX54" fmla="*/ 1476591 w 1532009"/>
              <a:gd name="connsiteY54" fmla="*/ 2055668 h 5550229"/>
              <a:gd name="connsiteX55" fmla="*/ 1490445 w 1532009"/>
              <a:gd name="connsiteY55" fmla="*/ 1958686 h 5550229"/>
              <a:gd name="connsiteX56" fmla="*/ 1504300 w 1532009"/>
              <a:gd name="connsiteY56" fmla="*/ 1903268 h 5550229"/>
              <a:gd name="connsiteX57" fmla="*/ 1518154 w 1532009"/>
              <a:gd name="connsiteY57" fmla="*/ 1778577 h 5550229"/>
              <a:gd name="connsiteX58" fmla="*/ 1532009 w 1532009"/>
              <a:gd name="connsiteY58" fmla="*/ 1390650 h 5550229"/>
              <a:gd name="connsiteX59" fmla="*/ 1518154 w 1532009"/>
              <a:gd name="connsiteY59" fmla="*/ 1155123 h 5550229"/>
              <a:gd name="connsiteX60" fmla="*/ 1490445 w 1532009"/>
              <a:gd name="connsiteY60" fmla="*/ 1113559 h 5550229"/>
              <a:gd name="connsiteX61" fmla="*/ 1365754 w 1532009"/>
              <a:gd name="connsiteY61" fmla="*/ 1016577 h 5550229"/>
              <a:gd name="connsiteX62" fmla="*/ 1324191 w 1532009"/>
              <a:gd name="connsiteY62" fmla="*/ 1002723 h 5550229"/>
              <a:gd name="connsiteX63" fmla="*/ 1254918 w 1532009"/>
              <a:gd name="connsiteY63" fmla="*/ 947304 h 5550229"/>
              <a:gd name="connsiteX64" fmla="*/ 1171791 w 1532009"/>
              <a:gd name="connsiteY64" fmla="*/ 878032 h 5550229"/>
              <a:gd name="connsiteX65" fmla="*/ 1157936 w 1532009"/>
              <a:gd name="connsiteY65" fmla="*/ 836468 h 5550229"/>
              <a:gd name="connsiteX66" fmla="*/ 1130227 w 1532009"/>
              <a:gd name="connsiteY66" fmla="*/ 794904 h 5550229"/>
              <a:gd name="connsiteX67" fmla="*/ 1116372 w 1532009"/>
              <a:gd name="connsiteY67" fmla="*/ 739486 h 5550229"/>
              <a:gd name="connsiteX68" fmla="*/ 1102518 w 1532009"/>
              <a:gd name="connsiteY68" fmla="*/ 697923 h 5550229"/>
              <a:gd name="connsiteX69" fmla="*/ 1088663 w 1532009"/>
              <a:gd name="connsiteY69" fmla="*/ 531668 h 5550229"/>
              <a:gd name="connsiteX70" fmla="*/ 1098621 w 1532009"/>
              <a:gd name="connsiteY70" fmla="*/ 326448 h 5550229"/>
              <a:gd name="connsiteX71" fmla="*/ 1068532 w 1532009"/>
              <a:gd name="connsiteY71" fmla="*/ 120144 h 5550229"/>
              <a:gd name="connsiteX72" fmla="*/ 881061 w 1532009"/>
              <a:gd name="connsiteY72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298954 w 1532009"/>
              <a:gd name="connsiteY22" fmla="*/ 3801341 h 5550229"/>
              <a:gd name="connsiteX23" fmla="*/ 312809 w 1532009"/>
              <a:gd name="connsiteY23" fmla="*/ 3856759 h 5550229"/>
              <a:gd name="connsiteX24" fmla="*/ 340518 w 1532009"/>
              <a:gd name="connsiteY24" fmla="*/ 4203123 h 5550229"/>
              <a:gd name="connsiteX25" fmla="*/ 354372 w 1532009"/>
              <a:gd name="connsiteY25" fmla="*/ 4258541 h 5550229"/>
              <a:gd name="connsiteX26" fmla="*/ 382081 w 1532009"/>
              <a:gd name="connsiteY26" fmla="*/ 4507923 h 5550229"/>
              <a:gd name="connsiteX27" fmla="*/ 395936 w 1532009"/>
              <a:gd name="connsiteY27" fmla="*/ 4549486 h 5550229"/>
              <a:gd name="connsiteX28" fmla="*/ 409791 w 1532009"/>
              <a:gd name="connsiteY28" fmla="*/ 4701886 h 5550229"/>
              <a:gd name="connsiteX29" fmla="*/ 437500 w 1532009"/>
              <a:gd name="connsiteY29" fmla="*/ 5117523 h 5550229"/>
              <a:gd name="connsiteX30" fmla="*/ 451354 w 1532009"/>
              <a:gd name="connsiteY30" fmla="*/ 5214504 h 5550229"/>
              <a:gd name="connsiteX31" fmla="*/ 465209 w 1532009"/>
              <a:gd name="connsiteY31" fmla="*/ 5269923 h 5550229"/>
              <a:gd name="connsiteX32" fmla="*/ 437500 w 1532009"/>
              <a:gd name="connsiteY32" fmla="*/ 5450032 h 5550229"/>
              <a:gd name="connsiteX33" fmla="*/ 409791 w 1532009"/>
              <a:gd name="connsiteY33" fmla="*/ 5491595 h 5550229"/>
              <a:gd name="connsiteX34" fmla="*/ 382081 w 1532009"/>
              <a:gd name="connsiteY34" fmla="*/ 5519304 h 5550229"/>
              <a:gd name="connsiteX35" fmla="*/ 645318 w 1532009"/>
              <a:gd name="connsiteY35" fmla="*/ 5533159 h 5550229"/>
              <a:gd name="connsiteX36" fmla="*/ 1088663 w 1532009"/>
              <a:gd name="connsiteY36" fmla="*/ 5491595 h 5550229"/>
              <a:gd name="connsiteX37" fmla="*/ 1144081 w 1532009"/>
              <a:gd name="connsiteY37" fmla="*/ 5353050 h 5550229"/>
              <a:gd name="connsiteX38" fmla="*/ 1157936 w 1532009"/>
              <a:gd name="connsiteY38" fmla="*/ 5311486 h 5550229"/>
              <a:gd name="connsiteX39" fmla="*/ 1171791 w 1532009"/>
              <a:gd name="connsiteY39" fmla="*/ 5269923 h 5550229"/>
              <a:gd name="connsiteX40" fmla="*/ 1185645 w 1532009"/>
              <a:gd name="connsiteY40" fmla="*/ 5186795 h 5550229"/>
              <a:gd name="connsiteX41" fmla="*/ 1199500 w 1532009"/>
              <a:gd name="connsiteY41" fmla="*/ 5145232 h 5550229"/>
              <a:gd name="connsiteX42" fmla="*/ 1213354 w 1532009"/>
              <a:gd name="connsiteY42" fmla="*/ 5048250 h 5550229"/>
              <a:gd name="connsiteX43" fmla="*/ 1227209 w 1532009"/>
              <a:gd name="connsiteY43" fmla="*/ 4812723 h 5550229"/>
              <a:gd name="connsiteX44" fmla="*/ 1254918 w 1532009"/>
              <a:gd name="connsiteY44" fmla="*/ 4577195 h 5550229"/>
              <a:gd name="connsiteX45" fmla="*/ 1268772 w 1532009"/>
              <a:gd name="connsiteY45" fmla="*/ 4410941 h 5550229"/>
              <a:gd name="connsiteX46" fmla="*/ 1282627 w 1532009"/>
              <a:gd name="connsiteY46" fmla="*/ 4300104 h 5550229"/>
              <a:gd name="connsiteX47" fmla="*/ 1296481 w 1532009"/>
              <a:gd name="connsiteY47" fmla="*/ 4023013 h 5550229"/>
              <a:gd name="connsiteX48" fmla="*/ 1310336 w 1532009"/>
              <a:gd name="connsiteY48" fmla="*/ 2609850 h 5550229"/>
              <a:gd name="connsiteX49" fmla="*/ 1351900 w 1532009"/>
              <a:gd name="connsiteY49" fmla="*/ 2402032 h 5550229"/>
              <a:gd name="connsiteX50" fmla="*/ 1379609 w 1532009"/>
              <a:gd name="connsiteY50" fmla="*/ 2360468 h 5550229"/>
              <a:gd name="connsiteX51" fmla="*/ 1421172 w 1532009"/>
              <a:gd name="connsiteY51" fmla="*/ 2235777 h 5550229"/>
              <a:gd name="connsiteX52" fmla="*/ 1448881 w 1532009"/>
              <a:gd name="connsiteY52" fmla="*/ 2152650 h 5550229"/>
              <a:gd name="connsiteX53" fmla="*/ 1476591 w 1532009"/>
              <a:gd name="connsiteY53" fmla="*/ 2055668 h 5550229"/>
              <a:gd name="connsiteX54" fmla="*/ 1490445 w 1532009"/>
              <a:gd name="connsiteY54" fmla="*/ 1958686 h 5550229"/>
              <a:gd name="connsiteX55" fmla="*/ 1504300 w 1532009"/>
              <a:gd name="connsiteY55" fmla="*/ 1903268 h 5550229"/>
              <a:gd name="connsiteX56" fmla="*/ 1518154 w 1532009"/>
              <a:gd name="connsiteY56" fmla="*/ 1778577 h 5550229"/>
              <a:gd name="connsiteX57" fmla="*/ 1532009 w 1532009"/>
              <a:gd name="connsiteY57" fmla="*/ 1390650 h 5550229"/>
              <a:gd name="connsiteX58" fmla="*/ 1518154 w 1532009"/>
              <a:gd name="connsiteY58" fmla="*/ 1155123 h 5550229"/>
              <a:gd name="connsiteX59" fmla="*/ 1490445 w 1532009"/>
              <a:gd name="connsiteY59" fmla="*/ 1113559 h 5550229"/>
              <a:gd name="connsiteX60" fmla="*/ 1365754 w 1532009"/>
              <a:gd name="connsiteY60" fmla="*/ 1016577 h 5550229"/>
              <a:gd name="connsiteX61" fmla="*/ 1324191 w 1532009"/>
              <a:gd name="connsiteY61" fmla="*/ 1002723 h 5550229"/>
              <a:gd name="connsiteX62" fmla="*/ 1254918 w 1532009"/>
              <a:gd name="connsiteY62" fmla="*/ 947304 h 5550229"/>
              <a:gd name="connsiteX63" fmla="*/ 1171791 w 1532009"/>
              <a:gd name="connsiteY63" fmla="*/ 878032 h 5550229"/>
              <a:gd name="connsiteX64" fmla="*/ 1157936 w 1532009"/>
              <a:gd name="connsiteY64" fmla="*/ 836468 h 5550229"/>
              <a:gd name="connsiteX65" fmla="*/ 1130227 w 1532009"/>
              <a:gd name="connsiteY65" fmla="*/ 794904 h 5550229"/>
              <a:gd name="connsiteX66" fmla="*/ 1116372 w 1532009"/>
              <a:gd name="connsiteY66" fmla="*/ 739486 h 5550229"/>
              <a:gd name="connsiteX67" fmla="*/ 1102518 w 1532009"/>
              <a:gd name="connsiteY67" fmla="*/ 697923 h 5550229"/>
              <a:gd name="connsiteX68" fmla="*/ 1088663 w 1532009"/>
              <a:gd name="connsiteY68" fmla="*/ 531668 h 5550229"/>
              <a:gd name="connsiteX69" fmla="*/ 1098621 w 1532009"/>
              <a:gd name="connsiteY69" fmla="*/ 326448 h 5550229"/>
              <a:gd name="connsiteX70" fmla="*/ 1068532 w 1532009"/>
              <a:gd name="connsiteY70" fmla="*/ 120144 h 5550229"/>
              <a:gd name="connsiteX71" fmla="*/ 881061 w 1532009"/>
              <a:gd name="connsiteY71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12809 w 1532009"/>
              <a:gd name="connsiteY22" fmla="*/ 3856759 h 5550229"/>
              <a:gd name="connsiteX23" fmla="*/ 340518 w 1532009"/>
              <a:gd name="connsiteY23" fmla="*/ 4203123 h 5550229"/>
              <a:gd name="connsiteX24" fmla="*/ 354372 w 1532009"/>
              <a:gd name="connsiteY24" fmla="*/ 4258541 h 5550229"/>
              <a:gd name="connsiteX25" fmla="*/ 382081 w 1532009"/>
              <a:gd name="connsiteY25" fmla="*/ 4507923 h 5550229"/>
              <a:gd name="connsiteX26" fmla="*/ 395936 w 1532009"/>
              <a:gd name="connsiteY26" fmla="*/ 4549486 h 5550229"/>
              <a:gd name="connsiteX27" fmla="*/ 409791 w 1532009"/>
              <a:gd name="connsiteY27" fmla="*/ 4701886 h 5550229"/>
              <a:gd name="connsiteX28" fmla="*/ 437500 w 1532009"/>
              <a:gd name="connsiteY28" fmla="*/ 5117523 h 5550229"/>
              <a:gd name="connsiteX29" fmla="*/ 451354 w 1532009"/>
              <a:gd name="connsiteY29" fmla="*/ 5214504 h 5550229"/>
              <a:gd name="connsiteX30" fmla="*/ 465209 w 1532009"/>
              <a:gd name="connsiteY30" fmla="*/ 5269923 h 5550229"/>
              <a:gd name="connsiteX31" fmla="*/ 437500 w 1532009"/>
              <a:gd name="connsiteY31" fmla="*/ 5450032 h 5550229"/>
              <a:gd name="connsiteX32" fmla="*/ 409791 w 1532009"/>
              <a:gd name="connsiteY32" fmla="*/ 5491595 h 5550229"/>
              <a:gd name="connsiteX33" fmla="*/ 382081 w 1532009"/>
              <a:gd name="connsiteY33" fmla="*/ 5519304 h 5550229"/>
              <a:gd name="connsiteX34" fmla="*/ 645318 w 1532009"/>
              <a:gd name="connsiteY34" fmla="*/ 5533159 h 5550229"/>
              <a:gd name="connsiteX35" fmla="*/ 1088663 w 1532009"/>
              <a:gd name="connsiteY35" fmla="*/ 5491595 h 5550229"/>
              <a:gd name="connsiteX36" fmla="*/ 1144081 w 1532009"/>
              <a:gd name="connsiteY36" fmla="*/ 5353050 h 5550229"/>
              <a:gd name="connsiteX37" fmla="*/ 1157936 w 1532009"/>
              <a:gd name="connsiteY37" fmla="*/ 5311486 h 5550229"/>
              <a:gd name="connsiteX38" fmla="*/ 1171791 w 1532009"/>
              <a:gd name="connsiteY38" fmla="*/ 5269923 h 5550229"/>
              <a:gd name="connsiteX39" fmla="*/ 1185645 w 1532009"/>
              <a:gd name="connsiteY39" fmla="*/ 5186795 h 5550229"/>
              <a:gd name="connsiteX40" fmla="*/ 1199500 w 1532009"/>
              <a:gd name="connsiteY40" fmla="*/ 5145232 h 5550229"/>
              <a:gd name="connsiteX41" fmla="*/ 1213354 w 1532009"/>
              <a:gd name="connsiteY41" fmla="*/ 5048250 h 5550229"/>
              <a:gd name="connsiteX42" fmla="*/ 1227209 w 1532009"/>
              <a:gd name="connsiteY42" fmla="*/ 4812723 h 5550229"/>
              <a:gd name="connsiteX43" fmla="*/ 1254918 w 1532009"/>
              <a:gd name="connsiteY43" fmla="*/ 4577195 h 5550229"/>
              <a:gd name="connsiteX44" fmla="*/ 1268772 w 1532009"/>
              <a:gd name="connsiteY44" fmla="*/ 4410941 h 5550229"/>
              <a:gd name="connsiteX45" fmla="*/ 1282627 w 1532009"/>
              <a:gd name="connsiteY45" fmla="*/ 4300104 h 5550229"/>
              <a:gd name="connsiteX46" fmla="*/ 1296481 w 1532009"/>
              <a:gd name="connsiteY46" fmla="*/ 4023013 h 5550229"/>
              <a:gd name="connsiteX47" fmla="*/ 1310336 w 1532009"/>
              <a:gd name="connsiteY47" fmla="*/ 2609850 h 5550229"/>
              <a:gd name="connsiteX48" fmla="*/ 1351900 w 1532009"/>
              <a:gd name="connsiteY48" fmla="*/ 2402032 h 5550229"/>
              <a:gd name="connsiteX49" fmla="*/ 1379609 w 1532009"/>
              <a:gd name="connsiteY49" fmla="*/ 2360468 h 5550229"/>
              <a:gd name="connsiteX50" fmla="*/ 1421172 w 1532009"/>
              <a:gd name="connsiteY50" fmla="*/ 2235777 h 5550229"/>
              <a:gd name="connsiteX51" fmla="*/ 1448881 w 1532009"/>
              <a:gd name="connsiteY51" fmla="*/ 2152650 h 5550229"/>
              <a:gd name="connsiteX52" fmla="*/ 1476591 w 1532009"/>
              <a:gd name="connsiteY52" fmla="*/ 2055668 h 5550229"/>
              <a:gd name="connsiteX53" fmla="*/ 1490445 w 1532009"/>
              <a:gd name="connsiteY53" fmla="*/ 1958686 h 5550229"/>
              <a:gd name="connsiteX54" fmla="*/ 1504300 w 1532009"/>
              <a:gd name="connsiteY54" fmla="*/ 1903268 h 5550229"/>
              <a:gd name="connsiteX55" fmla="*/ 1518154 w 1532009"/>
              <a:gd name="connsiteY55" fmla="*/ 1778577 h 5550229"/>
              <a:gd name="connsiteX56" fmla="*/ 1532009 w 1532009"/>
              <a:gd name="connsiteY56" fmla="*/ 1390650 h 5550229"/>
              <a:gd name="connsiteX57" fmla="*/ 1518154 w 1532009"/>
              <a:gd name="connsiteY57" fmla="*/ 1155123 h 5550229"/>
              <a:gd name="connsiteX58" fmla="*/ 1490445 w 1532009"/>
              <a:gd name="connsiteY58" fmla="*/ 1113559 h 5550229"/>
              <a:gd name="connsiteX59" fmla="*/ 1365754 w 1532009"/>
              <a:gd name="connsiteY59" fmla="*/ 1016577 h 5550229"/>
              <a:gd name="connsiteX60" fmla="*/ 1324191 w 1532009"/>
              <a:gd name="connsiteY60" fmla="*/ 1002723 h 5550229"/>
              <a:gd name="connsiteX61" fmla="*/ 1254918 w 1532009"/>
              <a:gd name="connsiteY61" fmla="*/ 947304 h 5550229"/>
              <a:gd name="connsiteX62" fmla="*/ 1171791 w 1532009"/>
              <a:gd name="connsiteY62" fmla="*/ 878032 h 5550229"/>
              <a:gd name="connsiteX63" fmla="*/ 1157936 w 1532009"/>
              <a:gd name="connsiteY63" fmla="*/ 836468 h 5550229"/>
              <a:gd name="connsiteX64" fmla="*/ 1130227 w 1532009"/>
              <a:gd name="connsiteY64" fmla="*/ 794904 h 5550229"/>
              <a:gd name="connsiteX65" fmla="*/ 1116372 w 1532009"/>
              <a:gd name="connsiteY65" fmla="*/ 739486 h 5550229"/>
              <a:gd name="connsiteX66" fmla="*/ 1102518 w 1532009"/>
              <a:gd name="connsiteY66" fmla="*/ 697923 h 5550229"/>
              <a:gd name="connsiteX67" fmla="*/ 1088663 w 1532009"/>
              <a:gd name="connsiteY67" fmla="*/ 531668 h 5550229"/>
              <a:gd name="connsiteX68" fmla="*/ 1098621 w 1532009"/>
              <a:gd name="connsiteY68" fmla="*/ 326448 h 5550229"/>
              <a:gd name="connsiteX69" fmla="*/ 1068532 w 1532009"/>
              <a:gd name="connsiteY69" fmla="*/ 120144 h 5550229"/>
              <a:gd name="connsiteX70" fmla="*/ 881061 w 1532009"/>
              <a:gd name="connsiteY70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40518 w 1532009"/>
              <a:gd name="connsiteY23" fmla="*/ 4203123 h 5550229"/>
              <a:gd name="connsiteX24" fmla="*/ 354372 w 1532009"/>
              <a:gd name="connsiteY24" fmla="*/ 4258541 h 5550229"/>
              <a:gd name="connsiteX25" fmla="*/ 382081 w 1532009"/>
              <a:gd name="connsiteY25" fmla="*/ 4507923 h 5550229"/>
              <a:gd name="connsiteX26" fmla="*/ 395936 w 1532009"/>
              <a:gd name="connsiteY26" fmla="*/ 4549486 h 5550229"/>
              <a:gd name="connsiteX27" fmla="*/ 409791 w 1532009"/>
              <a:gd name="connsiteY27" fmla="*/ 4701886 h 5550229"/>
              <a:gd name="connsiteX28" fmla="*/ 437500 w 1532009"/>
              <a:gd name="connsiteY28" fmla="*/ 5117523 h 5550229"/>
              <a:gd name="connsiteX29" fmla="*/ 451354 w 1532009"/>
              <a:gd name="connsiteY29" fmla="*/ 5214504 h 5550229"/>
              <a:gd name="connsiteX30" fmla="*/ 465209 w 1532009"/>
              <a:gd name="connsiteY30" fmla="*/ 5269923 h 5550229"/>
              <a:gd name="connsiteX31" fmla="*/ 437500 w 1532009"/>
              <a:gd name="connsiteY31" fmla="*/ 5450032 h 5550229"/>
              <a:gd name="connsiteX32" fmla="*/ 409791 w 1532009"/>
              <a:gd name="connsiteY32" fmla="*/ 5491595 h 5550229"/>
              <a:gd name="connsiteX33" fmla="*/ 382081 w 1532009"/>
              <a:gd name="connsiteY33" fmla="*/ 5519304 h 5550229"/>
              <a:gd name="connsiteX34" fmla="*/ 645318 w 1532009"/>
              <a:gd name="connsiteY34" fmla="*/ 5533159 h 5550229"/>
              <a:gd name="connsiteX35" fmla="*/ 1088663 w 1532009"/>
              <a:gd name="connsiteY35" fmla="*/ 5491595 h 5550229"/>
              <a:gd name="connsiteX36" fmla="*/ 1144081 w 1532009"/>
              <a:gd name="connsiteY36" fmla="*/ 5353050 h 5550229"/>
              <a:gd name="connsiteX37" fmla="*/ 1157936 w 1532009"/>
              <a:gd name="connsiteY37" fmla="*/ 5311486 h 5550229"/>
              <a:gd name="connsiteX38" fmla="*/ 1171791 w 1532009"/>
              <a:gd name="connsiteY38" fmla="*/ 5269923 h 5550229"/>
              <a:gd name="connsiteX39" fmla="*/ 1185645 w 1532009"/>
              <a:gd name="connsiteY39" fmla="*/ 5186795 h 5550229"/>
              <a:gd name="connsiteX40" fmla="*/ 1199500 w 1532009"/>
              <a:gd name="connsiteY40" fmla="*/ 5145232 h 5550229"/>
              <a:gd name="connsiteX41" fmla="*/ 1213354 w 1532009"/>
              <a:gd name="connsiteY41" fmla="*/ 5048250 h 5550229"/>
              <a:gd name="connsiteX42" fmla="*/ 1227209 w 1532009"/>
              <a:gd name="connsiteY42" fmla="*/ 4812723 h 5550229"/>
              <a:gd name="connsiteX43" fmla="*/ 1254918 w 1532009"/>
              <a:gd name="connsiteY43" fmla="*/ 4577195 h 5550229"/>
              <a:gd name="connsiteX44" fmla="*/ 1268772 w 1532009"/>
              <a:gd name="connsiteY44" fmla="*/ 4410941 h 5550229"/>
              <a:gd name="connsiteX45" fmla="*/ 1282627 w 1532009"/>
              <a:gd name="connsiteY45" fmla="*/ 4300104 h 5550229"/>
              <a:gd name="connsiteX46" fmla="*/ 1296481 w 1532009"/>
              <a:gd name="connsiteY46" fmla="*/ 4023013 h 5550229"/>
              <a:gd name="connsiteX47" fmla="*/ 1310336 w 1532009"/>
              <a:gd name="connsiteY47" fmla="*/ 2609850 h 5550229"/>
              <a:gd name="connsiteX48" fmla="*/ 1351900 w 1532009"/>
              <a:gd name="connsiteY48" fmla="*/ 2402032 h 5550229"/>
              <a:gd name="connsiteX49" fmla="*/ 1379609 w 1532009"/>
              <a:gd name="connsiteY49" fmla="*/ 2360468 h 5550229"/>
              <a:gd name="connsiteX50" fmla="*/ 1421172 w 1532009"/>
              <a:gd name="connsiteY50" fmla="*/ 2235777 h 5550229"/>
              <a:gd name="connsiteX51" fmla="*/ 1448881 w 1532009"/>
              <a:gd name="connsiteY51" fmla="*/ 2152650 h 5550229"/>
              <a:gd name="connsiteX52" fmla="*/ 1476591 w 1532009"/>
              <a:gd name="connsiteY52" fmla="*/ 2055668 h 5550229"/>
              <a:gd name="connsiteX53" fmla="*/ 1490445 w 1532009"/>
              <a:gd name="connsiteY53" fmla="*/ 1958686 h 5550229"/>
              <a:gd name="connsiteX54" fmla="*/ 1504300 w 1532009"/>
              <a:gd name="connsiteY54" fmla="*/ 1903268 h 5550229"/>
              <a:gd name="connsiteX55" fmla="*/ 1518154 w 1532009"/>
              <a:gd name="connsiteY55" fmla="*/ 1778577 h 5550229"/>
              <a:gd name="connsiteX56" fmla="*/ 1532009 w 1532009"/>
              <a:gd name="connsiteY56" fmla="*/ 1390650 h 5550229"/>
              <a:gd name="connsiteX57" fmla="*/ 1518154 w 1532009"/>
              <a:gd name="connsiteY57" fmla="*/ 1155123 h 5550229"/>
              <a:gd name="connsiteX58" fmla="*/ 1490445 w 1532009"/>
              <a:gd name="connsiteY58" fmla="*/ 1113559 h 5550229"/>
              <a:gd name="connsiteX59" fmla="*/ 1365754 w 1532009"/>
              <a:gd name="connsiteY59" fmla="*/ 1016577 h 5550229"/>
              <a:gd name="connsiteX60" fmla="*/ 1324191 w 1532009"/>
              <a:gd name="connsiteY60" fmla="*/ 1002723 h 5550229"/>
              <a:gd name="connsiteX61" fmla="*/ 1254918 w 1532009"/>
              <a:gd name="connsiteY61" fmla="*/ 947304 h 5550229"/>
              <a:gd name="connsiteX62" fmla="*/ 1171791 w 1532009"/>
              <a:gd name="connsiteY62" fmla="*/ 878032 h 5550229"/>
              <a:gd name="connsiteX63" fmla="*/ 1157936 w 1532009"/>
              <a:gd name="connsiteY63" fmla="*/ 836468 h 5550229"/>
              <a:gd name="connsiteX64" fmla="*/ 1130227 w 1532009"/>
              <a:gd name="connsiteY64" fmla="*/ 794904 h 5550229"/>
              <a:gd name="connsiteX65" fmla="*/ 1116372 w 1532009"/>
              <a:gd name="connsiteY65" fmla="*/ 739486 h 5550229"/>
              <a:gd name="connsiteX66" fmla="*/ 1102518 w 1532009"/>
              <a:gd name="connsiteY66" fmla="*/ 697923 h 5550229"/>
              <a:gd name="connsiteX67" fmla="*/ 1088663 w 1532009"/>
              <a:gd name="connsiteY67" fmla="*/ 531668 h 5550229"/>
              <a:gd name="connsiteX68" fmla="*/ 1098621 w 1532009"/>
              <a:gd name="connsiteY68" fmla="*/ 326448 h 5550229"/>
              <a:gd name="connsiteX69" fmla="*/ 1068532 w 1532009"/>
              <a:gd name="connsiteY69" fmla="*/ 120144 h 5550229"/>
              <a:gd name="connsiteX70" fmla="*/ 881061 w 1532009"/>
              <a:gd name="connsiteY70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54372 w 1532009"/>
              <a:gd name="connsiteY24" fmla="*/ 4258541 h 5550229"/>
              <a:gd name="connsiteX25" fmla="*/ 382081 w 1532009"/>
              <a:gd name="connsiteY25" fmla="*/ 4507923 h 5550229"/>
              <a:gd name="connsiteX26" fmla="*/ 395936 w 1532009"/>
              <a:gd name="connsiteY26" fmla="*/ 4549486 h 5550229"/>
              <a:gd name="connsiteX27" fmla="*/ 409791 w 1532009"/>
              <a:gd name="connsiteY27" fmla="*/ 4701886 h 5550229"/>
              <a:gd name="connsiteX28" fmla="*/ 437500 w 1532009"/>
              <a:gd name="connsiteY28" fmla="*/ 5117523 h 5550229"/>
              <a:gd name="connsiteX29" fmla="*/ 451354 w 1532009"/>
              <a:gd name="connsiteY29" fmla="*/ 5214504 h 5550229"/>
              <a:gd name="connsiteX30" fmla="*/ 465209 w 1532009"/>
              <a:gd name="connsiteY30" fmla="*/ 5269923 h 5550229"/>
              <a:gd name="connsiteX31" fmla="*/ 437500 w 1532009"/>
              <a:gd name="connsiteY31" fmla="*/ 5450032 h 5550229"/>
              <a:gd name="connsiteX32" fmla="*/ 409791 w 1532009"/>
              <a:gd name="connsiteY32" fmla="*/ 5491595 h 5550229"/>
              <a:gd name="connsiteX33" fmla="*/ 382081 w 1532009"/>
              <a:gd name="connsiteY33" fmla="*/ 5519304 h 5550229"/>
              <a:gd name="connsiteX34" fmla="*/ 645318 w 1532009"/>
              <a:gd name="connsiteY34" fmla="*/ 5533159 h 5550229"/>
              <a:gd name="connsiteX35" fmla="*/ 1088663 w 1532009"/>
              <a:gd name="connsiteY35" fmla="*/ 5491595 h 5550229"/>
              <a:gd name="connsiteX36" fmla="*/ 1144081 w 1532009"/>
              <a:gd name="connsiteY36" fmla="*/ 5353050 h 5550229"/>
              <a:gd name="connsiteX37" fmla="*/ 1157936 w 1532009"/>
              <a:gd name="connsiteY37" fmla="*/ 5311486 h 5550229"/>
              <a:gd name="connsiteX38" fmla="*/ 1171791 w 1532009"/>
              <a:gd name="connsiteY38" fmla="*/ 5269923 h 5550229"/>
              <a:gd name="connsiteX39" fmla="*/ 1185645 w 1532009"/>
              <a:gd name="connsiteY39" fmla="*/ 5186795 h 5550229"/>
              <a:gd name="connsiteX40" fmla="*/ 1199500 w 1532009"/>
              <a:gd name="connsiteY40" fmla="*/ 5145232 h 5550229"/>
              <a:gd name="connsiteX41" fmla="*/ 1213354 w 1532009"/>
              <a:gd name="connsiteY41" fmla="*/ 5048250 h 5550229"/>
              <a:gd name="connsiteX42" fmla="*/ 1227209 w 1532009"/>
              <a:gd name="connsiteY42" fmla="*/ 4812723 h 5550229"/>
              <a:gd name="connsiteX43" fmla="*/ 1254918 w 1532009"/>
              <a:gd name="connsiteY43" fmla="*/ 4577195 h 5550229"/>
              <a:gd name="connsiteX44" fmla="*/ 1268772 w 1532009"/>
              <a:gd name="connsiteY44" fmla="*/ 4410941 h 5550229"/>
              <a:gd name="connsiteX45" fmla="*/ 1282627 w 1532009"/>
              <a:gd name="connsiteY45" fmla="*/ 4300104 h 5550229"/>
              <a:gd name="connsiteX46" fmla="*/ 1296481 w 1532009"/>
              <a:gd name="connsiteY46" fmla="*/ 4023013 h 5550229"/>
              <a:gd name="connsiteX47" fmla="*/ 1310336 w 1532009"/>
              <a:gd name="connsiteY47" fmla="*/ 2609850 h 5550229"/>
              <a:gd name="connsiteX48" fmla="*/ 1351900 w 1532009"/>
              <a:gd name="connsiteY48" fmla="*/ 2402032 h 5550229"/>
              <a:gd name="connsiteX49" fmla="*/ 1379609 w 1532009"/>
              <a:gd name="connsiteY49" fmla="*/ 2360468 h 5550229"/>
              <a:gd name="connsiteX50" fmla="*/ 1421172 w 1532009"/>
              <a:gd name="connsiteY50" fmla="*/ 2235777 h 5550229"/>
              <a:gd name="connsiteX51" fmla="*/ 1448881 w 1532009"/>
              <a:gd name="connsiteY51" fmla="*/ 2152650 h 5550229"/>
              <a:gd name="connsiteX52" fmla="*/ 1476591 w 1532009"/>
              <a:gd name="connsiteY52" fmla="*/ 2055668 h 5550229"/>
              <a:gd name="connsiteX53" fmla="*/ 1490445 w 1532009"/>
              <a:gd name="connsiteY53" fmla="*/ 1958686 h 5550229"/>
              <a:gd name="connsiteX54" fmla="*/ 1504300 w 1532009"/>
              <a:gd name="connsiteY54" fmla="*/ 1903268 h 5550229"/>
              <a:gd name="connsiteX55" fmla="*/ 1518154 w 1532009"/>
              <a:gd name="connsiteY55" fmla="*/ 1778577 h 5550229"/>
              <a:gd name="connsiteX56" fmla="*/ 1532009 w 1532009"/>
              <a:gd name="connsiteY56" fmla="*/ 1390650 h 5550229"/>
              <a:gd name="connsiteX57" fmla="*/ 1518154 w 1532009"/>
              <a:gd name="connsiteY57" fmla="*/ 1155123 h 5550229"/>
              <a:gd name="connsiteX58" fmla="*/ 1490445 w 1532009"/>
              <a:gd name="connsiteY58" fmla="*/ 1113559 h 5550229"/>
              <a:gd name="connsiteX59" fmla="*/ 1365754 w 1532009"/>
              <a:gd name="connsiteY59" fmla="*/ 1016577 h 5550229"/>
              <a:gd name="connsiteX60" fmla="*/ 1324191 w 1532009"/>
              <a:gd name="connsiteY60" fmla="*/ 1002723 h 5550229"/>
              <a:gd name="connsiteX61" fmla="*/ 1254918 w 1532009"/>
              <a:gd name="connsiteY61" fmla="*/ 947304 h 5550229"/>
              <a:gd name="connsiteX62" fmla="*/ 1171791 w 1532009"/>
              <a:gd name="connsiteY62" fmla="*/ 878032 h 5550229"/>
              <a:gd name="connsiteX63" fmla="*/ 1157936 w 1532009"/>
              <a:gd name="connsiteY63" fmla="*/ 836468 h 5550229"/>
              <a:gd name="connsiteX64" fmla="*/ 1130227 w 1532009"/>
              <a:gd name="connsiteY64" fmla="*/ 794904 h 5550229"/>
              <a:gd name="connsiteX65" fmla="*/ 1116372 w 1532009"/>
              <a:gd name="connsiteY65" fmla="*/ 739486 h 5550229"/>
              <a:gd name="connsiteX66" fmla="*/ 1102518 w 1532009"/>
              <a:gd name="connsiteY66" fmla="*/ 697923 h 5550229"/>
              <a:gd name="connsiteX67" fmla="*/ 1088663 w 1532009"/>
              <a:gd name="connsiteY67" fmla="*/ 531668 h 5550229"/>
              <a:gd name="connsiteX68" fmla="*/ 1098621 w 1532009"/>
              <a:gd name="connsiteY68" fmla="*/ 326448 h 5550229"/>
              <a:gd name="connsiteX69" fmla="*/ 1068532 w 1532009"/>
              <a:gd name="connsiteY69" fmla="*/ 120144 h 5550229"/>
              <a:gd name="connsiteX70" fmla="*/ 881061 w 1532009"/>
              <a:gd name="connsiteY70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382081 w 1532009"/>
              <a:gd name="connsiteY25" fmla="*/ 4507923 h 5550229"/>
              <a:gd name="connsiteX26" fmla="*/ 395936 w 1532009"/>
              <a:gd name="connsiteY26" fmla="*/ 4549486 h 5550229"/>
              <a:gd name="connsiteX27" fmla="*/ 409791 w 1532009"/>
              <a:gd name="connsiteY27" fmla="*/ 4701886 h 5550229"/>
              <a:gd name="connsiteX28" fmla="*/ 437500 w 1532009"/>
              <a:gd name="connsiteY28" fmla="*/ 5117523 h 5550229"/>
              <a:gd name="connsiteX29" fmla="*/ 451354 w 1532009"/>
              <a:gd name="connsiteY29" fmla="*/ 5214504 h 5550229"/>
              <a:gd name="connsiteX30" fmla="*/ 465209 w 1532009"/>
              <a:gd name="connsiteY30" fmla="*/ 5269923 h 5550229"/>
              <a:gd name="connsiteX31" fmla="*/ 437500 w 1532009"/>
              <a:gd name="connsiteY31" fmla="*/ 5450032 h 5550229"/>
              <a:gd name="connsiteX32" fmla="*/ 409791 w 1532009"/>
              <a:gd name="connsiteY32" fmla="*/ 5491595 h 5550229"/>
              <a:gd name="connsiteX33" fmla="*/ 382081 w 1532009"/>
              <a:gd name="connsiteY33" fmla="*/ 5519304 h 5550229"/>
              <a:gd name="connsiteX34" fmla="*/ 645318 w 1532009"/>
              <a:gd name="connsiteY34" fmla="*/ 5533159 h 5550229"/>
              <a:gd name="connsiteX35" fmla="*/ 1088663 w 1532009"/>
              <a:gd name="connsiteY35" fmla="*/ 5491595 h 5550229"/>
              <a:gd name="connsiteX36" fmla="*/ 1144081 w 1532009"/>
              <a:gd name="connsiteY36" fmla="*/ 5353050 h 5550229"/>
              <a:gd name="connsiteX37" fmla="*/ 1157936 w 1532009"/>
              <a:gd name="connsiteY37" fmla="*/ 5311486 h 5550229"/>
              <a:gd name="connsiteX38" fmla="*/ 1171791 w 1532009"/>
              <a:gd name="connsiteY38" fmla="*/ 5269923 h 5550229"/>
              <a:gd name="connsiteX39" fmla="*/ 1185645 w 1532009"/>
              <a:gd name="connsiteY39" fmla="*/ 5186795 h 5550229"/>
              <a:gd name="connsiteX40" fmla="*/ 1199500 w 1532009"/>
              <a:gd name="connsiteY40" fmla="*/ 5145232 h 5550229"/>
              <a:gd name="connsiteX41" fmla="*/ 1213354 w 1532009"/>
              <a:gd name="connsiteY41" fmla="*/ 5048250 h 5550229"/>
              <a:gd name="connsiteX42" fmla="*/ 1227209 w 1532009"/>
              <a:gd name="connsiteY42" fmla="*/ 4812723 h 5550229"/>
              <a:gd name="connsiteX43" fmla="*/ 1254918 w 1532009"/>
              <a:gd name="connsiteY43" fmla="*/ 4577195 h 5550229"/>
              <a:gd name="connsiteX44" fmla="*/ 1268772 w 1532009"/>
              <a:gd name="connsiteY44" fmla="*/ 4410941 h 5550229"/>
              <a:gd name="connsiteX45" fmla="*/ 1282627 w 1532009"/>
              <a:gd name="connsiteY45" fmla="*/ 4300104 h 5550229"/>
              <a:gd name="connsiteX46" fmla="*/ 1296481 w 1532009"/>
              <a:gd name="connsiteY46" fmla="*/ 4023013 h 5550229"/>
              <a:gd name="connsiteX47" fmla="*/ 1310336 w 1532009"/>
              <a:gd name="connsiteY47" fmla="*/ 2609850 h 5550229"/>
              <a:gd name="connsiteX48" fmla="*/ 1351900 w 1532009"/>
              <a:gd name="connsiteY48" fmla="*/ 2402032 h 5550229"/>
              <a:gd name="connsiteX49" fmla="*/ 1379609 w 1532009"/>
              <a:gd name="connsiteY49" fmla="*/ 2360468 h 5550229"/>
              <a:gd name="connsiteX50" fmla="*/ 1421172 w 1532009"/>
              <a:gd name="connsiteY50" fmla="*/ 2235777 h 5550229"/>
              <a:gd name="connsiteX51" fmla="*/ 1448881 w 1532009"/>
              <a:gd name="connsiteY51" fmla="*/ 2152650 h 5550229"/>
              <a:gd name="connsiteX52" fmla="*/ 1476591 w 1532009"/>
              <a:gd name="connsiteY52" fmla="*/ 2055668 h 5550229"/>
              <a:gd name="connsiteX53" fmla="*/ 1490445 w 1532009"/>
              <a:gd name="connsiteY53" fmla="*/ 1958686 h 5550229"/>
              <a:gd name="connsiteX54" fmla="*/ 1504300 w 1532009"/>
              <a:gd name="connsiteY54" fmla="*/ 1903268 h 5550229"/>
              <a:gd name="connsiteX55" fmla="*/ 1518154 w 1532009"/>
              <a:gd name="connsiteY55" fmla="*/ 1778577 h 5550229"/>
              <a:gd name="connsiteX56" fmla="*/ 1532009 w 1532009"/>
              <a:gd name="connsiteY56" fmla="*/ 1390650 h 5550229"/>
              <a:gd name="connsiteX57" fmla="*/ 1518154 w 1532009"/>
              <a:gd name="connsiteY57" fmla="*/ 1155123 h 5550229"/>
              <a:gd name="connsiteX58" fmla="*/ 1490445 w 1532009"/>
              <a:gd name="connsiteY58" fmla="*/ 1113559 h 5550229"/>
              <a:gd name="connsiteX59" fmla="*/ 1365754 w 1532009"/>
              <a:gd name="connsiteY59" fmla="*/ 1016577 h 5550229"/>
              <a:gd name="connsiteX60" fmla="*/ 1324191 w 1532009"/>
              <a:gd name="connsiteY60" fmla="*/ 1002723 h 5550229"/>
              <a:gd name="connsiteX61" fmla="*/ 1254918 w 1532009"/>
              <a:gd name="connsiteY61" fmla="*/ 947304 h 5550229"/>
              <a:gd name="connsiteX62" fmla="*/ 1171791 w 1532009"/>
              <a:gd name="connsiteY62" fmla="*/ 878032 h 5550229"/>
              <a:gd name="connsiteX63" fmla="*/ 1157936 w 1532009"/>
              <a:gd name="connsiteY63" fmla="*/ 836468 h 5550229"/>
              <a:gd name="connsiteX64" fmla="*/ 1130227 w 1532009"/>
              <a:gd name="connsiteY64" fmla="*/ 794904 h 5550229"/>
              <a:gd name="connsiteX65" fmla="*/ 1116372 w 1532009"/>
              <a:gd name="connsiteY65" fmla="*/ 739486 h 5550229"/>
              <a:gd name="connsiteX66" fmla="*/ 1102518 w 1532009"/>
              <a:gd name="connsiteY66" fmla="*/ 697923 h 5550229"/>
              <a:gd name="connsiteX67" fmla="*/ 1088663 w 1532009"/>
              <a:gd name="connsiteY67" fmla="*/ 531668 h 5550229"/>
              <a:gd name="connsiteX68" fmla="*/ 1098621 w 1532009"/>
              <a:gd name="connsiteY68" fmla="*/ 326448 h 5550229"/>
              <a:gd name="connsiteX69" fmla="*/ 1068532 w 1532009"/>
              <a:gd name="connsiteY69" fmla="*/ 120144 h 5550229"/>
              <a:gd name="connsiteX70" fmla="*/ 881061 w 1532009"/>
              <a:gd name="connsiteY70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382081 w 1532009"/>
              <a:gd name="connsiteY25" fmla="*/ 4507923 h 5550229"/>
              <a:gd name="connsiteX26" fmla="*/ 395936 w 1532009"/>
              <a:gd name="connsiteY26" fmla="*/ 4549486 h 5550229"/>
              <a:gd name="connsiteX27" fmla="*/ 409791 w 1532009"/>
              <a:gd name="connsiteY27" fmla="*/ 4701886 h 5550229"/>
              <a:gd name="connsiteX28" fmla="*/ 437500 w 1532009"/>
              <a:gd name="connsiteY28" fmla="*/ 5117523 h 5550229"/>
              <a:gd name="connsiteX29" fmla="*/ 451354 w 1532009"/>
              <a:gd name="connsiteY29" fmla="*/ 5214504 h 5550229"/>
              <a:gd name="connsiteX30" fmla="*/ 465209 w 1532009"/>
              <a:gd name="connsiteY30" fmla="*/ 5269923 h 5550229"/>
              <a:gd name="connsiteX31" fmla="*/ 437500 w 1532009"/>
              <a:gd name="connsiteY31" fmla="*/ 5450032 h 5550229"/>
              <a:gd name="connsiteX32" fmla="*/ 409791 w 1532009"/>
              <a:gd name="connsiteY32" fmla="*/ 5491595 h 5550229"/>
              <a:gd name="connsiteX33" fmla="*/ 382081 w 1532009"/>
              <a:gd name="connsiteY33" fmla="*/ 5519304 h 5550229"/>
              <a:gd name="connsiteX34" fmla="*/ 645318 w 1532009"/>
              <a:gd name="connsiteY34" fmla="*/ 5533159 h 5550229"/>
              <a:gd name="connsiteX35" fmla="*/ 1088663 w 1532009"/>
              <a:gd name="connsiteY35" fmla="*/ 5491595 h 5550229"/>
              <a:gd name="connsiteX36" fmla="*/ 1144081 w 1532009"/>
              <a:gd name="connsiteY36" fmla="*/ 5353050 h 5550229"/>
              <a:gd name="connsiteX37" fmla="*/ 1157936 w 1532009"/>
              <a:gd name="connsiteY37" fmla="*/ 5311486 h 5550229"/>
              <a:gd name="connsiteX38" fmla="*/ 1171791 w 1532009"/>
              <a:gd name="connsiteY38" fmla="*/ 5269923 h 5550229"/>
              <a:gd name="connsiteX39" fmla="*/ 1185645 w 1532009"/>
              <a:gd name="connsiteY39" fmla="*/ 5186795 h 5550229"/>
              <a:gd name="connsiteX40" fmla="*/ 1199500 w 1532009"/>
              <a:gd name="connsiteY40" fmla="*/ 5145232 h 5550229"/>
              <a:gd name="connsiteX41" fmla="*/ 1213354 w 1532009"/>
              <a:gd name="connsiteY41" fmla="*/ 5048250 h 5550229"/>
              <a:gd name="connsiteX42" fmla="*/ 1227209 w 1532009"/>
              <a:gd name="connsiteY42" fmla="*/ 4812723 h 5550229"/>
              <a:gd name="connsiteX43" fmla="*/ 1254918 w 1532009"/>
              <a:gd name="connsiteY43" fmla="*/ 4577195 h 5550229"/>
              <a:gd name="connsiteX44" fmla="*/ 1268772 w 1532009"/>
              <a:gd name="connsiteY44" fmla="*/ 4410941 h 5550229"/>
              <a:gd name="connsiteX45" fmla="*/ 1282627 w 1532009"/>
              <a:gd name="connsiteY45" fmla="*/ 4300104 h 5550229"/>
              <a:gd name="connsiteX46" fmla="*/ 1296481 w 1532009"/>
              <a:gd name="connsiteY46" fmla="*/ 4023013 h 5550229"/>
              <a:gd name="connsiteX47" fmla="*/ 1310336 w 1532009"/>
              <a:gd name="connsiteY47" fmla="*/ 2609850 h 5550229"/>
              <a:gd name="connsiteX48" fmla="*/ 1351900 w 1532009"/>
              <a:gd name="connsiteY48" fmla="*/ 2402032 h 5550229"/>
              <a:gd name="connsiteX49" fmla="*/ 1379609 w 1532009"/>
              <a:gd name="connsiteY49" fmla="*/ 2360468 h 5550229"/>
              <a:gd name="connsiteX50" fmla="*/ 1421172 w 1532009"/>
              <a:gd name="connsiteY50" fmla="*/ 2235777 h 5550229"/>
              <a:gd name="connsiteX51" fmla="*/ 1448881 w 1532009"/>
              <a:gd name="connsiteY51" fmla="*/ 2152650 h 5550229"/>
              <a:gd name="connsiteX52" fmla="*/ 1476591 w 1532009"/>
              <a:gd name="connsiteY52" fmla="*/ 2055668 h 5550229"/>
              <a:gd name="connsiteX53" fmla="*/ 1490445 w 1532009"/>
              <a:gd name="connsiteY53" fmla="*/ 1958686 h 5550229"/>
              <a:gd name="connsiteX54" fmla="*/ 1504300 w 1532009"/>
              <a:gd name="connsiteY54" fmla="*/ 1903268 h 5550229"/>
              <a:gd name="connsiteX55" fmla="*/ 1518154 w 1532009"/>
              <a:gd name="connsiteY55" fmla="*/ 1778577 h 5550229"/>
              <a:gd name="connsiteX56" fmla="*/ 1532009 w 1532009"/>
              <a:gd name="connsiteY56" fmla="*/ 1390650 h 5550229"/>
              <a:gd name="connsiteX57" fmla="*/ 1518154 w 1532009"/>
              <a:gd name="connsiteY57" fmla="*/ 1155123 h 5550229"/>
              <a:gd name="connsiteX58" fmla="*/ 1490445 w 1532009"/>
              <a:gd name="connsiteY58" fmla="*/ 1113559 h 5550229"/>
              <a:gd name="connsiteX59" fmla="*/ 1365754 w 1532009"/>
              <a:gd name="connsiteY59" fmla="*/ 1016577 h 5550229"/>
              <a:gd name="connsiteX60" fmla="*/ 1324191 w 1532009"/>
              <a:gd name="connsiteY60" fmla="*/ 1002723 h 5550229"/>
              <a:gd name="connsiteX61" fmla="*/ 1254918 w 1532009"/>
              <a:gd name="connsiteY61" fmla="*/ 947304 h 5550229"/>
              <a:gd name="connsiteX62" fmla="*/ 1171791 w 1532009"/>
              <a:gd name="connsiteY62" fmla="*/ 878032 h 5550229"/>
              <a:gd name="connsiteX63" fmla="*/ 1157936 w 1532009"/>
              <a:gd name="connsiteY63" fmla="*/ 836468 h 5550229"/>
              <a:gd name="connsiteX64" fmla="*/ 1130227 w 1532009"/>
              <a:gd name="connsiteY64" fmla="*/ 794904 h 5550229"/>
              <a:gd name="connsiteX65" fmla="*/ 1116372 w 1532009"/>
              <a:gd name="connsiteY65" fmla="*/ 739486 h 5550229"/>
              <a:gd name="connsiteX66" fmla="*/ 1102518 w 1532009"/>
              <a:gd name="connsiteY66" fmla="*/ 697923 h 5550229"/>
              <a:gd name="connsiteX67" fmla="*/ 1088663 w 1532009"/>
              <a:gd name="connsiteY67" fmla="*/ 531668 h 5550229"/>
              <a:gd name="connsiteX68" fmla="*/ 1098621 w 1532009"/>
              <a:gd name="connsiteY68" fmla="*/ 326448 h 5550229"/>
              <a:gd name="connsiteX69" fmla="*/ 1068532 w 1532009"/>
              <a:gd name="connsiteY69" fmla="*/ 120144 h 5550229"/>
              <a:gd name="connsiteX70" fmla="*/ 881061 w 1532009"/>
              <a:gd name="connsiteY70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395936 w 1532009"/>
              <a:gd name="connsiteY25" fmla="*/ 4549486 h 5550229"/>
              <a:gd name="connsiteX26" fmla="*/ 409791 w 1532009"/>
              <a:gd name="connsiteY26" fmla="*/ 4701886 h 5550229"/>
              <a:gd name="connsiteX27" fmla="*/ 437500 w 1532009"/>
              <a:gd name="connsiteY27" fmla="*/ 5117523 h 5550229"/>
              <a:gd name="connsiteX28" fmla="*/ 451354 w 1532009"/>
              <a:gd name="connsiteY28" fmla="*/ 5214504 h 5550229"/>
              <a:gd name="connsiteX29" fmla="*/ 465209 w 1532009"/>
              <a:gd name="connsiteY29" fmla="*/ 5269923 h 5550229"/>
              <a:gd name="connsiteX30" fmla="*/ 437500 w 1532009"/>
              <a:gd name="connsiteY30" fmla="*/ 5450032 h 5550229"/>
              <a:gd name="connsiteX31" fmla="*/ 409791 w 1532009"/>
              <a:gd name="connsiteY31" fmla="*/ 5491595 h 5550229"/>
              <a:gd name="connsiteX32" fmla="*/ 382081 w 1532009"/>
              <a:gd name="connsiteY32" fmla="*/ 5519304 h 5550229"/>
              <a:gd name="connsiteX33" fmla="*/ 645318 w 1532009"/>
              <a:gd name="connsiteY33" fmla="*/ 5533159 h 5550229"/>
              <a:gd name="connsiteX34" fmla="*/ 1088663 w 1532009"/>
              <a:gd name="connsiteY34" fmla="*/ 5491595 h 5550229"/>
              <a:gd name="connsiteX35" fmla="*/ 1144081 w 1532009"/>
              <a:gd name="connsiteY35" fmla="*/ 5353050 h 5550229"/>
              <a:gd name="connsiteX36" fmla="*/ 1157936 w 1532009"/>
              <a:gd name="connsiteY36" fmla="*/ 5311486 h 5550229"/>
              <a:gd name="connsiteX37" fmla="*/ 1171791 w 1532009"/>
              <a:gd name="connsiteY37" fmla="*/ 5269923 h 5550229"/>
              <a:gd name="connsiteX38" fmla="*/ 1185645 w 1532009"/>
              <a:gd name="connsiteY38" fmla="*/ 5186795 h 5550229"/>
              <a:gd name="connsiteX39" fmla="*/ 1199500 w 1532009"/>
              <a:gd name="connsiteY39" fmla="*/ 5145232 h 5550229"/>
              <a:gd name="connsiteX40" fmla="*/ 1213354 w 1532009"/>
              <a:gd name="connsiteY40" fmla="*/ 5048250 h 5550229"/>
              <a:gd name="connsiteX41" fmla="*/ 1227209 w 1532009"/>
              <a:gd name="connsiteY41" fmla="*/ 4812723 h 5550229"/>
              <a:gd name="connsiteX42" fmla="*/ 1254918 w 1532009"/>
              <a:gd name="connsiteY42" fmla="*/ 4577195 h 5550229"/>
              <a:gd name="connsiteX43" fmla="*/ 1268772 w 1532009"/>
              <a:gd name="connsiteY43" fmla="*/ 4410941 h 5550229"/>
              <a:gd name="connsiteX44" fmla="*/ 1282627 w 1532009"/>
              <a:gd name="connsiteY44" fmla="*/ 4300104 h 5550229"/>
              <a:gd name="connsiteX45" fmla="*/ 1296481 w 1532009"/>
              <a:gd name="connsiteY45" fmla="*/ 4023013 h 5550229"/>
              <a:gd name="connsiteX46" fmla="*/ 1310336 w 1532009"/>
              <a:gd name="connsiteY46" fmla="*/ 2609850 h 5550229"/>
              <a:gd name="connsiteX47" fmla="*/ 1351900 w 1532009"/>
              <a:gd name="connsiteY47" fmla="*/ 2402032 h 5550229"/>
              <a:gd name="connsiteX48" fmla="*/ 1379609 w 1532009"/>
              <a:gd name="connsiteY48" fmla="*/ 2360468 h 5550229"/>
              <a:gd name="connsiteX49" fmla="*/ 1421172 w 1532009"/>
              <a:gd name="connsiteY49" fmla="*/ 2235777 h 5550229"/>
              <a:gd name="connsiteX50" fmla="*/ 1448881 w 1532009"/>
              <a:gd name="connsiteY50" fmla="*/ 2152650 h 5550229"/>
              <a:gd name="connsiteX51" fmla="*/ 1476591 w 1532009"/>
              <a:gd name="connsiteY51" fmla="*/ 2055668 h 5550229"/>
              <a:gd name="connsiteX52" fmla="*/ 1490445 w 1532009"/>
              <a:gd name="connsiteY52" fmla="*/ 1958686 h 5550229"/>
              <a:gd name="connsiteX53" fmla="*/ 1504300 w 1532009"/>
              <a:gd name="connsiteY53" fmla="*/ 1903268 h 5550229"/>
              <a:gd name="connsiteX54" fmla="*/ 1518154 w 1532009"/>
              <a:gd name="connsiteY54" fmla="*/ 1778577 h 5550229"/>
              <a:gd name="connsiteX55" fmla="*/ 1532009 w 1532009"/>
              <a:gd name="connsiteY55" fmla="*/ 1390650 h 5550229"/>
              <a:gd name="connsiteX56" fmla="*/ 1518154 w 1532009"/>
              <a:gd name="connsiteY56" fmla="*/ 1155123 h 5550229"/>
              <a:gd name="connsiteX57" fmla="*/ 1490445 w 1532009"/>
              <a:gd name="connsiteY57" fmla="*/ 1113559 h 5550229"/>
              <a:gd name="connsiteX58" fmla="*/ 1365754 w 1532009"/>
              <a:gd name="connsiteY58" fmla="*/ 1016577 h 5550229"/>
              <a:gd name="connsiteX59" fmla="*/ 1324191 w 1532009"/>
              <a:gd name="connsiteY59" fmla="*/ 1002723 h 5550229"/>
              <a:gd name="connsiteX60" fmla="*/ 1254918 w 1532009"/>
              <a:gd name="connsiteY60" fmla="*/ 947304 h 5550229"/>
              <a:gd name="connsiteX61" fmla="*/ 1171791 w 1532009"/>
              <a:gd name="connsiteY61" fmla="*/ 878032 h 5550229"/>
              <a:gd name="connsiteX62" fmla="*/ 1157936 w 1532009"/>
              <a:gd name="connsiteY62" fmla="*/ 836468 h 5550229"/>
              <a:gd name="connsiteX63" fmla="*/ 1130227 w 1532009"/>
              <a:gd name="connsiteY63" fmla="*/ 794904 h 5550229"/>
              <a:gd name="connsiteX64" fmla="*/ 1116372 w 1532009"/>
              <a:gd name="connsiteY64" fmla="*/ 739486 h 5550229"/>
              <a:gd name="connsiteX65" fmla="*/ 1102518 w 1532009"/>
              <a:gd name="connsiteY65" fmla="*/ 697923 h 5550229"/>
              <a:gd name="connsiteX66" fmla="*/ 1088663 w 1532009"/>
              <a:gd name="connsiteY66" fmla="*/ 531668 h 5550229"/>
              <a:gd name="connsiteX67" fmla="*/ 1098621 w 1532009"/>
              <a:gd name="connsiteY67" fmla="*/ 326448 h 5550229"/>
              <a:gd name="connsiteX68" fmla="*/ 1068532 w 1532009"/>
              <a:gd name="connsiteY68" fmla="*/ 120144 h 5550229"/>
              <a:gd name="connsiteX69" fmla="*/ 881061 w 1532009"/>
              <a:gd name="connsiteY69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17367 w 1532009"/>
              <a:gd name="connsiteY25" fmla="*/ 4580442 h 5550229"/>
              <a:gd name="connsiteX26" fmla="*/ 409791 w 1532009"/>
              <a:gd name="connsiteY26" fmla="*/ 4701886 h 5550229"/>
              <a:gd name="connsiteX27" fmla="*/ 437500 w 1532009"/>
              <a:gd name="connsiteY27" fmla="*/ 5117523 h 5550229"/>
              <a:gd name="connsiteX28" fmla="*/ 451354 w 1532009"/>
              <a:gd name="connsiteY28" fmla="*/ 5214504 h 5550229"/>
              <a:gd name="connsiteX29" fmla="*/ 465209 w 1532009"/>
              <a:gd name="connsiteY29" fmla="*/ 5269923 h 5550229"/>
              <a:gd name="connsiteX30" fmla="*/ 437500 w 1532009"/>
              <a:gd name="connsiteY30" fmla="*/ 5450032 h 5550229"/>
              <a:gd name="connsiteX31" fmla="*/ 409791 w 1532009"/>
              <a:gd name="connsiteY31" fmla="*/ 5491595 h 5550229"/>
              <a:gd name="connsiteX32" fmla="*/ 382081 w 1532009"/>
              <a:gd name="connsiteY32" fmla="*/ 5519304 h 5550229"/>
              <a:gd name="connsiteX33" fmla="*/ 645318 w 1532009"/>
              <a:gd name="connsiteY33" fmla="*/ 5533159 h 5550229"/>
              <a:gd name="connsiteX34" fmla="*/ 1088663 w 1532009"/>
              <a:gd name="connsiteY34" fmla="*/ 5491595 h 5550229"/>
              <a:gd name="connsiteX35" fmla="*/ 1144081 w 1532009"/>
              <a:gd name="connsiteY35" fmla="*/ 5353050 h 5550229"/>
              <a:gd name="connsiteX36" fmla="*/ 1157936 w 1532009"/>
              <a:gd name="connsiteY36" fmla="*/ 5311486 h 5550229"/>
              <a:gd name="connsiteX37" fmla="*/ 1171791 w 1532009"/>
              <a:gd name="connsiteY37" fmla="*/ 5269923 h 5550229"/>
              <a:gd name="connsiteX38" fmla="*/ 1185645 w 1532009"/>
              <a:gd name="connsiteY38" fmla="*/ 5186795 h 5550229"/>
              <a:gd name="connsiteX39" fmla="*/ 1199500 w 1532009"/>
              <a:gd name="connsiteY39" fmla="*/ 5145232 h 5550229"/>
              <a:gd name="connsiteX40" fmla="*/ 1213354 w 1532009"/>
              <a:gd name="connsiteY40" fmla="*/ 5048250 h 5550229"/>
              <a:gd name="connsiteX41" fmla="*/ 1227209 w 1532009"/>
              <a:gd name="connsiteY41" fmla="*/ 4812723 h 5550229"/>
              <a:gd name="connsiteX42" fmla="*/ 1254918 w 1532009"/>
              <a:gd name="connsiteY42" fmla="*/ 4577195 h 5550229"/>
              <a:gd name="connsiteX43" fmla="*/ 1268772 w 1532009"/>
              <a:gd name="connsiteY43" fmla="*/ 4410941 h 5550229"/>
              <a:gd name="connsiteX44" fmla="*/ 1282627 w 1532009"/>
              <a:gd name="connsiteY44" fmla="*/ 4300104 h 5550229"/>
              <a:gd name="connsiteX45" fmla="*/ 1296481 w 1532009"/>
              <a:gd name="connsiteY45" fmla="*/ 4023013 h 5550229"/>
              <a:gd name="connsiteX46" fmla="*/ 1310336 w 1532009"/>
              <a:gd name="connsiteY46" fmla="*/ 2609850 h 5550229"/>
              <a:gd name="connsiteX47" fmla="*/ 1351900 w 1532009"/>
              <a:gd name="connsiteY47" fmla="*/ 2402032 h 5550229"/>
              <a:gd name="connsiteX48" fmla="*/ 1379609 w 1532009"/>
              <a:gd name="connsiteY48" fmla="*/ 2360468 h 5550229"/>
              <a:gd name="connsiteX49" fmla="*/ 1421172 w 1532009"/>
              <a:gd name="connsiteY49" fmla="*/ 2235777 h 5550229"/>
              <a:gd name="connsiteX50" fmla="*/ 1448881 w 1532009"/>
              <a:gd name="connsiteY50" fmla="*/ 2152650 h 5550229"/>
              <a:gd name="connsiteX51" fmla="*/ 1476591 w 1532009"/>
              <a:gd name="connsiteY51" fmla="*/ 2055668 h 5550229"/>
              <a:gd name="connsiteX52" fmla="*/ 1490445 w 1532009"/>
              <a:gd name="connsiteY52" fmla="*/ 1958686 h 5550229"/>
              <a:gd name="connsiteX53" fmla="*/ 1504300 w 1532009"/>
              <a:gd name="connsiteY53" fmla="*/ 1903268 h 5550229"/>
              <a:gd name="connsiteX54" fmla="*/ 1518154 w 1532009"/>
              <a:gd name="connsiteY54" fmla="*/ 1778577 h 5550229"/>
              <a:gd name="connsiteX55" fmla="*/ 1532009 w 1532009"/>
              <a:gd name="connsiteY55" fmla="*/ 1390650 h 5550229"/>
              <a:gd name="connsiteX56" fmla="*/ 1518154 w 1532009"/>
              <a:gd name="connsiteY56" fmla="*/ 1155123 h 5550229"/>
              <a:gd name="connsiteX57" fmla="*/ 1490445 w 1532009"/>
              <a:gd name="connsiteY57" fmla="*/ 1113559 h 5550229"/>
              <a:gd name="connsiteX58" fmla="*/ 1365754 w 1532009"/>
              <a:gd name="connsiteY58" fmla="*/ 1016577 h 5550229"/>
              <a:gd name="connsiteX59" fmla="*/ 1324191 w 1532009"/>
              <a:gd name="connsiteY59" fmla="*/ 1002723 h 5550229"/>
              <a:gd name="connsiteX60" fmla="*/ 1254918 w 1532009"/>
              <a:gd name="connsiteY60" fmla="*/ 947304 h 5550229"/>
              <a:gd name="connsiteX61" fmla="*/ 1171791 w 1532009"/>
              <a:gd name="connsiteY61" fmla="*/ 878032 h 5550229"/>
              <a:gd name="connsiteX62" fmla="*/ 1157936 w 1532009"/>
              <a:gd name="connsiteY62" fmla="*/ 836468 h 5550229"/>
              <a:gd name="connsiteX63" fmla="*/ 1130227 w 1532009"/>
              <a:gd name="connsiteY63" fmla="*/ 794904 h 5550229"/>
              <a:gd name="connsiteX64" fmla="*/ 1116372 w 1532009"/>
              <a:gd name="connsiteY64" fmla="*/ 739486 h 5550229"/>
              <a:gd name="connsiteX65" fmla="*/ 1102518 w 1532009"/>
              <a:gd name="connsiteY65" fmla="*/ 697923 h 5550229"/>
              <a:gd name="connsiteX66" fmla="*/ 1088663 w 1532009"/>
              <a:gd name="connsiteY66" fmla="*/ 531668 h 5550229"/>
              <a:gd name="connsiteX67" fmla="*/ 1098621 w 1532009"/>
              <a:gd name="connsiteY67" fmla="*/ 326448 h 5550229"/>
              <a:gd name="connsiteX68" fmla="*/ 1068532 w 1532009"/>
              <a:gd name="connsiteY68" fmla="*/ 120144 h 5550229"/>
              <a:gd name="connsiteX69" fmla="*/ 881061 w 1532009"/>
              <a:gd name="connsiteY69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09791 w 1532009"/>
              <a:gd name="connsiteY25" fmla="*/ 4701886 h 5550229"/>
              <a:gd name="connsiteX26" fmla="*/ 437500 w 1532009"/>
              <a:gd name="connsiteY26" fmla="*/ 5117523 h 5550229"/>
              <a:gd name="connsiteX27" fmla="*/ 451354 w 1532009"/>
              <a:gd name="connsiteY27" fmla="*/ 5214504 h 5550229"/>
              <a:gd name="connsiteX28" fmla="*/ 465209 w 1532009"/>
              <a:gd name="connsiteY28" fmla="*/ 5269923 h 5550229"/>
              <a:gd name="connsiteX29" fmla="*/ 437500 w 1532009"/>
              <a:gd name="connsiteY29" fmla="*/ 5450032 h 5550229"/>
              <a:gd name="connsiteX30" fmla="*/ 409791 w 1532009"/>
              <a:gd name="connsiteY30" fmla="*/ 5491595 h 5550229"/>
              <a:gd name="connsiteX31" fmla="*/ 382081 w 1532009"/>
              <a:gd name="connsiteY31" fmla="*/ 5519304 h 5550229"/>
              <a:gd name="connsiteX32" fmla="*/ 645318 w 1532009"/>
              <a:gd name="connsiteY32" fmla="*/ 5533159 h 5550229"/>
              <a:gd name="connsiteX33" fmla="*/ 1088663 w 1532009"/>
              <a:gd name="connsiteY33" fmla="*/ 5491595 h 5550229"/>
              <a:gd name="connsiteX34" fmla="*/ 1144081 w 1532009"/>
              <a:gd name="connsiteY34" fmla="*/ 5353050 h 5550229"/>
              <a:gd name="connsiteX35" fmla="*/ 1157936 w 1532009"/>
              <a:gd name="connsiteY35" fmla="*/ 5311486 h 5550229"/>
              <a:gd name="connsiteX36" fmla="*/ 1171791 w 1532009"/>
              <a:gd name="connsiteY36" fmla="*/ 5269923 h 5550229"/>
              <a:gd name="connsiteX37" fmla="*/ 1185645 w 1532009"/>
              <a:gd name="connsiteY37" fmla="*/ 5186795 h 5550229"/>
              <a:gd name="connsiteX38" fmla="*/ 1199500 w 1532009"/>
              <a:gd name="connsiteY38" fmla="*/ 5145232 h 5550229"/>
              <a:gd name="connsiteX39" fmla="*/ 1213354 w 1532009"/>
              <a:gd name="connsiteY39" fmla="*/ 5048250 h 5550229"/>
              <a:gd name="connsiteX40" fmla="*/ 1227209 w 1532009"/>
              <a:gd name="connsiteY40" fmla="*/ 4812723 h 5550229"/>
              <a:gd name="connsiteX41" fmla="*/ 1254918 w 1532009"/>
              <a:gd name="connsiteY41" fmla="*/ 4577195 h 5550229"/>
              <a:gd name="connsiteX42" fmla="*/ 1268772 w 1532009"/>
              <a:gd name="connsiteY42" fmla="*/ 4410941 h 5550229"/>
              <a:gd name="connsiteX43" fmla="*/ 1282627 w 1532009"/>
              <a:gd name="connsiteY43" fmla="*/ 4300104 h 5550229"/>
              <a:gd name="connsiteX44" fmla="*/ 1296481 w 1532009"/>
              <a:gd name="connsiteY44" fmla="*/ 4023013 h 5550229"/>
              <a:gd name="connsiteX45" fmla="*/ 1310336 w 1532009"/>
              <a:gd name="connsiteY45" fmla="*/ 2609850 h 5550229"/>
              <a:gd name="connsiteX46" fmla="*/ 1351900 w 1532009"/>
              <a:gd name="connsiteY46" fmla="*/ 2402032 h 5550229"/>
              <a:gd name="connsiteX47" fmla="*/ 1379609 w 1532009"/>
              <a:gd name="connsiteY47" fmla="*/ 2360468 h 5550229"/>
              <a:gd name="connsiteX48" fmla="*/ 1421172 w 1532009"/>
              <a:gd name="connsiteY48" fmla="*/ 2235777 h 5550229"/>
              <a:gd name="connsiteX49" fmla="*/ 1448881 w 1532009"/>
              <a:gd name="connsiteY49" fmla="*/ 2152650 h 5550229"/>
              <a:gd name="connsiteX50" fmla="*/ 1476591 w 1532009"/>
              <a:gd name="connsiteY50" fmla="*/ 2055668 h 5550229"/>
              <a:gd name="connsiteX51" fmla="*/ 1490445 w 1532009"/>
              <a:gd name="connsiteY51" fmla="*/ 1958686 h 5550229"/>
              <a:gd name="connsiteX52" fmla="*/ 1504300 w 1532009"/>
              <a:gd name="connsiteY52" fmla="*/ 1903268 h 5550229"/>
              <a:gd name="connsiteX53" fmla="*/ 1518154 w 1532009"/>
              <a:gd name="connsiteY53" fmla="*/ 1778577 h 5550229"/>
              <a:gd name="connsiteX54" fmla="*/ 1532009 w 1532009"/>
              <a:gd name="connsiteY54" fmla="*/ 1390650 h 5550229"/>
              <a:gd name="connsiteX55" fmla="*/ 1518154 w 1532009"/>
              <a:gd name="connsiteY55" fmla="*/ 1155123 h 5550229"/>
              <a:gd name="connsiteX56" fmla="*/ 1490445 w 1532009"/>
              <a:gd name="connsiteY56" fmla="*/ 1113559 h 5550229"/>
              <a:gd name="connsiteX57" fmla="*/ 1365754 w 1532009"/>
              <a:gd name="connsiteY57" fmla="*/ 1016577 h 5550229"/>
              <a:gd name="connsiteX58" fmla="*/ 1324191 w 1532009"/>
              <a:gd name="connsiteY58" fmla="*/ 1002723 h 5550229"/>
              <a:gd name="connsiteX59" fmla="*/ 1254918 w 1532009"/>
              <a:gd name="connsiteY59" fmla="*/ 947304 h 5550229"/>
              <a:gd name="connsiteX60" fmla="*/ 1171791 w 1532009"/>
              <a:gd name="connsiteY60" fmla="*/ 878032 h 5550229"/>
              <a:gd name="connsiteX61" fmla="*/ 1157936 w 1532009"/>
              <a:gd name="connsiteY61" fmla="*/ 836468 h 5550229"/>
              <a:gd name="connsiteX62" fmla="*/ 1130227 w 1532009"/>
              <a:gd name="connsiteY62" fmla="*/ 794904 h 5550229"/>
              <a:gd name="connsiteX63" fmla="*/ 1116372 w 1532009"/>
              <a:gd name="connsiteY63" fmla="*/ 739486 h 5550229"/>
              <a:gd name="connsiteX64" fmla="*/ 1102518 w 1532009"/>
              <a:gd name="connsiteY64" fmla="*/ 697923 h 5550229"/>
              <a:gd name="connsiteX65" fmla="*/ 1088663 w 1532009"/>
              <a:gd name="connsiteY65" fmla="*/ 531668 h 5550229"/>
              <a:gd name="connsiteX66" fmla="*/ 1098621 w 1532009"/>
              <a:gd name="connsiteY66" fmla="*/ 326448 h 5550229"/>
              <a:gd name="connsiteX67" fmla="*/ 1068532 w 1532009"/>
              <a:gd name="connsiteY67" fmla="*/ 120144 h 5550229"/>
              <a:gd name="connsiteX68" fmla="*/ 881061 w 1532009"/>
              <a:gd name="connsiteY68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37500 w 1532009"/>
              <a:gd name="connsiteY26" fmla="*/ 5117523 h 5550229"/>
              <a:gd name="connsiteX27" fmla="*/ 451354 w 1532009"/>
              <a:gd name="connsiteY27" fmla="*/ 5214504 h 5550229"/>
              <a:gd name="connsiteX28" fmla="*/ 465209 w 1532009"/>
              <a:gd name="connsiteY28" fmla="*/ 5269923 h 5550229"/>
              <a:gd name="connsiteX29" fmla="*/ 437500 w 1532009"/>
              <a:gd name="connsiteY29" fmla="*/ 5450032 h 5550229"/>
              <a:gd name="connsiteX30" fmla="*/ 409791 w 1532009"/>
              <a:gd name="connsiteY30" fmla="*/ 5491595 h 5550229"/>
              <a:gd name="connsiteX31" fmla="*/ 382081 w 1532009"/>
              <a:gd name="connsiteY31" fmla="*/ 5519304 h 5550229"/>
              <a:gd name="connsiteX32" fmla="*/ 645318 w 1532009"/>
              <a:gd name="connsiteY32" fmla="*/ 5533159 h 5550229"/>
              <a:gd name="connsiteX33" fmla="*/ 1088663 w 1532009"/>
              <a:gd name="connsiteY33" fmla="*/ 5491595 h 5550229"/>
              <a:gd name="connsiteX34" fmla="*/ 1144081 w 1532009"/>
              <a:gd name="connsiteY34" fmla="*/ 5353050 h 5550229"/>
              <a:gd name="connsiteX35" fmla="*/ 1157936 w 1532009"/>
              <a:gd name="connsiteY35" fmla="*/ 5311486 h 5550229"/>
              <a:gd name="connsiteX36" fmla="*/ 1171791 w 1532009"/>
              <a:gd name="connsiteY36" fmla="*/ 5269923 h 5550229"/>
              <a:gd name="connsiteX37" fmla="*/ 1185645 w 1532009"/>
              <a:gd name="connsiteY37" fmla="*/ 5186795 h 5550229"/>
              <a:gd name="connsiteX38" fmla="*/ 1199500 w 1532009"/>
              <a:gd name="connsiteY38" fmla="*/ 5145232 h 5550229"/>
              <a:gd name="connsiteX39" fmla="*/ 1213354 w 1532009"/>
              <a:gd name="connsiteY39" fmla="*/ 5048250 h 5550229"/>
              <a:gd name="connsiteX40" fmla="*/ 1227209 w 1532009"/>
              <a:gd name="connsiteY40" fmla="*/ 4812723 h 5550229"/>
              <a:gd name="connsiteX41" fmla="*/ 1254918 w 1532009"/>
              <a:gd name="connsiteY41" fmla="*/ 4577195 h 5550229"/>
              <a:gd name="connsiteX42" fmla="*/ 1268772 w 1532009"/>
              <a:gd name="connsiteY42" fmla="*/ 4410941 h 5550229"/>
              <a:gd name="connsiteX43" fmla="*/ 1282627 w 1532009"/>
              <a:gd name="connsiteY43" fmla="*/ 4300104 h 5550229"/>
              <a:gd name="connsiteX44" fmla="*/ 1296481 w 1532009"/>
              <a:gd name="connsiteY44" fmla="*/ 4023013 h 5550229"/>
              <a:gd name="connsiteX45" fmla="*/ 1310336 w 1532009"/>
              <a:gd name="connsiteY45" fmla="*/ 2609850 h 5550229"/>
              <a:gd name="connsiteX46" fmla="*/ 1351900 w 1532009"/>
              <a:gd name="connsiteY46" fmla="*/ 2402032 h 5550229"/>
              <a:gd name="connsiteX47" fmla="*/ 1379609 w 1532009"/>
              <a:gd name="connsiteY47" fmla="*/ 2360468 h 5550229"/>
              <a:gd name="connsiteX48" fmla="*/ 1421172 w 1532009"/>
              <a:gd name="connsiteY48" fmla="*/ 2235777 h 5550229"/>
              <a:gd name="connsiteX49" fmla="*/ 1448881 w 1532009"/>
              <a:gd name="connsiteY49" fmla="*/ 2152650 h 5550229"/>
              <a:gd name="connsiteX50" fmla="*/ 1476591 w 1532009"/>
              <a:gd name="connsiteY50" fmla="*/ 2055668 h 5550229"/>
              <a:gd name="connsiteX51" fmla="*/ 1490445 w 1532009"/>
              <a:gd name="connsiteY51" fmla="*/ 1958686 h 5550229"/>
              <a:gd name="connsiteX52" fmla="*/ 1504300 w 1532009"/>
              <a:gd name="connsiteY52" fmla="*/ 1903268 h 5550229"/>
              <a:gd name="connsiteX53" fmla="*/ 1518154 w 1532009"/>
              <a:gd name="connsiteY53" fmla="*/ 1778577 h 5550229"/>
              <a:gd name="connsiteX54" fmla="*/ 1532009 w 1532009"/>
              <a:gd name="connsiteY54" fmla="*/ 1390650 h 5550229"/>
              <a:gd name="connsiteX55" fmla="*/ 1518154 w 1532009"/>
              <a:gd name="connsiteY55" fmla="*/ 1155123 h 5550229"/>
              <a:gd name="connsiteX56" fmla="*/ 1490445 w 1532009"/>
              <a:gd name="connsiteY56" fmla="*/ 1113559 h 5550229"/>
              <a:gd name="connsiteX57" fmla="*/ 1365754 w 1532009"/>
              <a:gd name="connsiteY57" fmla="*/ 1016577 h 5550229"/>
              <a:gd name="connsiteX58" fmla="*/ 1324191 w 1532009"/>
              <a:gd name="connsiteY58" fmla="*/ 1002723 h 5550229"/>
              <a:gd name="connsiteX59" fmla="*/ 1254918 w 1532009"/>
              <a:gd name="connsiteY59" fmla="*/ 947304 h 5550229"/>
              <a:gd name="connsiteX60" fmla="*/ 1171791 w 1532009"/>
              <a:gd name="connsiteY60" fmla="*/ 878032 h 5550229"/>
              <a:gd name="connsiteX61" fmla="*/ 1157936 w 1532009"/>
              <a:gd name="connsiteY61" fmla="*/ 836468 h 5550229"/>
              <a:gd name="connsiteX62" fmla="*/ 1130227 w 1532009"/>
              <a:gd name="connsiteY62" fmla="*/ 794904 h 5550229"/>
              <a:gd name="connsiteX63" fmla="*/ 1116372 w 1532009"/>
              <a:gd name="connsiteY63" fmla="*/ 739486 h 5550229"/>
              <a:gd name="connsiteX64" fmla="*/ 1102518 w 1532009"/>
              <a:gd name="connsiteY64" fmla="*/ 697923 h 5550229"/>
              <a:gd name="connsiteX65" fmla="*/ 1088663 w 1532009"/>
              <a:gd name="connsiteY65" fmla="*/ 531668 h 5550229"/>
              <a:gd name="connsiteX66" fmla="*/ 1098621 w 1532009"/>
              <a:gd name="connsiteY66" fmla="*/ 326448 h 5550229"/>
              <a:gd name="connsiteX67" fmla="*/ 1068532 w 1532009"/>
              <a:gd name="connsiteY67" fmla="*/ 120144 h 5550229"/>
              <a:gd name="connsiteX68" fmla="*/ 881061 w 1532009"/>
              <a:gd name="connsiteY68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37500 w 1532009"/>
              <a:gd name="connsiteY26" fmla="*/ 5117523 h 5550229"/>
              <a:gd name="connsiteX27" fmla="*/ 451354 w 1532009"/>
              <a:gd name="connsiteY27" fmla="*/ 5214504 h 5550229"/>
              <a:gd name="connsiteX28" fmla="*/ 465209 w 1532009"/>
              <a:gd name="connsiteY28" fmla="*/ 5269923 h 5550229"/>
              <a:gd name="connsiteX29" fmla="*/ 437500 w 1532009"/>
              <a:gd name="connsiteY29" fmla="*/ 5450032 h 5550229"/>
              <a:gd name="connsiteX30" fmla="*/ 409791 w 1532009"/>
              <a:gd name="connsiteY30" fmla="*/ 5491595 h 5550229"/>
              <a:gd name="connsiteX31" fmla="*/ 382081 w 1532009"/>
              <a:gd name="connsiteY31" fmla="*/ 5519304 h 5550229"/>
              <a:gd name="connsiteX32" fmla="*/ 645318 w 1532009"/>
              <a:gd name="connsiteY32" fmla="*/ 5533159 h 5550229"/>
              <a:gd name="connsiteX33" fmla="*/ 1088663 w 1532009"/>
              <a:gd name="connsiteY33" fmla="*/ 5491595 h 5550229"/>
              <a:gd name="connsiteX34" fmla="*/ 1144081 w 1532009"/>
              <a:gd name="connsiteY34" fmla="*/ 5353050 h 5550229"/>
              <a:gd name="connsiteX35" fmla="*/ 1157936 w 1532009"/>
              <a:gd name="connsiteY35" fmla="*/ 5311486 h 5550229"/>
              <a:gd name="connsiteX36" fmla="*/ 1171791 w 1532009"/>
              <a:gd name="connsiteY36" fmla="*/ 5269923 h 5550229"/>
              <a:gd name="connsiteX37" fmla="*/ 1185645 w 1532009"/>
              <a:gd name="connsiteY37" fmla="*/ 5186795 h 5550229"/>
              <a:gd name="connsiteX38" fmla="*/ 1199500 w 1532009"/>
              <a:gd name="connsiteY38" fmla="*/ 5145232 h 5550229"/>
              <a:gd name="connsiteX39" fmla="*/ 1213354 w 1532009"/>
              <a:gd name="connsiteY39" fmla="*/ 5048250 h 5550229"/>
              <a:gd name="connsiteX40" fmla="*/ 1227209 w 1532009"/>
              <a:gd name="connsiteY40" fmla="*/ 4812723 h 5550229"/>
              <a:gd name="connsiteX41" fmla="*/ 1254918 w 1532009"/>
              <a:gd name="connsiteY41" fmla="*/ 4577195 h 5550229"/>
              <a:gd name="connsiteX42" fmla="*/ 1268772 w 1532009"/>
              <a:gd name="connsiteY42" fmla="*/ 4410941 h 5550229"/>
              <a:gd name="connsiteX43" fmla="*/ 1282627 w 1532009"/>
              <a:gd name="connsiteY43" fmla="*/ 4300104 h 5550229"/>
              <a:gd name="connsiteX44" fmla="*/ 1296481 w 1532009"/>
              <a:gd name="connsiteY44" fmla="*/ 4023013 h 5550229"/>
              <a:gd name="connsiteX45" fmla="*/ 1310336 w 1532009"/>
              <a:gd name="connsiteY45" fmla="*/ 2609850 h 5550229"/>
              <a:gd name="connsiteX46" fmla="*/ 1351900 w 1532009"/>
              <a:gd name="connsiteY46" fmla="*/ 2402032 h 5550229"/>
              <a:gd name="connsiteX47" fmla="*/ 1379609 w 1532009"/>
              <a:gd name="connsiteY47" fmla="*/ 2360468 h 5550229"/>
              <a:gd name="connsiteX48" fmla="*/ 1421172 w 1532009"/>
              <a:gd name="connsiteY48" fmla="*/ 2235777 h 5550229"/>
              <a:gd name="connsiteX49" fmla="*/ 1448881 w 1532009"/>
              <a:gd name="connsiteY49" fmla="*/ 2152650 h 5550229"/>
              <a:gd name="connsiteX50" fmla="*/ 1476591 w 1532009"/>
              <a:gd name="connsiteY50" fmla="*/ 2055668 h 5550229"/>
              <a:gd name="connsiteX51" fmla="*/ 1490445 w 1532009"/>
              <a:gd name="connsiteY51" fmla="*/ 1958686 h 5550229"/>
              <a:gd name="connsiteX52" fmla="*/ 1504300 w 1532009"/>
              <a:gd name="connsiteY52" fmla="*/ 1903268 h 5550229"/>
              <a:gd name="connsiteX53" fmla="*/ 1518154 w 1532009"/>
              <a:gd name="connsiteY53" fmla="*/ 1778577 h 5550229"/>
              <a:gd name="connsiteX54" fmla="*/ 1532009 w 1532009"/>
              <a:gd name="connsiteY54" fmla="*/ 1390650 h 5550229"/>
              <a:gd name="connsiteX55" fmla="*/ 1518154 w 1532009"/>
              <a:gd name="connsiteY55" fmla="*/ 1155123 h 5550229"/>
              <a:gd name="connsiteX56" fmla="*/ 1490445 w 1532009"/>
              <a:gd name="connsiteY56" fmla="*/ 1113559 h 5550229"/>
              <a:gd name="connsiteX57" fmla="*/ 1365754 w 1532009"/>
              <a:gd name="connsiteY57" fmla="*/ 1016577 h 5550229"/>
              <a:gd name="connsiteX58" fmla="*/ 1324191 w 1532009"/>
              <a:gd name="connsiteY58" fmla="*/ 1002723 h 5550229"/>
              <a:gd name="connsiteX59" fmla="*/ 1254918 w 1532009"/>
              <a:gd name="connsiteY59" fmla="*/ 947304 h 5550229"/>
              <a:gd name="connsiteX60" fmla="*/ 1171791 w 1532009"/>
              <a:gd name="connsiteY60" fmla="*/ 878032 h 5550229"/>
              <a:gd name="connsiteX61" fmla="*/ 1157936 w 1532009"/>
              <a:gd name="connsiteY61" fmla="*/ 836468 h 5550229"/>
              <a:gd name="connsiteX62" fmla="*/ 1130227 w 1532009"/>
              <a:gd name="connsiteY62" fmla="*/ 794904 h 5550229"/>
              <a:gd name="connsiteX63" fmla="*/ 1116372 w 1532009"/>
              <a:gd name="connsiteY63" fmla="*/ 739486 h 5550229"/>
              <a:gd name="connsiteX64" fmla="*/ 1102518 w 1532009"/>
              <a:gd name="connsiteY64" fmla="*/ 697923 h 5550229"/>
              <a:gd name="connsiteX65" fmla="*/ 1088663 w 1532009"/>
              <a:gd name="connsiteY65" fmla="*/ 531668 h 5550229"/>
              <a:gd name="connsiteX66" fmla="*/ 1098621 w 1532009"/>
              <a:gd name="connsiteY66" fmla="*/ 326448 h 5550229"/>
              <a:gd name="connsiteX67" fmla="*/ 1068532 w 1532009"/>
              <a:gd name="connsiteY67" fmla="*/ 120144 h 5550229"/>
              <a:gd name="connsiteX68" fmla="*/ 881061 w 1532009"/>
              <a:gd name="connsiteY68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30356 w 1532009"/>
              <a:gd name="connsiteY26" fmla="*/ 5227061 h 5550229"/>
              <a:gd name="connsiteX27" fmla="*/ 451354 w 1532009"/>
              <a:gd name="connsiteY27" fmla="*/ 5214504 h 5550229"/>
              <a:gd name="connsiteX28" fmla="*/ 465209 w 1532009"/>
              <a:gd name="connsiteY28" fmla="*/ 5269923 h 5550229"/>
              <a:gd name="connsiteX29" fmla="*/ 437500 w 1532009"/>
              <a:gd name="connsiteY29" fmla="*/ 5450032 h 5550229"/>
              <a:gd name="connsiteX30" fmla="*/ 409791 w 1532009"/>
              <a:gd name="connsiteY30" fmla="*/ 5491595 h 5550229"/>
              <a:gd name="connsiteX31" fmla="*/ 382081 w 1532009"/>
              <a:gd name="connsiteY31" fmla="*/ 5519304 h 5550229"/>
              <a:gd name="connsiteX32" fmla="*/ 645318 w 1532009"/>
              <a:gd name="connsiteY32" fmla="*/ 5533159 h 5550229"/>
              <a:gd name="connsiteX33" fmla="*/ 1088663 w 1532009"/>
              <a:gd name="connsiteY33" fmla="*/ 5491595 h 5550229"/>
              <a:gd name="connsiteX34" fmla="*/ 1144081 w 1532009"/>
              <a:gd name="connsiteY34" fmla="*/ 5353050 h 5550229"/>
              <a:gd name="connsiteX35" fmla="*/ 1157936 w 1532009"/>
              <a:gd name="connsiteY35" fmla="*/ 5311486 h 5550229"/>
              <a:gd name="connsiteX36" fmla="*/ 1171791 w 1532009"/>
              <a:gd name="connsiteY36" fmla="*/ 5269923 h 5550229"/>
              <a:gd name="connsiteX37" fmla="*/ 1185645 w 1532009"/>
              <a:gd name="connsiteY37" fmla="*/ 5186795 h 5550229"/>
              <a:gd name="connsiteX38" fmla="*/ 1199500 w 1532009"/>
              <a:gd name="connsiteY38" fmla="*/ 5145232 h 5550229"/>
              <a:gd name="connsiteX39" fmla="*/ 1213354 w 1532009"/>
              <a:gd name="connsiteY39" fmla="*/ 5048250 h 5550229"/>
              <a:gd name="connsiteX40" fmla="*/ 1227209 w 1532009"/>
              <a:gd name="connsiteY40" fmla="*/ 4812723 h 5550229"/>
              <a:gd name="connsiteX41" fmla="*/ 1254918 w 1532009"/>
              <a:gd name="connsiteY41" fmla="*/ 4577195 h 5550229"/>
              <a:gd name="connsiteX42" fmla="*/ 1268772 w 1532009"/>
              <a:gd name="connsiteY42" fmla="*/ 4410941 h 5550229"/>
              <a:gd name="connsiteX43" fmla="*/ 1282627 w 1532009"/>
              <a:gd name="connsiteY43" fmla="*/ 4300104 h 5550229"/>
              <a:gd name="connsiteX44" fmla="*/ 1296481 w 1532009"/>
              <a:gd name="connsiteY44" fmla="*/ 4023013 h 5550229"/>
              <a:gd name="connsiteX45" fmla="*/ 1310336 w 1532009"/>
              <a:gd name="connsiteY45" fmla="*/ 2609850 h 5550229"/>
              <a:gd name="connsiteX46" fmla="*/ 1351900 w 1532009"/>
              <a:gd name="connsiteY46" fmla="*/ 2402032 h 5550229"/>
              <a:gd name="connsiteX47" fmla="*/ 1379609 w 1532009"/>
              <a:gd name="connsiteY47" fmla="*/ 2360468 h 5550229"/>
              <a:gd name="connsiteX48" fmla="*/ 1421172 w 1532009"/>
              <a:gd name="connsiteY48" fmla="*/ 2235777 h 5550229"/>
              <a:gd name="connsiteX49" fmla="*/ 1448881 w 1532009"/>
              <a:gd name="connsiteY49" fmla="*/ 2152650 h 5550229"/>
              <a:gd name="connsiteX50" fmla="*/ 1476591 w 1532009"/>
              <a:gd name="connsiteY50" fmla="*/ 2055668 h 5550229"/>
              <a:gd name="connsiteX51" fmla="*/ 1490445 w 1532009"/>
              <a:gd name="connsiteY51" fmla="*/ 1958686 h 5550229"/>
              <a:gd name="connsiteX52" fmla="*/ 1504300 w 1532009"/>
              <a:gd name="connsiteY52" fmla="*/ 1903268 h 5550229"/>
              <a:gd name="connsiteX53" fmla="*/ 1518154 w 1532009"/>
              <a:gd name="connsiteY53" fmla="*/ 1778577 h 5550229"/>
              <a:gd name="connsiteX54" fmla="*/ 1532009 w 1532009"/>
              <a:gd name="connsiteY54" fmla="*/ 1390650 h 5550229"/>
              <a:gd name="connsiteX55" fmla="*/ 1518154 w 1532009"/>
              <a:gd name="connsiteY55" fmla="*/ 1155123 h 5550229"/>
              <a:gd name="connsiteX56" fmla="*/ 1490445 w 1532009"/>
              <a:gd name="connsiteY56" fmla="*/ 1113559 h 5550229"/>
              <a:gd name="connsiteX57" fmla="*/ 1365754 w 1532009"/>
              <a:gd name="connsiteY57" fmla="*/ 1016577 h 5550229"/>
              <a:gd name="connsiteX58" fmla="*/ 1324191 w 1532009"/>
              <a:gd name="connsiteY58" fmla="*/ 1002723 h 5550229"/>
              <a:gd name="connsiteX59" fmla="*/ 1254918 w 1532009"/>
              <a:gd name="connsiteY59" fmla="*/ 947304 h 5550229"/>
              <a:gd name="connsiteX60" fmla="*/ 1171791 w 1532009"/>
              <a:gd name="connsiteY60" fmla="*/ 878032 h 5550229"/>
              <a:gd name="connsiteX61" fmla="*/ 1157936 w 1532009"/>
              <a:gd name="connsiteY61" fmla="*/ 836468 h 5550229"/>
              <a:gd name="connsiteX62" fmla="*/ 1130227 w 1532009"/>
              <a:gd name="connsiteY62" fmla="*/ 794904 h 5550229"/>
              <a:gd name="connsiteX63" fmla="*/ 1116372 w 1532009"/>
              <a:gd name="connsiteY63" fmla="*/ 739486 h 5550229"/>
              <a:gd name="connsiteX64" fmla="*/ 1102518 w 1532009"/>
              <a:gd name="connsiteY64" fmla="*/ 697923 h 5550229"/>
              <a:gd name="connsiteX65" fmla="*/ 1088663 w 1532009"/>
              <a:gd name="connsiteY65" fmla="*/ 531668 h 5550229"/>
              <a:gd name="connsiteX66" fmla="*/ 1098621 w 1532009"/>
              <a:gd name="connsiteY66" fmla="*/ 326448 h 5550229"/>
              <a:gd name="connsiteX67" fmla="*/ 1068532 w 1532009"/>
              <a:gd name="connsiteY67" fmla="*/ 120144 h 5550229"/>
              <a:gd name="connsiteX68" fmla="*/ 881061 w 1532009"/>
              <a:gd name="connsiteY68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30356 w 1532009"/>
              <a:gd name="connsiteY26" fmla="*/ 5227061 h 5550229"/>
              <a:gd name="connsiteX27" fmla="*/ 451354 w 1532009"/>
              <a:gd name="connsiteY27" fmla="*/ 5214504 h 5550229"/>
              <a:gd name="connsiteX28" fmla="*/ 465209 w 1532009"/>
              <a:gd name="connsiteY28" fmla="*/ 5269923 h 5550229"/>
              <a:gd name="connsiteX29" fmla="*/ 437500 w 1532009"/>
              <a:gd name="connsiteY29" fmla="*/ 5450032 h 5550229"/>
              <a:gd name="connsiteX30" fmla="*/ 409791 w 1532009"/>
              <a:gd name="connsiteY30" fmla="*/ 5491595 h 5550229"/>
              <a:gd name="connsiteX31" fmla="*/ 382081 w 1532009"/>
              <a:gd name="connsiteY31" fmla="*/ 5519304 h 5550229"/>
              <a:gd name="connsiteX32" fmla="*/ 645318 w 1532009"/>
              <a:gd name="connsiteY32" fmla="*/ 5533159 h 5550229"/>
              <a:gd name="connsiteX33" fmla="*/ 1088663 w 1532009"/>
              <a:gd name="connsiteY33" fmla="*/ 5491595 h 5550229"/>
              <a:gd name="connsiteX34" fmla="*/ 1144081 w 1532009"/>
              <a:gd name="connsiteY34" fmla="*/ 5353050 h 5550229"/>
              <a:gd name="connsiteX35" fmla="*/ 1157936 w 1532009"/>
              <a:gd name="connsiteY35" fmla="*/ 5311486 h 5550229"/>
              <a:gd name="connsiteX36" fmla="*/ 1171791 w 1532009"/>
              <a:gd name="connsiteY36" fmla="*/ 5269923 h 5550229"/>
              <a:gd name="connsiteX37" fmla="*/ 1185645 w 1532009"/>
              <a:gd name="connsiteY37" fmla="*/ 5186795 h 5550229"/>
              <a:gd name="connsiteX38" fmla="*/ 1199500 w 1532009"/>
              <a:gd name="connsiteY38" fmla="*/ 5145232 h 5550229"/>
              <a:gd name="connsiteX39" fmla="*/ 1213354 w 1532009"/>
              <a:gd name="connsiteY39" fmla="*/ 5048250 h 5550229"/>
              <a:gd name="connsiteX40" fmla="*/ 1227209 w 1532009"/>
              <a:gd name="connsiteY40" fmla="*/ 4812723 h 5550229"/>
              <a:gd name="connsiteX41" fmla="*/ 1254918 w 1532009"/>
              <a:gd name="connsiteY41" fmla="*/ 4577195 h 5550229"/>
              <a:gd name="connsiteX42" fmla="*/ 1268772 w 1532009"/>
              <a:gd name="connsiteY42" fmla="*/ 4410941 h 5550229"/>
              <a:gd name="connsiteX43" fmla="*/ 1282627 w 1532009"/>
              <a:gd name="connsiteY43" fmla="*/ 4300104 h 5550229"/>
              <a:gd name="connsiteX44" fmla="*/ 1296481 w 1532009"/>
              <a:gd name="connsiteY44" fmla="*/ 4023013 h 5550229"/>
              <a:gd name="connsiteX45" fmla="*/ 1310336 w 1532009"/>
              <a:gd name="connsiteY45" fmla="*/ 2609850 h 5550229"/>
              <a:gd name="connsiteX46" fmla="*/ 1351900 w 1532009"/>
              <a:gd name="connsiteY46" fmla="*/ 2402032 h 5550229"/>
              <a:gd name="connsiteX47" fmla="*/ 1379609 w 1532009"/>
              <a:gd name="connsiteY47" fmla="*/ 2360468 h 5550229"/>
              <a:gd name="connsiteX48" fmla="*/ 1421172 w 1532009"/>
              <a:gd name="connsiteY48" fmla="*/ 2235777 h 5550229"/>
              <a:gd name="connsiteX49" fmla="*/ 1448881 w 1532009"/>
              <a:gd name="connsiteY49" fmla="*/ 2152650 h 5550229"/>
              <a:gd name="connsiteX50" fmla="*/ 1476591 w 1532009"/>
              <a:gd name="connsiteY50" fmla="*/ 2055668 h 5550229"/>
              <a:gd name="connsiteX51" fmla="*/ 1490445 w 1532009"/>
              <a:gd name="connsiteY51" fmla="*/ 1958686 h 5550229"/>
              <a:gd name="connsiteX52" fmla="*/ 1504300 w 1532009"/>
              <a:gd name="connsiteY52" fmla="*/ 1903268 h 5550229"/>
              <a:gd name="connsiteX53" fmla="*/ 1518154 w 1532009"/>
              <a:gd name="connsiteY53" fmla="*/ 1778577 h 5550229"/>
              <a:gd name="connsiteX54" fmla="*/ 1532009 w 1532009"/>
              <a:gd name="connsiteY54" fmla="*/ 1390650 h 5550229"/>
              <a:gd name="connsiteX55" fmla="*/ 1518154 w 1532009"/>
              <a:gd name="connsiteY55" fmla="*/ 1155123 h 5550229"/>
              <a:gd name="connsiteX56" fmla="*/ 1490445 w 1532009"/>
              <a:gd name="connsiteY56" fmla="*/ 1113559 h 5550229"/>
              <a:gd name="connsiteX57" fmla="*/ 1365754 w 1532009"/>
              <a:gd name="connsiteY57" fmla="*/ 1016577 h 5550229"/>
              <a:gd name="connsiteX58" fmla="*/ 1324191 w 1532009"/>
              <a:gd name="connsiteY58" fmla="*/ 1002723 h 5550229"/>
              <a:gd name="connsiteX59" fmla="*/ 1254918 w 1532009"/>
              <a:gd name="connsiteY59" fmla="*/ 947304 h 5550229"/>
              <a:gd name="connsiteX60" fmla="*/ 1171791 w 1532009"/>
              <a:gd name="connsiteY60" fmla="*/ 878032 h 5550229"/>
              <a:gd name="connsiteX61" fmla="*/ 1157936 w 1532009"/>
              <a:gd name="connsiteY61" fmla="*/ 836468 h 5550229"/>
              <a:gd name="connsiteX62" fmla="*/ 1130227 w 1532009"/>
              <a:gd name="connsiteY62" fmla="*/ 794904 h 5550229"/>
              <a:gd name="connsiteX63" fmla="*/ 1116372 w 1532009"/>
              <a:gd name="connsiteY63" fmla="*/ 739486 h 5550229"/>
              <a:gd name="connsiteX64" fmla="*/ 1102518 w 1532009"/>
              <a:gd name="connsiteY64" fmla="*/ 697923 h 5550229"/>
              <a:gd name="connsiteX65" fmla="*/ 1088663 w 1532009"/>
              <a:gd name="connsiteY65" fmla="*/ 531668 h 5550229"/>
              <a:gd name="connsiteX66" fmla="*/ 1098621 w 1532009"/>
              <a:gd name="connsiteY66" fmla="*/ 326448 h 5550229"/>
              <a:gd name="connsiteX67" fmla="*/ 1068532 w 1532009"/>
              <a:gd name="connsiteY67" fmla="*/ 120144 h 5550229"/>
              <a:gd name="connsiteX68" fmla="*/ 881061 w 1532009"/>
              <a:gd name="connsiteY68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13687 w 1532009"/>
              <a:gd name="connsiteY26" fmla="*/ 5196105 h 5550229"/>
              <a:gd name="connsiteX27" fmla="*/ 451354 w 1532009"/>
              <a:gd name="connsiteY27" fmla="*/ 5214504 h 5550229"/>
              <a:gd name="connsiteX28" fmla="*/ 465209 w 1532009"/>
              <a:gd name="connsiteY28" fmla="*/ 5269923 h 5550229"/>
              <a:gd name="connsiteX29" fmla="*/ 437500 w 1532009"/>
              <a:gd name="connsiteY29" fmla="*/ 5450032 h 5550229"/>
              <a:gd name="connsiteX30" fmla="*/ 409791 w 1532009"/>
              <a:gd name="connsiteY30" fmla="*/ 5491595 h 5550229"/>
              <a:gd name="connsiteX31" fmla="*/ 382081 w 1532009"/>
              <a:gd name="connsiteY31" fmla="*/ 5519304 h 5550229"/>
              <a:gd name="connsiteX32" fmla="*/ 645318 w 1532009"/>
              <a:gd name="connsiteY32" fmla="*/ 5533159 h 5550229"/>
              <a:gd name="connsiteX33" fmla="*/ 1088663 w 1532009"/>
              <a:gd name="connsiteY33" fmla="*/ 5491595 h 5550229"/>
              <a:gd name="connsiteX34" fmla="*/ 1144081 w 1532009"/>
              <a:gd name="connsiteY34" fmla="*/ 5353050 h 5550229"/>
              <a:gd name="connsiteX35" fmla="*/ 1157936 w 1532009"/>
              <a:gd name="connsiteY35" fmla="*/ 5311486 h 5550229"/>
              <a:gd name="connsiteX36" fmla="*/ 1171791 w 1532009"/>
              <a:gd name="connsiteY36" fmla="*/ 5269923 h 5550229"/>
              <a:gd name="connsiteX37" fmla="*/ 1185645 w 1532009"/>
              <a:gd name="connsiteY37" fmla="*/ 5186795 h 5550229"/>
              <a:gd name="connsiteX38" fmla="*/ 1199500 w 1532009"/>
              <a:gd name="connsiteY38" fmla="*/ 5145232 h 5550229"/>
              <a:gd name="connsiteX39" fmla="*/ 1213354 w 1532009"/>
              <a:gd name="connsiteY39" fmla="*/ 5048250 h 5550229"/>
              <a:gd name="connsiteX40" fmla="*/ 1227209 w 1532009"/>
              <a:gd name="connsiteY40" fmla="*/ 4812723 h 5550229"/>
              <a:gd name="connsiteX41" fmla="*/ 1254918 w 1532009"/>
              <a:gd name="connsiteY41" fmla="*/ 4577195 h 5550229"/>
              <a:gd name="connsiteX42" fmla="*/ 1268772 w 1532009"/>
              <a:gd name="connsiteY42" fmla="*/ 4410941 h 5550229"/>
              <a:gd name="connsiteX43" fmla="*/ 1282627 w 1532009"/>
              <a:gd name="connsiteY43" fmla="*/ 4300104 h 5550229"/>
              <a:gd name="connsiteX44" fmla="*/ 1296481 w 1532009"/>
              <a:gd name="connsiteY44" fmla="*/ 4023013 h 5550229"/>
              <a:gd name="connsiteX45" fmla="*/ 1310336 w 1532009"/>
              <a:gd name="connsiteY45" fmla="*/ 2609850 h 5550229"/>
              <a:gd name="connsiteX46" fmla="*/ 1351900 w 1532009"/>
              <a:gd name="connsiteY46" fmla="*/ 2402032 h 5550229"/>
              <a:gd name="connsiteX47" fmla="*/ 1379609 w 1532009"/>
              <a:gd name="connsiteY47" fmla="*/ 2360468 h 5550229"/>
              <a:gd name="connsiteX48" fmla="*/ 1421172 w 1532009"/>
              <a:gd name="connsiteY48" fmla="*/ 2235777 h 5550229"/>
              <a:gd name="connsiteX49" fmla="*/ 1448881 w 1532009"/>
              <a:gd name="connsiteY49" fmla="*/ 2152650 h 5550229"/>
              <a:gd name="connsiteX50" fmla="*/ 1476591 w 1532009"/>
              <a:gd name="connsiteY50" fmla="*/ 2055668 h 5550229"/>
              <a:gd name="connsiteX51" fmla="*/ 1490445 w 1532009"/>
              <a:gd name="connsiteY51" fmla="*/ 1958686 h 5550229"/>
              <a:gd name="connsiteX52" fmla="*/ 1504300 w 1532009"/>
              <a:gd name="connsiteY52" fmla="*/ 1903268 h 5550229"/>
              <a:gd name="connsiteX53" fmla="*/ 1518154 w 1532009"/>
              <a:gd name="connsiteY53" fmla="*/ 1778577 h 5550229"/>
              <a:gd name="connsiteX54" fmla="*/ 1532009 w 1532009"/>
              <a:gd name="connsiteY54" fmla="*/ 1390650 h 5550229"/>
              <a:gd name="connsiteX55" fmla="*/ 1518154 w 1532009"/>
              <a:gd name="connsiteY55" fmla="*/ 1155123 h 5550229"/>
              <a:gd name="connsiteX56" fmla="*/ 1490445 w 1532009"/>
              <a:gd name="connsiteY56" fmla="*/ 1113559 h 5550229"/>
              <a:gd name="connsiteX57" fmla="*/ 1365754 w 1532009"/>
              <a:gd name="connsiteY57" fmla="*/ 1016577 h 5550229"/>
              <a:gd name="connsiteX58" fmla="*/ 1324191 w 1532009"/>
              <a:gd name="connsiteY58" fmla="*/ 1002723 h 5550229"/>
              <a:gd name="connsiteX59" fmla="*/ 1254918 w 1532009"/>
              <a:gd name="connsiteY59" fmla="*/ 947304 h 5550229"/>
              <a:gd name="connsiteX60" fmla="*/ 1171791 w 1532009"/>
              <a:gd name="connsiteY60" fmla="*/ 878032 h 5550229"/>
              <a:gd name="connsiteX61" fmla="*/ 1157936 w 1532009"/>
              <a:gd name="connsiteY61" fmla="*/ 836468 h 5550229"/>
              <a:gd name="connsiteX62" fmla="*/ 1130227 w 1532009"/>
              <a:gd name="connsiteY62" fmla="*/ 794904 h 5550229"/>
              <a:gd name="connsiteX63" fmla="*/ 1116372 w 1532009"/>
              <a:gd name="connsiteY63" fmla="*/ 739486 h 5550229"/>
              <a:gd name="connsiteX64" fmla="*/ 1102518 w 1532009"/>
              <a:gd name="connsiteY64" fmla="*/ 697923 h 5550229"/>
              <a:gd name="connsiteX65" fmla="*/ 1088663 w 1532009"/>
              <a:gd name="connsiteY65" fmla="*/ 531668 h 5550229"/>
              <a:gd name="connsiteX66" fmla="*/ 1098621 w 1532009"/>
              <a:gd name="connsiteY66" fmla="*/ 326448 h 5550229"/>
              <a:gd name="connsiteX67" fmla="*/ 1068532 w 1532009"/>
              <a:gd name="connsiteY67" fmla="*/ 120144 h 5550229"/>
              <a:gd name="connsiteX68" fmla="*/ 881061 w 1532009"/>
              <a:gd name="connsiteY68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13687 w 1532009"/>
              <a:gd name="connsiteY26" fmla="*/ 5196105 h 5550229"/>
              <a:gd name="connsiteX27" fmla="*/ 451354 w 1532009"/>
              <a:gd name="connsiteY27" fmla="*/ 5214504 h 5550229"/>
              <a:gd name="connsiteX28" fmla="*/ 465209 w 1532009"/>
              <a:gd name="connsiteY28" fmla="*/ 5269923 h 5550229"/>
              <a:gd name="connsiteX29" fmla="*/ 437500 w 1532009"/>
              <a:gd name="connsiteY29" fmla="*/ 5450032 h 5550229"/>
              <a:gd name="connsiteX30" fmla="*/ 409791 w 1532009"/>
              <a:gd name="connsiteY30" fmla="*/ 5491595 h 5550229"/>
              <a:gd name="connsiteX31" fmla="*/ 382081 w 1532009"/>
              <a:gd name="connsiteY31" fmla="*/ 5519304 h 5550229"/>
              <a:gd name="connsiteX32" fmla="*/ 645318 w 1532009"/>
              <a:gd name="connsiteY32" fmla="*/ 5533159 h 5550229"/>
              <a:gd name="connsiteX33" fmla="*/ 1088663 w 1532009"/>
              <a:gd name="connsiteY33" fmla="*/ 5491595 h 5550229"/>
              <a:gd name="connsiteX34" fmla="*/ 1144081 w 1532009"/>
              <a:gd name="connsiteY34" fmla="*/ 5353050 h 5550229"/>
              <a:gd name="connsiteX35" fmla="*/ 1157936 w 1532009"/>
              <a:gd name="connsiteY35" fmla="*/ 5311486 h 5550229"/>
              <a:gd name="connsiteX36" fmla="*/ 1171791 w 1532009"/>
              <a:gd name="connsiteY36" fmla="*/ 5269923 h 5550229"/>
              <a:gd name="connsiteX37" fmla="*/ 1185645 w 1532009"/>
              <a:gd name="connsiteY37" fmla="*/ 5186795 h 5550229"/>
              <a:gd name="connsiteX38" fmla="*/ 1199500 w 1532009"/>
              <a:gd name="connsiteY38" fmla="*/ 5145232 h 5550229"/>
              <a:gd name="connsiteX39" fmla="*/ 1213354 w 1532009"/>
              <a:gd name="connsiteY39" fmla="*/ 5048250 h 5550229"/>
              <a:gd name="connsiteX40" fmla="*/ 1227209 w 1532009"/>
              <a:gd name="connsiteY40" fmla="*/ 4812723 h 5550229"/>
              <a:gd name="connsiteX41" fmla="*/ 1254918 w 1532009"/>
              <a:gd name="connsiteY41" fmla="*/ 4577195 h 5550229"/>
              <a:gd name="connsiteX42" fmla="*/ 1268772 w 1532009"/>
              <a:gd name="connsiteY42" fmla="*/ 4410941 h 5550229"/>
              <a:gd name="connsiteX43" fmla="*/ 1282627 w 1532009"/>
              <a:gd name="connsiteY43" fmla="*/ 4300104 h 5550229"/>
              <a:gd name="connsiteX44" fmla="*/ 1296481 w 1532009"/>
              <a:gd name="connsiteY44" fmla="*/ 4023013 h 5550229"/>
              <a:gd name="connsiteX45" fmla="*/ 1310336 w 1532009"/>
              <a:gd name="connsiteY45" fmla="*/ 2609850 h 5550229"/>
              <a:gd name="connsiteX46" fmla="*/ 1351900 w 1532009"/>
              <a:gd name="connsiteY46" fmla="*/ 2402032 h 5550229"/>
              <a:gd name="connsiteX47" fmla="*/ 1379609 w 1532009"/>
              <a:gd name="connsiteY47" fmla="*/ 2360468 h 5550229"/>
              <a:gd name="connsiteX48" fmla="*/ 1421172 w 1532009"/>
              <a:gd name="connsiteY48" fmla="*/ 2235777 h 5550229"/>
              <a:gd name="connsiteX49" fmla="*/ 1448881 w 1532009"/>
              <a:gd name="connsiteY49" fmla="*/ 2152650 h 5550229"/>
              <a:gd name="connsiteX50" fmla="*/ 1476591 w 1532009"/>
              <a:gd name="connsiteY50" fmla="*/ 2055668 h 5550229"/>
              <a:gd name="connsiteX51" fmla="*/ 1490445 w 1532009"/>
              <a:gd name="connsiteY51" fmla="*/ 1958686 h 5550229"/>
              <a:gd name="connsiteX52" fmla="*/ 1504300 w 1532009"/>
              <a:gd name="connsiteY52" fmla="*/ 1903268 h 5550229"/>
              <a:gd name="connsiteX53" fmla="*/ 1518154 w 1532009"/>
              <a:gd name="connsiteY53" fmla="*/ 1778577 h 5550229"/>
              <a:gd name="connsiteX54" fmla="*/ 1532009 w 1532009"/>
              <a:gd name="connsiteY54" fmla="*/ 1390650 h 5550229"/>
              <a:gd name="connsiteX55" fmla="*/ 1518154 w 1532009"/>
              <a:gd name="connsiteY55" fmla="*/ 1155123 h 5550229"/>
              <a:gd name="connsiteX56" fmla="*/ 1490445 w 1532009"/>
              <a:gd name="connsiteY56" fmla="*/ 1113559 h 5550229"/>
              <a:gd name="connsiteX57" fmla="*/ 1365754 w 1532009"/>
              <a:gd name="connsiteY57" fmla="*/ 1016577 h 5550229"/>
              <a:gd name="connsiteX58" fmla="*/ 1324191 w 1532009"/>
              <a:gd name="connsiteY58" fmla="*/ 1002723 h 5550229"/>
              <a:gd name="connsiteX59" fmla="*/ 1254918 w 1532009"/>
              <a:gd name="connsiteY59" fmla="*/ 947304 h 5550229"/>
              <a:gd name="connsiteX60" fmla="*/ 1171791 w 1532009"/>
              <a:gd name="connsiteY60" fmla="*/ 878032 h 5550229"/>
              <a:gd name="connsiteX61" fmla="*/ 1157936 w 1532009"/>
              <a:gd name="connsiteY61" fmla="*/ 836468 h 5550229"/>
              <a:gd name="connsiteX62" fmla="*/ 1130227 w 1532009"/>
              <a:gd name="connsiteY62" fmla="*/ 794904 h 5550229"/>
              <a:gd name="connsiteX63" fmla="*/ 1116372 w 1532009"/>
              <a:gd name="connsiteY63" fmla="*/ 739486 h 5550229"/>
              <a:gd name="connsiteX64" fmla="*/ 1102518 w 1532009"/>
              <a:gd name="connsiteY64" fmla="*/ 697923 h 5550229"/>
              <a:gd name="connsiteX65" fmla="*/ 1088663 w 1532009"/>
              <a:gd name="connsiteY65" fmla="*/ 531668 h 5550229"/>
              <a:gd name="connsiteX66" fmla="*/ 1098621 w 1532009"/>
              <a:gd name="connsiteY66" fmla="*/ 326448 h 5550229"/>
              <a:gd name="connsiteX67" fmla="*/ 1068532 w 1532009"/>
              <a:gd name="connsiteY67" fmla="*/ 120144 h 5550229"/>
              <a:gd name="connsiteX68" fmla="*/ 881061 w 1532009"/>
              <a:gd name="connsiteY68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13687 w 1532009"/>
              <a:gd name="connsiteY26" fmla="*/ 5196105 h 5550229"/>
              <a:gd name="connsiteX27" fmla="*/ 465209 w 1532009"/>
              <a:gd name="connsiteY27" fmla="*/ 5269923 h 5550229"/>
              <a:gd name="connsiteX28" fmla="*/ 437500 w 1532009"/>
              <a:gd name="connsiteY28" fmla="*/ 5450032 h 5550229"/>
              <a:gd name="connsiteX29" fmla="*/ 409791 w 1532009"/>
              <a:gd name="connsiteY29" fmla="*/ 5491595 h 5550229"/>
              <a:gd name="connsiteX30" fmla="*/ 382081 w 1532009"/>
              <a:gd name="connsiteY30" fmla="*/ 5519304 h 5550229"/>
              <a:gd name="connsiteX31" fmla="*/ 645318 w 1532009"/>
              <a:gd name="connsiteY31" fmla="*/ 5533159 h 5550229"/>
              <a:gd name="connsiteX32" fmla="*/ 1088663 w 1532009"/>
              <a:gd name="connsiteY32" fmla="*/ 5491595 h 5550229"/>
              <a:gd name="connsiteX33" fmla="*/ 1144081 w 1532009"/>
              <a:gd name="connsiteY33" fmla="*/ 5353050 h 5550229"/>
              <a:gd name="connsiteX34" fmla="*/ 1157936 w 1532009"/>
              <a:gd name="connsiteY34" fmla="*/ 5311486 h 5550229"/>
              <a:gd name="connsiteX35" fmla="*/ 1171791 w 1532009"/>
              <a:gd name="connsiteY35" fmla="*/ 5269923 h 5550229"/>
              <a:gd name="connsiteX36" fmla="*/ 1185645 w 1532009"/>
              <a:gd name="connsiteY36" fmla="*/ 5186795 h 5550229"/>
              <a:gd name="connsiteX37" fmla="*/ 1199500 w 1532009"/>
              <a:gd name="connsiteY37" fmla="*/ 5145232 h 5550229"/>
              <a:gd name="connsiteX38" fmla="*/ 1213354 w 1532009"/>
              <a:gd name="connsiteY38" fmla="*/ 5048250 h 5550229"/>
              <a:gd name="connsiteX39" fmla="*/ 1227209 w 1532009"/>
              <a:gd name="connsiteY39" fmla="*/ 4812723 h 5550229"/>
              <a:gd name="connsiteX40" fmla="*/ 1254918 w 1532009"/>
              <a:gd name="connsiteY40" fmla="*/ 4577195 h 5550229"/>
              <a:gd name="connsiteX41" fmla="*/ 1268772 w 1532009"/>
              <a:gd name="connsiteY41" fmla="*/ 4410941 h 5550229"/>
              <a:gd name="connsiteX42" fmla="*/ 1282627 w 1532009"/>
              <a:gd name="connsiteY42" fmla="*/ 4300104 h 5550229"/>
              <a:gd name="connsiteX43" fmla="*/ 1296481 w 1532009"/>
              <a:gd name="connsiteY43" fmla="*/ 4023013 h 5550229"/>
              <a:gd name="connsiteX44" fmla="*/ 1310336 w 1532009"/>
              <a:gd name="connsiteY44" fmla="*/ 2609850 h 5550229"/>
              <a:gd name="connsiteX45" fmla="*/ 1351900 w 1532009"/>
              <a:gd name="connsiteY45" fmla="*/ 2402032 h 5550229"/>
              <a:gd name="connsiteX46" fmla="*/ 1379609 w 1532009"/>
              <a:gd name="connsiteY46" fmla="*/ 2360468 h 5550229"/>
              <a:gd name="connsiteX47" fmla="*/ 1421172 w 1532009"/>
              <a:gd name="connsiteY47" fmla="*/ 2235777 h 5550229"/>
              <a:gd name="connsiteX48" fmla="*/ 1448881 w 1532009"/>
              <a:gd name="connsiteY48" fmla="*/ 2152650 h 5550229"/>
              <a:gd name="connsiteX49" fmla="*/ 1476591 w 1532009"/>
              <a:gd name="connsiteY49" fmla="*/ 2055668 h 5550229"/>
              <a:gd name="connsiteX50" fmla="*/ 1490445 w 1532009"/>
              <a:gd name="connsiteY50" fmla="*/ 1958686 h 5550229"/>
              <a:gd name="connsiteX51" fmla="*/ 1504300 w 1532009"/>
              <a:gd name="connsiteY51" fmla="*/ 1903268 h 5550229"/>
              <a:gd name="connsiteX52" fmla="*/ 1518154 w 1532009"/>
              <a:gd name="connsiteY52" fmla="*/ 1778577 h 5550229"/>
              <a:gd name="connsiteX53" fmla="*/ 1532009 w 1532009"/>
              <a:gd name="connsiteY53" fmla="*/ 1390650 h 5550229"/>
              <a:gd name="connsiteX54" fmla="*/ 1518154 w 1532009"/>
              <a:gd name="connsiteY54" fmla="*/ 1155123 h 5550229"/>
              <a:gd name="connsiteX55" fmla="*/ 1490445 w 1532009"/>
              <a:gd name="connsiteY55" fmla="*/ 1113559 h 5550229"/>
              <a:gd name="connsiteX56" fmla="*/ 1365754 w 1532009"/>
              <a:gd name="connsiteY56" fmla="*/ 1016577 h 5550229"/>
              <a:gd name="connsiteX57" fmla="*/ 1324191 w 1532009"/>
              <a:gd name="connsiteY57" fmla="*/ 1002723 h 5550229"/>
              <a:gd name="connsiteX58" fmla="*/ 1254918 w 1532009"/>
              <a:gd name="connsiteY58" fmla="*/ 947304 h 5550229"/>
              <a:gd name="connsiteX59" fmla="*/ 1171791 w 1532009"/>
              <a:gd name="connsiteY59" fmla="*/ 878032 h 5550229"/>
              <a:gd name="connsiteX60" fmla="*/ 1157936 w 1532009"/>
              <a:gd name="connsiteY60" fmla="*/ 836468 h 5550229"/>
              <a:gd name="connsiteX61" fmla="*/ 1130227 w 1532009"/>
              <a:gd name="connsiteY61" fmla="*/ 794904 h 5550229"/>
              <a:gd name="connsiteX62" fmla="*/ 1116372 w 1532009"/>
              <a:gd name="connsiteY62" fmla="*/ 739486 h 5550229"/>
              <a:gd name="connsiteX63" fmla="*/ 1102518 w 1532009"/>
              <a:gd name="connsiteY63" fmla="*/ 697923 h 5550229"/>
              <a:gd name="connsiteX64" fmla="*/ 1088663 w 1532009"/>
              <a:gd name="connsiteY64" fmla="*/ 531668 h 5550229"/>
              <a:gd name="connsiteX65" fmla="*/ 1098621 w 1532009"/>
              <a:gd name="connsiteY65" fmla="*/ 326448 h 5550229"/>
              <a:gd name="connsiteX66" fmla="*/ 1068532 w 1532009"/>
              <a:gd name="connsiteY66" fmla="*/ 120144 h 5550229"/>
              <a:gd name="connsiteX67" fmla="*/ 881061 w 1532009"/>
              <a:gd name="connsiteY67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13687 w 1532009"/>
              <a:gd name="connsiteY26" fmla="*/ 5196105 h 5550229"/>
              <a:gd name="connsiteX27" fmla="*/ 481878 w 1532009"/>
              <a:gd name="connsiteY27" fmla="*/ 5277066 h 5550229"/>
              <a:gd name="connsiteX28" fmla="*/ 437500 w 1532009"/>
              <a:gd name="connsiteY28" fmla="*/ 5450032 h 5550229"/>
              <a:gd name="connsiteX29" fmla="*/ 409791 w 1532009"/>
              <a:gd name="connsiteY29" fmla="*/ 5491595 h 5550229"/>
              <a:gd name="connsiteX30" fmla="*/ 382081 w 1532009"/>
              <a:gd name="connsiteY30" fmla="*/ 5519304 h 5550229"/>
              <a:gd name="connsiteX31" fmla="*/ 645318 w 1532009"/>
              <a:gd name="connsiteY31" fmla="*/ 5533159 h 5550229"/>
              <a:gd name="connsiteX32" fmla="*/ 1088663 w 1532009"/>
              <a:gd name="connsiteY32" fmla="*/ 5491595 h 5550229"/>
              <a:gd name="connsiteX33" fmla="*/ 1144081 w 1532009"/>
              <a:gd name="connsiteY33" fmla="*/ 5353050 h 5550229"/>
              <a:gd name="connsiteX34" fmla="*/ 1157936 w 1532009"/>
              <a:gd name="connsiteY34" fmla="*/ 5311486 h 5550229"/>
              <a:gd name="connsiteX35" fmla="*/ 1171791 w 1532009"/>
              <a:gd name="connsiteY35" fmla="*/ 5269923 h 5550229"/>
              <a:gd name="connsiteX36" fmla="*/ 1185645 w 1532009"/>
              <a:gd name="connsiteY36" fmla="*/ 5186795 h 5550229"/>
              <a:gd name="connsiteX37" fmla="*/ 1199500 w 1532009"/>
              <a:gd name="connsiteY37" fmla="*/ 5145232 h 5550229"/>
              <a:gd name="connsiteX38" fmla="*/ 1213354 w 1532009"/>
              <a:gd name="connsiteY38" fmla="*/ 5048250 h 5550229"/>
              <a:gd name="connsiteX39" fmla="*/ 1227209 w 1532009"/>
              <a:gd name="connsiteY39" fmla="*/ 4812723 h 5550229"/>
              <a:gd name="connsiteX40" fmla="*/ 1254918 w 1532009"/>
              <a:gd name="connsiteY40" fmla="*/ 4577195 h 5550229"/>
              <a:gd name="connsiteX41" fmla="*/ 1268772 w 1532009"/>
              <a:gd name="connsiteY41" fmla="*/ 4410941 h 5550229"/>
              <a:gd name="connsiteX42" fmla="*/ 1282627 w 1532009"/>
              <a:gd name="connsiteY42" fmla="*/ 4300104 h 5550229"/>
              <a:gd name="connsiteX43" fmla="*/ 1296481 w 1532009"/>
              <a:gd name="connsiteY43" fmla="*/ 4023013 h 5550229"/>
              <a:gd name="connsiteX44" fmla="*/ 1310336 w 1532009"/>
              <a:gd name="connsiteY44" fmla="*/ 2609850 h 5550229"/>
              <a:gd name="connsiteX45" fmla="*/ 1351900 w 1532009"/>
              <a:gd name="connsiteY45" fmla="*/ 2402032 h 5550229"/>
              <a:gd name="connsiteX46" fmla="*/ 1379609 w 1532009"/>
              <a:gd name="connsiteY46" fmla="*/ 2360468 h 5550229"/>
              <a:gd name="connsiteX47" fmla="*/ 1421172 w 1532009"/>
              <a:gd name="connsiteY47" fmla="*/ 2235777 h 5550229"/>
              <a:gd name="connsiteX48" fmla="*/ 1448881 w 1532009"/>
              <a:gd name="connsiteY48" fmla="*/ 2152650 h 5550229"/>
              <a:gd name="connsiteX49" fmla="*/ 1476591 w 1532009"/>
              <a:gd name="connsiteY49" fmla="*/ 2055668 h 5550229"/>
              <a:gd name="connsiteX50" fmla="*/ 1490445 w 1532009"/>
              <a:gd name="connsiteY50" fmla="*/ 1958686 h 5550229"/>
              <a:gd name="connsiteX51" fmla="*/ 1504300 w 1532009"/>
              <a:gd name="connsiteY51" fmla="*/ 1903268 h 5550229"/>
              <a:gd name="connsiteX52" fmla="*/ 1518154 w 1532009"/>
              <a:gd name="connsiteY52" fmla="*/ 1778577 h 5550229"/>
              <a:gd name="connsiteX53" fmla="*/ 1532009 w 1532009"/>
              <a:gd name="connsiteY53" fmla="*/ 1390650 h 5550229"/>
              <a:gd name="connsiteX54" fmla="*/ 1518154 w 1532009"/>
              <a:gd name="connsiteY54" fmla="*/ 1155123 h 5550229"/>
              <a:gd name="connsiteX55" fmla="*/ 1490445 w 1532009"/>
              <a:gd name="connsiteY55" fmla="*/ 1113559 h 5550229"/>
              <a:gd name="connsiteX56" fmla="*/ 1365754 w 1532009"/>
              <a:gd name="connsiteY56" fmla="*/ 1016577 h 5550229"/>
              <a:gd name="connsiteX57" fmla="*/ 1324191 w 1532009"/>
              <a:gd name="connsiteY57" fmla="*/ 1002723 h 5550229"/>
              <a:gd name="connsiteX58" fmla="*/ 1254918 w 1532009"/>
              <a:gd name="connsiteY58" fmla="*/ 947304 h 5550229"/>
              <a:gd name="connsiteX59" fmla="*/ 1171791 w 1532009"/>
              <a:gd name="connsiteY59" fmla="*/ 878032 h 5550229"/>
              <a:gd name="connsiteX60" fmla="*/ 1157936 w 1532009"/>
              <a:gd name="connsiteY60" fmla="*/ 836468 h 5550229"/>
              <a:gd name="connsiteX61" fmla="*/ 1130227 w 1532009"/>
              <a:gd name="connsiteY61" fmla="*/ 794904 h 5550229"/>
              <a:gd name="connsiteX62" fmla="*/ 1116372 w 1532009"/>
              <a:gd name="connsiteY62" fmla="*/ 739486 h 5550229"/>
              <a:gd name="connsiteX63" fmla="*/ 1102518 w 1532009"/>
              <a:gd name="connsiteY63" fmla="*/ 697923 h 5550229"/>
              <a:gd name="connsiteX64" fmla="*/ 1088663 w 1532009"/>
              <a:gd name="connsiteY64" fmla="*/ 531668 h 5550229"/>
              <a:gd name="connsiteX65" fmla="*/ 1098621 w 1532009"/>
              <a:gd name="connsiteY65" fmla="*/ 326448 h 5550229"/>
              <a:gd name="connsiteX66" fmla="*/ 1068532 w 1532009"/>
              <a:gd name="connsiteY66" fmla="*/ 120144 h 5550229"/>
              <a:gd name="connsiteX67" fmla="*/ 881061 w 1532009"/>
              <a:gd name="connsiteY67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13687 w 1532009"/>
              <a:gd name="connsiteY26" fmla="*/ 5196105 h 5550229"/>
              <a:gd name="connsiteX27" fmla="*/ 481878 w 1532009"/>
              <a:gd name="connsiteY27" fmla="*/ 5277066 h 5550229"/>
              <a:gd name="connsiteX28" fmla="*/ 432737 w 1532009"/>
              <a:gd name="connsiteY28" fmla="*/ 5340494 h 5550229"/>
              <a:gd name="connsiteX29" fmla="*/ 409791 w 1532009"/>
              <a:gd name="connsiteY29" fmla="*/ 5491595 h 5550229"/>
              <a:gd name="connsiteX30" fmla="*/ 382081 w 1532009"/>
              <a:gd name="connsiteY30" fmla="*/ 5519304 h 5550229"/>
              <a:gd name="connsiteX31" fmla="*/ 645318 w 1532009"/>
              <a:gd name="connsiteY31" fmla="*/ 5533159 h 5550229"/>
              <a:gd name="connsiteX32" fmla="*/ 1088663 w 1532009"/>
              <a:gd name="connsiteY32" fmla="*/ 5491595 h 5550229"/>
              <a:gd name="connsiteX33" fmla="*/ 1144081 w 1532009"/>
              <a:gd name="connsiteY33" fmla="*/ 5353050 h 5550229"/>
              <a:gd name="connsiteX34" fmla="*/ 1157936 w 1532009"/>
              <a:gd name="connsiteY34" fmla="*/ 5311486 h 5550229"/>
              <a:gd name="connsiteX35" fmla="*/ 1171791 w 1532009"/>
              <a:gd name="connsiteY35" fmla="*/ 5269923 h 5550229"/>
              <a:gd name="connsiteX36" fmla="*/ 1185645 w 1532009"/>
              <a:gd name="connsiteY36" fmla="*/ 5186795 h 5550229"/>
              <a:gd name="connsiteX37" fmla="*/ 1199500 w 1532009"/>
              <a:gd name="connsiteY37" fmla="*/ 5145232 h 5550229"/>
              <a:gd name="connsiteX38" fmla="*/ 1213354 w 1532009"/>
              <a:gd name="connsiteY38" fmla="*/ 5048250 h 5550229"/>
              <a:gd name="connsiteX39" fmla="*/ 1227209 w 1532009"/>
              <a:gd name="connsiteY39" fmla="*/ 4812723 h 5550229"/>
              <a:gd name="connsiteX40" fmla="*/ 1254918 w 1532009"/>
              <a:gd name="connsiteY40" fmla="*/ 4577195 h 5550229"/>
              <a:gd name="connsiteX41" fmla="*/ 1268772 w 1532009"/>
              <a:gd name="connsiteY41" fmla="*/ 4410941 h 5550229"/>
              <a:gd name="connsiteX42" fmla="*/ 1282627 w 1532009"/>
              <a:gd name="connsiteY42" fmla="*/ 4300104 h 5550229"/>
              <a:gd name="connsiteX43" fmla="*/ 1296481 w 1532009"/>
              <a:gd name="connsiteY43" fmla="*/ 4023013 h 5550229"/>
              <a:gd name="connsiteX44" fmla="*/ 1310336 w 1532009"/>
              <a:gd name="connsiteY44" fmla="*/ 2609850 h 5550229"/>
              <a:gd name="connsiteX45" fmla="*/ 1351900 w 1532009"/>
              <a:gd name="connsiteY45" fmla="*/ 2402032 h 5550229"/>
              <a:gd name="connsiteX46" fmla="*/ 1379609 w 1532009"/>
              <a:gd name="connsiteY46" fmla="*/ 2360468 h 5550229"/>
              <a:gd name="connsiteX47" fmla="*/ 1421172 w 1532009"/>
              <a:gd name="connsiteY47" fmla="*/ 2235777 h 5550229"/>
              <a:gd name="connsiteX48" fmla="*/ 1448881 w 1532009"/>
              <a:gd name="connsiteY48" fmla="*/ 2152650 h 5550229"/>
              <a:gd name="connsiteX49" fmla="*/ 1476591 w 1532009"/>
              <a:gd name="connsiteY49" fmla="*/ 2055668 h 5550229"/>
              <a:gd name="connsiteX50" fmla="*/ 1490445 w 1532009"/>
              <a:gd name="connsiteY50" fmla="*/ 1958686 h 5550229"/>
              <a:gd name="connsiteX51" fmla="*/ 1504300 w 1532009"/>
              <a:gd name="connsiteY51" fmla="*/ 1903268 h 5550229"/>
              <a:gd name="connsiteX52" fmla="*/ 1518154 w 1532009"/>
              <a:gd name="connsiteY52" fmla="*/ 1778577 h 5550229"/>
              <a:gd name="connsiteX53" fmla="*/ 1532009 w 1532009"/>
              <a:gd name="connsiteY53" fmla="*/ 1390650 h 5550229"/>
              <a:gd name="connsiteX54" fmla="*/ 1518154 w 1532009"/>
              <a:gd name="connsiteY54" fmla="*/ 1155123 h 5550229"/>
              <a:gd name="connsiteX55" fmla="*/ 1490445 w 1532009"/>
              <a:gd name="connsiteY55" fmla="*/ 1113559 h 5550229"/>
              <a:gd name="connsiteX56" fmla="*/ 1365754 w 1532009"/>
              <a:gd name="connsiteY56" fmla="*/ 1016577 h 5550229"/>
              <a:gd name="connsiteX57" fmla="*/ 1324191 w 1532009"/>
              <a:gd name="connsiteY57" fmla="*/ 1002723 h 5550229"/>
              <a:gd name="connsiteX58" fmla="*/ 1254918 w 1532009"/>
              <a:gd name="connsiteY58" fmla="*/ 947304 h 5550229"/>
              <a:gd name="connsiteX59" fmla="*/ 1171791 w 1532009"/>
              <a:gd name="connsiteY59" fmla="*/ 878032 h 5550229"/>
              <a:gd name="connsiteX60" fmla="*/ 1157936 w 1532009"/>
              <a:gd name="connsiteY60" fmla="*/ 836468 h 5550229"/>
              <a:gd name="connsiteX61" fmla="*/ 1130227 w 1532009"/>
              <a:gd name="connsiteY61" fmla="*/ 794904 h 5550229"/>
              <a:gd name="connsiteX62" fmla="*/ 1116372 w 1532009"/>
              <a:gd name="connsiteY62" fmla="*/ 739486 h 5550229"/>
              <a:gd name="connsiteX63" fmla="*/ 1102518 w 1532009"/>
              <a:gd name="connsiteY63" fmla="*/ 697923 h 5550229"/>
              <a:gd name="connsiteX64" fmla="*/ 1088663 w 1532009"/>
              <a:gd name="connsiteY64" fmla="*/ 531668 h 5550229"/>
              <a:gd name="connsiteX65" fmla="*/ 1098621 w 1532009"/>
              <a:gd name="connsiteY65" fmla="*/ 326448 h 5550229"/>
              <a:gd name="connsiteX66" fmla="*/ 1068532 w 1532009"/>
              <a:gd name="connsiteY66" fmla="*/ 120144 h 5550229"/>
              <a:gd name="connsiteX67" fmla="*/ 881061 w 1532009"/>
              <a:gd name="connsiteY67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13687 w 1532009"/>
              <a:gd name="connsiteY26" fmla="*/ 5196105 h 5550229"/>
              <a:gd name="connsiteX27" fmla="*/ 481878 w 1532009"/>
              <a:gd name="connsiteY27" fmla="*/ 5277066 h 5550229"/>
              <a:gd name="connsiteX28" fmla="*/ 432737 w 1532009"/>
              <a:gd name="connsiteY28" fmla="*/ 5340494 h 5550229"/>
              <a:gd name="connsiteX29" fmla="*/ 290728 w 1532009"/>
              <a:gd name="connsiteY29" fmla="*/ 5405870 h 5550229"/>
              <a:gd name="connsiteX30" fmla="*/ 382081 w 1532009"/>
              <a:gd name="connsiteY30" fmla="*/ 5519304 h 5550229"/>
              <a:gd name="connsiteX31" fmla="*/ 645318 w 1532009"/>
              <a:gd name="connsiteY31" fmla="*/ 5533159 h 5550229"/>
              <a:gd name="connsiteX32" fmla="*/ 1088663 w 1532009"/>
              <a:gd name="connsiteY32" fmla="*/ 5491595 h 5550229"/>
              <a:gd name="connsiteX33" fmla="*/ 1144081 w 1532009"/>
              <a:gd name="connsiteY33" fmla="*/ 5353050 h 5550229"/>
              <a:gd name="connsiteX34" fmla="*/ 1157936 w 1532009"/>
              <a:gd name="connsiteY34" fmla="*/ 5311486 h 5550229"/>
              <a:gd name="connsiteX35" fmla="*/ 1171791 w 1532009"/>
              <a:gd name="connsiteY35" fmla="*/ 5269923 h 5550229"/>
              <a:gd name="connsiteX36" fmla="*/ 1185645 w 1532009"/>
              <a:gd name="connsiteY36" fmla="*/ 5186795 h 5550229"/>
              <a:gd name="connsiteX37" fmla="*/ 1199500 w 1532009"/>
              <a:gd name="connsiteY37" fmla="*/ 5145232 h 5550229"/>
              <a:gd name="connsiteX38" fmla="*/ 1213354 w 1532009"/>
              <a:gd name="connsiteY38" fmla="*/ 5048250 h 5550229"/>
              <a:gd name="connsiteX39" fmla="*/ 1227209 w 1532009"/>
              <a:gd name="connsiteY39" fmla="*/ 4812723 h 5550229"/>
              <a:gd name="connsiteX40" fmla="*/ 1254918 w 1532009"/>
              <a:gd name="connsiteY40" fmla="*/ 4577195 h 5550229"/>
              <a:gd name="connsiteX41" fmla="*/ 1268772 w 1532009"/>
              <a:gd name="connsiteY41" fmla="*/ 4410941 h 5550229"/>
              <a:gd name="connsiteX42" fmla="*/ 1282627 w 1532009"/>
              <a:gd name="connsiteY42" fmla="*/ 4300104 h 5550229"/>
              <a:gd name="connsiteX43" fmla="*/ 1296481 w 1532009"/>
              <a:gd name="connsiteY43" fmla="*/ 4023013 h 5550229"/>
              <a:gd name="connsiteX44" fmla="*/ 1310336 w 1532009"/>
              <a:gd name="connsiteY44" fmla="*/ 2609850 h 5550229"/>
              <a:gd name="connsiteX45" fmla="*/ 1351900 w 1532009"/>
              <a:gd name="connsiteY45" fmla="*/ 2402032 h 5550229"/>
              <a:gd name="connsiteX46" fmla="*/ 1379609 w 1532009"/>
              <a:gd name="connsiteY46" fmla="*/ 2360468 h 5550229"/>
              <a:gd name="connsiteX47" fmla="*/ 1421172 w 1532009"/>
              <a:gd name="connsiteY47" fmla="*/ 2235777 h 5550229"/>
              <a:gd name="connsiteX48" fmla="*/ 1448881 w 1532009"/>
              <a:gd name="connsiteY48" fmla="*/ 2152650 h 5550229"/>
              <a:gd name="connsiteX49" fmla="*/ 1476591 w 1532009"/>
              <a:gd name="connsiteY49" fmla="*/ 2055668 h 5550229"/>
              <a:gd name="connsiteX50" fmla="*/ 1490445 w 1532009"/>
              <a:gd name="connsiteY50" fmla="*/ 1958686 h 5550229"/>
              <a:gd name="connsiteX51" fmla="*/ 1504300 w 1532009"/>
              <a:gd name="connsiteY51" fmla="*/ 1903268 h 5550229"/>
              <a:gd name="connsiteX52" fmla="*/ 1518154 w 1532009"/>
              <a:gd name="connsiteY52" fmla="*/ 1778577 h 5550229"/>
              <a:gd name="connsiteX53" fmla="*/ 1532009 w 1532009"/>
              <a:gd name="connsiteY53" fmla="*/ 1390650 h 5550229"/>
              <a:gd name="connsiteX54" fmla="*/ 1518154 w 1532009"/>
              <a:gd name="connsiteY54" fmla="*/ 1155123 h 5550229"/>
              <a:gd name="connsiteX55" fmla="*/ 1490445 w 1532009"/>
              <a:gd name="connsiteY55" fmla="*/ 1113559 h 5550229"/>
              <a:gd name="connsiteX56" fmla="*/ 1365754 w 1532009"/>
              <a:gd name="connsiteY56" fmla="*/ 1016577 h 5550229"/>
              <a:gd name="connsiteX57" fmla="*/ 1324191 w 1532009"/>
              <a:gd name="connsiteY57" fmla="*/ 1002723 h 5550229"/>
              <a:gd name="connsiteX58" fmla="*/ 1254918 w 1532009"/>
              <a:gd name="connsiteY58" fmla="*/ 947304 h 5550229"/>
              <a:gd name="connsiteX59" fmla="*/ 1171791 w 1532009"/>
              <a:gd name="connsiteY59" fmla="*/ 878032 h 5550229"/>
              <a:gd name="connsiteX60" fmla="*/ 1157936 w 1532009"/>
              <a:gd name="connsiteY60" fmla="*/ 836468 h 5550229"/>
              <a:gd name="connsiteX61" fmla="*/ 1130227 w 1532009"/>
              <a:gd name="connsiteY61" fmla="*/ 794904 h 5550229"/>
              <a:gd name="connsiteX62" fmla="*/ 1116372 w 1532009"/>
              <a:gd name="connsiteY62" fmla="*/ 739486 h 5550229"/>
              <a:gd name="connsiteX63" fmla="*/ 1102518 w 1532009"/>
              <a:gd name="connsiteY63" fmla="*/ 697923 h 5550229"/>
              <a:gd name="connsiteX64" fmla="*/ 1088663 w 1532009"/>
              <a:gd name="connsiteY64" fmla="*/ 531668 h 5550229"/>
              <a:gd name="connsiteX65" fmla="*/ 1098621 w 1532009"/>
              <a:gd name="connsiteY65" fmla="*/ 326448 h 5550229"/>
              <a:gd name="connsiteX66" fmla="*/ 1068532 w 1532009"/>
              <a:gd name="connsiteY66" fmla="*/ 120144 h 5550229"/>
              <a:gd name="connsiteX67" fmla="*/ 881061 w 1532009"/>
              <a:gd name="connsiteY67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13687 w 1532009"/>
              <a:gd name="connsiteY26" fmla="*/ 5196105 h 5550229"/>
              <a:gd name="connsiteX27" fmla="*/ 481878 w 1532009"/>
              <a:gd name="connsiteY27" fmla="*/ 5277066 h 5550229"/>
              <a:gd name="connsiteX28" fmla="*/ 432737 w 1532009"/>
              <a:gd name="connsiteY28" fmla="*/ 5340494 h 5550229"/>
              <a:gd name="connsiteX29" fmla="*/ 290728 w 1532009"/>
              <a:gd name="connsiteY29" fmla="*/ 5405870 h 5550229"/>
              <a:gd name="connsiteX30" fmla="*/ 382081 w 1532009"/>
              <a:gd name="connsiteY30" fmla="*/ 5519304 h 5550229"/>
              <a:gd name="connsiteX31" fmla="*/ 645318 w 1532009"/>
              <a:gd name="connsiteY31" fmla="*/ 5533159 h 5550229"/>
              <a:gd name="connsiteX32" fmla="*/ 1088663 w 1532009"/>
              <a:gd name="connsiteY32" fmla="*/ 5491595 h 5550229"/>
              <a:gd name="connsiteX33" fmla="*/ 1144081 w 1532009"/>
              <a:gd name="connsiteY33" fmla="*/ 5353050 h 5550229"/>
              <a:gd name="connsiteX34" fmla="*/ 1157936 w 1532009"/>
              <a:gd name="connsiteY34" fmla="*/ 5311486 h 5550229"/>
              <a:gd name="connsiteX35" fmla="*/ 1171791 w 1532009"/>
              <a:gd name="connsiteY35" fmla="*/ 5269923 h 5550229"/>
              <a:gd name="connsiteX36" fmla="*/ 1185645 w 1532009"/>
              <a:gd name="connsiteY36" fmla="*/ 5186795 h 5550229"/>
              <a:gd name="connsiteX37" fmla="*/ 1199500 w 1532009"/>
              <a:gd name="connsiteY37" fmla="*/ 5145232 h 5550229"/>
              <a:gd name="connsiteX38" fmla="*/ 1213354 w 1532009"/>
              <a:gd name="connsiteY38" fmla="*/ 5048250 h 5550229"/>
              <a:gd name="connsiteX39" fmla="*/ 1227209 w 1532009"/>
              <a:gd name="connsiteY39" fmla="*/ 4812723 h 5550229"/>
              <a:gd name="connsiteX40" fmla="*/ 1254918 w 1532009"/>
              <a:gd name="connsiteY40" fmla="*/ 4577195 h 5550229"/>
              <a:gd name="connsiteX41" fmla="*/ 1268772 w 1532009"/>
              <a:gd name="connsiteY41" fmla="*/ 4410941 h 5550229"/>
              <a:gd name="connsiteX42" fmla="*/ 1282627 w 1532009"/>
              <a:gd name="connsiteY42" fmla="*/ 4300104 h 5550229"/>
              <a:gd name="connsiteX43" fmla="*/ 1296481 w 1532009"/>
              <a:gd name="connsiteY43" fmla="*/ 4023013 h 5550229"/>
              <a:gd name="connsiteX44" fmla="*/ 1310336 w 1532009"/>
              <a:gd name="connsiteY44" fmla="*/ 2609850 h 5550229"/>
              <a:gd name="connsiteX45" fmla="*/ 1351900 w 1532009"/>
              <a:gd name="connsiteY45" fmla="*/ 2402032 h 5550229"/>
              <a:gd name="connsiteX46" fmla="*/ 1379609 w 1532009"/>
              <a:gd name="connsiteY46" fmla="*/ 2360468 h 5550229"/>
              <a:gd name="connsiteX47" fmla="*/ 1421172 w 1532009"/>
              <a:gd name="connsiteY47" fmla="*/ 2235777 h 5550229"/>
              <a:gd name="connsiteX48" fmla="*/ 1448881 w 1532009"/>
              <a:gd name="connsiteY48" fmla="*/ 2152650 h 5550229"/>
              <a:gd name="connsiteX49" fmla="*/ 1476591 w 1532009"/>
              <a:gd name="connsiteY49" fmla="*/ 2055668 h 5550229"/>
              <a:gd name="connsiteX50" fmla="*/ 1490445 w 1532009"/>
              <a:gd name="connsiteY50" fmla="*/ 1958686 h 5550229"/>
              <a:gd name="connsiteX51" fmla="*/ 1504300 w 1532009"/>
              <a:gd name="connsiteY51" fmla="*/ 1903268 h 5550229"/>
              <a:gd name="connsiteX52" fmla="*/ 1518154 w 1532009"/>
              <a:gd name="connsiteY52" fmla="*/ 1778577 h 5550229"/>
              <a:gd name="connsiteX53" fmla="*/ 1532009 w 1532009"/>
              <a:gd name="connsiteY53" fmla="*/ 1390650 h 5550229"/>
              <a:gd name="connsiteX54" fmla="*/ 1518154 w 1532009"/>
              <a:gd name="connsiteY54" fmla="*/ 1155123 h 5550229"/>
              <a:gd name="connsiteX55" fmla="*/ 1490445 w 1532009"/>
              <a:gd name="connsiteY55" fmla="*/ 1113559 h 5550229"/>
              <a:gd name="connsiteX56" fmla="*/ 1365754 w 1532009"/>
              <a:gd name="connsiteY56" fmla="*/ 1016577 h 5550229"/>
              <a:gd name="connsiteX57" fmla="*/ 1324191 w 1532009"/>
              <a:gd name="connsiteY57" fmla="*/ 1002723 h 5550229"/>
              <a:gd name="connsiteX58" fmla="*/ 1254918 w 1532009"/>
              <a:gd name="connsiteY58" fmla="*/ 947304 h 5550229"/>
              <a:gd name="connsiteX59" fmla="*/ 1171791 w 1532009"/>
              <a:gd name="connsiteY59" fmla="*/ 878032 h 5550229"/>
              <a:gd name="connsiteX60" fmla="*/ 1157936 w 1532009"/>
              <a:gd name="connsiteY60" fmla="*/ 836468 h 5550229"/>
              <a:gd name="connsiteX61" fmla="*/ 1130227 w 1532009"/>
              <a:gd name="connsiteY61" fmla="*/ 794904 h 5550229"/>
              <a:gd name="connsiteX62" fmla="*/ 1116372 w 1532009"/>
              <a:gd name="connsiteY62" fmla="*/ 739486 h 5550229"/>
              <a:gd name="connsiteX63" fmla="*/ 1102518 w 1532009"/>
              <a:gd name="connsiteY63" fmla="*/ 697923 h 5550229"/>
              <a:gd name="connsiteX64" fmla="*/ 1088663 w 1532009"/>
              <a:gd name="connsiteY64" fmla="*/ 531668 h 5550229"/>
              <a:gd name="connsiteX65" fmla="*/ 1098621 w 1532009"/>
              <a:gd name="connsiteY65" fmla="*/ 326448 h 5550229"/>
              <a:gd name="connsiteX66" fmla="*/ 1068532 w 1532009"/>
              <a:gd name="connsiteY66" fmla="*/ 120144 h 5550229"/>
              <a:gd name="connsiteX67" fmla="*/ 881061 w 1532009"/>
              <a:gd name="connsiteY67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13687 w 1532009"/>
              <a:gd name="connsiteY26" fmla="*/ 5196105 h 5550229"/>
              <a:gd name="connsiteX27" fmla="*/ 481878 w 1532009"/>
              <a:gd name="connsiteY27" fmla="*/ 5267541 h 5550229"/>
              <a:gd name="connsiteX28" fmla="*/ 432737 w 1532009"/>
              <a:gd name="connsiteY28" fmla="*/ 5340494 h 5550229"/>
              <a:gd name="connsiteX29" fmla="*/ 290728 w 1532009"/>
              <a:gd name="connsiteY29" fmla="*/ 5405870 h 5550229"/>
              <a:gd name="connsiteX30" fmla="*/ 382081 w 1532009"/>
              <a:gd name="connsiteY30" fmla="*/ 5519304 h 5550229"/>
              <a:gd name="connsiteX31" fmla="*/ 645318 w 1532009"/>
              <a:gd name="connsiteY31" fmla="*/ 5533159 h 5550229"/>
              <a:gd name="connsiteX32" fmla="*/ 1088663 w 1532009"/>
              <a:gd name="connsiteY32" fmla="*/ 5491595 h 5550229"/>
              <a:gd name="connsiteX33" fmla="*/ 1144081 w 1532009"/>
              <a:gd name="connsiteY33" fmla="*/ 5353050 h 5550229"/>
              <a:gd name="connsiteX34" fmla="*/ 1157936 w 1532009"/>
              <a:gd name="connsiteY34" fmla="*/ 5311486 h 5550229"/>
              <a:gd name="connsiteX35" fmla="*/ 1171791 w 1532009"/>
              <a:gd name="connsiteY35" fmla="*/ 5269923 h 5550229"/>
              <a:gd name="connsiteX36" fmla="*/ 1185645 w 1532009"/>
              <a:gd name="connsiteY36" fmla="*/ 5186795 h 5550229"/>
              <a:gd name="connsiteX37" fmla="*/ 1199500 w 1532009"/>
              <a:gd name="connsiteY37" fmla="*/ 5145232 h 5550229"/>
              <a:gd name="connsiteX38" fmla="*/ 1213354 w 1532009"/>
              <a:gd name="connsiteY38" fmla="*/ 5048250 h 5550229"/>
              <a:gd name="connsiteX39" fmla="*/ 1227209 w 1532009"/>
              <a:gd name="connsiteY39" fmla="*/ 4812723 h 5550229"/>
              <a:gd name="connsiteX40" fmla="*/ 1254918 w 1532009"/>
              <a:gd name="connsiteY40" fmla="*/ 4577195 h 5550229"/>
              <a:gd name="connsiteX41" fmla="*/ 1268772 w 1532009"/>
              <a:gd name="connsiteY41" fmla="*/ 4410941 h 5550229"/>
              <a:gd name="connsiteX42" fmla="*/ 1282627 w 1532009"/>
              <a:gd name="connsiteY42" fmla="*/ 4300104 h 5550229"/>
              <a:gd name="connsiteX43" fmla="*/ 1296481 w 1532009"/>
              <a:gd name="connsiteY43" fmla="*/ 4023013 h 5550229"/>
              <a:gd name="connsiteX44" fmla="*/ 1310336 w 1532009"/>
              <a:gd name="connsiteY44" fmla="*/ 2609850 h 5550229"/>
              <a:gd name="connsiteX45" fmla="*/ 1351900 w 1532009"/>
              <a:gd name="connsiteY45" fmla="*/ 2402032 h 5550229"/>
              <a:gd name="connsiteX46" fmla="*/ 1379609 w 1532009"/>
              <a:gd name="connsiteY46" fmla="*/ 2360468 h 5550229"/>
              <a:gd name="connsiteX47" fmla="*/ 1421172 w 1532009"/>
              <a:gd name="connsiteY47" fmla="*/ 2235777 h 5550229"/>
              <a:gd name="connsiteX48" fmla="*/ 1448881 w 1532009"/>
              <a:gd name="connsiteY48" fmla="*/ 2152650 h 5550229"/>
              <a:gd name="connsiteX49" fmla="*/ 1476591 w 1532009"/>
              <a:gd name="connsiteY49" fmla="*/ 2055668 h 5550229"/>
              <a:gd name="connsiteX50" fmla="*/ 1490445 w 1532009"/>
              <a:gd name="connsiteY50" fmla="*/ 1958686 h 5550229"/>
              <a:gd name="connsiteX51" fmla="*/ 1504300 w 1532009"/>
              <a:gd name="connsiteY51" fmla="*/ 1903268 h 5550229"/>
              <a:gd name="connsiteX52" fmla="*/ 1518154 w 1532009"/>
              <a:gd name="connsiteY52" fmla="*/ 1778577 h 5550229"/>
              <a:gd name="connsiteX53" fmla="*/ 1532009 w 1532009"/>
              <a:gd name="connsiteY53" fmla="*/ 1390650 h 5550229"/>
              <a:gd name="connsiteX54" fmla="*/ 1518154 w 1532009"/>
              <a:gd name="connsiteY54" fmla="*/ 1155123 h 5550229"/>
              <a:gd name="connsiteX55" fmla="*/ 1490445 w 1532009"/>
              <a:gd name="connsiteY55" fmla="*/ 1113559 h 5550229"/>
              <a:gd name="connsiteX56" fmla="*/ 1365754 w 1532009"/>
              <a:gd name="connsiteY56" fmla="*/ 1016577 h 5550229"/>
              <a:gd name="connsiteX57" fmla="*/ 1324191 w 1532009"/>
              <a:gd name="connsiteY57" fmla="*/ 1002723 h 5550229"/>
              <a:gd name="connsiteX58" fmla="*/ 1254918 w 1532009"/>
              <a:gd name="connsiteY58" fmla="*/ 947304 h 5550229"/>
              <a:gd name="connsiteX59" fmla="*/ 1171791 w 1532009"/>
              <a:gd name="connsiteY59" fmla="*/ 878032 h 5550229"/>
              <a:gd name="connsiteX60" fmla="*/ 1157936 w 1532009"/>
              <a:gd name="connsiteY60" fmla="*/ 836468 h 5550229"/>
              <a:gd name="connsiteX61" fmla="*/ 1130227 w 1532009"/>
              <a:gd name="connsiteY61" fmla="*/ 794904 h 5550229"/>
              <a:gd name="connsiteX62" fmla="*/ 1116372 w 1532009"/>
              <a:gd name="connsiteY62" fmla="*/ 739486 h 5550229"/>
              <a:gd name="connsiteX63" fmla="*/ 1102518 w 1532009"/>
              <a:gd name="connsiteY63" fmla="*/ 697923 h 5550229"/>
              <a:gd name="connsiteX64" fmla="*/ 1088663 w 1532009"/>
              <a:gd name="connsiteY64" fmla="*/ 531668 h 5550229"/>
              <a:gd name="connsiteX65" fmla="*/ 1098621 w 1532009"/>
              <a:gd name="connsiteY65" fmla="*/ 326448 h 5550229"/>
              <a:gd name="connsiteX66" fmla="*/ 1068532 w 1532009"/>
              <a:gd name="connsiteY66" fmla="*/ 120144 h 5550229"/>
              <a:gd name="connsiteX67" fmla="*/ 881061 w 1532009"/>
              <a:gd name="connsiteY67" fmla="*/ 0 h 5550229"/>
              <a:gd name="connsiteX0" fmla="*/ 881061 w 1532009"/>
              <a:gd name="connsiteY0" fmla="*/ 0 h 5550229"/>
              <a:gd name="connsiteX1" fmla="*/ 699004 w 1532009"/>
              <a:gd name="connsiteY1" fmla="*/ 34419 h 5550229"/>
              <a:gd name="connsiteX2" fmla="*/ 592714 w 1532009"/>
              <a:gd name="connsiteY2" fmla="*/ 167553 h 5550229"/>
              <a:gd name="connsiteX3" fmla="*/ 604188 w 1532009"/>
              <a:gd name="connsiteY3" fmla="*/ 510237 h 5550229"/>
              <a:gd name="connsiteX4" fmla="*/ 636659 w 1532009"/>
              <a:gd name="connsiteY4" fmla="*/ 626702 h 5550229"/>
              <a:gd name="connsiteX5" fmla="*/ 694891 w 1532009"/>
              <a:gd name="connsiteY5" fmla="*/ 694459 h 5550229"/>
              <a:gd name="connsiteX6" fmla="*/ 616743 w 1532009"/>
              <a:gd name="connsiteY6" fmla="*/ 807677 h 5550229"/>
              <a:gd name="connsiteX7" fmla="*/ 320169 w 1532009"/>
              <a:gd name="connsiteY7" fmla="*/ 871754 h 5550229"/>
              <a:gd name="connsiteX8" fmla="*/ 232062 w 1532009"/>
              <a:gd name="connsiteY8" fmla="*/ 975013 h 5550229"/>
              <a:gd name="connsiteX9" fmla="*/ 219074 w 1532009"/>
              <a:gd name="connsiteY9" fmla="*/ 1127846 h 5550229"/>
              <a:gd name="connsiteX10" fmla="*/ 160409 w 1532009"/>
              <a:gd name="connsiteY10" fmla="*/ 1446068 h 5550229"/>
              <a:gd name="connsiteX11" fmla="*/ 102176 w 1532009"/>
              <a:gd name="connsiteY11" fmla="*/ 1796977 h 5550229"/>
              <a:gd name="connsiteX12" fmla="*/ 147854 w 1532009"/>
              <a:gd name="connsiteY12" fmla="*/ 1843953 h 5550229"/>
              <a:gd name="connsiteX13" fmla="*/ 48706 w 1532009"/>
              <a:gd name="connsiteY13" fmla="*/ 2247684 h 5550229"/>
              <a:gd name="connsiteX14" fmla="*/ 25760 w 1532009"/>
              <a:gd name="connsiteY14" fmla="*/ 2386663 h 5550229"/>
              <a:gd name="connsiteX15" fmla="*/ 0 w 1532009"/>
              <a:gd name="connsiteY15" fmla="*/ 2487323 h 5550229"/>
              <a:gd name="connsiteX16" fmla="*/ 44377 w 1532009"/>
              <a:gd name="connsiteY16" fmla="*/ 2676525 h 5550229"/>
              <a:gd name="connsiteX17" fmla="*/ 88755 w 1532009"/>
              <a:gd name="connsiteY17" fmla="*/ 2722418 h 5550229"/>
              <a:gd name="connsiteX18" fmla="*/ 145905 w 1532009"/>
              <a:gd name="connsiteY18" fmla="*/ 2859232 h 5550229"/>
              <a:gd name="connsiteX19" fmla="*/ 163223 w 1532009"/>
              <a:gd name="connsiteY19" fmla="*/ 3004921 h 5550229"/>
              <a:gd name="connsiteX20" fmla="*/ 188550 w 1532009"/>
              <a:gd name="connsiteY20" fmla="*/ 3184598 h 5550229"/>
              <a:gd name="connsiteX21" fmla="*/ 257391 w 1532009"/>
              <a:gd name="connsiteY21" fmla="*/ 3662795 h 5550229"/>
              <a:gd name="connsiteX22" fmla="*/ 300902 w 1532009"/>
              <a:gd name="connsiteY22" fmla="*/ 3868665 h 5550229"/>
              <a:gd name="connsiteX23" fmla="*/ 300036 w 1532009"/>
              <a:gd name="connsiteY23" fmla="*/ 3969760 h 5550229"/>
              <a:gd name="connsiteX24" fmla="*/ 392472 w 1532009"/>
              <a:gd name="connsiteY24" fmla="*/ 4322835 h 5550229"/>
              <a:gd name="connsiteX25" fmla="*/ 459797 w 1532009"/>
              <a:gd name="connsiteY25" fmla="*/ 4868573 h 5550229"/>
              <a:gd name="connsiteX26" fmla="*/ 413687 w 1532009"/>
              <a:gd name="connsiteY26" fmla="*/ 5196105 h 5550229"/>
              <a:gd name="connsiteX27" fmla="*/ 481878 w 1532009"/>
              <a:gd name="connsiteY27" fmla="*/ 5267541 h 5550229"/>
              <a:gd name="connsiteX28" fmla="*/ 432737 w 1532009"/>
              <a:gd name="connsiteY28" fmla="*/ 5340494 h 5550229"/>
              <a:gd name="connsiteX29" fmla="*/ 290728 w 1532009"/>
              <a:gd name="connsiteY29" fmla="*/ 5405870 h 5550229"/>
              <a:gd name="connsiteX30" fmla="*/ 382081 w 1532009"/>
              <a:gd name="connsiteY30" fmla="*/ 5519304 h 5550229"/>
              <a:gd name="connsiteX31" fmla="*/ 645318 w 1532009"/>
              <a:gd name="connsiteY31" fmla="*/ 5533159 h 5550229"/>
              <a:gd name="connsiteX32" fmla="*/ 1088663 w 1532009"/>
              <a:gd name="connsiteY32" fmla="*/ 5491595 h 5550229"/>
              <a:gd name="connsiteX33" fmla="*/ 1144081 w 1532009"/>
              <a:gd name="connsiteY33" fmla="*/ 5353050 h 5550229"/>
              <a:gd name="connsiteX34" fmla="*/ 1157936 w 1532009"/>
              <a:gd name="connsiteY34" fmla="*/ 5311486 h 5550229"/>
              <a:gd name="connsiteX35" fmla="*/ 1171791 w 1532009"/>
              <a:gd name="connsiteY35" fmla="*/ 5269923 h 5550229"/>
              <a:gd name="connsiteX36" fmla="*/ 1185645 w 1532009"/>
              <a:gd name="connsiteY36" fmla="*/ 5186795 h 5550229"/>
              <a:gd name="connsiteX37" fmla="*/ 1199500 w 1532009"/>
              <a:gd name="connsiteY37" fmla="*/ 5145232 h 5550229"/>
              <a:gd name="connsiteX38" fmla="*/ 1213354 w 1532009"/>
              <a:gd name="connsiteY38" fmla="*/ 5048250 h 5550229"/>
              <a:gd name="connsiteX39" fmla="*/ 1227209 w 1532009"/>
              <a:gd name="connsiteY39" fmla="*/ 4812723 h 5550229"/>
              <a:gd name="connsiteX40" fmla="*/ 1254918 w 1532009"/>
              <a:gd name="connsiteY40" fmla="*/ 4577195 h 5550229"/>
              <a:gd name="connsiteX41" fmla="*/ 1268772 w 1532009"/>
              <a:gd name="connsiteY41" fmla="*/ 4410941 h 5550229"/>
              <a:gd name="connsiteX42" fmla="*/ 1282627 w 1532009"/>
              <a:gd name="connsiteY42" fmla="*/ 4300104 h 5550229"/>
              <a:gd name="connsiteX43" fmla="*/ 1296481 w 1532009"/>
              <a:gd name="connsiteY43" fmla="*/ 4023013 h 5550229"/>
              <a:gd name="connsiteX44" fmla="*/ 1310336 w 1532009"/>
              <a:gd name="connsiteY44" fmla="*/ 2609850 h 5550229"/>
              <a:gd name="connsiteX45" fmla="*/ 1351900 w 1532009"/>
              <a:gd name="connsiteY45" fmla="*/ 2402032 h 5550229"/>
              <a:gd name="connsiteX46" fmla="*/ 1379609 w 1532009"/>
              <a:gd name="connsiteY46" fmla="*/ 2360468 h 5550229"/>
              <a:gd name="connsiteX47" fmla="*/ 1421172 w 1532009"/>
              <a:gd name="connsiteY47" fmla="*/ 2235777 h 5550229"/>
              <a:gd name="connsiteX48" fmla="*/ 1448881 w 1532009"/>
              <a:gd name="connsiteY48" fmla="*/ 2152650 h 5550229"/>
              <a:gd name="connsiteX49" fmla="*/ 1476591 w 1532009"/>
              <a:gd name="connsiteY49" fmla="*/ 2055668 h 5550229"/>
              <a:gd name="connsiteX50" fmla="*/ 1490445 w 1532009"/>
              <a:gd name="connsiteY50" fmla="*/ 1958686 h 5550229"/>
              <a:gd name="connsiteX51" fmla="*/ 1504300 w 1532009"/>
              <a:gd name="connsiteY51" fmla="*/ 1903268 h 5550229"/>
              <a:gd name="connsiteX52" fmla="*/ 1518154 w 1532009"/>
              <a:gd name="connsiteY52" fmla="*/ 1778577 h 5550229"/>
              <a:gd name="connsiteX53" fmla="*/ 1532009 w 1532009"/>
              <a:gd name="connsiteY53" fmla="*/ 1390650 h 5550229"/>
              <a:gd name="connsiteX54" fmla="*/ 1518154 w 1532009"/>
              <a:gd name="connsiteY54" fmla="*/ 1155123 h 5550229"/>
              <a:gd name="connsiteX55" fmla="*/ 1490445 w 1532009"/>
              <a:gd name="connsiteY55" fmla="*/ 1113559 h 5550229"/>
              <a:gd name="connsiteX56" fmla="*/ 1365754 w 1532009"/>
              <a:gd name="connsiteY56" fmla="*/ 1016577 h 5550229"/>
              <a:gd name="connsiteX57" fmla="*/ 1324191 w 1532009"/>
              <a:gd name="connsiteY57" fmla="*/ 1002723 h 5550229"/>
              <a:gd name="connsiteX58" fmla="*/ 1254918 w 1532009"/>
              <a:gd name="connsiteY58" fmla="*/ 947304 h 5550229"/>
              <a:gd name="connsiteX59" fmla="*/ 1171791 w 1532009"/>
              <a:gd name="connsiteY59" fmla="*/ 878032 h 5550229"/>
              <a:gd name="connsiteX60" fmla="*/ 1157936 w 1532009"/>
              <a:gd name="connsiteY60" fmla="*/ 836468 h 5550229"/>
              <a:gd name="connsiteX61" fmla="*/ 1130227 w 1532009"/>
              <a:gd name="connsiteY61" fmla="*/ 794904 h 5550229"/>
              <a:gd name="connsiteX62" fmla="*/ 1116372 w 1532009"/>
              <a:gd name="connsiteY62" fmla="*/ 739486 h 5550229"/>
              <a:gd name="connsiteX63" fmla="*/ 1102518 w 1532009"/>
              <a:gd name="connsiteY63" fmla="*/ 697923 h 5550229"/>
              <a:gd name="connsiteX64" fmla="*/ 1088663 w 1532009"/>
              <a:gd name="connsiteY64" fmla="*/ 531668 h 5550229"/>
              <a:gd name="connsiteX65" fmla="*/ 1098621 w 1532009"/>
              <a:gd name="connsiteY65" fmla="*/ 326448 h 5550229"/>
              <a:gd name="connsiteX66" fmla="*/ 1068532 w 1532009"/>
              <a:gd name="connsiteY66" fmla="*/ 120144 h 5550229"/>
              <a:gd name="connsiteX67" fmla="*/ 881061 w 1532009"/>
              <a:gd name="connsiteY67" fmla="*/ 0 h 555022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32737 w 1532009"/>
              <a:gd name="connsiteY28" fmla="*/ 5340494 h 5550279"/>
              <a:gd name="connsiteX29" fmla="*/ 290728 w 1532009"/>
              <a:gd name="connsiteY29" fmla="*/ 5405870 h 5550279"/>
              <a:gd name="connsiteX30" fmla="*/ 513050 w 1532009"/>
              <a:gd name="connsiteY30" fmla="*/ 5490729 h 5550279"/>
              <a:gd name="connsiteX31" fmla="*/ 645318 w 1532009"/>
              <a:gd name="connsiteY31" fmla="*/ 5533159 h 5550279"/>
              <a:gd name="connsiteX32" fmla="*/ 1088663 w 1532009"/>
              <a:gd name="connsiteY32" fmla="*/ 5491595 h 5550279"/>
              <a:gd name="connsiteX33" fmla="*/ 1144081 w 1532009"/>
              <a:gd name="connsiteY33" fmla="*/ 5353050 h 5550279"/>
              <a:gd name="connsiteX34" fmla="*/ 1157936 w 1532009"/>
              <a:gd name="connsiteY34" fmla="*/ 5311486 h 5550279"/>
              <a:gd name="connsiteX35" fmla="*/ 1171791 w 1532009"/>
              <a:gd name="connsiteY35" fmla="*/ 5269923 h 5550279"/>
              <a:gd name="connsiteX36" fmla="*/ 1185645 w 1532009"/>
              <a:gd name="connsiteY36" fmla="*/ 5186795 h 5550279"/>
              <a:gd name="connsiteX37" fmla="*/ 1199500 w 1532009"/>
              <a:gd name="connsiteY37" fmla="*/ 5145232 h 5550279"/>
              <a:gd name="connsiteX38" fmla="*/ 1213354 w 1532009"/>
              <a:gd name="connsiteY38" fmla="*/ 5048250 h 5550279"/>
              <a:gd name="connsiteX39" fmla="*/ 1227209 w 1532009"/>
              <a:gd name="connsiteY39" fmla="*/ 4812723 h 5550279"/>
              <a:gd name="connsiteX40" fmla="*/ 1254918 w 1532009"/>
              <a:gd name="connsiteY40" fmla="*/ 4577195 h 5550279"/>
              <a:gd name="connsiteX41" fmla="*/ 1268772 w 1532009"/>
              <a:gd name="connsiteY41" fmla="*/ 4410941 h 5550279"/>
              <a:gd name="connsiteX42" fmla="*/ 1282627 w 1532009"/>
              <a:gd name="connsiteY42" fmla="*/ 4300104 h 5550279"/>
              <a:gd name="connsiteX43" fmla="*/ 1296481 w 1532009"/>
              <a:gd name="connsiteY43" fmla="*/ 4023013 h 5550279"/>
              <a:gd name="connsiteX44" fmla="*/ 1310336 w 1532009"/>
              <a:gd name="connsiteY44" fmla="*/ 2609850 h 5550279"/>
              <a:gd name="connsiteX45" fmla="*/ 1351900 w 1532009"/>
              <a:gd name="connsiteY45" fmla="*/ 2402032 h 5550279"/>
              <a:gd name="connsiteX46" fmla="*/ 1379609 w 1532009"/>
              <a:gd name="connsiteY46" fmla="*/ 2360468 h 5550279"/>
              <a:gd name="connsiteX47" fmla="*/ 1421172 w 1532009"/>
              <a:gd name="connsiteY47" fmla="*/ 2235777 h 5550279"/>
              <a:gd name="connsiteX48" fmla="*/ 1448881 w 1532009"/>
              <a:gd name="connsiteY48" fmla="*/ 2152650 h 5550279"/>
              <a:gd name="connsiteX49" fmla="*/ 1476591 w 1532009"/>
              <a:gd name="connsiteY49" fmla="*/ 2055668 h 5550279"/>
              <a:gd name="connsiteX50" fmla="*/ 1490445 w 1532009"/>
              <a:gd name="connsiteY50" fmla="*/ 1958686 h 5550279"/>
              <a:gd name="connsiteX51" fmla="*/ 1504300 w 1532009"/>
              <a:gd name="connsiteY51" fmla="*/ 1903268 h 5550279"/>
              <a:gd name="connsiteX52" fmla="*/ 1518154 w 1532009"/>
              <a:gd name="connsiteY52" fmla="*/ 1778577 h 5550279"/>
              <a:gd name="connsiteX53" fmla="*/ 1532009 w 1532009"/>
              <a:gd name="connsiteY53" fmla="*/ 1390650 h 5550279"/>
              <a:gd name="connsiteX54" fmla="*/ 1518154 w 1532009"/>
              <a:gd name="connsiteY54" fmla="*/ 1155123 h 5550279"/>
              <a:gd name="connsiteX55" fmla="*/ 1490445 w 1532009"/>
              <a:gd name="connsiteY55" fmla="*/ 1113559 h 5550279"/>
              <a:gd name="connsiteX56" fmla="*/ 1365754 w 1532009"/>
              <a:gd name="connsiteY56" fmla="*/ 1016577 h 5550279"/>
              <a:gd name="connsiteX57" fmla="*/ 1324191 w 1532009"/>
              <a:gd name="connsiteY57" fmla="*/ 1002723 h 5550279"/>
              <a:gd name="connsiteX58" fmla="*/ 1254918 w 1532009"/>
              <a:gd name="connsiteY58" fmla="*/ 947304 h 5550279"/>
              <a:gd name="connsiteX59" fmla="*/ 1171791 w 1532009"/>
              <a:gd name="connsiteY59" fmla="*/ 878032 h 5550279"/>
              <a:gd name="connsiteX60" fmla="*/ 1157936 w 1532009"/>
              <a:gd name="connsiteY60" fmla="*/ 836468 h 5550279"/>
              <a:gd name="connsiteX61" fmla="*/ 1130227 w 1532009"/>
              <a:gd name="connsiteY61" fmla="*/ 794904 h 5550279"/>
              <a:gd name="connsiteX62" fmla="*/ 1116372 w 1532009"/>
              <a:gd name="connsiteY62" fmla="*/ 739486 h 5550279"/>
              <a:gd name="connsiteX63" fmla="*/ 1102518 w 1532009"/>
              <a:gd name="connsiteY63" fmla="*/ 697923 h 5550279"/>
              <a:gd name="connsiteX64" fmla="*/ 1088663 w 1532009"/>
              <a:gd name="connsiteY64" fmla="*/ 531668 h 5550279"/>
              <a:gd name="connsiteX65" fmla="*/ 1098621 w 1532009"/>
              <a:gd name="connsiteY65" fmla="*/ 326448 h 5550279"/>
              <a:gd name="connsiteX66" fmla="*/ 1068532 w 1532009"/>
              <a:gd name="connsiteY66" fmla="*/ 120144 h 5550279"/>
              <a:gd name="connsiteX67" fmla="*/ 881061 w 1532009"/>
              <a:gd name="connsiteY67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32737 w 1532009"/>
              <a:gd name="connsiteY28" fmla="*/ 5340494 h 5550279"/>
              <a:gd name="connsiteX29" fmla="*/ 290728 w 1532009"/>
              <a:gd name="connsiteY29" fmla="*/ 5405870 h 5550279"/>
              <a:gd name="connsiteX30" fmla="*/ 357836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32737 w 1532009"/>
              <a:gd name="connsiteY28" fmla="*/ 5340494 h 5550279"/>
              <a:gd name="connsiteX29" fmla="*/ 290728 w 1532009"/>
              <a:gd name="connsiteY29" fmla="*/ 5405870 h 5550279"/>
              <a:gd name="connsiteX30" fmla="*/ 367361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32737 w 1532009"/>
              <a:gd name="connsiteY28" fmla="*/ 5340494 h 5550279"/>
              <a:gd name="connsiteX29" fmla="*/ 290728 w 1532009"/>
              <a:gd name="connsiteY29" fmla="*/ 5405870 h 5550279"/>
              <a:gd name="connsiteX30" fmla="*/ 367361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32737 w 1532009"/>
              <a:gd name="connsiteY28" fmla="*/ 5340494 h 5550279"/>
              <a:gd name="connsiteX29" fmla="*/ 290728 w 1532009"/>
              <a:gd name="connsiteY29" fmla="*/ 5405870 h 5550279"/>
              <a:gd name="connsiteX30" fmla="*/ 367361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32737 w 1532009"/>
              <a:gd name="connsiteY28" fmla="*/ 5340494 h 5550279"/>
              <a:gd name="connsiteX29" fmla="*/ 290728 w 1532009"/>
              <a:gd name="connsiteY29" fmla="*/ 5405870 h 5550279"/>
              <a:gd name="connsiteX30" fmla="*/ 367361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32737 w 1532009"/>
              <a:gd name="connsiteY28" fmla="*/ 5340494 h 5550279"/>
              <a:gd name="connsiteX29" fmla="*/ 290728 w 1532009"/>
              <a:gd name="connsiteY29" fmla="*/ 5405870 h 5550279"/>
              <a:gd name="connsiteX30" fmla="*/ 367361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25594 w 1532009"/>
              <a:gd name="connsiteY28" fmla="*/ 5345256 h 5550279"/>
              <a:gd name="connsiteX29" fmla="*/ 290728 w 1532009"/>
              <a:gd name="connsiteY29" fmla="*/ 5405870 h 5550279"/>
              <a:gd name="connsiteX30" fmla="*/ 367361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25594 w 1532009"/>
              <a:gd name="connsiteY28" fmla="*/ 5345256 h 5550279"/>
              <a:gd name="connsiteX29" fmla="*/ 290728 w 1532009"/>
              <a:gd name="connsiteY29" fmla="*/ 5405870 h 5550279"/>
              <a:gd name="connsiteX30" fmla="*/ 367361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25594 w 1532009"/>
              <a:gd name="connsiteY28" fmla="*/ 5345256 h 5550279"/>
              <a:gd name="connsiteX29" fmla="*/ 290728 w 1532009"/>
              <a:gd name="connsiteY29" fmla="*/ 5405870 h 5550279"/>
              <a:gd name="connsiteX30" fmla="*/ 379268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0279"/>
              <a:gd name="connsiteX1" fmla="*/ 699004 w 1532009"/>
              <a:gd name="connsiteY1" fmla="*/ 34419 h 5550279"/>
              <a:gd name="connsiteX2" fmla="*/ 592714 w 1532009"/>
              <a:gd name="connsiteY2" fmla="*/ 167553 h 5550279"/>
              <a:gd name="connsiteX3" fmla="*/ 604188 w 1532009"/>
              <a:gd name="connsiteY3" fmla="*/ 510237 h 5550279"/>
              <a:gd name="connsiteX4" fmla="*/ 636659 w 1532009"/>
              <a:gd name="connsiteY4" fmla="*/ 626702 h 5550279"/>
              <a:gd name="connsiteX5" fmla="*/ 694891 w 1532009"/>
              <a:gd name="connsiteY5" fmla="*/ 694459 h 5550279"/>
              <a:gd name="connsiteX6" fmla="*/ 616743 w 1532009"/>
              <a:gd name="connsiteY6" fmla="*/ 807677 h 5550279"/>
              <a:gd name="connsiteX7" fmla="*/ 320169 w 1532009"/>
              <a:gd name="connsiteY7" fmla="*/ 871754 h 5550279"/>
              <a:gd name="connsiteX8" fmla="*/ 232062 w 1532009"/>
              <a:gd name="connsiteY8" fmla="*/ 975013 h 5550279"/>
              <a:gd name="connsiteX9" fmla="*/ 219074 w 1532009"/>
              <a:gd name="connsiteY9" fmla="*/ 1127846 h 5550279"/>
              <a:gd name="connsiteX10" fmla="*/ 160409 w 1532009"/>
              <a:gd name="connsiteY10" fmla="*/ 1446068 h 5550279"/>
              <a:gd name="connsiteX11" fmla="*/ 102176 w 1532009"/>
              <a:gd name="connsiteY11" fmla="*/ 1796977 h 5550279"/>
              <a:gd name="connsiteX12" fmla="*/ 147854 w 1532009"/>
              <a:gd name="connsiteY12" fmla="*/ 1843953 h 5550279"/>
              <a:gd name="connsiteX13" fmla="*/ 48706 w 1532009"/>
              <a:gd name="connsiteY13" fmla="*/ 2247684 h 5550279"/>
              <a:gd name="connsiteX14" fmla="*/ 25760 w 1532009"/>
              <a:gd name="connsiteY14" fmla="*/ 2386663 h 5550279"/>
              <a:gd name="connsiteX15" fmla="*/ 0 w 1532009"/>
              <a:gd name="connsiteY15" fmla="*/ 2487323 h 5550279"/>
              <a:gd name="connsiteX16" fmla="*/ 44377 w 1532009"/>
              <a:gd name="connsiteY16" fmla="*/ 2676525 h 5550279"/>
              <a:gd name="connsiteX17" fmla="*/ 88755 w 1532009"/>
              <a:gd name="connsiteY17" fmla="*/ 2722418 h 5550279"/>
              <a:gd name="connsiteX18" fmla="*/ 145905 w 1532009"/>
              <a:gd name="connsiteY18" fmla="*/ 2859232 h 5550279"/>
              <a:gd name="connsiteX19" fmla="*/ 163223 w 1532009"/>
              <a:gd name="connsiteY19" fmla="*/ 3004921 h 5550279"/>
              <a:gd name="connsiteX20" fmla="*/ 188550 w 1532009"/>
              <a:gd name="connsiteY20" fmla="*/ 3184598 h 5550279"/>
              <a:gd name="connsiteX21" fmla="*/ 257391 w 1532009"/>
              <a:gd name="connsiteY21" fmla="*/ 3662795 h 5550279"/>
              <a:gd name="connsiteX22" fmla="*/ 300902 w 1532009"/>
              <a:gd name="connsiteY22" fmla="*/ 3868665 h 5550279"/>
              <a:gd name="connsiteX23" fmla="*/ 300036 w 1532009"/>
              <a:gd name="connsiteY23" fmla="*/ 3969760 h 5550279"/>
              <a:gd name="connsiteX24" fmla="*/ 392472 w 1532009"/>
              <a:gd name="connsiteY24" fmla="*/ 4322835 h 5550279"/>
              <a:gd name="connsiteX25" fmla="*/ 459797 w 1532009"/>
              <a:gd name="connsiteY25" fmla="*/ 4868573 h 5550279"/>
              <a:gd name="connsiteX26" fmla="*/ 413687 w 1532009"/>
              <a:gd name="connsiteY26" fmla="*/ 5196105 h 5550279"/>
              <a:gd name="connsiteX27" fmla="*/ 481878 w 1532009"/>
              <a:gd name="connsiteY27" fmla="*/ 5267541 h 5550279"/>
              <a:gd name="connsiteX28" fmla="*/ 425594 w 1532009"/>
              <a:gd name="connsiteY28" fmla="*/ 5345256 h 5550279"/>
              <a:gd name="connsiteX29" fmla="*/ 290728 w 1532009"/>
              <a:gd name="connsiteY29" fmla="*/ 5405870 h 5550279"/>
              <a:gd name="connsiteX30" fmla="*/ 379268 w 1532009"/>
              <a:gd name="connsiteY30" fmla="*/ 5470381 h 5550279"/>
              <a:gd name="connsiteX31" fmla="*/ 513050 w 1532009"/>
              <a:gd name="connsiteY31" fmla="*/ 5490729 h 5550279"/>
              <a:gd name="connsiteX32" fmla="*/ 645318 w 1532009"/>
              <a:gd name="connsiteY32" fmla="*/ 5533159 h 5550279"/>
              <a:gd name="connsiteX33" fmla="*/ 1088663 w 1532009"/>
              <a:gd name="connsiteY33" fmla="*/ 5491595 h 5550279"/>
              <a:gd name="connsiteX34" fmla="*/ 1144081 w 1532009"/>
              <a:gd name="connsiteY34" fmla="*/ 5353050 h 5550279"/>
              <a:gd name="connsiteX35" fmla="*/ 1157936 w 1532009"/>
              <a:gd name="connsiteY35" fmla="*/ 5311486 h 5550279"/>
              <a:gd name="connsiteX36" fmla="*/ 1171791 w 1532009"/>
              <a:gd name="connsiteY36" fmla="*/ 5269923 h 5550279"/>
              <a:gd name="connsiteX37" fmla="*/ 1185645 w 1532009"/>
              <a:gd name="connsiteY37" fmla="*/ 5186795 h 5550279"/>
              <a:gd name="connsiteX38" fmla="*/ 1199500 w 1532009"/>
              <a:gd name="connsiteY38" fmla="*/ 5145232 h 5550279"/>
              <a:gd name="connsiteX39" fmla="*/ 1213354 w 1532009"/>
              <a:gd name="connsiteY39" fmla="*/ 5048250 h 5550279"/>
              <a:gd name="connsiteX40" fmla="*/ 1227209 w 1532009"/>
              <a:gd name="connsiteY40" fmla="*/ 4812723 h 5550279"/>
              <a:gd name="connsiteX41" fmla="*/ 1254918 w 1532009"/>
              <a:gd name="connsiteY41" fmla="*/ 4577195 h 5550279"/>
              <a:gd name="connsiteX42" fmla="*/ 1268772 w 1532009"/>
              <a:gd name="connsiteY42" fmla="*/ 4410941 h 5550279"/>
              <a:gd name="connsiteX43" fmla="*/ 1282627 w 1532009"/>
              <a:gd name="connsiteY43" fmla="*/ 4300104 h 5550279"/>
              <a:gd name="connsiteX44" fmla="*/ 1296481 w 1532009"/>
              <a:gd name="connsiteY44" fmla="*/ 4023013 h 5550279"/>
              <a:gd name="connsiteX45" fmla="*/ 1310336 w 1532009"/>
              <a:gd name="connsiteY45" fmla="*/ 2609850 h 5550279"/>
              <a:gd name="connsiteX46" fmla="*/ 1351900 w 1532009"/>
              <a:gd name="connsiteY46" fmla="*/ 2402032 h 5550279"/>
              <a:gd name="connsiteX47" fmla="*/ 1379609 w 1532009"/>
              <a:gd name="connsiteY47" fmla="*/ 2360468 h 5550279"/>
              <a:gd name="connsiteX48" fmla="*/ 1421172 w 1532009"/>
              <a:gd name="connsiteY48" fmla="*/ 2235777 h 5550279"/>
              <a:gd name="connsiteX49" fmla="*/ 1448881 w 1532009"/>
              <a:gd name="connsiteY49" fmla="*/ 2152650 h 5550279"/>
              <a:gd name="connsiteX50" fmla="*/ 1476591 w 1532009"/>
              <a:gd name="connsiteY50" fmla="*/ 2055668 h 5550279"/>
              <a:gd name="connsiteX51" fmla="*/ 1490445 w 1532009"/>
              <a:gd name="connsiteY51" fmla="*/ 1958686 h 5550279"/>
              <a:gd name="connsiteX52" fmla="*/ 1504300 w 1532009"/>
              <a:gd name="connsiteY52" fmla="*/ 1903268 h 5550279"/>
              <a:gd name="connsiteX53" fmla="*/ 1518154 w 1532009"/>
              <a:gd name="connsiteY53" fmla="*/ 1778577 h 5550279"/>
              <a:gd name="connsiteX54" fmla="*/ 1532009 w 1532009"/>
              <a:gd name="connsiteY54" fmla="*/ 1390650 h 5550279"/>
              <a:gd name="connsiteX55" fmla="*/ 1518154 w 1532009"/>
              <a:gd name="connsiteY55" fmla="*/ 1155123 h 5550279"/>
              <a:gd name="connsiteX56" fmla="*/ 1490445 w 1532009"/>
              <a:gd name="connsiteY56" fmla="*/ 1113559 h 5550279"/>
              <a:gd name="connsiteX57" fmla="*/ 1365754 w 1532009"/>
              <a:gd name="connsiteY57" fmla="*/ 1016577 h 5550279"/>
              <a:gd name="connsiteX58" fmla="*/ 1324191 w 1532009"/>
              <a:gd name="connsiteY58" fmla="*/ 1002723 h 5550279"/>
              <a:gd name="connsiteX59" fmla="*/ 1254918 w 1532009"/>
              <a:gd name="connsiteY59" fmla="*/ 947304 h 5550279"/>
              <a:gd name="connsiteX60" fmla="*/ 1171791 w 1532009"/>
              <a:gd name="connsiteY60" fmla="*/ 878032 h 5550279"/>
              <a:gd name="connsiteX61" fmla="*/ 1157936 w 1532009"/>
              <a:gd name="connsiteY61" fmla="*/ 836468 h 5550279"/>
              <a:gd name="connsiteX62" fmla="*/ 1130227 w 1532009"/>
              <a:gd name="connsiteY62" fmla="*/ 794904 h 5550279"/>
              <a:gd name="connsiteX63" fmla="*/ 1116372 w 1532009"/>
              <a:gd name="connsiteY63" fmla="*/ 739486 h 5550279"/>
              <a:gd name="connsiteX64" fmla="*/ 1102518 w 1532009"/>
              <a:gd name="connsiteY64" fmla="*/ 697923 h 5550279"/>
              <a:gd name="connsiteX65" fmla="*/ 1088663 w 1532009"/>
              <a:gd name="connsiteY65" fmla="*/ 531668 h 5550279"/>
              <a:gd name="connsiteX66" fmla="*/ 1098621 w 1532009"/>
              <a:gd name="connsiteY66" fmla="*/ 326448 h 5550279"/>
              <a:gd name="connsiteX67" fmla="*/ 1068532 w 1532009"/>
              <a:gd name="connsiteY67" fmla="*/ 120144 h 5550279"/>
              <a:gd name="connsiteX68" fmla="*/ 881061 w 1532009"/>
              <a:gd name="connsiteY68" fmla="*/ 0 h 5550279"/>
              <a:gd name="connsiteX0" fmla="*/ 881061 w 1532009"/>
              <a:gd name="connsiteY0" fmla="*/ 0 h 5558623"/>
              <a:gd name="connsiteX1" fmla="*/ 699004 w 1532009"/>
              <a:gd name="connsiteY1" fmla="*/ 34419 h 5558623"/>
              <a:gd name="connsiteX2" fmla="*/ 592714 w 1532009"/>
              <a:gd name="connsiteY2" fmla="*/ 167553 h 5558623"/>
              <a:gd name="connsiteX3" fmla="*/ 604188 w 1532009"/>
              <a:gd name="connsiteY3" fmla="*/ 510237 h 5558623"/>
              <a:gd name="connsiteX4" fmla="*/ 636659 w 1532009"/>
              <a:gd name="connsiteY4" fmla="*/ 626702 h 5558623"/>
              <a:gd name="connsiteX5" fmla="*/ 694891 w 1532009"/>
              <a:gd name="connsiteY5" fmla="*/ 694459 h 5558623"/>
              <a:gd name="connsiteX6" fmla="*/ 616743 w 1532009"/>
              <a:gd name="connsiteY6" fmla="*/ 807677 h 5558623"/>
              <a:gd name="connsiteX7" fmla="*/ 320169 w 1532009"/>
              <a:gd name="connsiteY7" fmla="*/ 871754 h 5558623"/>
              <a:gd name="connsiteX8" fmla="*/ 232062 w 1532009"/>
              <a:gd name="connsiteY8" fmla="*/ 975013 h 5558623"/>
              <a:gd name="connsiteX9" fmla="*/ 219074 w 1532009"/>
              <a:gd name="connsiteY9" fmla="*/ 1127846 h 5558623"/>
              <a:gd name="connsiteX10" fmla="*/ 160409 w 1532009"/>
              <a:gd name="connsiteY10" fmla="*/ 1446068 h 5558623"/>
              <a:gd name="connsiteX11" fmla="*/ 102176 w 1532009"/>
              <a:gd name="connsiteY11" fmla="*/ 1796977 h 5558623"/>
              <a:gd name="connsiteX12" fmla="*/ 147854 w 1532009"/>
              <a:gd name="connsiteY12" fmla="*/ 1843953 h 5558623"/>
              <a:gd name="connsiteX13" fmla="*/ 48706 w 1532009"/>
              <a:gd name="connsiteY13" fmla="*/ 2247684 h 5558623"/>
              <a:gd name="connsiteX14" fmla="*/ 25760 w 1532009"/>
              <a:gd name="connsiteY14" fmla="*/ 2386663 h 5558623"/>
              <a:gd name="connsiteX15" fmla="*/ 0 w 1532009"/>
              <a:gd name="connsiteY15" fmla="*/ 2487323 h 5558623"/>
              <a:gd name="connsiteX16" fmla="*/ 44377 w 1532009"/>
              <a:gd name="connsiteY16" fmla="*/ 2676525 h 5558623"/>
              <a:gd name="connsiteX17" fmla="*/ 88755 w 1532009"/>
              <a:gd name="connsiteY17" fmla="*/ 2722418 h 5558623"/>
              <a:gd name="connsiteX18" fmla="*/ 145905 w 1532009"/>
              <a:gd name="connsiteY18" fmla="*/ 2859232 h 5558623"/>
              <a:gd name="connsiteX19" fmla="*/ 163223 w 1532009"/>
              <a:gd name="connsiteY19" fmla="*/ 3004921 h 5558623"/>
              <a:gd name="connsiteX20" fmla="*/ 188550 w 1532009"/>
              <a:gd name="connsiteY20" fmla="*/ 3184598 h 5558623"/>
              <a:gd name="connsiteX21" fmla="*/ 257391 w 1532009"/>
              <a:gd name="connsiteY21" fmla="*/ 3662795 h 5558623"/>
              <a:gd name="connsiteX22" fmla="*/ 300902 w 1532009"/>
              <a:gd name="connsiteY22" fmla="*/ 3868665 h 5558623"/>
              <a:gd name="connsiteX23" fmla="*/ 300036 w 1532009"/>
              <a:gd name="connsiteY23" fmla="*/ 3969760 h 5558623"/>
              <a:gd name="connsiteX24" fmla="*/ 392472 w 1532009"/>
              <a:gd name="connsiteY24" fmla="*/ 4322835 h 5558623"/>
              <a:gd name="connsiteX25" fmla="*/ 459797 w 1532009"/>
              <a:gd name="connsiteY25" fmla="*/ 4868573 h 5558623"/>
              <a:gd name="connsiteX26" fmla="*/ 413687 w 1532009"/>
              <a:gd name="connsiteY26" fmla="*/ 5196105 h 5558623"/>
              <a:gd name="connsiteX27" fmla="*/ 481878 w 1532009"/>
              <a:gd name="connsiteY27" fmla="*/ 5267541 h 5558623"/>
              <a:gd name="connsiteX28" fmla="*/ 425594 w 1532009"/>
              <a:gd name="connsiteY28" fmla="*/ 5345256 h 5558623"/>
              <a:gd name="connsiteX29" fmla="*/ 290728 w 1532009"/>
              <a:gd name="connsiteY29" fmla="*/ 5405870 h 5558623"/>
              <a:gd name="connsiteX30" fmla="*/ 379268 w 1532009"/>
              <a:gd name="connsiteY30" fmla="*/ 5470381 h 5558623"/>
              <a:gd name="connsiteX31" fmla="*/ 513050 w 1532009"/>
              <a:gd name="connsiteY31" fmla="*/ 5490729 h 5558623"/>
              <a:gd name="connsiteX32" fmla="*/ 645318 w 1532009"/>
              <a:gd name="connsiteY32" fmla="*/ 5549828 h 5558623"/>
              <a:gd name="connsiteX33" fmla="*/ 1088663 w 1532009"/>
              <a:gd name="connsiteY33" fmla="*/ 5491595 h 5558623"/>
              <a:gd name="connsiteX34" fmla="*/ 1144081 w 1532009"/>
              <a:gd name="connsiteY34" fmla="*/ 5353050 h 5558623"/>
              <a:gd name="connsiteX35" fmla="*/ 1157936 w 1532009"/>
              <a:gd name="connsiteY35" fmla="*/ 5311486 h 5558623"/>
              <a:gd name="connsiteX36" fmla="*/ 1171791 w 1532009"/>
              <a:gd name="connsiteY36" fmla="*/ 5269923 h 5558623"/>
              <a:gd name="connsiteX37" fmla="*/ 1185645 w 1532009"/>
              <a:gd name="connsiteY37" fmla="*/ 5186795 h 5558623"/>
              <a:gd name="connsiteX38" fmla="*/ 1199500 w 1532009"/>
              <a:gd name="connsiteY38" fmla="*/ 5145232 h 5558623"/>
              <a:gd name="connsiteX39" fmla="*/ 1213354 w 1532009"/>
              <a:gd name="connsiteY39" fmla="*/ 5048250 h 5558623"/>
              <a:gd name="connsiteX40" fmla="*/ 1227209 w 1532009"/>
              <a:gd name="connsiteY40" fmla="*/ 4812723 h 5558623"/>
              <a:gd name="connsiteX41" fmla="*/ 1254918 w 1532009"/>
              <a:gd name="connsiteY41" fmla="*/ 4577195 h 5558623"/>
              <a:gd name="connsiteX42" fmla="*/ 1268772 w 1532009"/>
              <a:gd name="connsiteY42" fmla="*/ 4410941 h 5558623"/>
              <a:gd name="connsiteX43" fmla="*/ 1282627 w 1532009"/>
              <a:gd name="connsiteY43" fmla="*/ 4300104 h 5558623"/>
              <a:gd name="connsiteX44" fmla="*/ 1296481 w 1532009"/>
              <a:gd name="connsiteY44" fmla="*/ 4023013 h 5558623"/>
              <a:gd name="connsiteX45" fmla="*/ 1310336 w 1532009"/>
              <a:gd name="connsiteY45" fmla="*/ 2609850 h 5558623"/>
              <a:gd name="connsiteX46" fmla="*/ 1351900 w 1532009"/>
              <a:gd name="connsiteY46" fmla="*/ 2402032 h 5558623"/>
              <a:gd name="connsiteX47" fmla="*/ 1379609 w 1532009"/>
              <a:gd name="connsiteY47" fmla="*/ 2360468 h 5558623"/>
              <a:gd name="connsiteX48" fmla="*/ 1421172 w 1532009"/>
              <a:gd name="connsiteY48" fmla="*/ 2235777 h 5558623"/>
              <a:gd name="connsiteX49" fmla="*/ 1448881 w 1532009"/>
              <a:gd name="connsiteY49" fmla="*/ 2152650 h 5558623"/>
              <a:gd name="connsiteX50" fmla="*/ 1476591 w 1532009"/>
              <a:gd name="connsiteY50" fmla="*/ 2055668 h 5558623"/>
              <a:gd name="connsiteX51" fmla="*/ 1490445 w 1532009"/>
              <a:gd name="connsiteY51" fmla="*/ 1958686 h 5558623"/>
              <a:gd name="connsiteX52" fmla="*/ 1504300 w 1532009"/>
              <a:gd name="connsiteY52" fmla="*/ 1903268 h 5558623"/>
              <a:gd name="connsiteX53" fmla="*/ 1518154 w 1532009"/>
              <a:gd name="connsiteY53" fmla="*/ 1778577 h 5558623"/>
              <a:gd name="connsiteX54" fmla="*/ 1532009 w 1532009"/>
              <a:gd name="connsiteY54" fmla="*/ 1390650 h 5558623"/>
              <a:gd name="connsiteX55" fmla="*/ 1518154 w 1532009"/>
              <a:gd name="connsiteY55" fmla="*/ 1155123 h 5558623"/>
              <a:gd name="connsiteX56" fmla="*/ 1490445 w 1532009"/>
              <a:gd name="connsiteY56" fmla="*/ 1113559 h 5558623"/>
              <a:gd name="connsiteX57" fmla="*/ 1365754 w 1532009"/>
              <a:gd name="connsiteY57" fmla="*/ 1016577 h 5558623"/>
              <a:gd name="connsiteX58" fmla="*/ 1324191 w 1532009"/>
              <a:gd name="connsiteY58" fmla="*/ 1002723 h 5558623"/>
              <a:gd name="connsiteX59" fmla="*/ 1254918 w 1532009"/>
              <a:gd name="connsiteY59" fmla="*/ 947304 h 5558623"/>
              <a:gd name="connsiteX60" fmla="*/ 1171791 w 1532009"/>
              <a:gd name="connsiteY60" fmla="*/ 878032 h 5558623"/>
              <a:gd name="connsiteX61" fmla="*/ 1157936 w 1532009"/>
              <a:gd name="connsiteY61" fmla="*/ 836468 h 5558623"/>
              <a:gd name="connsiteX62" fmla="*/ 1130227 w 1532009"/>
              <a:gd name="connsiteY62" fmla="*/ 794904 h 5558623"/>
              <a:gd name="connsiteX63" fmla="*/ 1116372 w 1532009"/>
              <a:gd name="connsiteY63" fmla="*/ 739486 h 5558623"/>
              <a:gd name="connsiteX64" fmla="*/ 1102518 w 1532009"/>
              <a:gd name="connsiteY64" fmla="*/ 697923 h 5558623"/>
              <a:gd name="connsiteX65" fmla="*/ 1088663 w 1532009"/>
              <a:gd name="connsiteY65" fmla="*/ 531668 h 5558623"/>
              <a:gd name="connsiteX66" fmla="*/ 1098621 w 1532009"/>
              <a:gd name="connsiteY66" fmla="*/ 326448 h 5558623"/>
              <a:gd name="connsiteX67" fmla="*/ 1068532 w 1532009"/>
              <a:gd name="connsiteY67" fmla="*/ 120144 h 5558623"/>
              <a:gd name="connsiteX68" fmla="*/ 881061 w 1532009"/>
              <a:gd name="connsiteY68" fmla="*/ 0 h 5558623"/>
              <a:gd name="connsiteX0" fmla="*/ 881061 w 1532009"/>
              <a:gd name="connsiteY0" fmla="*/ 0 h 5558623"/>
              <a:gd name="connsiteX1" fmla="*/ 699004 w 1532009"/>
              <a:gd name="connsiteY1" fmla="*/ 34419 h 5558623"/>
              <a:gd name="connsiteX2" fmla="*/ 592714 w 1532009"/>
              <a:gd name="connsiteY2" fmla="*/ 167553 h 5558623"/>
              <a:gd name="connsiteX3" fmla="*/ 604188 w 1532009"/>
              <a:gd name="connsiteY3" fmla="*/ 510237 h 5558623"/>
              <a:gd name="connsiteX4" fmla="*/ 636659 w 1532009"/>
              <a:gd name="connsiteY4" fmla="*/ 626702 h 5558623"/>
              <a:gd name="connsiteX5" fmla="*/ 694891 w 1532009"/>
              <a:gd name="connsiteY5" fmla="*/ 694459 h 5558623"/>
              <a:gd name="connsiteX6" fmla="*/ 616743 w 1532009"/>
              <a:gd name="connsiteY6" fmla="*/ 807677 h 5558623"/>
              <a:gd name="connsiteX7" fmla="*/ 320169 w 1532009"/>
              <a:gd name="connsiteY7" fmla="*/ 871754 h 5558623"/>
              <a:gd name="connsiteX8" fmla="*/ 232062 w 1532009"/>
              <a:gd name="connsiteY8" fmla="*/ 975013 h 5558623"/>
              <a:gd name="connsiteX9" fmla="*/ 219074 w 1532009"/>
              <a:gd name="connsiteY9" fmla="*/ 1127846 h 5558623"/>
              <a:gd name="connsiteX10" fmla="*/ 160409 w 1532009"/>
              <a:gd name="connsiteY10" fmla="*/ 1446068 h 5558623"/>
              <a:gd name="connsiteX11" fmla="*/ 102176 w 1532009"/>
              <a:gd name="connsiteY11" fmla="*/ 1796977 h 5558623"/>
              <a:gd name="connsiteX12" fmla="*/ 147854 w 1532009"/>
              <a:gd name="connsiteY12" fmla="*/ 1843953 h 5558623"/>
              <a:gd name="connsiteX13" fmla="*/ 48706 w 1532009"/>
              <a:gd name="connsiteY13" fmla="*/ 2247684 h 5558623"/>
              <a:gd name="connsiteX14" fmla="*/ 25760 w 1532009"/>
              <a:gd name="connsiteY14" fmla="*/ 2386663 h 5558623"/>
              <a:gd name="connsiteX15" fmla="*/ 0 w 1532009"/>
              <a:gd name="connsiteY15" fmla="*/ 2487323 h 5558623"/>
              <a:gd name="connsiteX16" fmla="*/ 44377 w 1532009"/>
              <a:gd name="connsiteY16" fmla="*/ 2676525 h 5558623"/>
              <a:gd name="connsiteX17" fmla="*/ 88755 w 1532009"/>
              <a:gd name="connsiteY17" fmla="*/ 2722418 h 5558623"/>
              <a:gd name="connsiteX18" fmla="*/ 145905 w 1532009"/>
              <a:gd name="connsiteY18" fmla="*/ 2859232 h 5558623"/>
              <a:gd name="connsiteX19" fmla="*/ 163223 w 1532009"/>
              <a:gd name="connsiteY19" fmla="*/ 3004921 h 5558623"/>
              <a:gd name="connsiteX20" fmla="*/ 188550 w 1532009"/>
              <a:gd name="connsiteY20" fmla="*/ 3184598 h 5558623"/>
              <a:gd name="connsiteX21" fmla="*/ 257391 w 1532009"/>
              <a:gd name="connsiteY21" fmla="*/ 3662795 h 5558623"/>
              <a:gd name="connsiteX22" fmla="*/ 300902 w 1532009"/>
              <a:gd name="connsiteY22" fmla="*/ 3868665 h 5558623"/>
              <a:gd name="connsiteX23" fmla="*/ 300036 w 1532009"/>
              <a:gd name="connsiteY23" fmla="*/ 3969760 h 5558623"/>
              <a:gd name="connsiteX24" fmla="*/ 392472 w 1532009"/>
              <a:gd name="connsiteY24" fmla="*/ 4322835 h 5558623"/>
              <a:gd name="connsiteX25" fmla="*/ 459797 w 1532009"/>
              <a:gd name="connsiteY25" fmla="*/ 4868573 h 5558623"/>
              <a:gd name="connsiteX26" fmla="*/ 413687 w 1532009"/>
              <a:gd name="connsiteY26" fmla="*/ 5196105 h 5558623"/>
              <a:gd name="connsiteX27" fmla="*/ 481878 w 1532009"/>
              <a:gd name="connsiteY27" fmla="*/ 5267541 h 5558623"/>
              <a:gd name="connsiteX28" fmla="*/ 425594 w 1532009"/>
              <a:gd name="connsiteY28" fmla="*/ 5345256 h 5558623"/>
              <a:gd name="connsiteX29" fmla="*/ 290728 w 1532009"/>
              <a:gd name="connsiteY29" fmla="*/ 5405870 h 5558623"/>
              <a:gd name="connsiteX30" fmla="*/ 379268 w 1532009"/>
              <a:gd name="connsiteY30" fmla="*/ 5470381 h 5558623"/>
              <a:gd name="connsiteX31" fmla="*/ 513050 w 1532009"/>
              <a:gd name="connsiteY31" fmla="*/ 5490729 h 5558623"/>
              <a:gd name="connsiteX32" fmla="*/ 645318 w 1532009"/>
              <a:gd name="connsiteY32" fmla="*/ 5549828 h 5558623"/>
              <a:gd name="connsiteX33" fmla="*/ 1088663 w 1532009"/>
              <a:gd name="connsiteY33" fmla="*/ 5491595 h 5558623"/>
              <a:gd name="connsiteX34" fmla="*/ 1144081 w 1532009"/>
              <a:gd name="connsiteY34" fmla="*/ 5353050 h 5558623"/>
              <a:gd name="connsiteX35" fmla="*/ 1157936 w 1532009"/>
              <a:gd name="connsiteY35" fmla="*/ 5311486 h 5558623"/>
              <a:gd name="connsiteX36" fmla="*/ 1171791 w 1532009"/>
              <a:gd name="connsiteY36" fmla="*/ 5269923 h 5558623"/>
              <a:gd name="connsiteX37" fmla="*/ 1185645 w 1532009"/>
              <a:gd name="connsiteY37" fmla="*/ 5186795 h 5558623"/>
              <a:gd name="connsiteX38" fmla="*/ 1199500 w 1532009"/>
              <a:gd name="connsiteY38" fmla="*/ 5145232 h 5558623"/>
              <a:gd name="connsiteX39" fmla="*/ 1213354 w 1532009"/>
              <a:gd name="connsiteY39" fmla="*/ 5048250 h 5558623"/>
              <a:gd name="connsiteX40" fmla="*/ 1227209 w 1532009"/>
              <a:gd name="connsiteY40" fmla="*/ 4812723 h 5558623"/>
              <a:gd name="connsiteX41" fmla="*/ 1254918 w 1532009"/>
              <a:gd name="connsiteY41" fmla="*/ 4577195 h 5558623"/>
              <a:gd name="connsiteX42" fmla="*/ 1268772 w 1532009"/>
              <a:gd name="connsiteY42" fmla="*/ 4410941 h 5558623"/>
              <a:gd name="connsiteX43" fmla="*/ 1282627 w 1532009"/>
              <a:gd name="connsiteY43" fmla="*/ 4300104 h 5558623"/>
              <a:gd name="connsiteX44" fmla="*/ 1296481 w 1532009"/>
              <a:gd name="connsiteY44" fmla="*/ 4023013 h 5558623"/>
              <a:gd name="connsiteX45" fmla="*/ 1310336 w 1532009"/>
              <a:gd name="connsiteY45" fmla="*/ 2609850 h 5558623"/>
              <a:gd name="connsiteX46" fmla="*/ 1351900 w 1532009"/>
              <a:gd name="connsiteY46" fmla="*/ 2402032 h 5558623"/>
              <a:gd name="connsiteX47" fmla="*/ 1379609 w 1532009"/>
              <a:gd name="connsiteY47" fmla="*/ 2360468 h 5558623"/>
              <a:gd name="connsiteX48" fmla="*/ 1421172 w 1532009"/>
              <a:gd name="connsiteY48" fmla="*/ 2235777 h 5558623"/>
              <a:gd name="connsiteX49" fmla="*/ 1448881 w 1532009"/>
              <a:gd name="connsiteY49" fmla="*/ 2152650 h 5558623"/>
              <a:gd name="connsiteX50" fmla="*/ 1476591 w 1532009"/>
              <a:gd name="connsiteY50" fmla="*/ 2055668 h 5558623"/>
              <a:gd name="connsiteX51" fmla="*/ 1490445 w 1532009"/>
              <a:gd name="connsiteY51" fmla="*/ 1958686 h 5558623"/>
              <a:gd name="connsiteX52" fmla="*/ 1504300 w 1532009"/>
              <a:gd name="connsiteY52" fmla="*/ 1903268 h 5558623"/>
              <a:gd name="connsiteX53" fmla="*/ 1518154 w 1532009"/>
              <a:gd name="connsiteY53" fmla="*/ 1778577 h 5558623"/>
              <a:gd name="connsiteX54" fmla="*/ 1532009 w 1532009"/>
              <a:gd name="connsiteY54" fmla="*/ 1390650 h 5558623"/>
              <a:gd name="connsiteX55" fmla="*/ 1518154 w 1532009"/>
              <a:gd name="connsiteY55" fmla="*/ 1155123 h 5558623"/>
              <a:gd name="connsiteX56" fmla="*/ 1490445 w 1532009"/>
              <a:gd name="connsiteY56" fmla="*/ 1113559 h 5558623"/>
              <a:gd name="connsiteX57" fmla="*/ 1365754 w 1532009"/>
              <a:gd name="connsiteY57" fmla="*/ 1016577 h 5558623"/>
              <a:gd name="connsiteX58" fmla="*/ 1324191 w 1532009"/>
              <a:gd name="connsiteY58" fmla="*/ 1002723 h 5558623"/>
              <a:gd name="connsiteX59" fmla="*/ 1254918 w 1532009"/>
              <a:gd name="connsiteY59" fmla="*/ 947304 h 5558623"/>
              <a:gd name="connsiteX60" fmla="*/ 1171791 w 1532009"/>
              <a:gd name="connsiteY60" fmla="*/ 878032 h 5558623"/>
              <a:gd name="connsiteX61" fmla="*/ 1157936 w 1532009"/>
              <a:gd name="connsiteY61" fmla="*/ 836468 h 5558623"/>
              <a:gd name="connsiteX62" fmla="*/ 1130227 w 1532009"/>
              <a:gd name="connsiteY62" fmla="*/ 794904 h 5558623"/>
              <a:gd name="connsiteX63" fmla="*/ 1116372 w 1532009"/>
              <a:gd name="connsiteY63" fmla="*/ 739486 h 5558623"/>
              <a:gd name="connsiteX64" fmla="*/ 1102518 w 1532009"/>
              <a:gd name="connsiteY64" fmla="*/ 697923 h 5558623"/>
              <a:gd name="connsiteX65" fmla="*/ 1088663 w 1532009"/>
              <a:gd name="connsiteY65" fmla="*/ 531668 h 5558623"/>
              <a:gd name="connsiteX66" fmla="*/ 1098621 w 1532009"/>
              <a:gd name="connsiteY66" fmla="*/ 326448 h 5558623"/>
              <a:gd name="connsiteX67" fmla="*/ 1068532 w 1532009"/>
              <a:gd name="connsiteY67" fmla="*/ 120144 h 5558623"/>
              <a:gd name="connsiteX68" fmla="*/ 881061 w 1532009"/>
              <a:gd name="connsiteY68" fmla="*/ 0 h 5558623"/>
              <a:gd name="connsiteX0" fmla="*/ 881061 w 1532009"/>
              <a:gd name="connsiteY0" fmla="*/ 0 h 5558623"/>
              <a:gd name="connsiteX1" fmla="*/ 699004 w 1532009"/>
              <a:gd name="connsiteY1" fmla="*/ 34419 h 5558623"/>
              <a:gd name="connsiteX2" fmla="*/ 592714 w 1532009"/>
              <a:gd name="connsiteY2" fmla="*/ 167553 h 5558623"/>
              <a:gd name="connsiteX3" fmla="*/ 604188 w 1532009"/>
              <a:gd name="connsiteY3" fmla="*/ 510237 h 5558623"/>
              <a:gd name="connsiteX4" fmla="*/ 636659 w 1532009"/>
              <a:gd name="connsiteY4" fmla="*/ 626702 h 5558623"/>
              <a:gd name="connsiteX5" fmla="*/ 694891 w 1532009"/>
              <a:gd name="connsiteY5" fmla="*/ 694459 h 5558623"/>
              <a:gd name="connsiteX6" fmla="*/ 616743 w 1532009"/>
              <a:gd name="connsiteY6" fmla="*/ 807677 h 5558623"/>
              <a:gd name="connsiteX7" fmla="*/ 320169 w 1532009"/>
              <a:gd name="connsiteY7" fmla="*/ 871754 h 5558623"/>
              <a:gd name="connsiteX8" fmla="*/ 232062 w 1532009"/>
              <a:gd name="connsiteY8" fmla="*/ 975013 h 5558623"/>
              <a:gd name="connsiteX9" fmla="*/ 219074 w 1532009"/>
              <a:gd name="connsiteY9" fmla="*/ 1127846 h 5558623"/>
              <a:gd name="connsiteX10" fmla="*/ 160409 w 1532009"/>
              <a:gd name="connsiteY10" fmla="*/ 1446068 h 5558623"/>
              <a:gd name="connsiteX11" fmla="*/ 102176 w 1532009"/>
              <a:gd name="connsiteY11" fmla="*/ 1796977 h 5558623"/>
              <a:gd name="connsiteX12" fmla="*/ 147854 w 1532009"/>
              <a:gd name="connsiteY12" fmla="*/ 1843953 h 5558623"/>
              <a:gd name="connsiteX13" fmla="*/ 48706 w 1532009"/>
              <a:gd name="connsiteY13" fmla="*/ 2247684 h 5558623"/>
              <a:gd name="connsiteX14" fmla="*/ 25760 w 1532009"/>
              <a:gd name="connsiteY14" fmla="*/ 2386663 h 5558623"/>
              <a:gd name="connsiteX15" fmla="*/ 0 w 1532009"/>
              <a:gd name="connsiteY15" fmla="*/ 2487323 h 5558623"/>
              <a:gd name="connsiteX16" fmla="*/ 44377 w 1532009"/>
              <a:gd name="connsiteY16" fmla="*/ 2676525 h 5558623"/>
              <a:gd name="connsiteX17" fmla="*/ 88755 w 1532009"/>
              <a:gd name="connsiteY17" fmla="*/ 2722418 h 5558623"/>
              <a:gd name="connsiteX18" fmla="*/ 145905 w 1532009"/>
              <a:gd name="connsiteY18" fmla="*/ 2859232 h 5558623"/>
              <a:gd name="connsiteX19" fmla="*/ 163223 w 1532009"/>
              <a:gd name="connsiteY19" fmla="*/ 3004921 h 5558623"/>
              <a:gd name="connsiteX20" fmla="*/ 188550 w 1532009"/>
              <a:gd name="connsiteY20" fmla="*/ 3184598 h 5558623"/>
              <a:gd name="connsiteX21" fmla="*/ 257391 w 1532009"/>
              <a:gd name="connsiteY21" fmla="*/ 3662795 h 5558623"/>
              <a:gd name="connsiteX22" fmla="*/ 300902 w 1532009"/>
              <a:gd name="connsiteY22" fmla="*/ 3868665 h 5558623"/>
              <a:gd name="connsiteX23" fmla="*/ 300036 w 1532009"/>
              <a:gd name="connsiteY23" fmla="*/ 3969760 h 5558623"/>
              <a:gd name="connsiteX24" fmla="*/ 392472 w 1532009"/>
              <a:gd name="connsiteY24" fmla="*/ 4322835 h 5558623"/>
              <a:gd name="connsiteX25" fmla="*/ 459797 w 1532009"/>
              <a:gd name="connsiteY25" fmla="*/ 4868573 h 5558623"/>
              <a:gd name="connsiteX26" fmla="*/ 413687 w 1532009"/>
              <a:gd name="connsiteY26" fmla="*/ 5196105 h 5558623"/>
              <a:gd name="connsiteX27" fmla="*/ 481878 w 1532009"/>
              <a:gd name="connsiteY27" fmla="*/ 5267541 h 5558623"/>
              <a:gd name="connsiteX28" fmla="*/ 425594 w 1532009"/>
              <a:gd name="connsiteY28" fmla="*/ 5345256 h 5558623"/>
              <a:gd name="connsiteX29" fmla="*/ 290728 w 1532009"/>
              <a:gd name="connsiteY29" fmla="*/ 5405870 h 5558623"/>
              <a:gd name="connsiteX30" fmla="*/ 379268 w 1532009"/>
              <a:gd name="connsiteY30" fmla="*/ 5470381 h 5558623"/>
              <a:gd name="connsiteX31" fmla="*/ 513050 w 1532009"/>
              <a:gd name="connsiteY31" fmla="*/ 5490729 h 5558623"/>
              <a:gd name="connsiteX32" fmla="*/ 645318 w 1532009"/>
              <a:gd name="connsiteY32" fmla="*/ 5549828 h 5558623"/>
              <a:gd name="connsiteX33" fmla="*/ 1088663 w 1532009"/>
              <a:gd name="connsiteY33" fmla="*/ 5491595 h 5558623"/>
              <a:gd name="connsiteX34" fmla="*/ 1144081 w 1532009"/>
              <a:gd name="connsiteY34" fmla="*/ 5353050 h 5558623"/>
              <a:gd name="connsiteX35" fmla="*/ 1157936 w 1532009"/>
              <a:gd name="connsiteY35" fmla="*/ 5311486 h 5558623"/>
              <a:gd name="connsiteX36" fmla="*/ 1171791 w 1532009"/>
              <a:gd name="connsiteY36" fmla="*/ 5269923 h 5558623"/>
              <a:gd name="connsiteX37" fmla="*/ 1185645 w 1532009"/>
              <a:gd name="connsiteY37" fmla="*/ 5186795 h 5558623"/>
              <a:gd name="connsiteX38" fmla="*/ 1199500 w 1532009"/>
              <a:gd name="connsiteY38" fmla="*/ 5145232 h 5558623"/>
              <a:gd name="connsiteX39" fmla="*/ 1213354 w 1532009"/>
              <a:gd name="connsiteY39" fmla="*/ 5048250 h 5558623"/>
              <a:gd name="connsiteX40" fmla="*/ 1227209 w 1532009"/>
              <a:gd name="connsiteY40" fmla="*/ 4812723 h 5558623"/>
              <a:gd name="connsiteX41" fmla="*/ 1254918 w 1532009"/>
              <a:gd name="connsiteY41" fmla="*/ 4577195 h 5558623"/>
              <a:gd name="connsiteX42" fmla="*/ 1268772 w 1532009"/>
              <a:gd name="connsiteY42" fmla="*/ 4410941 h 5558623"/>
              <a:gd name="connsiteX43" fmla="*/ 1282627 w 1532009"/>
              <a:gd name="connsiteY43" fmla="*/ 4300104 h 5558623"/>
              <a:gd name="connsiteX44" fmla="*/ 1296481 w 1532009"/>
              <a:gd name="connsiteY44" fmla="*/ 4023013 h 5558623"/>
              <a:gd name="connsiteX45" fmla="*/ 1310336 w 1532009"/>
              <a:gd name="connsiteY45" fmla="*/ 2609850 h 5558623"/>
              <a:gd name="connsiteX46" fmla="*/ 1351900 w 1532009"/>
              <a:gd name="connsiteY46" fmla="*/ 2402032 h 5558623"/>
              <a:gd name="connsiteX47" fmla="*/ 1379609 w 1532009"/>
              <a:gd name="connsiteY47" fmla="*/ 2360468 h 5558623"/>
              <a:gd name="connsiteX48" fmla="*/ 1421172 w 1532009"/>
              <a:gd name="connsiteY48" fmla="*/ 2235777 h 5558623"/>
              <a:gd name="connsiteX49" fmla="*/ 1448881 w 1532009"/>
              <a:gd name="connsiteY49" fmla="*/ 2152650 h 5558623"/>
              <a:gd name="connsiteX50" fmla="*/ 1476591 w 1532009"/>
              <a:gd name="connsiteY50" fmla="*/ 2055668 h 5558623"/>
              <a:gd name="connsiteX51" fmla="*/ 1490445 w 1532009"/>
              <a:gd name="connsiteY51" fmla="*/ 1958686 h 5558623"/>
              <a:gd name="connsiteX52" fmla="*/ 1504300 w 1532009"/>
              <a:gd name="connsiteY52" fmla="*/ 1903268 h 5558623"/>
              <a:gd name="connsiteX53" fmla="*/ 1518154 w 1532009"/>
              <a:gd name="connsiteY53" fmla="*/ 1778577 h 5558623"/>
              <a:gd name="connsiteX54" fmla="*/ 1532009 w 1532009"/>
              <a:gd name="connsiteY54" fmla="*/ 1390650 h 5558623"/>
              <a:gd name="connsiteX55" fmla="*/ 1518154 w 1532009"/>
              <a:gd name="connsiteY55" fmla="*/ 1155123 h 5558623"/>
              <a:gd name="connsiteX56" fmla="*/ 1490445 w 1532009"/>
              <a:gd name="connsiteY56" fmla="*/ 1113559 h 5558623"/>
              <a:gd name="connsiteX57" fmla="*/ 1365754 w 1532009"/>
              <a:gd name="connsiteY57" fmla="*/ 1016577 h 5558623"/>
              <a:gd name="connsiteX58" fmla="*/ 1324191 w 1532009"/>
              <a:gd name="connsiteY58" fmla="*/ 1002723 h 5558623"/>
              <a:gd name="connsiteX59" fmla="*/ 1254918 w 1532009"/>
              <a:gd name="connsiteY59" fmla="*/ 947304 h 5558623"/>
              <a:gd name="connsiteX60" fmla="*/ 1171791 w 1532009"/>
              <a:gd name="connsiteY60" fmla="*/ 878032 h 5558623"/>
              <a:gd name="connsiteX61" fmla="*/ 1157936 w 1532009"/>
              <a:gd name="connsiteY61" fmla="*/ 836468 h 5558623"/>
              <a:gd name="connsiteX62" fmla="*/ 1130227 w 1532009"/>
              <a:gd name="connsiteY62" fmla="*/ 794904 h 5558623"/>
              <a:gd name="connsiteX63" fmla="*/ 1116372 w 1532009"/>
              <a:gd name="connsiteY63" fmla="*/ 739486 h 5558623"/>
              <a:gd name="connsiteX64" fmla="*/ 1102518 w 1532009"/>
              <a:gd name="connsiteY64" fmla="*/ 697923 h 5558623"/>
              <a:gd name="connsiteX65" fmla="*/ 1088663 w 1532009"/>
              <a:gd name="connsiteY65" fmla="*/ 531668 h 5558623"/>
              <a:gd name="connsiteX66" fmla="*/ 1098621 w 1532009"/>
              <a:gd name="connsiteY66" fmla="*/ 326448 h 5558623"/>
              <a:gd name="connsiteX67" fmla="*/ 1068532 w 1532009"/>
              <a:gd name="connsiteY67" fmla="*/ 120144 h 5558623"/>
              <a:gd name="connsiteX68" fmla="*/ 881061 w 1532009"/>
              <a:gd name="connsiteY68" fmla="*/ 0 h 5558623"/>
              <a:gd name="connsiteX0" fmla="*/ 881061 w 1532009"/>
              <a:gd name="connsiteY0" fmla="*/ 0 h 5551316"/>
              <a:gd name="connsiteX1" fmla="*/ 699004 w 1532009"/>
              <a:gd name="connsiteY1" fmla="*/ 34419 h 5551316"/>
              <a:gd name="connsiteX2" fmla="*/ 592714 w 1532009"/>
              <a:gd name="connsiteY2" fmla="*/ 167553 h 5551316"/>
              <a:gd name="connsiteX3" fmla="*/ 604188 w 1532009"/>
              <a:gd name="connsiteY3" fmla="*/ 510237 h 5551316"/>
              <a:gd name="connsiteX4" fmla="*/ 636659 w 1532009"/>
              <a:gd name="connsiteY4" fmla="*/ 626702 h 5551316"/>
              <a:gd name="connsiteX5" fmla="*/ 694891 w 1532009"/>
              <a:gd name="connsiteY5" fmla="*/ 694459 h 5551316"/>
              <a:gd name="connsiteX6" fmla="*/ 616743 w 1532009"/>
              <a:gd name="connsiteY6" fmla="*/ 807677 h 5551316"/>
              <a:gd name="connsiteX7" fmla="*/ 320169 w 1532009"/>
              <a:gd name="connsiteY7" fmla="*/ 871754 h 5551316"/>
              <a:gd name="connsiteX8" fmla="*/ 232062 w 1532009"/>
              <a:gd name="connsiteY8" fmla="*/ 975013 h 5551316"/>
              <a:gd name="connsiteX9" fmla="*/ 219074 w 1532009"/>
              <a:gd name="connsiteY9" fmla="*/ 1127846 h 5551316"/>
              <a:gd name="connsiteX10" fmla="*/ 160409 w 1532009"/>
              <a:gd name="connsiteY10" fmla="*/ 1446068 h 5551316"/>
              <a:gd name="connsiteX11" fmla="*/ 102176 w 1532009"/>
              <a:gd name="connsiteY11" fmla="*/ 1796977 h 5551316"/>
              <a:gd name="connsiteX12" fmla="*/ 147854 w 1532009"/>
              <a:gd name="connsiteY12" fmla="*/ 1843953 h 5551316"/>
              <a:gd name="connsiteX13" fmla="*/ 48706 w 1532009"/>
              <a:gd name="connsiteY13" fmla="*/ 2247684 h 5551316"/>
              <a:gd name="connsiteX14" fmla="*/ 25760 w 1532009"/>
              <a:gd name="connsiteY14" fmla="*/ 2386663 h 5551316"/>
              <a:gd name="connsiteX15" fmla="*/ 0 w 1532009"/>
              <a:gd name="connsiteY15" fmla="*/ 2487323 h 5551316"/>
              <a:gd name="connsiteX16" fmla="*/ 44377 w 1532009"/>
              <a:gd name="connsiteY16" fmla="*/ 2676525 h 5551316"/>
              <a:gd name="connsiteX17" fmla="*/ 88755 w 1532009"/>
              <a:gd name="connsiteY17" fmla="*/ 2722418 h 5551316"/>
              <a:gd name="connsiteX18" fmla="*/ 145905 w 1532009"/>
              <a:gd name="connsiteY18" fmla="*/ 2859232 h 5551316"/>
              <a:gd name="connsiteX19" fmla="*/ 163223 w 1532009"/>
              <a:gd name="connsiteY19" fmla="*/ 3004921 h 5551316"/>
              <a:gd name="connsiteX20" fmla="*/ 188550 w 1532009"/>
              <a:gd name="connsiteY20" fmla="*/ 3184598 h 5551316"/>
              <a:gd name="connsiteX21" fmla="*/ 257391 w 1532009"/>
              <a:gd name="connsiteY21" fmla="*/ 3662795 h 5551316"/>
              <a:gd name="connsiteX22" fmla="*/ 300902 w 1532009"/>
              <a:gd name="connsiteY22" fmla="*/ 3868665 h 5551316"/>
              <a:gd name="connsiteX23" fmla="*/ 300036 w 1532009"/>
              <a:gd name="connsiteY23" fmla="*/ 3969760 h 5551316"/>
              <a:gd name="connsiteX24" fmla="*/ 392472 w 1532009"/>
              <a:gd name="connsiteY24" fmla="*/ 4322835 h 5551316"/>
              <a:gd name="connsiteX25" fmla="*/ 459797 w 1532009"/>
              <a:gd name="connsiteY25" fmla="*/ 4868573 h 5551316"/>
              <a:gd name="connsiteX26" fmla="*/ 413687 w 1532009"/>
              <a:gd name="connsiteY26" fmla="*/ 5196105 h 5551316"/>
              <a:gd name="connsiteX27" fmla="*/ 481878 w 1532009"/>
              <a:gd name="connsiteY27" fmla="*/ 5267541 h 5551316"/>
              <a:gd name="connsiteX28" fmla="*/ 425594 w 1532009"/>
              <a:gd name="connsiteY28" fmla="*/ 5345256 h 5551316"/>
              <a:gd name="connsiteX29" fmla="*/ 290728 w 1532009"/>
              <a:gd name="connsiteY29" fmla="*/ 5405870 h 5551316"/>
              <a:gd name="connsiteX30" fmla="*/ 379268 w 1532009"/>
              <a:gd name="connsiteY30" fmla="*/ 5470381 h 5551316"/>
              <a:gd name="connsiteX31" fmla="*/ 513050 w 1532009"/>
              <a:gd name="connsiteY31" fmla="*/ 5490729 h 5551316"/>
              <a:gd name="connsiteX32" fmla="*/ 645318 w 1532009"/>
              <a:gd name="connsiteY32" fmla="*/ 5549828 h 5551316"/>
              <a:gd name="connsiteX33" fmla="*/ 1010081 w 1532009"/>
              <a:gd name="connsiteY33" fmla="*/ 5439208 h 5551316"/>
              <a:gd name="connsiteX34" fmla="*/ 1144081 w 1532009"/>
              <a:gd name="connsiteY34" fmla="*/ 5353050 h 5551316"/>
              <a:gd name="connsiteX35" fmla="*/ 1157936 w 1532009"/>
              <a:gd name="connsiteY35" fmla="*/ 5311486 h 5551316"/>
              <a:gd name="connsiteX36" fmla="*/ 1171791 w 1532009"/>
              <a:gd name="connsiteY36" fmla="*/ 5269923 h 5551316"/>
              <a:gd name="connsiteX37" fmla="*/ 1185645 w 1532009"/>
              <a:gd name="connsiteY37" fmla="*/ 5186795 h 5551316"/>
              <a:gd name="connsiteX38" fmla="*/ 1199500 w 1532009"/>
              <a:gd name="connsiteY38" fmla="*/ 5145232 h 5551316"/>
              <a:gd name="connsiteX39" fmla="*/ 1213354 w 1532009"/>
              <a:gd name="connsiteY39" fmla="*/ 5048250 h 5551316"/>
              <a:gd name="connsiteX40" fmla="*/ 1227209 w 1532009"/>
              <a:gd name="connsiteY40" fmla="*/ 4812723 h 5551316"/>
              <a:gd name="connsiteX41" fmla="*/ 1254918 w 1532009"/>
              <a:gd name="connsiteY41" fmla="*/ 4577195 h 5551316"/>
              <a:gd name="connsiteX42" fmla="*/ 1268772 w 1532009"/>
              <a:gd name="connsiteY42" fmla="*/ 4410941 h 5551316"/>
              <a:gd name="connsiteX43" fmla="*/ 1282627 w 1532009"/>
              <a:gd name="connsiteY43" fmla="*/ 4300104 h 5551316"/>
              <a:gd name="connsiteX44" fmla="*/ 1296481 w 1532009"/>
              <a:gd name="connsiteY44" fmla="*/ 4023013 h 5551316"/>
              <a:gd name="connsiteX45" fmla="*/ 1310336 w 1532009"/>
              <a:gd name="connsiteY45" fmla="*/ 2609850 h 5551316"/>
              <a:gd name="connsiteX46" fmla="*/ 1351900 w 1532009"/>
              <a:gd name="connsiteY46" fmla="*/ 2402032 h 5551316"/>
              <a:gd name="connsiteX47" fmla="*/ 1379609 w 1532009"/>
              <a:gd name="connsiteY47" fmla="*/ 2360468 h 5551316"/>
              <a:gd name="connsiteX48" fmla="*/ 1421172 w 1532009"/>
              <a:gd name="connsiteY48" fmla="*/ 2235777 h 5551316"/>
              <a:gd name="connsiteX49" fmla="*/ 1448881 w 1532009"/>
              <a:gd name="connsiteY49" fmla="*/ 2152650 h 5551316"/>
              <a:gd name="connsiteX50" fmla="*/ 1476591 w 1532009"/>
              <a:gd name="connsiteY50" fmla="*/ 2055668 h 5551316"/>
              <a:gd name="connsiteX51" fmla="*/ 1490445 w 1532009"/>
              <a:gd name="connsiteY51" fmla="*/ 1958686 h 5551316"/>
              <a:gd name="connsiteX52" fmla="*/ 1504300 w 1532009"/>
              <a:gd name="connsiteY52" fmla="*/ 1903268 h 5551316"/>
              <a:gd name="connsiteX53" fmla="*/ 1518154 w 1532009"/>
              <a:gd name="connsiteY53" fmla="*/ 1778577 h 5551316"/>
              <a:gd name="connsiteX54" fmla="*/ 1532009 w 1532009"/>
              <a:gd name="connsiteY54" fmla="*/ 1390650 h 5551316"/>
              <a:gd name="connsiteX55" fmla="*/ 1518154 w 1532009"/>
              <a:gd name="connsiteY55" fmla="*/ 1155123 h 5551316"/>
              <a:gd name="connsiteX56" fmla="*/ 1490445 w 1532009"/>
              <a:gd name="connsiteY56" fmla="*/ 1113559 h 5551316"/>
              <a:gd name="connsiteX57" fmla="*/ 1365754 w 1532009"/>
              <a:gd name="connsiteY57" fmla="*/ 1016577 h 5551316"/>
              <a:gd name="connsiteX58" fmla="*/ 1324191 w 1532009"/>
              <a:gd name="connsiteY58" fmla="*/ 1002723 h 5551316"/>
              <a:gd name="connsiteX59" fmla="*/ 1254918 w 1532009"/>
              <a:gd name="connsiteY59" fmla="*/ 947304 h 5551316"/>
              <a:gd name="connsiteX60" fmla="*/ 1171791 w 1532009"/>
              <a:gd name="connsiteY60" fmla="*/ 878032 h 5551316"/>
              <a:gd name="connsiteX61" fmla="*/ 1157936 w 1532009"/>
              <a:gd name="connsiteY61" fmla="*/ 836468 h 5551316"/>
              <a:gd name="connsiteX62" fmla="*/ 1130227 w 1532009"/>
              <a:gd name="connsiteY62" fmla="*/ 794904 h 5551316"/>
              <a:gd name="connsiteX63" fmla="*/ 1116372 w 1532009"/>
              <a:gd name="connsiteY63" fmla="*/ 739486 h 5551316"/>
              <a:gd name="connsiteX64" fmla="*/ 1102518 w 1532009"/>
              <a:gd name="connsiteY64" fmla="*/ 697923 h 5551316"/>
              <a:gd name="connsiteX65" fmla="*/ 1088663 w 1532009"/>
              <a:gd name="connsiteY65" fmla="*/ 531668 h 5551316"/>
              <a:gd name="connsiteX66" fmla="*/ 1098621 w 1532009"/>
              <a:gd name="connsiteY66" fmla="*/ 326448 h 5551316"/>
              <a:gd name="connsiteX67" fmla="*/ 1068532 w 1532009"/>
              <a:gd name="connsiteY67" fmla="*/ 120144 h 5551316"/>
              <a:gd name="connsiteX68" fmla="*/ 881061 w 1532009"/>
              <a:gd name="connsiteY68" fmla="*/ 0 h 5551316"/>
              <a:gd name="connsiteX0" fmla="*/ 881061 w 1532009"/>
              <a:gd name="connsiteY0" fmla="*/ 0 h 5570857"/>
              <a:gd name="connsiteX1" fmla="*/ 699004 w 1532009"/>
              <a:gd name="connsiteY1" fmla="*/ 34419 h 5570857"/>
              <a:gd name="connsiteX2" fmla="*/ 592714 w 1532009"/>
              <a:gd name="connsiteY2" fmla="*/ 167553 h 5570857"/>
              <a:gd name="connsiteX3" fmla="*/ 604188 w 1532009"/>
              <a:gd name="connsiteY3" fmla="*/ 510237 h 5570857"/>
              <a:gd name="connsiteX4" fmla="*/ 636659 w 1532009"/>
              <a:gd name="connsiteY4" fmla="*/ 626702 h 5570857"/>
              <a:gd name="connsiteX5" fmla="*/ 694891 w 1532009"/>
              <a:gd name="connsiteY5" fmla="*/ 694459 h 5570857"/>
              <a:gd name="connsiteX6" fmla="*/ 616743 w 1532009"/>
              <a:gd name="connsiteY6" fmla="*/ 807677 h 5570857"/>
              <a:gd name="connsiteX7" fmla="*/ 320169 w 1532009"/>
              <a:gd name="connsiteY7" fmla="*/ 871754 h 5570857"/>
              <a:gd name="connsiteX8" fmla="*/ 232062 w 1532009"/>
              <a:gd name="connsiteY8" fmla="*/ 975013 h 5570857"/>
              <a:gd name="connsiteX9" fmla="*/ 219074 w 1532009"/>
              <a:gd name="connsiteY9" fmla="*/ 1127846 h 5570857"/>
              <a:gd name="connsiteX10" fmla="*/ 160409 w 1532009"/>
              <a:gd name="connsiteY10" fmla="*/ 1446068 h 5570857"/>
              <a:gd name="connsiteX11" fmla="*/ 102176 w 1532009"/>
              <a:gd name="connsiteY11" fmla="*/ 1796977 h 5570857"/>
              <a:gd name="connsiteX12" fmla="*/ 147854 w 1532009"/>
              <a:gd name="connsiteY12" fmla="*/ 1843953 h 5570857"/>
              <a:gd name="connsiteX13" fmla="*/ 48706 w 1532009"/>
              <a:gd name="connsiteY13" fmla="*/ 2247684 h 5570857"/>
              <a:gd name="connsiteX14" fmla="*/ 25760 w 1532009"/>
              <a:gd name="connsiteY14" fmla="*/ 2386663 h 5570857"/>
              <a:gd name="connsiteX15" fmla="*/ 0 w 1532009"/>
              <a:gd name="connsiteY15" fmla="*/ 2487323 h 5570857"/>
              <a:gd name="connsiteX16" fmla="*/ 44377 w 1532009"/>
              <a:gd name="connsiteY16" fmla="*/ 2676525 h 5570857"/>
              <a:gd name="connsiteX17" fmla="*/ 88755 w 1532009"/>
              <a:gd name="connsiteY17" fmla="*/ 2722418 h 5570857"/>
              <a:gd name="connsiteX18" fmla="*/ 145905 w 1532009"/>
              <a:gd name="connsiteY18" fmla="*/ 2859232 h 5570857"/>
              <a:gd name="connsiteX19" fmla="*/ 163223 w 1532009"/>
              <a:gd name="connsiteY19" fmla="*/ 3004921 h 5570857"/>
              <a:gd name="connsiteX20" fmla="*/ 188550 w 1532009"/>
              <a:gd name="connsiteY20" fmla="*/ 3184598 h 5570857"/>
              <a:gd name="connsiteX21" fmla="*/ 257391 w 1532009"/>
              <a:gd name="connsiteY21" fmla="*/ 3662795 h 5570857"/>
              <a:gd name="connsiteX22" fmla="*/ 300902 w 1532009"/>
              <a:gd name="connsiteY22" fmla="*/ 3868665 h 5570857"/>
              <a:gd name="connsiteX23" fmla="*/ 300036 w 1532009"/>
              <a:gd name="connsiteY23" fmla="*/ 3969760 h 5570857"/>
              <a:gd name="connsiteX24" fmla="*/ 392472 w 1532009"/>
              <a:gd name="connsiteY24" fmla="*/ 4322835 h 5570857"/>
              <a:gd name="connsiteX25" fmla="*/ 459797 w 1532009"/>
              <a:gd name="connsiteY25" fmla="*/ 4868573 h 5570857"/>
              <a:gd name="connsiteX26" fmla="*/ 413687 w 1532009"/>
              <a:gd name="connsiteY26" fmla="*/ 5196105 h 5570857"/>
              <a:gd name="connsiteX27" fmla="*/ 481878 w 1532009"/>
              <a:gd name="connsiteY27" fmla="*/ 5267541 h 5570857"/>
              <a:gd name="connsiteX28" fmla="*/ 425594 w 1532009"/>
              <a:gd name="connsiteY28" fmla="*/ 5345256 h 5570857"/>
              <a:gd name="connsiteX29" fmla="*/ 290728 w 1532009"/>
              <a:gd name="connsiteY29" fmla="*/ 5405870 h 5570857"/>
              <a:gd name="connsiteX30" fmla="*/ 379268 w 1532009"/>
              <a:gd name="connsiteY30" fmla="*/ 5470381 h 5570857"/>
              <a:gd name="connsiteX31" fmla="*/ 513050 w 1532009"/>
              <a:gd name="connsiteY31" fmla="*/ 5490729 h 5570857"/>
              <a:gd name="connsiteX32" fmla="*/ 645318 w 1532009"/>
              <a:gd name="connsiteY32" fmla="*/ 5549828 h 5570857"/>
              <a:gd name="connsiteX33" fmla="*/ 879112 w 1532009"/>
              <a:gd name="connsiteY33" fmla="*/ 5513026 h 5570857"/>
              <a:gd name="connsiteX34" fmla="*/ 1144081 w 1532009"/>
              <a:gd name="connsiteY34" fmla="*/ 5353050 h 5570857"/>
              <a:gd name="connsiteX35" fmla="*/ 1157936 w 1532009"/>
              <a:gd name="connsiteY35" fmla="*/ 5311486 h 5570857"/>
              <a:gd name="connsiteX36" fmla="*/ 1171791 w 1532009"/>
              <a:gd name="connsiteY36" fmla="*/ 5269923 h 5570857"/>
              <a:gd name="connsiteX37" fmla="*/ 1185645 w 1532009"/>
              <a:gd name="connsiteY37" fmla="*/ 5186795 h 5570857"/>
              <a:gd name="connsiteX38" fmla="*/ 1199500 w 1532009"/>
              <a:gd name="connsiteY38" fmla="*/ 5145232 h 5570857"/>
              <a:gd name="connsiteX39" fmla="*/ 1213354 w 1532009"/>
              <a:gd name="connsiteY39" fmla="*/ 5048250 h 5570857"/>
              <a:gd name="connsiteX40" fmla="*/ 1227209 w 1532009"/>
              <a:gd name="connsiteY40" fmla="*/ 4812723 h 5570857"/>
              <a:gd name="connsiteX41" fmla="*/ 1254918 w 1532009"/>
              <a:gd name="connsiteY41" fmla="*/ 4577195 h 5570857"/>
              <a:gd name="connsiteX42" fmla="*/ 1268772 w 1532009"/>
              <a:gd name="connsiteY42" fmla="*/ 4410941 h 5570857"/>
              <a:gd name="connsiteX43" fmla="*/ 1282627 w 1532009"/>
              <a:gd name="connsiteY43" fmla="*/ 4300104 h 5570857"/>
              <a:gd name="connsiteX44" fmla="*/ 1296481 w 1532009"/>
              <a:gd name="connsiteY44" fmla="*/ 4023013 h 5570857"/>
              <a:gd name="connsiteX45" fmla="*/ 1310336 w 1532009"/>
              <a:gd name="connsiteY45" fmla="*/ 2609850 h 5570857"/>
              <a:gd name="connsiteX46" fmla="*/ 1351900 w 1532009"/>
              <a:gd name="connsiteY46" fmla="*/ 2402032 h 5570857"/>
              <a:gd name="connsiteX47" fmla="*/ 1379609 w 1532009"/>
              <a:gd name="connsiteY47" fmla="*/ 2360468 h 5570857"/>
              <a:gd name="connsiteX48" fmla="*/ 1421172 w 1532009"/>
              <a:gd name="connsiteY48" fmla="*/ 2235777 h 5570857"/>
              <a:gd name="connsiteX49" fmla="*/ 1448881 w 1532009"/>
              <a:gd name="connsiteY49" fmla="*/ 2152650 h 5570857"/>
              <a:gd name="connsiteX50" fmla="*/ 1476591 w 1532009"/>
              <a:gd name="connsiteY50" fmla="*/ 2055668 h 5570857"/>
              <a:gd name="connsiteX51" fmla="*/ 1490445 w 1532009"/>
              <a:gd name="connsiteY51" fmla="*/ 1958686 h 5570857"/>
              <a:gd name="connsiteX52" fmla="*/ 1504300 w 1532009"/>
              <a:gd name="connsiteY52" fmla="*/ 1903268 h 5570857"/>
              <a:gd name="connsiteX53" fmla="*/ 1518154 w 1532009"/>
              <a:gd name="connsiteY53" fmla="*/ 1778577 h 5570857"/>
              <a:gd name="connsiteX54" fmla="*/ 1532009 w 1532009"/>
              <a:gd name="connsiteY54" fmla="*/ 1390650 h 5570857"/>
              <a:gd name="connsiteX55" fmla="*/ 1518154 w 1532009"/>
              <a:gd name="connsiteY55" fmla="*/ 1155123 h 5570857"/>
              <a:gd name="connsiteX56" fmla="*/ 1490445 w 1532009"/>
              <a:gd name="connsiteY56" fmla="*/ 1113559 h 5570857"/>
              <a:gd name="connsiteX57" fmla="*/ 1365754 w 1532009"/>
              <a:gd name="connsiteY57" fmla="*/ 1016577 h 5570857"/>
              <a:gd name="connsiteX58" fmla="*/ 1324191 w 1532009"/>
              <a:gd name="connsiteY58" fmla="*/ 1002723 h 5570857"/>
              <a:gd name="connsiteX59" fmla="*/ 1254918 w 1532009"/>
              <a:gd name="connsiteY59" fmla="*/ 947304 h 5570857"/>
              <a:gd name="connsiteX60" fmla="*/ 1171791 w 1532009"/>
              <a:gd name="connsiteY60" fmla="*/ 878032 h 5570857"/>
              <a:gd name="connsiteX61" fmla="*/ 1157936 w 1532009"/>
              <a:gd name="connsiteY61" fmla="*/ 836468 h 5570857"/>
              <a:gd name="connsiteX62" fmla="*/ 1130227 w 1532009"/>
              <a:gd name="connsiteY62" fmla="*/ 794904 h 5570857"/>
              <a:gd name="connsiteX63" fmla="*/ 1116372 w 1532009"/>
              <a:gd name="connsiteY63" fmla="*/ 739486 h 5570857"/>
              <a:gd name="connsiteX64" fmla="*/ 1102518 w 1532009"/>
              <a:gd name="connsiteY64" fmla="*/ 697923 h 5570857"/>
              <a:gd name="connsiteX65" fmla="*/ 1088663 w 1532009"/>
              <a:gd name="connsiteY65" fmla="*/ 531668 h 5570857"/>
              <a:gd name="connsiteX66" fmla="*/ 1098621 w 1532009"/>
              <a:gd name="connsiteY66" fmla="*/ 326448 h 5570857"/>
              <a:gd name="connsiteX67" fmla="*/ 1068532 w 1532009"/>
              <a:gd name="connsiteY67" fmla="*/ 120144 h 5570857"/>
              <a:gd name="connsiteX68" fmla="*/ 881061 w 1532009"/>
              <a:gd name="connsiteY68" fmla="*/ 0 h 5570857"/>
              <a:gd name="connsiteX0" fmla="*/ 881061 w 1532009"/>
              <a:gd name="connsiteY0" fmla="*/ 0 h 5550728"/>
              <a:gd name="connsiteX1" fmla="*/ 699004 w 1532009"/>
              <a:gd name="connsiteY1" fmla="*/ 34419 h 5550728"/>
              <a:gd name="connsiteX2" fmla="*/ 592714 w 1532009"/>
              <a:gd name="connsiteY2" fmla="*/ 167553 h 5550728"/>
              <a:gd name="connsiteX3" fmla="*/ 604188 w 1532009"/>
              <a:gd name="connsiteY3" fmla="*/ 510237 h 5550728"/>
              <a:gd name="connsiteX4" fmla="*/ 636659 w 1532009"/>
              <a:gd name="connsiteY4" fmla="*/ 626702 h 5550728"/>
              <a:gd name="connsiteX5" fmla="*/ 694891 w 1532009"/>
              <a:gd name="connsiteY5" fmla="*/ 694459 h 5550728"/>
              <a:gd name="connsiteX6" fmla="*/ 616743 w 1532009"/>
              <a:gd name="connsiteY6" fmla="*/ 807677 h 5550728"/>
              <a:gd name="connsiteX7" fmla="*/ 320169 w 1532009"/>
              <a:gd name="connsiteY7" fmla="*/ 871754 h 5550728"/>
              <a:gd name="connsiteX8" fmla="*/ 232062 w 1532009"/>
              <a:gd name="connsiteY8" fmla="*/ 975013 h 5550728"/>
              <a:gd name="connsiteX9" fmla="*/ 219074 w 1532009"/>
              <a:gd name="connsiteY9" fmla="*/ 1127846 h 5550728"/>
              <a:gd name="connsiteX10" fmla="*/ 160409 w 1532009"/>
              <a:gd name="connsiteY10" fmla="*/ 1446068 h 5550728"/>
              <a:gd name="connsiteX11" fmla="*/ 102176 w 1532009"/>
              <a:gd name="connsiteY11" fmla="*/ 1796977 h 5550728"/>
              <a:gd name="connsiteX12" fmla="*/ 147854 w 1532009"/>
              <a:gd name="connsiteY12" fmla="*/ 1843953 h 5550728"/>
              <a:gd name="connsiteX13" fmla="*/ 48706 w 1532009"/>
              <a:gd name="connsiteY13" fmla="*/ 2247684 h 5550728"/>
              <a:gd name="connsiteX14" fmla="*/ 25760 w 1532009"/>
              <a:gd name="connsiteY14" fmla="*/ 2386663 h 5550728"/>
              <a:gd name="connsiteX15" fmla="*/ 0 w 1532009"/>
              <a:gd name="connsiteY15" fmla="*/ 2487323 h 5550728"/>
              <a:gd name="connsiteX16" fmla="*/ 44377 w 1532009"/>
              <a:gd name="connsiteY16" fmla="*/ 2676525 h 5550728"/>
              <a:gd name="connsiteX17" fmla="*/ 88755 w 1532009"/>
              <a:gd name="connsiteY17" fmla="*/ 2722418 h 5550728"/>
              <a:gd name="connsiteX18" fmla="*/ 145905 w 1532009"/>
              <a:gd name="connsiteY18" fmla="*/ 2859232 h 5550728"/>
              <a:gd name="connsiteX19" fmla="*/ 163223 w 1532009"/>
              <a:gd name="connsiteY19" fmla="*/ 3004921 h 5550728"/>
              <a:gd name="connsiteX20" fmla="*/ 188550 w 1532009"/>
              <a:gd name="connsiteY20" fmla="*/ 3184598 h 5550728"/>
              <a:gd name="connsiteX21" fmla="*/ 257391 w 1532009"/>
              <a:gd name="connsiteY21" fmla="*/ 3662795 h 5550728"/>
              <a:gd name="connsiteX22" fmla="*/ 300902 w 1532009"/>
              <a:gd name="connsiteY22" fmla="*/ 3868665 h 5550728"/>
              <a:gd name="connsiteX23" fmla="*/ 300036 w 1532009"/>
              <a:gd name="connsiteY23" fmla="*/ 3969760 h 5550728"/>
              <a:gd name="connsiteX24" fmla="*/ 392472 w 1532009"/>
              <a:gd name="connsiteY24" fmla="*/ 4322835 h 5550728"/>
              <a:gd name="connsiteX25" fmla="*/ 459797 w 1532009"/>
              <a:gd name="connsiteY25" fmla="*/ 4868573 h 5550728"/>
              <a:gd name="connsiteX26" fmla="*/ 413687 w 1532009"/>
              <a:gd name="connsiteY26" fmla="*/ 5196105 h 5550728"/>
              <a:gd name="connsiteX27" fmla="*/ 481878 w 1532009"/>
              <a:gd name="connsiteY27" fmla="*/ 5267541 h 5550728"/>
              <a:gd name="connsiteX28" fmla="*/ 425594 w 1532009"/>
              <a:gd name="connsiteY28" fmla="*/ 5345256 h 5550728"/>
              <a:gd name="connsiteX29" fmla="*/ 290728 w 1532009"/>
              <a:gd name="connsiteY29" fmla="*/ 5405870 h 5550728"/>
              <a:gd name="connsiteX30" fmla="*/ 379268 w 1532009"/>
              <a:gd name="connsiteY30" fmla="*/ 5470381 h 5550728"/>
              <a:gd name="connsiteX31" fmla="*/ 513050 w 1532009"/>
              <a:gd name="connsiteY31" fmla="*/ 5490729 h 5550728"/>
              <a:gd name="connsiteX32" fmla="*/ 645318 w 1532009"/>
              <a:gd name="connsiteY32" fmla="*/ 5549828 h 5550728"/>
              <a:gd name="connsiteX33" fmla="*/ 879112 w 1532009"/>
              <a:gd name="connsiteY33" fmla="*/ 5513026 h 5550728"/>
              <a:gd name="connsiteX34" fmla="*/ 1144081 w 1532009"/>
              <a:gd name="connsiteY34" fmla="*/ 5353050 h 5550728"/>
              <a:gd name="connsiteX35" fmla="*/ 1157936 w 1532009"/>
              <a:gd name="connsiteY35" fmla="*/ 5311486 h 5550728"/>
              <a:gd name="connsiteX36" fmla="*/ 1171791 w 1532009"/>
              <a:gd name="connsiteY36" fmla="*/ 5269923 h 5550728"/>
              <a:gd name="connsiteX37" fmla="*/ 1185645 w 1532009"/>
              <a:gd name="connsiteY37" fmla="*/ 5186795 h 5550728"/>
              <a:gd name="connsiteX38" fmla="*/ 1199500 w 1532009"/>
              <a:gd name="connsiteY38" fmla="*/ 5145232 h 5550728"/>
              <a:gd name="connsiteX39" fmla="*/ 1213354 w 1532009"/>
              <a:gd name="connsiteY39" fmla="*/ 5048250 h 5550728"/>
              <a:gd name="connsiteX40" fmla="*/ 1227209 w 1532009"/>
              <a:gd name="connsiteY40" fmla="*/ 4812723 h 5550728"/>
              <a:gd name="connsiteX41" fmla="*/ 1254918 w 1532009"/>
              <a:gd name="connsiteY41" fmla="*/ 4577195 h 5550728"/>
              <a:gd name="connsiteX42" fmla="*/ 1268772 w 1532009"/>
              <a:gd name="connsiteY42" fmla="*/ 4410941 h 5550728"/>
              <a:gd name="connsiteX43" fmla="*/ 1282627 w 1532009"/>
              <a:gd name="connsiteY43" fmla="*/ 4300104 h 5550728"/>
              <a:gd name="connsiteX44" fmla="*/ 1296481 w 1532009"/>
              <a:gd name="connsiteY44" fmla="*/ 4023013 h 5550728"/>
              <a:gd name="connsiteX45" fmla="*/ 1310336 w 1532009"/>
              <a:gd name="connsiteY45" fmla="*/ 2609850 h 5550728"/>
              <a:gd name="connsiteX46" fmla="*/ 1351900 w 1532009"/>
              <a:gd name="connsiteY46" fmla="*/ 2402032 h 5550728"/>
              <a:gd name="connsiteX47" fmla="*/ 1379609 w 1532009"/>
              <a:gd name="connsiteY47" fmla="*/ 2360468 h 5550728"/>
              <a:gd name="connsiteX48" fmla="*/ 1421172 w 1532009"/>
              <a:gd name="connsiteY48" fmla="*/ 2235777 h 5550728"/>
              <a:gd name="connsiteX49" fmla="*/ 1448881 w 1532009"/>
              <a:gd name="connsiteY49" fmla="*/ 2152650 h 5550728"/>
              <a:gd name="connsiteX50" fmla="*/ 1476591 w 1532009"/>
              <a:gd name="connsiteY50" fmla="*/ 2055668 h 5550728"/>
              <a:gd name="connsiteX51" fmla="*/ 1490445 w 1532009"/>
              <a:gd name="connsiteY51" fmla="*/ 1958686 h 5550728"/>
              <a:gd name="connsiteX52" fmla="*/ 1504300 w 1532009"/>
              <a:gd name="connsiteY52" fmla="*/ 1903268 h 5550728"/>
              <a:gd name="connsiteX53" fmla="*/ 1518154 w 1532009"/>
              <a:gd name="connsiteY53" fmla="*/ 1778577 h 5550728"/>
              <a:gd name="connsiteX54" fmla="*/ 1532009 w 1532009"/>
              <a:gd name="connsiteY54" fmla="*/ 1390650 h 5550728"/>
              <a:gd name="connsiteX55" fmla="*/ 1518154 w 1532009"/>
              <a:gd name="connsiteY55" fmla="*/ 1155123 h 5550728"/>
              <a:gd name="connsiteX56" fmla="*/ 1490445 w 1532009"/>
              <a:gd name="connsiteY56" fmla="*/ 1113559 h 5550728"/>
              <a:gd name="connsiteX57" fmla="*/ 1365754 w 1532009"/>
              <a:gd name="connsiteY57" fmla="*/ 1016577 h 5550728"/>
              <a:gd name="connsiteX58" fmla="*/ 1324191 w 1532009"/>
              <a:gd name="connsiteY58" fmla="*/ 1002723 h 5550728"/>
              <a:gd name="connsiteX59" fmla="*/ 1254918 w 1532009"/>
              <a:gd name="connsiteY59" fmla="*/ 947304 h 5550728"/>
              <a:gd name="connsiteX60" fmla="*/ 1171791 w 1532009"/>
              <a:gd name="connsiteY60" fmla="*/ 878032 h 5550728"/>
              <a:gd name="connsiteX61" fmla="*/ 1157936 w 1532009"/>
              <a:gd name="connsiteY61" fmla="*/ 836468 h 5550728"/>
              <a:gd name="connsiteX62" fmla="*/ 1130227 w 1532009"/>
              <a:gd name="connsiteY62" fmla="*/ 794904 h 5550728"/>
              <a:gd name="connsiteX63" fmla="*/ 1116372 w 1532009"/>
              <a:gd name="connsiteY63" fmla="*/ 739486 h 5550728"/>
              <a:gd name="connsiteX64" fmla="*/ 1102518 w 1532009"/>
              <a:gd name="connsiteY64" fmla="*/ 697923 h 5550728"/>
              <a:gd name="connsiteX65" fmla="*/ 1088663 w 1532009"/>
              <a:gd name="connsiteY65" fmla="*/ 531668 h 5550728"/>
              <a:gd name="connsiteX66" fmla="*/ 1098621 w 1532009"/>
              <a:gd name="connsiteY66" fmla="*/ 326448 h 5550728"/>
              <a:gd name="connsiteX67" fmla="*/ 1068532 w 1532009"/>
              <a:gd name="connsiteY67" fmla="*/ 120144 h 5550728"/>
              <a:gd name="connsiteX68" fmla="*/ 881061 w 1532009"/>
              <a:gd name="connsiteY68" fmla="*/ 0 h 5550728"/>
              <a:gd name="connsiteX0" fmla="*/ 881061 w 1532009"/>
              <a:gd name="connsiteY0" fmla="*/ 0 h 5550728"/>
              <a:gd name="connsiteX1" fmla="*/ 699004 w 1532009"/>
              <a:gd name="connsiteY1" fmla="*/ 34419 h 5550728"/>
              <a:gd name="connsiteX2" fmla="*/ 592714 w 1532009"/>
              <a:gd name="connsiteY2" fmla="*/ 167553 h 5550728"/>
              <a:gd name="connsiteX3" fmla="*/ 604188 w 1532009"/>
              <a:gd name="connsiteY3" fmla="*/ 510237 h 5550728"/>
              <a:gd name="connsiteX4" fmla="*/ 636659 w 1532009"/>
              <a:gd name="connsiteY4" fmla="*/ 626702 h 5550728"/>
              <a:gd name="connsiteX5" fmla="*/ 694891 w 1532009"/>
              <a:gd name="connsiteY5" fmla="*/ 694459 h 5550728"/>
              <a:gd name="connsiteX6" fmla="*/ 616743 w 1532009"/>
              <a:gd name="connsiteY6" fmla="*/ 807677 h 5550728"/>
              <a:gd name="connsiteX7" fmla="*/ 320169 w 1532009"/>
              <a:gd name="connsiteY7" fmla="*/ 871754 h 5550728"/>
              <a:gd name="connsiteX8" fmla="*/ 232062 w 1532009"/>
              <a:gd name="connsiteY8" fmla="*/ 975013 h 5550728"/>
              <a:gd name="connsiteX9" fmla="*/ 219074 w 1532009"/>
              <a:gd name="connsiteY9" fmla="*/ 1127846 h 5550728"/>
              <a:gd name="connsiteX10" fmla="*/ 160409 w 1532009"/>
              <a:gd name="connsiteY10" fmla="*/ 1446068 h 5550728"/>
              <a:gd name="connsiteX11" fmla="*/ 102176 w 1532009"/>
              <a:gd name="connsiteY11" fmla="*/ 1796977 h 5550728"/>
              <a:gd name="connsiteX12" fmla="*/ 147854 w 1532009"/>
              <a:gd name="connsiteY12" fmla="*/ 1843953 h 5550728"/>
              <a:gd name="connsiteX13" fmla="*/ 48706 w 1532009"/>
              <a:gd name="connsiteY13" fmla="*/ 2247684 h 5550728"/>
              <a:gd name="connsiteX14" fmla="*/ 25760 w 1532009"/>
              <a:gd name="connsiteY14" fmla="*/ 2386663 h 5550728"/>
              <a:gd name="connsiteX15" fmla="*/ 0 w 1532009"/>
              <a:gd name="connsiteY15" fmla="*/ 2487323 h 5550728"/>
              <a:gd name="connsiteX16" fmla="*/ 44377 w 1532009"/>
              <a:gd name="connsiteY16" fmla="*/ 2676525 h 5550728"/>
              <a:gd name="connsiteX17" fmla="*/ 88755 w 1532009"/>
              <a:gd name="connsiteY17" fmla="*/ 2722418 h 5550728"/>
              <a:gd name="connsiteX18" fmla="*/ 145905 w 1532009"/>
              <a:gd name="connsiteY18" fmla="*/ 2859232 h 5550728"/>
              <a:gd name="connsiteX19" fmla="*/ 163223 w 1532009"/>
              <a:gd name="connsiteY19" fmla="*/ 3004921 h 5550728"/>
              <a:gd name="connsiteX20" fmla="*/ 188550 w 1532009"/>
              <a:gd name="connsiteY20" fmla="*/ 3184598 h 5550728"/>
              <a:gd name="connsiteX21" fmla="*/ 257391 w 1532009"/>
              <a:gd name="connsiteY21" fmla="*/ 3662795 h 5550728"/>
              <a:gd name="connsiteX22" fmla="*/ 300902 w 1532009"/>
              <a:gd name="connsiteY22" fmla="*/ 3868665 h 5550728"/>
              <a:gd name="connsiteX23" fmla="*/ 300036 w 1532009"/>
              <a:gd name="connsiteY23" fmla="*/ 3969760 h 5550728"/>
              <a:gd name="connsiteX24" fmla="*/ 392472 w 1532009"/>
              <a:gd name="connsiteY24" fmla="*/ 4322835 h 5550728"/>
              <a:gd name="connsiteX25" fmla="*/ 459797 w 1532009"/>
              <a:gd name="connsiteY25" fmla="*/ 4868573 h 5550728"/>
              <a:gd name="connsiteX26" fmla="*/ 413687 w 1532009"/>
              <a:gd name="connsiteY26" fmla="*/ 5196105 h 5550728"/>
              <a:gd name="connsiteX27" fmla="*/ 481878 w 1532009"/>
              <a:gd name="connsiteY27" fmla="*/ 5267541 h 5550728"/>
              <a:gd name="connsiteX28" fmla="*/ 425594 w 1532009"/>
              <a:gd name="connsiteY28" fmla="*/ 5345256 h 5550728"/>
              <a:gd name="connsiteX29" fmla="*/ 290728 w 1532009"/>
              <a:gd name="connsiteY29" fmla="*/ 5405870 h 5550728"/>
              <a:gd name="connsiteX30" fmla="*/ 379268 w 1532009"/>
              <a:gd name="connsiteY30" fmla="*/ 5470381 h 5550728"/>
              <a:gd name="connsiteX31" fmla="*/ 513050 w 1532009"/>
              <a:gd name="connsiteY31" fmla="*/ 5490729 h 5550728"/>
              <a:gd name="connsiteX32" fmla="*/ 645318 w 1532009"/>
              <a:gd name="connsiteY32" fmla="*/ 5549828 h 5550728"/>
              <a:gd name="connsiteX33" fmla="*/ 879112 w 1532009"/>
              <a:gd name="connsiteY33" fmla="*/ 5513026 h 5550728"/>
              <a:gd name="connsiteX34" fmla="*/ 1115506 w 1532009"/>
              <a:gd name="connsiteY34" fmla="*/ 5503069 h 5550728"/>
              <a:gd name="connsiteX35" fmla="*/ 1157936 w 1532009"/>
              <a:gd name="connsiteY35" fmla="*/ 5311486 h 5550728"/>
              <a:gd name="connsiteX36" fmla="*/ 1171791 w 1532009"/>
              <a:gd name="connsiteY36" fmla="*/ 5269923 h 5550728"/>
              <a:gd name="connsiteX37" fmla="*/ 1185645 w 1532009"/>
              <a:gd name="connsiteY37" fmla="*/ 5186795 h 5550728"/>
              <a:gd name="connsiteX38" fmla="*/ 1199500 w 1532009"/>
              <a:gd name="connsiteY38" fmla="*/ 5145232 h 5550728"/>
              <a:gd name="connsiteX39" fmla="*/ 1213354 w 1532009"/>
              <a:gd name="connsiteY39" fmla="*/ 5048250 h 5550728"/>
              <a:gd name="connsiteX40" fmla="*/ 1227209 w 1532009"/>
              <a:gd name="connsiteY40" fmla="*/ 4812723 h 5550728"/>
              <a:gd name="connsiteX41" fmla="*/ 1254918 w 1532009"/>
              <a:gd name="connsiteY41" fmla="*/ 4577195 h 5550728"/>
              <a:gd name="connsiteX42" fmla="*/ 1268772 w 1532009"/>
              <a:gd name="connsiteY42" fmla="*/ 4410941 h 5550728"/>
              <a:gd name="connsiteX43" fmla="*/ 1282627 w 1532009"/>
              <a:gd name="connsiteY43" fmla="*/ 4300104 h 5550728"/>
              <a:gd name="connsiteX44" fmla="*/ 1296481 w 1532009"/>
              <a:gd name="connsiteY44" fmla="*/ 4023013 h 5550728"/>
              <a:gd name="connsiteX45" fmla="*/ 1310336 w 1532009"/>
              <a:gd name="connsiteY45" fmla="*/ 2609850 h 5550728"/>
              <a:gd name="connsiteX46" fmla="*/ 1351900 w 1532009"/>
              <a:gd name="connsiteY46" fmla="*/ 2402032 h 5550728"/>
              <a:gd name="connsiteX47" fmla="*/ 1379609 w 1532009"/>
              <a:gd name="connsiteY47" fmla="*/ 2360468 h 5550728"/>
              <a:gd name="connsiteX48" fmla="*/ 1421172 w 1532009"/>
              <a:gd name="connsiteY48" fmla="*/ 2235777 h 5550728"/>
              <a:gd name="connsiteX49" fmla="*/ 1448881 w 1532009"/>
              <a:gd name="connsiteY49" fmla="*/ 2152650 h 5550728"/>
              <a:gd name="connsiteX50" fmla="*/ 1476591 w 1532009"/>
              <a:gd name="connsiteY50" fmla="*/ 2055668 h 5550728"/>
              <a:gd name="connsiteX51" fmla="*/ 1490445 w 1532009"/>
              <a:gd name="connsiteY51" fmla="*/ 1958686 h 5550728"/>
              <a:gd name="connsiteX52" fmla="*/ 1504300 w 1532009"/>
              <a:gd name="connsiteY52" fmla="*/ 1903268 h 5550728"/>
              <a:gd name="connsiteX53" fmla="*/ 1518154 w 1532009"/>
              <a:gd name="connsiteY53" fmla="*/ 1778577 h 5550728"/>
              <a:gd name="connsiteX54" fmla="*/ 1532009 w 1532009"/>
              <a:gd name="connsiteY54" fmla="*/ 1390650 h 5550728"/>
              <a:gd name="connsiteX55" fmla="*/ 1518154 w 1532009"/>
              <a:gd name="connsiteY55" fmla="*/ 1155123 h 5550728"/>
              <a:gd name="connsiteX56" fmla="*/ 1490445 w 1532009"/>
              <a:gd name="connsiteY56" fmla="*/ 1113559 h 5550728"/>
              <a:gd name="connsiteX57" fmla="*/ 1365754 w 1532009"/>
              <a:gd name="connsiteY57" fmla="*/ 1016577 h 5550728"/>
              <a:gd name="connsiteX58" fmla="*/ 1324191 w 1532009"/>
              <a:gd name="connsiteY58" fmla="*/ 1002723 h 5550728"/>
              <a:gd name="connsiteX59" fmla="*/ 1254918 w 1532009"/>
              <a:gd name="connsiteY59" fmla="*/ 947304 h 5550728"/>
              <a:gd name="connsiteX60" fmla="*/ 1171791 w 1532009"/>
              <a:gd name="connsiteY60" fmla="*/ 878032 h 5550728"/>
              <a:gd name="connsiteX61" fmla="*/ 1157936 w 1532009"/>
              <a:gd name="connsiteY61" fmla="*/ 836468 h 5550728"/>
              <a:gd name="connsiteX62" fmla="*/ 1130227 w 1532009"/>
              <a:gd name="connsiteY62" fmla="*/ 794904 h 5550728"/>
              <a:gd name="connsiteX63" fmla="*/ 1116372 w 1532009"/>
              <a:gd name="connsiteY63" fmla="*/ 739486 h 5550728"/>
              <a:gd name="connsiteX64" fmla="*/ 1102518 w 1532009"/>
              <a:gd name="connsiteY64" fmla="*/ 697923 h 5550728"/>
              <a:gd name="connsiteX65" fmla="*/ 1088663 w 1532009"/>
              <a:gd name="connsiteY65" fmla="*/ 531668 h 5550728"/>
              <a:gd name="connsiteX66" fmla="*/ 1098621 w 1532009"/>
              <a:gd name="connsiteY66" fmla="*/ 326448 h 5550728"/>
              <a:gd name="connsiteX67" fmla="*/ 1068532 w 1532009"/>
              <a:gd name="connsiteY67" fmla="*/ 120144 h 5550728"/>
              <a:gd name="connsiteX68" fmla="*/ 881061 w 1532009"/>
              <a:gd name="connsiteY68" fmla="*/ 0 h 5550728"/>
              <a:gd name="connsiteX0" fmla="*/ 881061 w 1532009"/>
              <a:gd name="connsiteY0" fmla="*/ 0 h 5550123"/>
              <a:gd name="connsiteX1" fmla="*/ 699004 w 1532009"/>
              <a:gd name="connsiteY1" fmla="*/ 34419 h 5550123"/>
              <a:gd name="connsiteX2" fmla="*/ 592714 w 1532009"/>
              <a:gd name="connsiteY2" fmla="*/ 167553 h 5550123"/>
              <a:gd name="connsiteX3" fmla="*/ 604188 w 1532009"/>
              <a:gd name="connsiteY3" fmla="*/ 510237 h 5550123"/>
              <a:gd name="connsiteX4" fmla="*/ 636659 w 1532009"/>
              <a:gd name="connsiteY4" fmla="*/ 626702 h 5550123"/>
              <a:gd name="connsiteX5" fmla="*/ 694891 w 1532009"/>
              <a:gd name="connsiteY5" fmla="*/ 694459 h 5550123"/>
              <a:gd name="connsiteX6" fmla="*/ 616743 w 1532009"/>
              <a:gd name="connsiteY6" fmla="*/ 807677 h 5550123"/>
              <a:gd name="connsiteX7" fmla="*/ 320169 w 1532009"/>
              <a:gd name="connsiteY7" fmla="*/ 871754 h 5550123"/>
              <a:gd name="connsiteX8" fmla="*/ 232062 w 1532009"/>
              <a:gd name="connsiteY8" fmla="*/ 975013 h 5550123"/>
              <a:gd name="connsiteX9" fmla="*/ 219074 w 1532009"/>
              <a:gd name="connsiteY9" fmla="*/ 1127846 h 5550123"/>
              <a:gd name="connsiteX10" fmla="*/ 160409 w 1532009"/>
              <a:gd name="connsiteY10" fmla="*/ 1446068 h 5550123"/>
              <a:gd name="connsiteX11" fmla="*/ 102176 w 1532009"/>
              <a:gd name="connsiteY11" fmla="*/ 1796977 h 5550123"/>
              <a:gd name="connsiteX12" fmla="*/ 147854 w 1532009"/>
              <a:gd name="connsiteY12" fmla="*/ 1843953 h 5550123"/>
              <a:gd name="connsiteX13" fmla="*/ 48706 w 1532009"/>
              <a:gd name="connsiteY13" fmla="*/ 2247684 h 5550123"/>
              <a:gd name="connsiteX14" fmla="*/ 25760 w 1532009"/>
              <a:gd name="connsiteY14" fmla="*/ 2386663 h 5550123"/>
              <a:gd name="connsiteX15" fmla="*/ 0 w 1532009"/>
              <a:gd name="connsiteY15" fmla="*/ 2487323 h 5550123"/>
              <a:gd name="connsiteX16" fmla="*/ 44377 w 1532009"/>
              <a:gd name="connsiteY16" fmla="*/ 2676525 h 5550123"/>
              <a:gd name="connsiteX17" fmla="*/ 88755 w 1532009"/>
              <a:gd name="connsiteY17" fmla="*/ 2722418 h 5550123"/>
              <a:gd name="connsiteX18" fmla="*/ 145905 w 1532009"/>
              <a:gd name="connsiteY18" fmla="*/ 2859232 h 5550123"/>
              <a:gd name="connsiteX19" fmla="*/ 163223 w 1532009"/>
              <a:gd name="connsiteY19" fmla="*/ 3004921 h 5550123"/>
              <a:gd name="connsiteX20" fmla="*/ 188550 w 1532009"/>
              <a:gd name="connsiteY20" fmla="*/ 3184598 h 5550123"/>
              <a:gd name="connsiteX21" fmla="*/ 257391 w 1532009"/>
              <a:gd name="connsiteY21" fmla="*/ 3662795 h 5550123"/>
              <a:gd name="connsiteX22" fmla="*/ 300902 w 1532009"/>
              <a:gd name="connsiteY22" fmla="*/ 3868665 h 5550123"/>
              <a:gd name="connsiteX23" fmla="*/ 300036 w 1532009"/>
              <a:gd name="connsiteY23" fmla="*/ 3969760 h 5550123"/>
              <a:gd name="connsiteX24" fmla="*/ 392472 w 1532009"/>
              <a:gd name="connsiteY24" fmla="*/ 4322835 h 5550123"/>
              <a:gd name="connsiteX25" fmla="*/ 459797 w 1532009"/>
              <a:gd name="connsiteY25" fmla="*/ 4868573 h 5550123"/>
              <a:gd name="connsiteX26" fmla="*/ 413687 w 1532009"/>
              <a:gd name="connsiteY26" fmla="*/ 5196105 h 5550123"/>
              <a:gd name="connsiteX27" fmla="*/ 481878 w 1532009"/>
              <a:gd name="connsiteY27" fmla="*/ 5267541 h 5550123"/>
              <a:gd name="connsiteX28" fmla="*/ 425594 w 1532009"/>
              <a:gd name="connsiteY28" fmla="*/ 5345256 h 5550123"/>
              <a:gd name="connsiteX29" fmla="*/ 290728 w 1532009"/>
              <a:gd name="connsiteY29" fmla="*/ 5405870 h 5550123"/>
              <a:gd name="connsiteX30" fmla="*/ 379268 w 1532009"/>
              <a:gd name="connsiteY30" fmla="*/ 5470381 h 5550123"/>
              <a:gd name="connsiteX31" fmla="*/ 513050 w 1532009"/>
              <a:gd name="connsiteY31" fmla="*/ 5490729 h 5550123"/>
              <a:gd name="connsiteX32" fmla="*/ 645318 w 1532009"/>
              <a:gd name="connsiteY32" fmla="*/ 5549828 h 5550123"/>
              <a:gd name="connsiteX33" fmla="*/ 879112 w 1532009"/>
              <a:gd name="connsiteY33" fmla="*/ 5513026 h 5550123"/>
              <a:gd name="connsiteX34" fmla="*/ 998392 w 1532009"/>
              <a:gd name="connsiteY34" fmla="*/ 5439424 h 5550123"/>
              <a:gd name="connsiteX35" fmla="*/ 1115506 w 1532009"/>
              <a:gd name="connsiteY35" fmla="*/ 5503069 h 5550123"/>
              <a:gd name="connsiteX36" fmla="*/ 1157936 w 1532009"/>
              <a:gd name="connsiteY36" fmla="*/ 5311486 h 5550123"/>
              <a:gd name="connsiteX37" fmla="*/ 1171791 w 1532009"/>
              <a:gd name="connsiteY37" fmla="*/ 5269923 h 5550123"/>
              <a:gd name="connsiteX38" fmla="*/ 1185645 w 1532009"/>
              <a:gd name="connsiteY38" fmla="*/ 5186795 h 5550123"/>
              <a:gd name="connsiteX39" fmla="*/ 1199500 w 1532009"/>
              <a:gd name="connsiteY39" fmla="*/ 5145232 h 5550123"/>
              <a:gd name="connsiteX40" fmla="*/ 1213354 w 1532009"/>
              <a:gd name="connsiteY40" fmla="*/ 5048250 h 5550123"/>
              <a:gd name="connsiteX41" fmla="*/ 1227209 w 1532009"/>
              <a:gd name="connsiteY41" fmla="*/ 4812723 h 5550123"/>
              <a:gd name="connsiteX42" fmla="*/ 1254918 w 1532009"/>
              <a:gd name="connsiteY42" fmla="*/ 4577195 h 5550123"/>
              <a:gd name="connsiteX43" fmla="*/ 1268772 w 1532009"/>
              <a:gd name="connsiteY43" fmla="*/ 4410941 h 5550123"/>
              <a:gd name="connsiteX44" fmla="*/ 1282627 w 1532009"/>
              <a:gd name="connsiteY44" fmla="*/ 4300104 h 5550123"/>
              <a:gd name="connsiteX45" fmla="*/ 1296481 w 1532009"/>
              <a:gd name="connsiteY45" fmla="*/ 4023013 h 5550123"/>
              <a:gd name="connsiteX46" fmla="*/ 1310336 w 1532009"/>
              <a:gd name="connsiteY46" fmla="*/ 2609850 h 5550123"/>
              <a:gd name="connsiteX47" fmla="*/ 1351900 w 1532009"/>
              <a:gd name="connsiteY47" fmla="*/ 2402032 h 5550123"/>
              <a:gd name="connsiteX48" fmla="*/ 1379609 w 1532009"/>
              <a:gd name="connsiteY48" fmla="*/ 2360468 h 5550123"/>
              <a:gd name="connsiteX49" fmla="*/ 1421172 w 1532009"/>
              <a:gd name="connsiteY49" fmla="*/ 2235777 h 5550123"/>
              <a:gd name="connsiteX50" fmla="*/ 1448881 w 1532009"/>
              <a:gd name="connsiteY50" fmla="*/ 2152650 h 5550123"/>
              <a:gd name="connsiteX51" fmla="*/ 1476591 w 1532009"/>
              <a:gd name="connsiteY51" fmla="*/ 2055668 h 5550123"/>
              <a:gd name="connsiteX52" fmla="*/ 1490445 w 1532009"/>
              <a:gd name="connsiteY52" fmla="*/ 1958686 h 5550123"/>
              <a:gd name="connsiteX53" fmla="*/ 1504300 w 1532009"/>
              <a:gd name="connsiteY53" fmla="*/ 1903268 h 5550123"/>
              <a:gd name="connsiteX54" fmla="*/ 1518154 w 1532009"/>
              <a:gd name="connsiteY54" fmla="*/ 1778577 h 5550123"/>
              <a:gd name="connsiteX55" fmla="*/ 1532009 w 1532009"/>
              <a:gd name="connsiteY55" fmla="*/ 1390650 h 5550123"/>
              <a:gd name="connsiteX56" fmla="*/ 1518154 w 1532009"/>
              <a:gd name="connsiteY56" fmla="*/ 1155123 h 5550123"/>
              <a:gd name="connsiteX57" fmla="*/ 1490445 w 1532009"/>
              <a:gd name="connsiteY57" fmla="*/ 1113559 h 5550123"/>
              <a:gd name="connsiteX58" fmla="*/ 1365754 w 1532009"/>
              <a:gd name="connsiteY58" fmla="*/ 1016577 h 5550123"/>
              <a:gd name="connsiteX59" fmla="*/ 1324191 w 1532009"/>
              <a:gd name="connsiteY59" fmla="*/ 1002723 h 5550123"/>
              <a:gd name="connsiteX60" fmla="*/ 1254918 w 1532009"/>
              <a:gd name="connsiteY60" fmla="*/ 947304 h 5550123"/>
              <a:gd name="connsiteX61" fmla="*/ 1171791 w 1532009"/>
              <a:gd name="connsiteY61" fmla="*/ 878032 h 5550123"/>
              <a:gd name="connsiteX62" fmla="*/ 1157936 w 1532009"/>
              <a:gd name="connsiteY62" fmla="*/ 836468 h 5550123"/>
              <a:gd name="connsiteX63" fmla="*/ 1130227 w 1532009"/>
              <a:gd name="connsiteY63" fmla="*/ 794904 h 5550123"/>
              <a:gd name="connsiteX64" fmla="*/ 1116372 w 1532009"/>
              <a:gd name="connsiteY64" fmla="*/ 739486 h 5550123"/>
              <a:gd name="connsiteX65" fmla="*/ 1102518 w 1532009"/>
              <a:gd name="connsiteY65" fmla="*/ 697923 h 5550123"/>
              <a:gd name="connsiteX66" fmla="*/ 1088663 w 1532009"/>
              <a:gd name="connsiteY66" fmla="*/ 531668 h 5550123"/>
              <a:gd name="connsiteX67" fmla="*/ 1098621 w 1532009"/>
              <a:gd name="connsiteY67" fmla="*/ 326448 h 5550123"/>
              <a:gd name="connsiteX68" fmla="*/ 1068532 w 1532009"/>
              <a:gd name="connsiteY68" fmla="*/ 120144 h 5550123"/>
              <a:gd name="connsiteX69" fmla="*/ 881061 w 1532009"/>
              <a:gd name="connsiteY69" fmla="*/ 0 h 5550123"/>
              <a:gd name="connsiteX0" fmla="*/ 881061 w 1532009"/>
              <a:gd name="connsiteY0" fmla="*/ 0 h 5550123"/>
              <a:gd name="connsiteX1" fmla="*/ 699004 w 1532009"/>
              <a:gd name="connsiteY1" fmla="*/ 34419 h 5550123"/>
              <a:gd name="connsiteX2" fmla="*/ 592714 w 1532009"/>
              <a:gd name="connsiteY2" fmla="*/ 167553 h 5550123"/>
              <a:gd name="connsiteX3" fmla="*/ 604188 w 1532009"/>
              <a:gd name="connsiteY3" fmla="*/ 510237 h 5550123"/>
              <a:gd name="connsiteX4" fmla="*/ 636659 w 1532009"/>
              <a:gd name="connsiteY4" fmla="*/ 626702 h 5550123"/>
              <a:gd name="connsiteX5" fmla="*/ 694891 w 1532009"/>
              <a:gd name="connsiteY5" fmla="*/ 694459 h 5550123"/>
              <a:gd name="connsiteX6" fmla="*/ 616743 w 1532009"/>
              <a:gd name="connsiteY6" fmla="*/ 807677 h 5550123"/>
              <a:gd name="connsiteX7" fmla="*/ 320169 w 1532009"/>
              <a:gd name="connsiteY7" fmla="*/ 871754 h 5550123"/>
              <a:gd name="connsiteX8" fmla="*/ 232062 w 1532009"/>
              <a:gd name="connsiteY8" fmla="*/ 975013 h 5550123"/>
              <a:gd name="connsiteX9" fmla="*/ 219074 w 1532009"/>
              <a:gd name="connsiteY9" fmla="*/ 1127846 h 5550123"/>
              <a:gd name="connsiteX10" fmla="*/ 160409 w 1532009"/>
              <a:gd name="connsiteY10" fmla="*/ 1446068 h 5550123"/>
              <a:gd name="connsiteX11" fmla="*/ 102176 w 1532009"/>
              <a:gd name="connsiteY11" fmla="*/ 1796977 h 5550123"/>
              <a:gd name="connsiteX12" fmla="*/ 147854 w 1532009"/>
              <a:gd name="connsiteY12" fmla="*/ 1843953 h 5550123"/>
              <a:gd name="connsiteX13" fmla="*/ 48706 w 1532009"/>
              <a:gd name="connsiteY13" fmla="*/ 2247684 h 5550123"/>
              <a:gd name="connsiteX14" fmla="*/ 25760 w 1532009"/>
              <a:gd name="connsiteY14" fmla="*/ 2386663 h 5550123"/>
              <a:gd name="connsiteX15" fmla="*/ 0 w 1532009"/>
              <a:gd name="connsiteY15" fmla="*/ 2487323 h 5550123"/>
              <a:gd name="connsiteX16" fmla="*/ 44377 w 1532009"/>
              <a:gd name="connsiteY16" fmla="*/ 2676525 h 5550123"/>
              <a:gd name="connsiteX17" fmla="*/ 88755 w 1532009"/>
              <a:gd name="connsiteY17" fmla="*/ 2722418 h 5550123"/>
              <a:gd name="connsiteX18" fmla="*/ 145905 w 1532009"/>
              <a:gd name="connsiteY18" fmla="*/ 2859232 h 5550123"/>
              <a:gd name="connsiteX19" fmla="*/ 163223 w 1532009"/>
              <a:gd name="connsiteY19" fmla="*/ 3004921 h 5550123"/>
              <a:gd name="connsiteX20" fmla="*/ 188550 w 1532009"/>
              <a:gd name="connsiteY20" fmla="*/ 3184598 h 5550123"/>
              <a:gd name="connsiteX21" fmla="*/ 257391 w 1532009"/>
              <a:gd name="connsiteY21" fmla="*/ 3662795 h 5550123"/>
              <a:gd name="connsiteX22" fmla="*/ 300902 w 1532009"/>
              <a:gd name="connsiteY22" fmla="*/ 3868665 h 5550123"/>
              <a:gd name="connsiteX23" fmla="*/ 300036 w 1532009"/>
              <a:gd name="connsiteY23" fmla="*/ 3969760 h 5550123"/>
              <a:gd name="connsiteX24" fmla="*/ 392472 w 1532009"/>
              <a:gd name="connsiteY24" fmla="*/ 4322835 h 5550123"/>
              <a:gd name="connsiteX25" fmla="*/ 459797 w 1532009"/>
              <a:gd name="connsiteY25" fmla="*/ 4868573 h 5550123"/>
              <a:gd name="connsiteX26" fmla="*/ 413687 w 1532009"/>
              <a:gd name="connsiteY26" fmla="*/ 5196105 h 5550123"/>
              <a:gd name="connsiteX27" fmla="*/ 481878 w 1532009"/>
              <a:gd name="connsiteY27" fmla="*/ 5267541 h 5550123"/>
              <a:gd name="connsiteX28" fmla="*/ 425594 w 1532009"/>
              <a:gd name="connsiteY28" fmla="*/ 5345256 h 5550123"/>
              <a:gd name="connsiteX29" fmla="*/ 290728 w 1532009"/>
              <a:gd name="connsiteY29" fmla="*/ 5405870 h 5550123"/>
              <a:gd name="connsiteX30" fmla="*/ 379268 w 1532009"/>
              <a:gd name="connsiteY30" fmla="*/ 5470381 h 5550123"/>
              <a:gd name="connsiteX31" fmla="*/ 513050 w 1532009"/>
              <a:gd name="connsiteY31" fmla="*/ 5490729 h 5550123"/>
              <a:gd name="connsiteX32" fmla="*/ 645318 w 1532009"/>
              <a:gd name="connsiteY32" fmla="*/ 5549828 h 5550123"/>
              <a:gd name="connsiteX33" fmla="*/ 879112 w 1532009"/>
              <a:gd name="connsiteY33" fmla="*/ 5513026 h 5550123"/>
              <a:gd name="connsiteX34" fmla="*/ 998392 w 1532009"/>
              <a:gd name="connsiteY34" fmla="*/ 5439424 h 5550123"/>
              <a:gd name="connsiteX35" fmla="*/ 1115506 w 1532009"/>
              <a:gd name="connsiteY35" fmla="*/ 5503069 h 5550123"/>
              <a:gd name="connsiteX36" fmla="*/ 1157936 w 1532009"/>
              <a:gd name="connsiteY36" fmla="*/ 5311486 h 5550123"/>
              <a:gd name="connsiteX37" fmla="*/ 1171791 w 1532009"/>
              <a:gd name="connsiteY37" fmla="*/ 5269923 h 5550123"/>
              <a:gd name="connsiteX38" fmla="*/ 1185645 w 1532009"/>
              <a:gd name="connsiteY38" fmla="*/ 5186795 h 5550123"/>
              <a:gd name="connsiteX39" fmla="*/ 1199500 w 1532009"/>
              <a:gd name="connsiteY39" fmla="*/ 5145232 h 5550123"/>
              <a:gd name="connsiteX40" fmla="*/ 1213354 w 1532009"/>
              <a:gd name="connsiteY40" fmla="*/ 5048250 h 5550123"/>
              <a:gd name="connsiteX41" fmla="*/ 1227209 w 1532009"/>
              <a:gd name="connsiteY41" fmla="*/ 4812723 h 5550123"/>
              <a:gd name="connsiteX42" fmla="*/ 1254918 w 1532009"/>
              <a:gd name="connsiteY42" fmla="*/ 4577195 h 5550123"/>
              <a:gd name="connsiteX43" fmla="*/ 1268772 w 1532009"/>
              <a:gd name="connsiteY43" fmla="*/ 4410941 h 5550123"/>
              <a:gd name="connsiteX44" fmla="*/ 1282627 w 1532009"/>
              <a:gd name="connsiteY44" fmla="*/ 4300104 h 5550123"/>
              <a:gd name="connsiteX45" fmla="*/ 1296481 w 1532009"/>
              <a:gd name="connsiteY45" fmla="*/ 4023013 h 5550123"/>
              <a:gd name="connsiteX46" fmla="*/ 1310336 w 1532009"/>
              <a:gd name="connsiteY46" fmla="*/ 2609850 h 5550123"/>
              <a:gd name="connsiteX47" fmla="*/ 1351900 w 1532009"/>
              <a:gd name="connsiteY47" fmla="*/ 2402032 h 5550123"/>
              <a:gd name="connsiteX48" fmla="*/ 1379609 w 1532009"/>
              <a:gd name="connsiteY48" fmla="*/ 2360468 h 5550123"/>
              <a:gd name="connsiteX49" fmla="*/ 1421172 w 1532009"/>
              <a:gd name="connsiteY49" fmla="*/ 2235777 h 5550123"/>
              <a:gd name="connsiteX50" fmla="*/ 1448881 w 1532009"/>
              <a:gd name="connsiteY50" fmla="*/ 2152650 h 5550123"/>
              <a:gd name="connsiteX51" fmla="*/ 1476591 w 1532009"/>
              <a:gd name="connsiteY51" fmla="*/ 2055668 h 5550123"/>
              <a:gd name="connsiteX52" fmla="*/ 1490445 w 1532009"/>
              <a:gd name="connsiteY52" fmla="*/ 1958686 h 5550123"/>
              <a:gd name="connsiteX53" fmla="*/ 1504300 w 1532009"/>
              <a:gd name="connsiteY53" fmla="*/ 1903268 h 5550123"/>
              <a:gd name="connsiteX54" fmla="*/ 1518154 w 1532009"/>
              <a:gd name="connsiteY54" fmla="*/ 1778577 h 5550123"/>
              <a:gd name="connsiteX55" fmla="*/ 1532009 w 1532009"/>
              <a:gd name="connsiteY55" fmla="*/ 1390650 h 5550123"/>
              <a:gd name="connsiteX56" fmla="*/ 1518154 w 1532009"/>
              <a:gd name="connsiteY56" fmla="*/ 1155123 h 5550123"/>
              <a:gd name="connsiteX57" fmla="*/ 1490445 w 1532009"/>
              <a:gd name="connsiteY57" fmla="*/ 1113559 h 5550123"/>
              <a:gd name="connsiteX58" fmla="*/ 1365754 w 1532009"/>
              <a:gd name="connsiteY58" fmla="*/ 1016577 h 5550123"/>
              <a:gd name="connsiteX59" fmla="*/ 1324191 w 1532009"/>
              <a:gd name="connsiteY59" fmla="*/ 1002723 h 5550123"/>
              <a:gd name="connsiteX60" fmla="*/ 1254918 w 1532009"/>
              <a:gd name="connsiteY60" fmla="*/ 947304 h 5550123"/>
              <a:gd name="connsiteX61" fmla="*/ 1171791 w 1532009"/>
              <a:gd name="connsiteY61" fmla="*/ 878032 h 5550123"/>
              <a:gd name="connsiteX62" fmla="*/ 1157936 w 1532009"/>
              <a:gd name="connsiteY62" fmla="*/ 836468 h 5550123"/>
              <a:gd name="connsiteX63" fmla="*/ 1130227 w 1532009"/>
              <a:gd name="connsiteY63" fmla="*/ 794904 h 5550123"/>
              <a:gd name="connsiteX64" fmla="*/ 1116372 w 1532009"/>
              <a:gd name="connsiteY64" fmla="*/ 739486 h 5550123"/>
              <a:gd name="connsiteX65" fmla="*/ 1102518 w 1532009"/>
              <a:gd name="connsiteY65" fmla="*/ 697923 h 5550123"/>
              <a:gd name="connsiteX66" fmla="*/ 1088663 w 1532009"/>
              <a:gd name="connsiteY66" fmla="*/ 531668 h 5550123"/>
              <a:gd name="connsiteX67" fmla="*/ 1098621 w 1532009"/>
              <a:gd name="connsiteY67" fmla="*/ 326448 h 5550123"/>
              <a:gd name="connsiteX68" fmla="*/ 1068532 w 1532009"/>
              <a:gd name="connsiteY68" fmla="*/ 120144 h 5550123"/>
              <a:gd name="connsiteX69" fmla="*/ 881061 w 1532009"/>
              <a:gd name="connsiteY69" fmla="*/ 0 h 5550123"/>
              <a:gd name="connsiteX0" fmla="*/ 881061 w 1532009"/>
              <a:gd name="connsiteY0" fmla="*/ 0 h 5550123"/>
              <a:gd name="connsiteX1" fmla="*/ 699004 w 1532009"/>
              <a:gd name="connsiteY1" fmla="*/ 34419 h 5550123"/>
              <a:gd name="connsiteX2" fmla="*/ 592714 w 1532009"/>
              <a:gd name="connsiteY2" fmla="*/ 167553 h 5550123"/>
              <a:gd name="connsiteX3" fmla="*/ 604188 w 1532009"/>
              <a:gd name="connsiteY3" fmla="*/ 510237 h 5550123"/>
              <a:gd name="connsiteX4" fmla="*/ 636659 w 1532009"/>
              <a:gd name="connsiteY4" fmla="*/ 626702 h 5550123"/>
              <a:gd name="connsiteX5" fmla="*/ 694891 w 1532009"/>
              <a:gd name="connsiteY5" fmla="*/ 694459 h 5550123"/>
              <a:gd name="connsiteX6" fmla="*/ 616743 w 1532009"/>
              <a:gd name="connsiteY6" fmla="*/ 807677 h 5550123"/>
              <a:gd name="connsiteX7" fmla="*/ 320169 w 1532009"/>
              <a:gd name="connsiteY7" fmla="*/ 871754 h 5550123"/>
              <a:gd name="connsiteX8" fmla="*/ 232062 w 1532009"/>
              <a:gd name="connsiteY8" fmla="*/ 975013 h 5550123"/>
              <a:gd name="connsiteX9" fmla="*/ 219074 w 1532009"/>
              <a:gd name="connsiteY9" fmla="*/ 1127846 h 5550123"/>
              <a:gd name="connsiteX10" fmla="*/ 160409 w 1532009"/>
              <a:gd name="connsiteY10" fmla="*/ 1446068 h 5550123"/>
              <a:gd name="connsiteX11" fmla="*/ 102176 w 1532009"/>
              <a:gd name="connsiteY11" fmla="*/ 1796977 h 5550123"/>
              <a:gd name="connsiteX12" fmla="*/ 147854 w 1532009"/>
              <a:gd name="connsiteY12" fmla="*/ 1843953 h 5550123"/>
              <a:gd name="connsiteX13" fmla="*/ 48706 w 1532009"/>
              <a:gd name="connsiteY13" fmla="*/ 2247684 h 5550123"/>
              <a:gd name="connsiteX14" fmla="*/ 25760 w 1532009"/>
              <a:gd name="connsiteY14" fmla="*/ 2386663 h 5550123"/>
              <a:gd name="connsiteX15" fmla="*/ 0 w 1532009"/>
              <a:gd name="connsiteY15" fmla="*/ 2487323 h 5550123"/>
              <a:gd name="connsiteX16" fmla="*/ 44377 w 1532009"/>
              <a:gd name="connsiteY16" fmla="*/ 2676525 h 5550123"/>
              <a:gd name="connsiteX17" fmla="*/ 88755 w 1532009"/>
              <a:gd name="connsiteY17" fmla="*/ 2722418 h 5550123"/>
              <a:gd name="connsiteX18" fmla="*/ 145905 w 1532009"/>
              <a:gd name="connsiteY18" fmla="*/ 2859232 h 5550123"/>
              <a:gd name="connsiteX19" fmla="*/ 163223 w 1532009"/>
              <a:gd name="connsiteY19" fmla="*/ 3004921 h 5550123"/>
              <a:gd name="connsiteX20" fmla="*/ 188550 w 1532009"/>
              <a:gd name="connsiteY20" fmla="*/ 3184598 h 5550123"/>
              <a:gd name="connsiteX21" fmla="*/ 257391 w 1532009"/>
              <a:gd name="connsiteY21" fmla="*/ 3662795 h 5550123"/>
              <a:gd name="connsiteX22" fmla="*/ 300902 w 1532009"/>
              <a:gd name="connsiteY22" fmla="*/ 3868665 h 5550123"/>
              <a:gd name="connsiteX23" fmla="*/ 300036 w 1532009"/>
              <a:gd name="connsiteY23" fmla="*/ 3969760 h 5550123"/>
              <a:gd name="connsiteX24" fmla="*/ 392472 w 1532009"/>
              <a:gd name="connsiteY24" fmla="*/ 4322835 h 5550123"/>
              <a:gd name="connsiteX25" fmla="*/ 459797 w 1532009"/>
              <a:gd name="connsiteY25" fmla="*/ 4868573 h 5550123"/>
              <a:gd name="connsiteX26" fmla="*/ 413687 w 1532009"/>
              <a:gd name="connsiteY26" fmla="*/ 5196105 h 5550123"/>
              <a:gd name="connsiteX27" fmla="*/ 481878 w 1532009"/>
              <a:gd name="connsiteY27" fmla="*/ 5267541 h 5550123"/>
              <a:gd name="connsiteX28" fmla="*/ 425594 w 1532009"/>
              <a:gd name="connsiteY28" fmla="*/ 5345256 h 5550123"/>
              <a:gd name="connsiteX29" fmla="*/ 290728 w 1532009"/>
              <a:gd name="connsiteY29" fmla="*/ 5405870 h 5550123"/>
              <a:gd name="connsiteX30" fmla="*/ 379268 w 1532009"/>
              <a:gd name="connsiteY30" fmla="*/ 5470381 h 5550123"/>
              <a:gd name="connsiteX31" fmla="*/ 513050 w 1532009"/>
              <a:gd name="connsiteY31" fmla="*/ 5490729 h 5550123"/>
              <a:gd name="connsiteX32" fmla="*/ 645318 w 1532009"/>
              <a:gd name="connsiteY32" fmla="*/ 5549828 h 5550123"/>
              <a:gd name="connsiteX33" fmla="*/ 879112 w 1532009"/>
              <a:gd name="connsiteY33" fmla="*/ 5513026 h 5550123"/>
              <a:gd name="connsiteX34" fmla="*/ 998392 w 1532009"/>
              <a:gd name="connsiteY34" fmla="*/ 5439424 h 5550123"/>
              <a:gd name="connsiteX35" fmla="*/ 1115506 w 1532009"/>
              <a:gd name="connsiteY35" fmla="*/ 5503069 h 5550123"/>
              <a:gd name="connsiteX36" fmla="*/ 1157936 w 1532009"/>
              <a:gd name="connsiteY36" fmla="*/ 5311486 h 5550123"/>
              <a:gd name="connsiteX37" fmla="*/ 1171791 w 1532009"/>
              <a:gd name="connsiteY37" fmla="*/ 5269923 h 5550123"/>
              <a:gd name="connsiteX38" fmla="*/ 1185645 w 1532009"/>
              <a:gd name="connsiteY38" fmla="*/ 5186795 h 5550123"/>
              <a:gd name="connsiteX39" fmla="*/ 1199500 w 1532009"/>
              <a:gd name="connsiteY39" fmla="*/ 5145232 h 5550123"/>
              <a:gd name="connsiteX40" fmla="*/ 1213354 w 1532009"/>
              <a:gd name="connsiteY40" fmla="*/ 5048250 h 5550123"/>
              <a:gd name="connsiteX41" fmla="*/ 1227209 w 1532009"/>
              <a:gd name="connsiteY41" fmla="*/ 4812723 h 5550123"/>
              <a:gd name="connsiteX42" fmla="*/ 1254918 w 1532009"/>
              <a:gd name="connsiteY42" fmla="*/ 4577195 h 5550123"/>
              <a:gd name="connsiteX43" fmla="*/ 1268772 w 1532009"/>
              <a:gd name="connsiteY43" fmla="*/ 4410941 h 5550123"/>
              <a:gd name="connsiteX44" fmla="*/ 1282627 w 1532009"/>
              <a:gd name="connsiteY44" fmla="*/ 4300104 h 5550123"/>
              <a:gd name="connsiteX45" fmla="*/ 1296481 w 1532009"/>
              <a:gd name="connsiteY45" fmla="*/ 4023013 h 5550123"/>
              <a:gd name="connsiteX46" fmla="*/ 1310336 w 1532009"/>
              <a:gd name="connsiteY46" fmla="*/ 2609850 h 5550123"/>
              <a:gd name="connsiteX47" fmla="*/ 1351900 w 1532009"/>
              <a:gd name="connsiteY47" fmla="*/ 2402032 h 5550123"/>
              <a:gd name="connsiteX48" fmla="*/ 1379609 w 1532009"/>
              <a:gd name="connsiteY48" fmla="*/ 2360468 h 5550123"/>
              <a:gd name="connsiteX49" fmla="*/ 1421172 w 1532009"/>
              <a:gd name="connsiteY49" fmla="*/ 2235777 h 5550123"/>
              <a:gd name="connsiteX50" fmla="*/ 1448881 w 1532009"/>
              <a:gd name="connsiteY50" fmla="*/ 2152650 h 5550123"/>
              <a:gd name="connsiteX51" fmla="*/ 1476591 w 1532009"/>
              <a:gd name="connsiteY51" fmla="*/ 2055668 h 5550123"/>
              <a:gd name="connsiteX52" fmla="*/ 1490445 w 1532009"/>
              <a:gd name="connsiteY52" fmla="*/ 1958686 h 5550123"/>
              <a:gd name="connsiteX53" fmla="*/ 1504300 w 1532009"/>
              <a:gd name="connsiteY53" fmla="*/ 1903268 h 5550123"/>
              <a:gd name="connsiteX54" fmla="*/ 1518154 w 1532009"/>
              <a:gd name="connsiteY54" fmla="*/ 1778577 h 5550123"/>
              <a:gd name="connsiteX55" fmla="*/ 1532009 w 1532009"/>
              <a:gd name="connsiteY55" fmla="*/ 1390650 h 5550123"/>
              <a:gd name="connsiteX56" fmla="*/ 1518154 w 1532009"/>
              <a:gd name="connsiteY56" fmla="*/ 1155123 h 5550123"/>
              <a:gd name="connsiteX57" fmla="*/ 1490445 w 1532009"/>
              <a:gd name="connsiteY57" fmla="*/ 1113559 h 5550123"/>
              <a:gd name="connsiteX58" fmla="*/ 1365754 w 1532009"/>
              <a:gd name="connsiteY58" fmla="*/ 1016577 h 5550123"/>
              <a:gd name="connsiteX59" fmla="*/ 1324191 w 1532009"/>
              <a:gd name="connsiteY59" fmla="*/ 1002723 h 5550123"/>
              <a:gd name="connsiteX60" fmla="*/ 1254918 w 1532009"/>
              <a:gd name="connsiteY60" fmla="*/ 947304 h 5550123"/>
              <a:gd name="connsiteX61" fmla="*/ 1171791 w 1532009"/>
              <a:gd name="connsiteY61" fmla="*/ 878032 h 5550123"/>
              <a:gd name="connsiteX62" fmla="*/ 1157936 w 1532009"/>
              <a:gd name="connsiteY62" fmla="*/ 836468 h 5550123"/>
              <a:gd name="connsiteX63" fmla="*/ 1130227 w 1532009"/>
              <a:gd name="connsiteY63" fmla="*/ 794904 h 5550123"/>
              <a:gd name="connsiteX64" fmla="*/ 1116372 w 1532009"/>
              <a:gd name="connsiteY64" fmla="*/ 739486 h 5550123"/>
              <a:gd name="connsiteX65" fmla="*/ 1102518 w 1532009"/>
              <a:gd name="connsiteY65" fmla="*/ 697923 h 5550123"/>
              <a:gd name="connsiteX66" fmla="*/ 1088663 w 1532009"/>
              <a:gd name="connsiteY66" fmla="*/ 531668 h 5550123"/>
              <a:gd name="connsiteX67" fmla="*/ 1098621 w 1532009"/>
              <a:gd name="connsiteY67" fmla="*/ 326448 h 5550123"/>
              <a:gd name="connsiteX68" fmla="*/ 1068532 w 1532009"/>
              <a:gd name="connsiteY68" fmla="*/ 120144 h 5550123"/>
              <a:gd name="connsiteX69" fmla="*/ 881061 w 1532009"/>
              <a:gd name="connsiteY69" fmla="*/ 0 h 5550123"/>
              <a:gd name="connsiteX0" fmla="*/ 881061 w 1532009"/>
              <a:gd name="connsiteY0" fmla="*/ 0 h 5550123"/>
              <a:gd name="connsiteX1" fmla="*/ 699004 w 1532009"/>
              <a:gd name="connsiteY1" fmla="*/ 34419 h 5550123"/>
              <a:gd name="connsiteX2" fmla="*/ 592714 w 1532009"/>
              <a:gd name="connsiteY2" fmla="*/ 167553 h 5550123"/>
              <a:gd name="connsiteX3" fmla="*/ 604188 w 1532009"/>
              <a:gd name="connsiteY3" fmla="*/ 510237 h 5550123"/>
              <a:gd name="connsiteX4" fmla="*/ 636659 w 1532009"/>
              <a:gd name="connsiteY4" fmla="*/ 626702 h 5550123"/>
              <a:gd name="connsiteX5" fmla="*/ 694891 w 1532009"/>
              <a:gd name="connsiteY5" fmla="*/ 694459 h 5550123"/>
              <a:gd name="connsiteX6" fmla="*/ 616743 w 1532009"/>
              <a:gd name="connsiteY6" fmla="*/ 807677 h 5550123"/>
              <a:gd name="connsiteX7" fmla="*/ 320169 w 1532009"/>
              <a:gd name="connsiteY7" fmla="*/ 871754 h 5550123"/>
              <a:gd name="connsiteX8" fmla="*/ 232062 w 1532009"/>
              <a:gd name="connsiteY8" fmla="*/ 975013 h 5550123"/>
              <a:gd name="connsiteX9" fmla="*/ 219074 w 1532009"/>
              <a:gd name="connsiteY9" fmla="*/ 1127846 h 5550123"/>
              <a:gd name="connsiteX10" fmla="*/ 160409 w 1532009"/>
              <a:gd name="connsiteY10" fmla="*/ 1446068 h 5550123"/>
              <a:gd name="connsiteX11" fmla="*/ 102176 w 1532009"/>
              <a:gd name="connsiteY11" fmla="*/ 1796977 h 5550123"/>
              <a:gd name="connsiteX12" fmla="*/ 147854 w 1532009"/>
              <a:gd name="connsiteY12" fmla="*/ 1843953 h 5550123"/>
              <a:gd name="connsiteX13" fmla="*/ 48706 w 1532009"/>
              <a:gd name="connsiteY13" fmla="*/ 2247684 h 5550123"/>
              <a:gd name="connsiteX14" fmla="*/ 25760 w 1532009"/>
              <a:gd name="connsiteY14" fmla="*/ 2386663 h 5550123"/>
              <a:gd name="connsiteX15" fmla="*/ 0 w 1532009"/>
              <a:gd name="connsiteY15" fmla="*/ 2487323 h 5550123"/>
              <a:gd name="connsiteX16" fmla="*/ 44377 w 1532009"/>
              <a:gd name="connsiteY16" fmla="*/ 2676525 h 5550123"/>
              <a:gd name="connsiteX17" fmla="*/ 88755 w 1532009"/>
              <a:gd name="connsiteY17" fmla="*/ 2722418 h 5550123"/>
              <a:gd name="connsiteX18" fmla="*/ 145905 w 1532009"/>
              <a:gd name="connsiteY18" fmla="*/ 2859232 h 5550123"/>
              <a:gd name="connsiteX19" fmla="*/ 163223 w 1532009"/>
              <a:gd name="connsiteY19" fmla="*/ 3004921 h 5550123"/>
              <a:gd name="connsiteX20" fmla="*/ 188550 w 1532009"/>
              <a:gd name="connsiteY20" fmla="*/ 3184598 h 5550123"/>
              <a:gd name="connsiteX21" fmla="*/ 257391 w 1532009"/>
              <a:gd name="connsiteY21" fmla="*/ 3662795 h 5550123"/>
              <a:gd name="connsiteX22" fmla="*/ 300902 w 1532009"/>
              <a:gd name="connsiteY22" fmla="*/ 3868665 h 5550123"/>
              <a:gd name="connsiteX23" fmla="*/ 300036 w 1532009"/>
              <a:gd name="connsiteY23" fmla="*/ 3969760 h 5550123"/>
              <a:gd name="connsiteX24" fmla="*/ 392472 w 1532009"/>
              <a:gd name="connsiteY24" fmla="*/ 4322835 h 5550123"/>
              <a:gd name="connsiteX25" fmla="*/ 459797 w 1532009"/>
              <a:gd name="connsiteY25" fmla="*/ 4868573 h 5550123"/>
              <a:gd name="connsiteX26" fmla="*/ 413687 w 1532009"/>
              <a:gd name="connsiteY26" fmla="*/ 5196105 h 5550123"/>
              <a:gd name="connsiteX27" fmla="*/ 481878 w 1532009"/>
              <a:gd name="connsiteY27" fmla="*/ 5267541 h 5550123"/>
              <a:gd name="connsiteX28" fmla="*/ 425594 w 1532009"/>
              <a:gd name="connsiteY28" fmla="*/ 5345256 h 5550123"/>
              <a:gd name="connsiteX29" fmla="*/ 290728 w 1532009"/>
              <a:gd name="connsiteY29" fmla="*/ 5405870 h 5550123"/>
              <a:gd name="connsiteX30" fmla="*/ 379268 w 1532009"/>
              <a:gd name="connsiteY30" fmla="*/ 5470381 h 5550123"/>
              <a:gd name="connsiteX31" fmla="*/ 513050 w 1532009"/>
              <a:gd name="connsiteY31" fmla="*/ 5490729 h 5550123"/>
              <a:gd name="connsiteX32" fmla="*/ 645318 w 1532009"/>
              <a:gd name="connsiteY32" fmla="*/ 5549828 h 5550123"/>
              <a:gd name="connsiteX33" fmla="*/ 871969 w 1532009"/>
              <a:gd name="connsiteY33" fmla="*/ 5513026 h 5550123"/>
              <a:gd name="connsiteX34" fmla="*/ 998392 w 1532009"/>
              <a:gd name="connsiteY34" fmla="*/ 5439424 h 5550123"/>
              <a:gd name="connsiteX35" fmla="*/ 1115506 w 1532009"/>
              <a:gd name="connsiteY35" fmla="*/ 5503069 h 5550123"/>
              <a:gd name="connsiteX36" fmla="*/ 1157936 w 1532009"/>
              <a:gd name="connsiteY36" fmla="*/ 5311486 h 5550123"/>
              <a:gd name="connsiteX37" fmla="*/ 1171791 w 1532009"/>
              <a:gd name="connsiteY37" fmla="*/ 5269923 h 5550123"/>
              <a:gd name="connsiteX38" fmla="*/ 1185645 w 1532009"/>
              <a:gd name="connsiteY38" fmla="*/ 5186795 h 5550123"/>
              <a:gd name="connsiteX39" fmla="*/ 1199500 w 1532009"/>
              <a:gd name="connsiteY39" fmla="*/ 5145232 h 5550123"/>
              <a:gd name="connsiteX40" fmla="*/ 1213354 w 1532009"/>
              <a:gd name="connsiteY40" fmla="*/ 5048250 h 5550123"/>
              <a:gd name="connsiteX41" fmla="*/ 1227209 w 1532009"/>
              <a:gd name="connsiteY41" fmla="*/ 4812723 h 5550123"/>
              <a:gd name="connsiteX42" fmla="*/ 1254918 w 1532009"/>
              <a:gd name="connsiteY42" fmla="*/ 4577195 h 5550123"/>
              <a:gd name="connsiteX43" fmla="*/ 1268772 w 1532009"/>
              <a:gd name="connsiteY43" fmla="*/ 4410941 h 5550123"/>
              <a:gd name="connsiteX44" fmla="*/ 1282627 w 1532009"/>
              <a:gd name="connsiteY44" fmla="*/ 4300104 h 5550123"/>
              <a:gd name="connsiteX45" fmla="*/ 1296481 w 1532009"/>
              <a:gd name="connsiteY45" fmla="*/ 4023013 h 5550123"/>
              <a:gd name="connsiteX46" fmla="*/ 1310336 w 1532009"/>
              <a:gd name="connsiteY46" fmla="*/ 2609850 h 5550123"/>
              <a:gd name="connsiteX47" fmla="*/ 1351900 w 1532009"/>
              <a:gd name="connsiteY47" fmla="*/ 2402032 h 5550123"/>
              <a:gd name="connsiteX48" fmla="*/ 1379609 w 1532009"/>
              <a:gd name="connsiteY48" fmla="*/ 2360468 h 5550123"/>
              <a:gd name="connsiteX49" fmla="*/ 1421172 w 1532009"/>
              <a:gd name="connsiteY49" fmla="*/ 2235777 h 5550123"/>
              <a:gd name="connsiteX50" fmla="*/ 1448881 w 1532009"/>
              <a:gd name="connsiteY50" fmla="*/ 2152650 h 5550123"/>
              <a:gd name="connsiteX51" fmla="*/ 1476591 w 1532009"/>
              <a:gd name="connsiteY51" fmla="*/ 2055668 h 5550123"/>
              <a:gd name="connsiteX52" fmla="*/ 1490445 w 1532009"/>
              <a:gd name="connsiteY52" fmla="*/ 1958686 h 5550123"/>
              <a:gd name="connsiteX53" fmla="*/ 1504300 w 1532009"/>
              <a:gd name="connsiteY53" fmla="*/ 1903268 h 5550123"/>
              <a:gd name="connsiteX54" fmla="*/ 1518154 w 1532009"/>
              <a:gd name="connsiteY54" fmla="*/ 1778577 h 5550123"/>
              <a:gd name="connsiteX55" fmla="*/ 1532009 w 1532009"/>
              <a:gd name="connsiteY55" fmla="*/ 1390650 h 5550123"/>
              <a:gd name="connsiteX56" fmla="*/ 1518154 w 1532009"/>
              <a:gd name="connsiteY56" fmla="*/ 1155123 h 5550123"/>
              <a:gd name="connsiteX57" fmla="*/ 1490445 w 1532009"/>
              <a:gd name="connsiteY57" fmla="*/ 1113559 h 5550123"/>
              <a:gd name="connsiteX58" fmla="*/ 1365754 w 1532009"/>
              <a:gd name="connsiteY58" fmla="*/ 1016577 h 5550123"/>
              <a:gd name="connsiteX59" fmla="*/ 1324191 w 1532009"/>
              <a:gd name="connsiteY59" fmla="*/ 1002723 h 5550123"/>
              <a:gd name="connsiteX60" fmla="*/ 1254918 w 1532009"/>
              <a:gd name="connsiteY60" fmla="*/ 947304 h 5550123"/>
              <a:gd name="connsiteX61" fmla="*/ 1171791 w 1532009"/>
              <a:gd name="connsiteY61" fmla="*/ 878032 h 5550123"/>
              <a:gd name="connsiteX62" fmla="*/ 1157936 w 1532009"/>
              <a:gd name="connsiteY62" fmla="*/ 836468 h 5550123"/>
              <a:gd name="connsiteX63" fmla="*/ 1130227 w 1532009"/>
              <a:gd name="connsiteY63" fmla="*/ 794904 h 5550123"/>
              <a:gd name="connsiteX64" fmla="*/ 1116372 w 1532009"/>
              <a:gd name="connsiteY64" fmla="*/ 739486 h 5550123"/>
              <a:gd name="connsiteX65" fmla="*/ 1102518 w 1532009"/>
              <a:gd name="connsiteY65" fmla="*/ 697923 h 5550123"/>
              <a:gd name="connsiteX66" fmla="*/ 1088663 w 1532009"/>
              <a:gd name="connsiteY66" fmla="*/ 531668 h 5550123"/>
              <a:gd name="connsiteX67" fmla="*/ 1098621 w 1532009"/>
              <a:gd name="connsiteY67" fmla="*/ 326448 h 5550123"/>
              <a:gd name="connsiteX68" fmla="*/ 1068532 w 1532009"/>
              <a:gd name="connsiteY68" fmla="*/ 120144 h 5550123"/>
              <a:gd name="connsiteX69" fmla="*/ 881061 w 1532009"/>
              <a:gd name="connsiteY69" fmla="*/ 0 h 5550123"/>
              <a:gd name="connsiteX0" fmla="*/ 881061 w 1532009"/>
              <a:gd name="connsiteY0" fmla="*/ 0 h 5550885"/>
              <a:gd name="connsiteX1" fmla="*/ 699004 w 1532009"/>
              <a:gd name="connsiteY1" fmla="*/ 34419 h 5550885"/>
              <a:gd name="connsiteX2" fmla="*/ 592714 w 1532009"/>
              <a:gd name="connsiteY2" fmla="*/ 167553 h 5550885"/>
              <a:gd name="connsiteX3" fmla="*/ 604188 w 1532009"/>
              <a:gd name="connsiteY3" fmla="*/ 510237 h 5550885"/>
              <a:gd name="connsiteX4" fmla="*/ 636659 w 1532009"/>
              <a:gd name="connsiteY4" fmla="*/ 626702 h 5550885"/>
              <a:gd name="connsiteX5" fmla="*/ 694891 w 1532009"/>
              <a:gd name="connsiteY5" fmla="*/ 694459 h 5550885"/>
              <a:gd name="connsiteX6" fmla="*/ 616743 w 1532009"/>
              <a:gd name="connsiteY6" fmla="*/ 807677 h 5550885"/>
              <a:gd name="connsiteX7" fmla="*/ 320169 w 1532009"/>
              <a:gd name="connsiteY7" fmla="*/ 871754 h 5550885"/>
              <a:gd name="connsiteX8" fmla="*/ 232062 w 1532009"/>
              <a:gd name="connsiteY8" fmla="*/ 975013 h 5550885"/>
              <a:gd name="connsiteX9" fmla="*/ 219074 w 1532009"/>
              <a:gd name="connsiteY9" fmla="*/ 1127846 h 5550885"/>
              <a:gd name="connsiteX10" fmla="*/ 160409 w 1532009"/>
              <a:gd name="connsiteY10" fmla="*/ 1446068 h 5550885"/>
              <a:gd name="connsiteX11" fmla="*/ 102176 w 1532009"/>
              <a:gd name="connsiteY11" fmla="*/ 1796977 h 5550885"/>
              <a:gd name="connsiteX12" fmla="*/ 147854 w 1532009"/>
              <a:gd name="connsiteY12" fmla="*/ 1843953 h 5550885"/>
              <a:gd name="connsiteX13" fmla="*/ 48706 w 1532009"/>
              <a:gd name="connsiteY13" fmla="*/ 2247684 h 5550885"/>
              <a:gd name="connsiteX14" fmla="*/ 25760 w 1532009"/>
              <a:gd name="connsiteY14" fmla="*/ 2386663 h 5550885"/>
              <a:gd name="connsiteX15" fmla="*/ 0 w 1532009"/>
              <a:gd name="connsiteY15" fmla="*/ 2487323 h 5550885"/>
              <a:gd name="connsiteX16" fmla="*/ 44377 w 1532009"/>
              <a:gd name="connsiteY16" fmla="*/ 2676525 h 5550885"/>
              <a:gd name="connsiteX17" fmla="*/ 88755 w 1532009"/>
              <a:gd name="connsiteY17" fmla="*/ 2722418 h 5550885"/>
              <a:gd name="connsiteX18" fmla="*/ 145905 w 1532009"/>
              <a:gd name="connsiteY18" fmla="*/ 2859232 h 5550885"/>
              <a:gd name="connsiteX19" fmla="*/ 163223 w 1532009"/>
              <a:gd name="connsiteY19" fmla="*/ 3004921 h 5550885"/>
              <a:gd name="connsiteX20" fmla="*/ 188550 w 1532009"/>
              <a:gd name="connsiteY20" fmla="*/ 3184598 h 5550885"/>
              <a:gd name="connsiteX21" fmla="*/ 257391 w 1532009"/>
              <a:gd name="connsiteY21" fmla="*/ 3662795 h 5550885"/>
              <a:gd name="connsiteX22" fmla="*/ 300902 w 1532009"/>
              <a:gd name="connsiteY22" fmla="*/ 3868665 h 5550885"/>
              <a:gd name="connsiteX23" fmla="*/ 300036 w 1532009"/>
              <a:gd name="connsiteY23" fmla="*/ 3969760 h 5550885"/>
              <a:gd name="connsiteX24" fmla="*/ 392472 w 1532009"/>
              <a:gd name="connsiteY24" fmla="*/ 4322835 h 5550885"/>
              <a:gd name="connsiteX25" fmla="*/ 459797 w 1532009"/>
              <a:gd name="connsiteY25" fmla="*/ 4868573 h 5550885"/>
              <a:gd name="connsiteX26" fmla="*/ 413687 w 1532009"/>
              <a:gd name="connsiteY26" fmla="*/ 5196105 h 5550885"/>
              <a:gd name="connsiteX27" fmla="*/ 481878 w 1532009"/>
              <a:gd name="connsiteY27" fmla="*/ 5267541 h 5550885"/>
              <a:gd name="connsiteX28" fmla="*/ 425594 w 1532009"/>
              <a:gd name="connsiteY28" fmla="*/ 5345256 h 5550885"/>
              <a:gd name="connsiteX29" fmla="*/ 290728 w 1532009"/>
              <a:gd name="connsiteY29" fmla="*/ 5405870 h 5550885"/>
              <a:gd name="connsiteX30" fmla="*/ 379268 w 1532009"/>
              <a:gd name="connsiteY30" fmla="*/ 5470381 h 5550885"/>
              <a:gd name="connsiteX31" fmla="*/ 513050 w 1532009"/>
              <a:gd name="connsiteY31" fmla="*/ 5490729 h 5550885"/>
              <a:gd name="connsiteX32" fmla="*/ 645318 w 1532009"/>
              <a:gd name="connsiteY32" fmla="*/ 5549828 h 5550885"/>
              <a:gd name="connsiteX33" fmla="*/ 845992 w 1532009"/>
              <a:gd name="connsiteY33" fmla="*/ 5527532 h 5550885"/>
              <a:gd name="connsiteX34" fmla="*/ 871969 w 1532009"/>
              <a:gd name="connsiteY34" fmla="*/ 5513026 h 5550885"/>
              <a:gd name="connsiteX35" fmla="*/ 998392 w 1532009"/>
              <a:gd name="connsiteY35" fmla="*/ 5439424 h 5550885"/>
              <a:gd name="connsiteX36" fmla="*/ 1115506 w 1532009"/>
              <a:gd name="connsiteY36" fmla="*/ 5503069 h 5550885"/>
              <a:gd name="connsiteX37" fmla="*/ 1157936 w 1532009"/>
              <a:gd name="connsiteY37" fmla="*/ 5311486 h 5550885"/>
              <a:gd name="connsiteX38" fmla="*/ 1171791 w 1532009"/>
              <a:gd name="connsiteY38" fmla="*/ 5269923 h 5550885"/>
              <a:gd name="connsiteX39" fmla="*/ 1185645 w 1532009"/>
              <a:gd name="connsiteY39" fmla="*/ 5186795 h 5550885"/>
              <a:gd name="connsiteX40" fmla="*/ 1199500 w 1532009"/>
              <a:gd name="connsiteY40" fmla="*/ 5145232 h 5550885"/>
              <a:gd name="connsiteX41" fmla="*/ 1213354 w 1532009"/>
              <a:gd name="connsiteY41" fmla="*/ 5048250 h 5550885"/>
              <a:gd name="connsiteX42" fmla="*/ 1227209 w 1532009"/>
              <a:gd name="connsiteY42" fmla="*/ 4812723 h 5550885"/>
              <a:gd name="connsiteX43" fmla="*/ 1254918 w 1532009"/>
              <a:gd name="connsiteY43" fmla="*/ 4577195 h 5550885"/>
              <a:gd name="connsiteX44" fmla="*/ 1268772 w 1532009"/>
              <a:gd name="connsiteY44" fmla="*/ 4410941 h 5550885"/>
              <a:gd name="connsiteX45" fmla="*/ 1282627 w 1532009"/>
              <a:gd name="connsiteY45" fmla="*/ 4300104 h 5550885"/>
              <a:gd name="connsiteX46" fmla="*/ 1296481 w 1532009"/>
              <a:gd name="connsiteY46" fmla="*/ 4023013 h 5550885"/>
              <a:gd name="connsiteX47" fmla="*/ 1310336 w 1532009"/>
              <a:gd name="connsiteY47" fmla="*/ 2609850 h 5550885"/>
              <a:gd name="connsiteX48" fmla="*/ 1351900 w 1532009"/>
              <a:gd name="connsiteY48" fmla="*/ 2402032 h 5550885"/>
              <a:gd name="connsiteX49" fmla="*/ 1379609 w 1532009"/>
              <a:gd name="connsiteY49" fmla="*/ 2360468 h 5550885"/>
              <a:gd name="connsiteX50" fmla="*/ 1421172 w 1532009"/>
              <a:gd name="connsiteY50" fmla="*/ 2235777 h 5550885"/>
              <a:gd name="connsiteX51" fmla="*/ 1448881 w 1532009"/>
              <a:gd name="connsiteY51" fmla="*/ 2152650 h 5550885"/>
              <a:gd name="connsiteX52" fmla="*/ 1476591 w 1532009"/>
              <a:gd name="connsiteY52" fmla="*/ 2055668 h 5550885"/>
              <a:gd name="connsiteX53" fmla="*/ 1490445 w 1532009"/>
              <a:gd name="connsiteY53" fmla="*/ 1958686 h 5550885"/>
              <a:gd name="connsiteX54" fmla="*/ 1504300 w 1532009"/>
              <a:gd name="connsiteY54" fmla="*/ 1903268 h 5550885"/>
              <a:gd name="connsiteX55" fmla="*/ 1518154 w 1532009"/>
              <a:gd name="connsiteY55" fmla="*/ 1778577 h 5550885"/>
              <a:gd name="connsiteX56" fmla="*/ 1532009 w 1532009"/>
              <a:gd name="connsiteY56" fmla="*/ 1390650 h 5550885"/>
              <a:gd name="connsiteX57" fmla="*/ 1518154 w 1532009"/>
              <a:gd name="connsiteY57" fmla="*/ 1155123 h 5550885"/>
              <a:gd name="connsiteX58" fmla="*/ 1490445 w 1532009"/>
              <a:gd name="connsiteY58" fmla="*/ 1113559 h 5550885"/>
              <a:gd name="connsiteX59" fmla="*/ 1365754 w 1532009"/>
              <a:gd name="connsiteY59" fmla="*/ 1016577 h 5550885"/>
              <a:gd name="connsiteX60" fmla="*/ 1324191 w 1532009"/>
              <a:gd name="connsiteY60" fmla="*/ 1002723 h 5550885"/>
              <a:gd name="connsiteX61" fmla="*/ 1254918 w 1532009"/>
              <a:gd name="connsiteY61" fmla="*/ 947304 h 5550885"/>
              <a:gd name="connsiteX62" fmla="*/ 1171791 w 1532009"/>
              <a:gd name="connsiteY62" fmla="*/ 878032 h 5550885"/>
              <a:gd name="connsiteX63" fmla="*/ 1157936 w 1532009"/>
              <a:gd name="connsiteY63" fmla="*/ 836468 h 5550885"/>
              <a:gd name="connsiteX64" fmla="*/ 1130227 w 1532009"/>
              <a:gd name="connsiteY64" fmla="*/ 794904 h 5550885"/>
              <a:gd name="connsiteX65" fmla="*/ 1116372 w 1532009"/>
              <a:gd name="connsiteY65" fmla="*/ 739486 h 5550885"/>
              <a:gd name="connsiteX66" fmla="*/ 1102518 w 1532009"/>
              <a:gd name="connsiteY66" fmla="*/ 697923 h 5550885"/>
              <a:gd name="connsiteX67" fmla="*/ 1088663 w 1532009"/>
              <a:gd name="connsiteY67" fmla="*/ 531668 h 5550885"/>
              <a:gd name="connsiteX68" fmla="*/ 1098621 w 1532009"/>
              <a:gd name="connsiteY68" fmla="*/ 326448 h 5550885"/>
              <a:gd name="connsiteX69" fmla="*/ 1068532 w 1532009"/>
              <a:gd name="connsiteY69" fmla="*/ 120144 h 5550885"/>
              <a:gd name="connsiteX70" fmla="*/ 881061 w 1532009"/>
              <a:gd name="connsiteY70" fmla="*/ 0 h 5550885"/>
              <a:gd name="connsiteX0" fmla="*/ 881061 w 1532009"/>
              <a:gd name="connsiteY0" fmla="*/ 0 h 5550885"/>
              <a:gd name="connsiteX1" fmla="*/ 699004 w 1532009"/>
              <a:gd name="connsiteY1" fmla="*/ 34419 h 5550885"/>
              <a:gd name="connsiteX2" fmla="*/ 592714 w 1532009"/>
              <a:gd name="connsiteY2" fmla="*/ 167553 h 5550885"/>
              <a:gd name="connsiteX3" fmla="*/ 604188 w 1532009"/>
              <a:gd name="connsiteY3" fmla="*/ 510237 h 5550885"/>
              <a:gd name="connsiteX4" fmla="*/ 636659 w 1532009"/>
              <a:gd name="connsiteY4" fmla="*/ 626702 h 5550885"/>
              <a:gd name="connsiteX5" fmla="*/ 694891 w 1532009"/>
              <a:gd name="connsiteY5" fmla="*/ 694459 h 5550885"/>
              <a:gd name="connsiteX6" fmla="*/ 616743 w 1532009"/>
              <a:gd name="connsiteY6" fmla="*/ 807677 h 5550885"/>
              <a:gd name="connsiteX7" fmla="*/ 320169 w 1532009"/>
              <a:gd name="connsiteY7" fmla="*/ 871754 h 5550885"/>
              <a:gd name="connsiteX8" fmla="*/ 232062 w 1532009"/>
              <a:gd name="connsiteY8" fmla="*/ 975013 h 5550885"/>
              <a:gd name="connsiteX9" fmla="*/ 219074 w 1532009"/>
              <a:gd name="connsiteY9" fmla="*/ 1127846 h 5550885"/>
              <a:gd name="connsiteX10" fmla="*/ 160409 w 1532009"/>
              <a:gd name="connsiteY10" fmla="*/ 1446068 h 5550885"/>
              <a:gd name="connsiteX11" fmla="*/ 102176 w 1532009"/>
              <a:gd name="connsiteY11" fmla="*/ 1796977 h 5550885"/>
              <a:gd name="connsiteX12" fmla="*/ 147854 w 1532009"/>
              <a:gd name="connsiteY12" fmla="*/ 1843953 h 5550885"/>
              <a:gd name="connsiteX13" fmla="*/ 48706 w 1532009"/>
              <a:gd name="connsiteY13" fmla="*/ 2247684 h 5550885"/>
              <a:gd name="connsiteX14" fmla="*/ 25760 w 1532009"/>
              <a:gd name="connsiteY14" fmla="*/ 2386663 h 5550885"/>
              <a:gd name="connsiteX15" fmla="*/ 0 w 1532009"/>
              <a:gd name="connsiteY15" fmla="*/ 2487323 h 5550885"/>
              <a:gd name="connsiteX16" fmla="*/ 44377 w 1532009"/>
              <a:gd name="connsiteY16" fmla="*/ 2676525 h 5550885"/>
              <a:gd name="connsiteX17" fmla="*/ 88755 w 1532009"/>
              <a:gd name="connsiteY17" fmla="*/ 2722418 h 5550885"/>
              <a:gd name="connsiteX18" fmla="*/ 145905 w 1532009"/>
              <a:gd name="connsiteY18" fmla="*/ 2859232 h 5550885"/>
              <a:gd name="connsiteX19" fmla="*/ 163223 w 1532009"/>
              <a:gd name="connsiteY19" fmla="*/ 3004921 h 5550885"/>
              <a:gd name="connsiteX20" fmla="*/ 188550 w 1532009"/>
              <a:gd name="connsiteY20" fmla="*/ 3184598 h 5550885"/>
              <a:gd name="connsiteX21" fmla="*/ 257391 w 1532009"/>
              <a:gd name="connsiteY21" fmla="*/ 3662795 h 5550885"/>
              <a:gd name="connsiteX22" fmla="*/ 300902 w 1532009"/>
              <a:gd name="connsiteY22" fmla="*/ 3868665 h 5550885"/>
              <a:gd name="connsiteX23" fmla="*/ 300036 w 1532009"/>
              <a:gd name="connsiteY23" fmla="*/ 3969760 h 5550885"/>
              <a:gd name="connsiteX24" fmla="*/ 392472 w 1532009"/>
              <a:gd name="connsiteY24" fmla="*/ 4322835 h 5550885"/>
              <a:gd name="connsiteX25" fmla="*/ 459797 w 1532009"/>
              <a:gd name="connsiteY25" fmla="*/ 4868573 h 5550885"/>
              <a:gd name="connsiteX26" fmla="*/ 413687 w 1532009"/>
              <a:gd name="connsiteY26" fmla="*/ 5196105 h 5550885"/>
              <a:gd name="connsiteX27" fmla="*/ 481878 w 1532009"/>
              <a:gd name="connsiteY27" fmla="*/ 5267541 h 5550885"/>
              <a:gd name="connsiteX28" fmla="*/ 425594 w 1532009"/>
              <a:gd name="connsiteY28" fmla="*/ 5345256 h 5550885"/>
              <a:gd name="connsiteX29" fmla="*/ 290728 w 1532009"/>
              <a:gd name="connsiteY29" fmla="*/ 5405870 h 5550885"/>
              <a:gd name="connsiteX30" fmla="*/ 379268 w 1532009"/>
              <a:gd name="connsiteY30" fmla="*/ 5470381 h 5550885"/>
              <a:gd name="connsiteX31" fmla="*/ 513050 w 1532009"/>
              <a:gd name="connsiteY31" fmla="*/ 5490729 h 5550885"/>
              <a:gd name="connsiteX32" fmla="*/ 645318 w 1532009"/>
              <a:gd name="connsiteY32" fmla="*/ 5549828 h 5550885"/>
              <a:gd name="connsiteX33" fmla="*/ 845992 w 1532009"/>
              <a:gd name="connsiteY33" fmla="*/ 5527532 h 5550885"/>
              <a:gd name="connsiteX34" fmla="*/ 867207 w 1532009"/>
              <a:gd name="connsiteY34" fmla="*/ 5520170 h 5550885"/>
              <a:gd name="connsiteX35" fmla="*/ 998392 w 1532009"/>
              <a:gd name="connsiteY35" fmla="*/ 5439424 h 5550885"/>
              <a:gd name="connsiteX36" fmla="*/ 1115506 w 1532009"/>
              <a:gd name="connsiteY36" fmla="*/ 5503069 h 5550885"/>
              <a:gd name="connsiteX37" fmla="*/ 1157936 w 1532009"/>
              <a:gd name="connsiteY37" fmla="*/ 5311486 h 5550885"/>
              <a:gd name="connsiteX38" fmla="*/ 1171791 w 1532009"/>
              <a:gd name="connsiteY38" fmla="*/ 5269923 h 5550885"/>
              <a:gd name="connsiteX39" fmla="*/ 1185645 w 1532009"/>
              <a:gd name="connsiteY39" fmla="*/ 5186795 h 5550885"/>
              <a:gd name="connsiteX40" fmla="*/ 1199500 w 1532009"/>
              <a:gd name="connsiteY40" fmla="*/ 5145232 h 5550885"/>
              <a:gd name="connsiteX41" fmla="*/ 1213354 w 1532009"/>
              <a:gd name="connsiteY41" fmla="*/ 5048250 h 5550885"/>
              <a:gd name="connsiteX42" fmla="*/ 1227209 w 1532009"/>
              <a:gd name="connsiteY42" fmla="*/ 4812723 h 5550885"/>
              <a:gd name="connsiteX43" fmla="*/ 1254918 w 1532009"/>
              <a:gd name="connsiteY43" fmla="*/ 4577195 h 5550885"/>
              <a:gd name="connsiteX44" fmla="*/ 1268772 w 1532009"/>
              <a:gd name="connsiteY44" fmla="*/ 4410941 h 5550885"/>
              <a:gd name="connsiteX45" fmla="*/ 1282627 w 1532009"/>
              <a:gd name="connsiteY45" fmla="*/ 4300104 h 5550885"/>
              <a:gd name="connsiteX46" fmla="*/ 1296481 w 1532009"/>
              <a:gd name="connsiteY46" fmla="*/ 4023013 h 5550885"/>
              <a:gd name="connsiteX47" fmla="*/ 1310336 w 1532009"/>
              <a:gd name="connsiteY47" fmla="*/ 2609850 h 5550885"/>
              <a:gd name="connsiteX48" fmla="*/ 1351900 w 1532009"/>
              <a:gd name="connsiteY48" fmla="*/ 2402032 h 5550885"/>
              <a:gd name="connsiteX49" fmla="*/ 1379609 w 1532009"/>
              <a:gd name="connsiteY49" fmla="*/ 2360468 h 5550885"/>
              <a:gd name="connsiteX50" fmla="*/ 1421172 w 1532009"/>
              <a:gd name="connsiteY50" fmla="*/ 2235777 h 5550885"/>
              <a:gd name="connsiteX51" fmla="*/ 1448881 w 1532009"/>
              <a:gd name="connsiteY51" fmla="*/ 2152650 h 5550885"/>
              <a:gd name="connsiteX52" fmla="*/ 1476591 w 1532009"/>
              <a:gd name="connsiteY52" fmla="*/ 2055668 h 5550885"/>
              <a:gd name="connsiteX53" fmla="*/ 1490445 w 1532009"/>
              <a:gd name="connsiteY53" fmla="*/ 1958686 h 5550885"/>
              <a:gd name="connsiteX54" fmla="*/ 1504300 w 1532009"/>
              <a:gd name="connsiteY54" fmla="*/ 1903268 h 5550885"/>
              <a:gd name="connsiteX55" fmla="*/ 1518154 w 1532009"/>
              <a:gd name="connsiteY55" fmla="*/ 1778577 h 5550885"/>
              <a:gd name="connsiteX56" fmla="*/ 1532009 w 1532009"/>
              <a:gd name="connsiteY56" fmla="*/ 1390650 h 5550885"/>
              <a:gd name="connsiteX57" fmla="*/ 1518154 w 1532009"/>
              <a:gd name="connsiteY57" fmla="*/ 1155123 h 5550885"/>
              <a:gd name="connsiteX58" fmla="*/ 1490445 w 1532009"/>
              <a:gd name="connsiteY58" fmla="*/ 1113559 h 5550885"/>
              <a:gd name="connsiteX59" fmla="*/ 1365754 w 1532009"/>
              <a:gd name="connsiteY59" fmla="*/ 1016577 h 5550885"/>
              <a:gd name="connsiteX60" fmla="*/ 1324191 w 1532009"/>
              <a:gd name="connsiteY60" fmla="*/ 1002723 h 5550885"/>
              <a:gd name="connsiteX61" fmla="*/ 1254918 w 1532009"/>
              <a:gd name="connsiteY61" fmla="*/ 947304 h 5550885"/>
              <a:gd name="connsiteX62" fmla="*/ 1171791 w 1532009"/>
              <a:gd name="connsiteY62" fmla="*/ 878032 h 5550885"/>
              <a:gd name="connsiteX63" fmla="*/ 1157936 w 1532009"/>
              <a:gd name="connsiteY63" fmla="*/ 836468 h 5550885"/>
              <a:gd name="connsiteX64" fmla="*/ 1130227 w 1532009"/>
              <a:gd name="connsiteY64" fmla="*/ 794904 h 5550885"/>
              <a:gd name="connsiteX65" fmla="*/ 1116372 w 1532009"/>
              <a:gd name="connsiteY65" fmla="*/ 739486 h 5550885"/>
              <a:gd name="connsiteX66" fmla="*/ 1102518 w 1532009"/>
              <a:gd name="connsiteY66" fmla="*/ 697923 h 5550885"/>
              <a:gd name="connsiteX67" fmla="*/ 1088663 w 1532009"/>
              <a:gd name="connsiteY67" fmla="*/ 531668 h 5550885"/>
              <a:gd name="connsiteX68" fmla="*/ 1098621 w 1532009"/>
              <a:gd name="connsiteY68" fmla="*/ 326448 h 5550885"/>
              <a:gd name="connsiteX69" fmla="*/ 1068532 w 1532009"/>
              <a:gd name="connsiteY69" fmla="*/ 120144 h 5550885"/>
              <a:gd name="connsiteX70" fmla="*/ 881061 w 1532009"/>
              <a:gd name="connsiteY70" fmla="*/ 0 h 5550885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115506 w 1532009"/>
              <a:gd name="connsiteY35" fmla="*/ 5503069 h 5551631"/>
              <a:gd name="connsiteX36" fmla="*/ 1157936 w 1532009"/>
              <a:gd name="connsiteY36" fmla="*/ 5311486 h 5551631"/>
              <a:gd name="connsiteX37" fmla="*/ 1171791 w 1532009"/>
              <a:gd name="connsiteY37" fmla="*/ 5269923 h 5551631"/>
              <a:gd name="connsiteX38" fmla="*/ 1185645 w 1532009"/>
              <a:gd name="connsiteY38" fmla="*/ 5186795 h 5551631"/>
              <a:gd name="connsiteX39" fmla="*/ 1199500 w 1532009"/>
              <a:gd name="connsiteY39" fmla="*/ 5145232 h 5551631"/>
              <a:gd name="connsiteX40" fmla="*/ 1213354 w 1532009"/>
              <a:gd name="connsiteY40" fmla="*/ 5048250 h 5551631"/>
              <a:gd name="connsiteX41" fmla="*/ 1227209 w 1532009"/>
              <a:gd name="connsiteY41" fmla="*/ 4812723 h 5551631"/>
              <a:gd name="connsiteX42" fmla="*/ 1254918 w 1532009"/>
              <a:gd name="connsiteY42" fmla="*/ 4577195 h 5551631"/>
              <a:gd name="connsiteX43" fmla="*/ 1268772 w 1532009"/>
              <a:gd name="connsiteY43" fmla="*/ 4410941 h 5551631"/>
              <a:gd name="connsiteX44" fmla="*/ 1282627 w 1532009"/>
              <a:gd name="connsiteY44" fmla="*/ 4300104 h 5551631"/>
              <a:gd name="connsiteX45" fmla="*/ 1296481 w 1532009"/>
              <a:gd name="connsiteY45" fmla="*/ 4023013 h 5551631"/>
              <a:gd name="connsiteX46" fmla="*/ 1310336 w 1532009"/>
              <a:gd name="connsiteY46" fmla="*/ 2609850 h 5551631"/>
              <a:gd name="connsiteX47" fmla="*/ 1351900 w 1532009"/>
              <a:gd name="connsiteY47" fmla="*/ 2402032 h 5551631"/>
              <a:gd name="connsiteX48" fmla="*/ 1379609 w 1532009"/>
              <a:gd name="connsiteY48" fmla="*/ 2360468 h 5551631"/>
              <a:gd name="connsiteX49" fmla="*/ 1421172 w 1532009"/>
              <a:gd name="connsiteY49" fmla="*/ 2235777 h 5551631"/>
              <a:gd name="connsiteX50" fmla="*/ 1448881 w 1532009"/>
              <a:gd name="connsiteY50" fmla="*/ 2152650 h 5551631"/>
              <a:gd name="connsiteX51" fmla="*/ 1476591 w 1532009"/>
              <a:gd name="connsiteY51" fmla="*/ 2055668 h 5551631"/>
              <a:gd name="connsiteX52" fmla="*/ 1490445 w 1532009"/>
              <a:gd name="connsiteY52" fmla="*/ 1958686 h 5551631"/>
              <a:gd name="connsiteX53" fmla="*/ 1504300 w 1532009"/>
              <a:gd name="connsiteY53" fmla="*/ 1903268 h 5551631"/>
              <a:gd name="connsiteX54" fmla="*/ 1518154 w 1532009"/>
              <a:gd name="connsiteY54" fmla="*/ 1778577 h 5551631"/>
              <a:gd name="connsiteX55" fmla="*/ 1532009 w 1532009"/>
              <a:gd name="connsiteY55" fmla="*/ 1390650 h 5551631"/>
              <a:gd name="connsiteX56" fmla="*/ 1518154 w 1532009"/>
              <a:gd name="connsiteY56" fmla="*/ 1155123 h 5551631"/>
              <a:gd name="connsiteX57" fmla="*/ 1490445 w 1532009"/>
              <a:gd name="connsiteY57" fmla="*/ 1113559 h 5551631"/>
              <a:gd name="connsiteX58" fmla="*/ 1365754 w 1532009"/>
              <a:gd name="connsiteY58" fmla="*/ 1016577 h 5551631"/>
              <a:gd name="connsiteX59" fmla="*/ 1324191 w 1532009"/>
              <a:gd name="connsiteY59" fmla="*/ 1002723 h 5551631"/>
              <a:gd name="connsiteX60" fmla="*/ 1254918 w 1532009"/>
              <a:gd name="connsiteY60" fmla="*/ 947304 h 5551631"/>
              <a:gd name="connsiteX61" fmla="*/ 1171791 w 1532009"/>
              <a:gd name="connsiteY61" fmla="*/ 878032 h 5551631"/>
              <a:gd name="connsiteX62" fmla="*/ 1157936 w 1532009"/>
              <a:gd name="connsiteY62" fmla="*/ 836468 h 5551631"/>
              <a:gd name="connsiteX63" fmla="*/ 1130227 w 1532009"/>
              <a:gd name="connsiteY63" fmla="*/ 794904 h 5551631"/>
              <a:gd name="connsiteX64" fmla="*/ 1116372 w 1532009"/>
              <a:gd name="connsiteY64" fmla="*/ 739486 h 5551631"/>
              <a:gd name="connsiteX65" fmla="*/ 1102518 w 1532009"/>
              <a:gd name="connsiteY65" fmla="*/ 697923 h 5551631"/>
              <a:gd name="connsiteX66" fmla="*/ 1088663 w 1532009"/>
              <a:gd name="connsiteY66" fmla="*/ 531668 h 5551631"/>
              <a:gd name="connsiteX67" fmla="*/ 1098621 w 1532009"/>
              <a:gd name="connsiteY67" fmla="*/ 326448 h 5551631"/>
              <a:gd name="connsiteX68" fmla="*/ 1068532 w 1532009"/>
              <a:gd name="connsiteY68" fmla="*/ 120144 h 5551631"/>
              <a:gd name="connsiteX69" fmla="*/ 881061 w 1532009"/>
              <a:gd name="connsiteY69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5974 w 1532009"/>
              <a:gd name="connsiteY35" fmla="*/ 5419725 h 5551631"/>
              <a:gd name="connsiteX36" fmla="*/ 1157936 w 1532009"/>
              <a:gd name="connsiteY36" fmla="*/ 5311486 h 5551631"/>
              <a:gd name="connsiteX37" fmla="*/ 1171791 w 1532009"/>
              <a:gd name="connsiteY37" fmla="*/ 5269923 h 5551631"/>
              <a:gd name="connsiteX38" fmla="*/ 1185645 w 1532009"/>
              <a:gd name="connsiteY38" fmla="*/ 5186795 h 5551631"/>
              <a:gd name="connsiteX39" fmla="*/ 1199500 w 1532009"/>
              <a:gd name="connsiteY39" fmla="*/ 5145232 h 5551631"/>
              <a:gd name="connsiteX40" fmla="*/ 1213354 w 1532009"/>
              <a:gd name="connsiteY40" fmla="*/ 5048250 h 5551631"/>
              <a:gd name="connsiteX41" fmla="*/ 1227209 w 1532009"/>
              <a:gd name="connsiteY41" fmla="*/ 4812723 h 5551631"/>
              <a:gd name="connsiteX42" fmla="*/ 1254918 w 1532009"/>
              <a:gd name="connsiteY42" fmla="*/ 4577195 h 5551631"/>
              <a:gd name="connsiteX43" fmla="*/ 1268772 w 1532009"/>
              <a:gd name="connsiteY43" fmla="*/ 4410941 h 5551631"/>
              <a:gd name="connsiteX44" fmla="*/ 1282627 w 1532009"/>
              <a:gd name="connsiteY44" fmla="*/ 4300104 h 5551631"/>
              <a:gd name="connsiteX45" fmla="*/ 1296481 w 1532009"/>
              <a:gd name="connsiteY45" fmla="*/ 4023013 h 5551631"/>
              <a:gd name="connsiteX46" fmla="*/ 1310336 w 1532009"/>
              <a:gd name="connsiteY46" fmla="*/ 2609850 h 5551631"/>
              <a:gd name="connsiteX47" fmla="*/ 1351900 w 1532009"/>
              <a:gd name="connsiteY47" fmla="*/ 2402032 h 5551631"/>
              <a:gd name="connsiteX48" fmla="*/ 1379609 w 1532009"/>
              <a:gd name="connsiteY48" fmla="*/ 2360468 h 5551631"/>
              <a:gd name="connsiteX49" fmla="*/ 1421172 w 1532009"/>
              <a:gd name="connsiteY49" fmla="*/ 2235777 h 5551631"/>
              <a:gd name="connsiteX50" fmla="*/ 1448881 w 1532009"/>
              <a:gd name="connsiteY50" fmla="*/ 2152650 h 5551631"/>
              <a:gd name="connsiteX51" fmla="*/ 1476591 w 1532009"/>
              <a:gd name="connsiteY51" fmla="*/ 2055668 h 5551631"/>
              <a:gd name="connsiteX52" fmla="*/ 1490445 w 1532009"/>
              <a:gd name="connsiteY52" fmla="*/ 1958686 h 5551631"/>
              <a:gd name="connsiteX53" fmla="*/ 1504300 w 1532009"/>
              <a:gd name="connsiteY53" fmla="*/ 1903268 h 5551631"/>
              <a:gd name="connsiteX54" fmla="*/ 1518154 w 1532009"/>
              <a:gd name="connsiteY54" fmla="*/ 1778577 h 5551631"/>
              <a:gd name="connsiteX55" fmla="*/ 1532009 w 1532009"/>
              <a:gd name="connsiteY55" fmla="*/ 1390650 h 5551631"/>
              <a:gd name="connsiteX56" fmla="*/ 1518154 w 1532009"/>
              <a:gd name="connsiteY56" fmla="*/ 1155123 h 5551631"/>
              <a:gd name="connsiteX57" fmla="*/ 1490445 w 1532009"/>
              <a:gd name="connsiteY57" fmla="*/ 1113559 h 5551631"/>
              <a:gd name="connsiteX58" fmla="*/ 1365754 w 1532009"/>
              <a:gd name="connsiteY58" fmla="*/ 1016577 h 5551631"/>
              <a:gd name="connsiteX59" fmla="*/ 1324191 w 1532009"/>
              <a:gd name="connsiteY59" fmla="*/ 1002723 h 5551631"/>
              <a:gd name="connsiteX60" fmla="*/ 1254918 w 1532009"/>
              <a:gd name="connsiteY60" fmla="*/ 947304 h 5551631"/>
              <a:gd name="connsiteX61" fmla="*/ 1171791 w 1532009"/>
              <a:gd name="connsiteY61" fmla="*/ 878032 h 5551631"/>
              <a:gd name="connsiteX62" fmla="*/ 1157936 w 1532009"/>
              <a:gd name="connsiteY62" fmla="*/ 836468 h 5551631"/>
              <a:gd name="connsiteX63" fmla="*/ 1130227 w 1532009"/>
              <a:gd name="connsiteY63" fmla="*/ 794904 h 5551631"/>
              <a:gd name="connsiteX64" fmla="*/ 1116372 w 1532009"/>
              <a:gd name="connsiteY64" fmla="*/ 739486 h 5551631"/>
              <a:gd name="connsiteX65" fmla="*/ 1102518 w 1532009"/>
              <a:gd name="connsiteY65" fmla="*/ 697923 h 5551631"/>
              <a:gd name="connsiteX66" fmla="*/ 1088663 w 1532009"/>
              <a:gd name="connsiteY66" fmla="*/ 531668 h 5551631"/>
              <a:gd name="connsiteX67" fmla="*/ 1098621 w 1532009"/>
              <a:gd name="connsiteY67" fmla="*/ 326448 h 5551631"/>
              <a:gd name="connsiteX68" fmla="*/ 1068532 w 1532009"/>
              <a:gd name="connsiteY68" fmla="*/ 120144 h 5551631"/>
              <a:gd name="connsiteX69" fmla="*/ 881061 w 1532009"/>
              <a:gd name="connsiteY69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5974 w 1532009"/>
              <a:gd name="connsiteY35" fmla="*/ 5419725 h 5551631"/>
              <a:gd name="connsiteX36" fmla="*/ 1179368 w 1532009"/>
              <a:gd name="connsiteY36" fmla="*/ 5371018 h 5551631"/>
              <a:gd name="connsiteX37" fmla="*/ 1171791 w 1532009"/>
              <a:gd name="connsiteY37" fmla="*/ 5269923 h 5551631"/>
              <a:gd name="connsiteX38" fmla="*/ 1185645 w 1532009"/>
              <a:gd name="connsiteY38" fmla="*/ 5186795 h 5551631"/>
              <a:gd name="connsiteX39" fmla="*/ 1199500 w 1532009"/>
              <a:gd name="connsiteY39" fmla="*/ 5145232 h 5551631"/>
              <a:gd name="connsiteX40" fmla="*/ 1213354 w 1532009"/>
              <a:gd name="connsiteY40" fmla="*/ 5048250 h 5551631"/>
              <a:gd name="connsiteX41" fmla="*/ 1227209 w 1532009"/>
              <a:gd name="connsiteY41" fmla="*/ 4812723 h 5551631"/>
              <a:gd name="connsiteX42" fmla="*/ 1254918 w 1532009"/>
              <a:gd name="connsiteY42" fmla="*/ 4577195 h 5551631"/>
              <a:gd name="connsiteX43" fmla="*/ 1268772 w 1532009"/>
              <a:gd name="connsiteY43" fmla="*/ 4410941 h 5551631"/>
              <a:gd name="connsiteX44" fmla="*/ 1282627 w 1532009"/>
              <a:gd name="connsiteY44" fmla="*/ 4300104 h 5551631"/>
              <a:gd name="connsiteX45" fmla="*/ 1296481 w 1532009"/>
              <a:gd name="connsiteY45" fmla="*/ 4023013 h 5551631"/>
              <a:gd name="connsiteX46" fmla="*/ 1310336 w 1532009"/>
              <a:gd name="connsiteY46" fmla="*/ 2609850 h 5551631"/>
              <a:gd name="connsiteX47" fmla="*/ 1351900 w 1532009"/>
              <a:gd name="connsiteY47" fmla="*/ 2402032 h 5551631"/>
              <a:gd name="connsiteX48" fmla="*/ 1379609 w 1532009"/>
              <a:gd name="connsiteY48" fmla="*/ 2360468 h 5551631"/>
              <a:gd name="connsiteX49" fmla="*/ 1421172 w 1532009"/>
              <a:gd name="connsiteY49" fmla="*/ 2235777 h 5551631"/>
              <a:gd name="connsiteX50" fmla="*/ 1448881 w 1532009"/>
              <a:gd name="connsiteY50" fmla="*/ 2152650 h 5551631"/>
              <a:gd name="connsiteX51" fmla="*/ 1476591 w 1532009"/>
              <a:gd name="connsiteY51" fmla="*/ 2055668 h 5551631"/>
              <a:gd name="connsiteX52" fmla="*/ 1490445 w 1532009"/>
              <a:gd name="connsiteY52" fmla="*/ 1958686 h 5551631"/>
              <a:gd name="connsiteX53" fmla="*/ 1504300 w 1532009"/>
              <a:gd name="connsiteY53" fmla="*/ 1903268 h 5551631"/>
              <a:gd name="connsiteX54" fmla="*/ 1518154 w 1532009"/>
              <a:gd name="connsiteY54" fmla="*/ 1778577 h 5551631"/>
              <a:gd name="connsiteX55" fmla="*/ 1532009 w 1532009"/>
              <a:gd name="connsiteY55" fmla="*/ 1390650 h 5551631"/>
              <a:gd name="connsiteX56" fmla="*/ 1518154 w 1532009"/>
              <a:gd name="connsiteY56" fmla="*/ 1155123 h 5551631"/>
              <a:gd name="connsiteX57" fmla="*/ 1490445 w 1532009"/>
              <a:gd name="connsiteY57" fmla="*/ 1113559 h 5551631"/>
              <a:gd name="connsiteX58" fmla="*/ 1365754 w 1532009"/>
              <a:gd name="connsiteY58" fmla="*/ 1016577 h 5551631"/>
              <a:gd name="connsiteX59" fmla="*/ 1324191 w 1532009"/>
              <a:gd name="connsiteY59" fmla="*/ 1002723 h 5551631"/>
              <a:gd name="connsiteX60" fmla="*/ 1254918 w 1532009"/>
              <a:gd name="connsiteY60" fmla="*/ 947304 h 5551631"/>
              <a:gd name="connsiteX61" fmla="*/ 1171791 w 1532009"/>
              <a:gd name="connsiteY61" fmla="*/ 878032 h 5551631"/>
              <a:gd name="connsiteX62" fmla="*/ 1157936 w 1532009"/>
              <a:gd name="connsiteY62" fmla="*/ 836468 h 5551631"/>
              <a:gd name="connsiteX63" fmla="*/ 1130227 w 1532009"/>
              <a:gd name="connsiteY63" fmla="*/ 794904 h 5551631"/>
              <a:gd name="connsiteX64" fmla="*/ 1116372 w 1532009"/>
              <a:gd name="connsiteY64" fmla="*/ 739486 h 5551631"/>
              <a:gd name="connsiteX65" fmla="*/ 1102518 w 1532009"/>
              <a:gd name="connsiteY65" fmla="*/ 697923 h 5551631"/>
              <a:gd name="connsiteX66" fmla="*/ 1088663 w 1532009"/>
              <a:gd name="connsiteY66" fmla="*/ 531668 h 5551631"/>
              <a:gd name="connsiteX67" fmla="*/ 1098621 w 1532009"/>
              <a:gd name="connsiteY67" fmla="*/ 326448 h 5551631"/>
              <a:gd name="connsiteX68" fmla="*/ 1068532 w 1532009"/>
              <a:gd name="connsiteY68" fmla="*/ 120144 h 5551631"/>
              <a:gd name="connsiteX69" fmla="*/ 881061 w 1532009"/>
              <a:gd name="connsiteY69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5974 w 1532009"/>
              <a:gd name="connsiteY35" fmla="*/ 5419725 h 5551631"/>
              <a:gd name="connsiteX36" fmla="*/ 1179368 w 1532009"/>
              <a:gd name="connsiteY36" fmla="*/ 5371018 h 5551631"/>
              <a:gd name="connsiteX37" fmla="*/ 1171791 w 1532009"/>
              <a:gd name="connsiteY37" fmla="*/ 5269923 h 5551631"/>
              <a:gd name="connsiteX38" fmla="*/ 1185645 w 1532009"/>
              <a:gd name="connsiteY38" fmla="*/ 5186795 h 5551631"/>
              <a:gd name="connsiteX39" fmla="*/ 1199500 w 1532009"/>
              <a:gd name="connsiteY39" fmla="*/ 5145232 h 5551631"/>
              <a:gd name="connsiteX40" fmla="*/ 1213354 w 1532009"/>
              <a:gd name="connsiteY40" fmla="*/ 5048250 h 5551631"/>
              <a:gd name="connsiteX41" fmla="*/ 1227209 w 1532009"/>
              <a:gd name="connsiteY41" fmla="*/ 4812723 h 5551631"/>
              <a:gd name="connsiteX42" fmla="*/ 1254918 w 1532009"/>
              <a:gd name="connsiteY42" fmla="*/ 4577195 h 5551631"/>
              <a:gd name="connsiteX43" fmla="*/ 1268772 w 1532009"/>
              <a:gd name="connsiteY43" fmla="*/ 4410941 h 5551631"/>
              <a:gd name="connsiteX44" fmla="*/ 1282627 w 1532009"/>
              <a:gd name="connsiteY44" fmla="*/ 4300104 h 5551631"/>
              <a:gd name="connsiteX45" fmla="*/ 1296481 w 1532009"/>
              <a:gd name="connsiteY45" fmla="*/ 4023013 h 5551631"/>
              <a:gd name="connsiteX46" fmla="*/ 1310336 w 1532009"/>
              <a:gd name="connsiteY46" fmla="*/ 2609850 h 5551631"/>
              <a:gd name="connsiteX47" fmla="*/ 1351900 w 1532009"/>
              <a:gd name="connsiteY47" fmla="*/ 2402032 h 5551631"/>
              <a:gd name="connsiteX48" fmla="*/ 1379609 w 1532009"/>
              <a:gd name="connsiteY48" fmla="*/ 2360468 h 5551631"/>
              <a:gd name="connsiteX49" fmla="*/ 1421172 w 1532009"/>
              <a:gd name="connsiteY49" fmla="*/ 2235777 h 5551631"/>
              <a:gd name="connsiteX50" fmla="*/ 1448881 w 1532009"/>
              <a:gd name="connsiteY50" fmla="*/ 2152650 h 5551631"/>
              <a:gd name="connsiteX51" fmla="*/ 1476591 w 1532009"/>
              <a:gd name="connsiteY51" fmla="*/ 2055668 h 5551631"/>
              <a:gd name="connsiteX52" fmla="*/ 1490445 w 1532009"/>
              <a:gd name="connsiteY52" fmla="*/ 1958686 h 5551631"/>
              <a:gd name="connsiteX53" fmla="*/ 1504300 w 1532009"/>
              <a:gd name="connsiteY53" fmla="*/ 1903268 h 5551631"/>
              <a:gd name="connsiteX54" fmla="*/ 1518154 w 1532009"/>
              <a:gd name="connsiteY54" fmla="*/ 1778577 h 5551631"/>
              <a:gd name="connsiteX55" fmla="*/ 1532009 w 1532009"/>
              <a:gd name="connsiteY55" fmla="*/ 1390650 h 5551631"/>
              <a:gd name="connsiteX56" fmla="*/ 1518154 w 1532009"/>
              <a:gd name="connsiteY56" fmla="*/ 1155123 h 5551631"/>
              <a:gd name="connsiteX57" fmla="*/ 1490445 w 1532009"/>
              <a:gd name="connsiteY57" fmla="*/ 1113559 h 5551631"/>
              <a:gd name="connsiteX58" fmla="*/ 1365754 w 1532009"/>
              <a:gd name="connsiteY58" fmla="*/ 1016577 h 5551631"/>
              <a:gd name="connsiteX59" fmla="*/ 1324191 w 1532009"/>
              <a:gd name="connsiteY59" fmla="*/ 1002723 h 5551631"/>
              <a:gd name="connsiteX60" fmla="*/ 1254918 w 1532009"/>
              <a:gd name="connsiteY60" fmla="*/ 947304 h 5551631"/>
              <a:gd name="connsiteX61" fmla="*/ 1171791 w 1532009"/>
              <a:gd name="connsiteY61" fmla="*/ 878032 h 5551631"/>
              <a:gd name="connsiteX62" fmla="*/ 1157936 w 1532009"/>
              <a:gd name="connsiteY62" fmla="*/ 836468 h 5551631"/>
              <a:gd name="connsiteX63" fmla="*/ 1130227 w 1532009"/>
              <a:gd name="connsiteY63" fmla="*/ 794904 h 5551631"/>
              <a:gd name="connsiteX64" fmla="*/ 1116372 w 1532009"/>
              <a:gd name="connsiteY64" fmla="*/ 739486 h 5551631"/>
              <a:gd name="connsiteX65" fmla="*/ 1102518 w 1532009"/>
              <a:gd name="connsiteY65" fmla="*/ 697923 h 5551631"/>
              <a:gd name="connsiteX66" fmla="*/ 1088663 w 1532009"/>
              <a:gd name="connsiteY66" fmla="*/ 531668 h 5551631"/>
              <a:gd name="connsiteX67" fmla="*/ 1098621 w 1532009"/>
              <a:gd name="connsiteY67" fmla="*/ 326448 h 5551631"/>
              <a:gd name="connsiteX68" fmla="*/ 1068532 w 1532009"/>
              <a:gd name="connsiteY68" fmla="*/ 120144 h 5551631"/>
              <a:gd name="connsiteX69" fmla="*/ 881061 w 1532009"/>
              <a:gd name="connsiteY69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71791 w 1532009"/>
              <a:gd name="connsiteY37" fmla="*/ 5269923 h 5551631"/>
              <a:gd name="connsiteX38" fmla="*/ 1185645 w 1532009"/>
              <a:gd name="connsiteY38" fmla="*/ 5186795 h 5551631"/>
              <a:gd name="connsiteX39" fmla="*/ 1199500 w 1532009"/>
              <a:gd name="connsiteY39" fmla="*/ 5145232 h 5551631"/>
              <a:gd name="connsiteX40" fmla="*/ 1213354 w 1532009"/>
              <a:gd name="connsiteY40" fmla="*/ 5048250 h 5551631"/>
              <a:gd name="connsiteX41" fmla="*/ 1227209 w 1532009"/>
              <a:gd name="connsiteY41" fmla="*/ 4812723 h 5551631"/>
              <a:gd name="connsiteX42" fmla="*/ 1254918 w 1532009"/>
              <a:gd name="connsiteY42" fmla="*/ 4577195 h 5551631"/>
              <a:gd name="connsiteX43" fmla="*/ 1268772 w 1532009"/>
              <a:gd name="connsiteY43" fmla="*/ 4410941 h 5551631"/>
              <a:gd name="connsiteX44" fmla="*/ 1282627 w 1532009"/>
              <a:gd name="connsiteY44" fmla="*/ 4300104 h 5551631"/>
              <a:gd name="connsiteX45" fmla="*/ 1296481 w 1532009"/>
              <a:gd name="connsiteY45" fmla="*/ 4023013 h 5551631"/>
              <a:gd name="connsiteX46" fmla="*/ 1310336 w 1532009"/>
              <a:gd name="connsiteY46" fmla="*/ 2609850 h 5551631"/>
              <a:gd name="connsiteX47" fmla="*/ 1351900 w 1532009"/>
              <a:gd name="connsiteY47" fmla="*/ 2402032 h 5551631"/>
              <a:gd name="connsiteX48" fmla="*/ 1379609 w 1532009"/>
              <a:gd name="connsiteY48" fmla="*/ 2360468 h 5551631"/>
              <a:gd name="connsiteX49" fmla="*/ 1421172 w 1532009"/>
              <a:gd name="connsiteY49" fmla="*/ 2235777 h 5551631"/>
              <a:gd name="connsiteX50" fmla="*/ 1448881 w 1532009"/>
              <a:gd name="connsiteY50" fmla="*/ 2152650 h 5551631"/>
              <a:gd name="connsiteX51" fmla="*/ 1476591 w 1532009"/>
              <a:gd name="connsiteY51" fmla="*/ 2055668 h 5551631"/>
              <a:gd name="connsiteX52" fmla="*/ 1490445 w 1532009"/>
              <a:gd name="connsiteY52" fmla="*/ 1958686 h 5551631"/>
              <a:gd name="connsiteX53" fmla="*/ 1504300 w 1532009"/>
              <a:gd name="connsiteY53" fmla="*/ 1903268 h 5551631"/>
              <a:gd name="connsiteX54" fmla="*/ 1518154 w 1532009"/>
              <a:gd name="connsiteY54" fmla="*/ 1778577 h 5551631"/>
              <a:gd name="connsiteX55" fmla="*/ 1532009 w 1532009"/>
              <a:gd name="connsiteY55" fmla="*/ 1390650 h 5551631"/>
              <a:gd name="connsiteX56" fmla="*/ 1518154 w 1532009"/>
              <a:gd name="connsiteY56" fmla="*/ 1155123 h 5551631"/>
              <a:gd name="connsiteX57" fmla="*/ 1490445 w 1532009"/>
              <a:gd name="connsiteY57" fmla="*/ 1113559 h 5551631"/>
              <a:gd name="connsiteX58" fmla="*/ 1365754 w 1532009"/>
              <a:gd name="connsiteY58" fmla="*/ 1016577 h 5551631"/>
              <a:gd name="connsiteX59" fmla="*/ 1324191 w 1532009"/>
              <a:gd name="connsiteY59" fmla="*/ 1002723 h 5551631"/>
              <a:gd name="connsiteX60" fmla="*/ 1254918 w 1532009"/>
              <a:gd name="connsiteY60" fmla="*/ 947304 h 5551631"/>
              <a:gd name="connsiteX61" fmla="*/ 1171791 w 1532009"/>
              <a:gd name="connsiteY61" fmla="*/ 878032 h 5551631"/>
              <a:gd name="connsiteX62" fmla="*/ 1157936 w 1532009"/>
              <a:gd name="connsiteY62" fmla="*/ 836468 h 5551631"/>
              <a:gd name="connsiteX63" fmla="*/ 1130227 w 1532009"/>
              <a:gd name="connsiteY63" fmla="*/ 794904 h 5551631"/>
              <a:gd name="connsiteX64" fmla="*/ 1116372 w 1532009"/>
              <a:gd name="connsiteY64" fmla="*/ 739486 h 5551631"/>
              <a:gd name="connsiteX65" fmla="*/ 1102518 w 1532009"/>
              <a:gd name="connsiteY65" fmla="*/ 697923 h 5551631"/>
              <a:gd name="connsiteX66" fmla="*/ 1088663 w 1532009"/>
              <a:gd name="connsiteY66" fmla="*/ 531668 h 5551631"/>
              <a:gd name="connsiteX67" fmla="*/ 1098621 w 1532009"/>
              <a:gd name="connsiteY67" fmla="*/ 326448 h 5551631"/>
              <a:gd name="connsiteX68" fmla="*/ 1068532 w 1532009"/>
              <a:gd name="connsiteY68" fmla="*/ 120144 h 5551631"/>
              <a:gd name="connsiteX69" fmla="*/ 881061 w 1532009"/>
              <a:gd name="connsiteY69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71791 w 1532009"/>
              <a:gd name="connsiteY37" fmla="*/ 5269923 h 5551631"/>
              <a:gd name="connsiteX38" fmla="*/ 1185645 w 1532009"/>
              <a:gd name="connsiteY38" fmla="*/ 5186795 h 5551631"/>
              <a:gd name="connsiteX39" fmla="*/ 1199500 w 1532009"/>
              <a:gd name="connsiteY39" fmla="*/ 5145232 h 5551631"/>
              <a:gd name="connsiteX40" fmla="*/ 1213354 w 1532009"/>
              <a:gd name="connsiteY40" fmla="*/ 5048250 h 5551631"/>
              <a:gd name="connsiteX41" fmla="*/ 1227209 w 1532009"/>
              <a:gd name="connsiteY41" fmla="*/ 4812723 h 5551631"/>
              <a:gd name="connsiteX42" fmla="*/ 1254918 w 1532009"/>
              <a:gd name="connsiteY42" fmla="*/ 4577195 h 5551631"/>
              <a:gd name="connsiteX43" fmla="*/ 1268772 w 1532009"/>
              <a:gd name="connsiteY43" fmla="*/ 4410941 h 5551631"/>
              <a:gd name="connsiteX44" fmla="*/ 1282627 w 1532009"/>
              <a:gd name="connsiteY44" fmla="*/ 4300104 h 5551631"/>
              <a:gd name="connsiteX45" fmla="*/ 1296481 w 1532009"/>
              <a:gd name="connsiteY45" fmla="*/ 4023013 h 5551631"/>
              <a:gd name="connsiteX46" fmla="*/ 1310336 w 1532009"/>
              <a:gd name="connsiteY46" fmla="*/ 2609850 h 5551631"/>
              <a:gd name="connsiteX47" fmla="*/ 1351900 w 1532009"/>
              <a:gd name="connsiteY47" fmla="*/ 2402032 h 5551631"/>
              <a:gd name="connsiteX48" fmla="*/ 1379609 w 1532009"/>
              <a:gd name="connsiteY48" fmla="*/ 2360468 h 5551631"/>
              <a:gd name="connsiteX49" fmla="*/ 1421172 w 1532009"/>
              <a:gd name="connsiteY49" fmla="*/ 2235777 h 5551631"/>
              <a:gd name="connsiteX50" fmla="*/ 1448881 w 1532009"/>
              <a:gd name="connsiteY50" fmla="*/ 2152650 h 5551631"/>
              <a:gd name="connsiteX51" fmla="*/ 1476591 w 1532009"/>
              <a:gd name="connsiteY51" fmla="*/ 2055668 h 5551631"/>
              <a:gd name="connsiteX52" fmla="*/ 1490445 w 1532009"/>
              <a:gd name="connsiteY52" fmla="*/ 1958686 h 5551631"/>
              <a:gd name="connsiteX53" fmla="*/ 1504300 w 1532009"/>
              <a:gd name="connsiteY53" fmla="*/ 1903268 h 5551631"/>
              <a:gd name="connsiteX54" fmla="*/ 1518154 w 1532009"/>
              <a:gd name="connsiteY54" fmla="*/ 1778577 h 5551631"/>
              <a:gd name="connsiteX55" fmla="*/ 1532009 w 1532009"/>
              <a:gd name="connsiteY55" fmla="*/ 1390650 h 5551631"/>
              <a:gd name="connsiteX56" fmla="*/ 1518154 w 1532009"/>
              <a:gd name="connsiteY56" fmla="*/ 1155123 h 5551631"/>
              <a:gd name="connsiteX57" fmla="*/ 1490445 w 1532009"/>
              <a:gd name="connsiteY57" fmla="*/ 1113559 h 5551631"/>
              <a:gd name="connsiteX58" fmla="*/ 1365754 w 1532009"/>
              <a:gd name="connsiteY58" fmla="*/ 1016577 h 5551631"/>
              <a:gd name="connsiteX59" fmla="*/ 1324191 w 1532009"/>
              <a:gd name="connsiteY59" fmla="*/ 1002723 h 5551631"/>
              <a:gd name="connsiteX60" fmla="*/ 1254918 w 1532009"/>
              <a:gd name="connsiteY60" fmla="*/ 947304 h 5551631"/>
              <a:gd name="connsiteX61" fmla="*/ 1171791 w 1532009"/>
              <a:gd name="connsiteY61" fmla="*/ 878032 h 5551631"/>
              <a:gd name="connsiteX62" fmla="*/ 1157936 w 1532009"/>
              <a:gd name="connsiteY62" fmla="*/ 836468 h 5551631"/>
              <a:gd name="connsiteX63" fmla="*/ 1130227 w 1532009"/>
              <a:gd name="connsiteY63" fmla="*/ 794904 h 5551631"/>
              <a:gd name="connsiteX64" fmla="*/ 1116372 w 1532009"/>
              <a:gd name="connsiteY64" fmla="*/ 739486 h 5551631"/>
              <a:gd name="connsiteX65" fmla="*/ 1102518 w 1532009"/>
              <a:gd name="connsiteY65" fmla="*/ 697923 h 5551631"/>
              <a:gd name="connsiteX66" fmla="*/ 1088663 w 1532009"/>
              <a:gd name="connsiteY66" fmla="*/ 531668 h 5551631"/>
              <a:gd name="connsiteX67" fmla="*/ 1098621 w 1532009"/>
              <a:gd name="connsiteY67" fmla="*/ 326448 h 5551631"/>
              <a:gd name="connsiteX68" fmla="*/ 1068532 w 1532009"/>
              <a:gd name="connsiteY68" fmla="*/ 120144 h 5551631"/>
              <a:gd name="connsiteX69" fmla="*/ 881061 w 1532009"/>
              <a:gd name="connsiteY69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71791 w 1532009"/>
              <a:gd name="connsiteY37" fmla="*/ 5269923 h 5551631"/>
              <a:gd name="connsiteX38" fmla="*/ 1185645 w 1532009"/>
              <a:gd name="connsiteY38" fmla="*/ 5186795 h 5551631"/>
              <a:gd name="connsiteX39" fmla="*/ 1199500 w 1532009"/>
              <a:gd name="connsiteY39" fmla="*/ 5145232 h 5551631"/>
              <a:gd name="connsiteX40" fmla="*/ 1213354 w 1532009"/>
              <a:gd name="connsiteY40" fmla="*/ 5048250 h 5551631"/>
              <a:gd name="connsiteX41" fmla="*/ 1227209 w 1532009"/>
              <a:gd name="connsiteY41" fmla="*/ 4812723 h 5551631"/>
              <a:gd name="connsiteX42" fmla="*/ 1254918 w 1532009"/>
              <a:gd name="connsiteY42" fmla="*/ 4577195 h 5551631"/>
              <a:gd name="connsiteX43" fmla="*/ 1268772 w 1532009"/>
              <a:gd name="connsiteY43" fmla="*/ 4410941 h 5551631"/>
              <a:gd name="connsiteX44" fmla="*/ 1282627 w 1532009"/>
              <a:gd name="connsiteY44" fmla="*/ 4300104 h 5551631"/>
              <a:gd name="connsiteX45" fmla="*/ 1296481 w 1532009"/>
              <a:gd name="connsiteY45" fmla="*/ 4023013 h 5551631"/>
              <a:gd name="connsiteX46" fmla="*/ 1310336 w 1532009"/>
              <a:gd name="connsiteY46" fmla="*/ 2609850 h 5551631"/>
              <a:gd name="connsiteX47" fmla="*/ 1351900 w 1532009"/>
              <a:gd name="connsiteY47" fmla="*/ 2402032 h 5551631"/>
              <a:gd name="connsiteX48" fmla="*/ 1379609 w 1532009"/>
              <a:gd name="connsiteY48" fmla="*/ 2360468 h 5551631"/>
              <a:gd name="connsiteX49" fmla="*/ 1421172 w 1532009"/>
              <a:gd name="connsiteY49" fmla="*/ 2235777 h 5551631"/>
              <a:gd name="connsiteX50" fmla="*/ 1448881 w 1532009"/>
              <a:gd name="connsiteY50" fmla="*/ 2152650 h 5551631"/>
              <a:gd name="connsiteX51" fmla="*/ 1476591 w 1532009"/>
              <a:gd name="connsiteY51" fmla="*/ 2055668 h 5551631"/>
              <a:gd name="connsiteX52" fmla="*/ 1490445 w 1532009"/>
              <a:gd name="connsiteY52" fmla="*/ 1958686 h 5551631"/>
              <a:gd name="connsiteX53" fmla="*/ 1504300 w 1532009"/>
              <a:gd name="connsiteY53" fmla="*/ 1903268 h 5551631"/>
              <a:gd name="connsiteX54" fmla="*/ 1518154 w 1532009"/>
              <a:gd name="connsiteY54" fmla="*/ 1778577 h 5551631"/>
              <a:gd name="connsiteX55" fmla="*/ 1532009 w 1532009"/>
              <a:gd name="connsiteY55" fmla="*/ 1390650 h 5551631"/>
              <a:gd name="connsiteX56" fmla="*/ 1518154 w 1532009"/>
              <a:gd name="connsiteY56" fmla="*/ 1155123 h 5551631"/>
              <a:gd name="connsiteX57" fmla="*/ 1490445 w 1532009"/>
              <a:gd name="connsiteY57" fmla="*/ 1113559 h 5551631"/>
              <a:gd name="connsiteX58" fmla="*/ 1365754 w 1532009"/>
              <a:gd name="connsiteY58" fmla="*/ 1016577 h 5551631"/>
              <a:gd name="connsiteX59" fmla="*/ 1324191 w 1532009"/>
              <a:gd name="connsiteY59" fmla="*/ 1002723 h 5551631"/>
              <a:gd name="connsiteX60" fmla="*/ 1254918 w 1532009"/>
              <a:gd name="connsiteY60" fmla="*/ 947304 h 5551631"/>
              <a:gd name="connsiteX61" fmla="*/ 1171791 w 1532009"/>
              <a:gd name="connsiteY61" fmla="*/ 878032 h 5551631"/>
              <a:gd name="connsiteX62" fmla="*/ 1157936 w 1532009"/>
              <a:gd name="connsiteY62" fmla="*/ 836468 h 5551631"/>
              <a:gd name="connsiteX63" fmla="*/ 1130227 w 1532009"/>
              <a:gd name="connsiteY63" fmla="*/ 794904 h 5551631"/>
              <a:gd name="connsiteX64" fmla="*/ 1116372 w 1532009"/>
              <a:gd name="connsiteY64" fmla="*/ 739486 h 5551631"/>
              <a:gd name="connsiteX65" fmla="*/ 1102518 w 1532009"/>
              <a:gd name="connsiteY65" fmla="*/ 697923 h 5551631"/>
              <a:gd name="connsiteX66" fmla="*/ 1088663 w 1532009"/>
              <a:gd name="connsiteY66" fmla="*/ 531668 h 5551631"/>
              <a:gd name="connsiteX67" fmla="*/ 1098621 w 1532009"/>
              <a:gd name="connsiteY67" fmla="*/ 326448 h 5551631"/>
              <a:gd name="connsiteX68" fmla="*/ 1068532 w 1532009"/>
              <a:gd name="connsiteY68" fmla="*/ 120144 h 5551631"/>
              <a:gd name="connsiteX69" fmla="*/ 881061 w 1532009"/>
              <a:gd name="connsiteY69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71791 w 1532009"/>
              <a:gd name="connsiteY37" fmla="*/ 5269923 h 5551631"/>
              <a:gd name="connsiteX38" fmla="*/ 1185645 w 1532009"/>
              <a:gd name="connsiteY38" fmla="*/ 5186795 h 5551631"/>
              <a:gd name="connsiteX39" fmla="*/ 1199500 w 1532009"/>
              <a:gd name="connsiteY39" fmla="*/ 5145232 h 5551631"/>
              <a:gd name="connsiteX40" fmla="*/ 1213354 w 1532009"/>
              <a:gd name="connsiteY40" fmla="*/ 5048250 h 5551631"/>
              <a:gd name="connsiteX41" fmla="*/ 1227209 w 1532009"/>
              <a:gd name="connsiteY41" fmla="*/ 4812723 h 5551631"/>
              <a:gd name="connsiteX42" fmla="*/ 1254918 w 1532009"/>
              <a:gd name="connsiteY42" fmla="*/ 4577195 h 5551631"/>
              <a:gd name="connsiteX43" fmla="*/ 1268772 w 1532009"/>
              <a:gd name="connsiteY43" fmla="*/ 4410941 h 5551631"/>
              <a:gd name="connsiteX44" fmla="*/ 1282627 w 1532009"/>
              <a:gd name="connsiteY44" fmla="*/ 4300104 h 5551631"/>
              <a:gd name="connsiteX45" fmla="*/ 1296481 w 1532009"/>
              <a:gd name="connsiteY45" fmla="*/ 4023013 h 5551631"/>
              <a:gd name="connsiteX46" fmla="*/ 1310336 w 1532009"/>
              <a:gd name="connsiteY46" fmla="*/ 2609850 h 5551631"/>
              <a:gd name="connsiteX47" fmla="*/ 1351900 w 1532009"/>
              <a:gd name="connsiteY47" fmla="*/ 2402032 h 5551631"/>
              <a:gd name="connsiteX48" fmla="*/ 1379609 w 1532009"/>
              <a:gd name="connsiteY48" fmla="*/ 2360468 h 5551631"/>
              <a:gd name="connsiteX49" fmla="*/ 1421172 w 1532009"/>
              <a:gd name="connsiteY49" fmla="*/ 2235777 h 5551631"/>
              <a:gd name="connsiteX50" fmla="*/ 1448881 w 1532009"/>
              <a:gd name="connsiteY50" fmla="*/ 2152650 h 5551631"/>
              <a:gd name="connsiteX51" fmla="*/ 1476591 w 1532009"/>
              <a:gd name="connsiteY51" fmla="*/ 2055668 h 5551631"/>
              <a:gd name="connsiteX52" fmla="*/ 1490445 w 1532009"/>
              <a:gd name="connsiteY52" fmla="*/ 1958686 h 5551631"/>
              <a:gd name="connsiteX53" fmla="*/ 1504300 w 1532009"/>
              <a:gd name="connsiteY53" fmla="*/ 1903268 h 5551631"/>
              <a:gd name="connsiteX54" fmla="*/ 1518154 w 1532009"/>
              <a:gd name="connsiteY54" fmla="*/ 1778577 h 5551631"/>
              <a:gd name="connsiteX55" fmla="*/ 1532009 w 1532009"/>
              <a:gd name="connsiteY55" fmla="*/ 1390650 h 5551631"/>
              <a:gd name="connsiteX56" fmla="*/ 1518154 w 1532009"/>
              <a:gd name="connsiteY56" fmla="*/ 1155123 h 5551631"/>
              <a:gd name="connsiteX57" fmla="*/ 1490445 w 1532009"/>
              <a:gd name="connsiteY57" fmla="*/ 1113559 h 5551631"/>
              <a:gd name="connsiteX58" fmla="*/ 1365754 w 1532009"/>
              <a:gd name="connsiteY58" fmla="*/ 1016577 h 5551631"/>
              <a:gd name="connsiteX59" fmla="*/ 1324191 w 1532009"/>
              <a:gd name="connsiteY59" fmla="*/ 1002723 h 5551631"/>
              <a:gd name="connsiteX60" fmla="*/ 1254918 w 1532009"/>
              <a:gd name="connsiteY60" fmla="*/ 947304 h 5551631"/>
              <a:gd name="connsiteX61" fmla="*/ 1171791 w 1532009"/>
              <a:gd name="connsiteY61" fmla="*/ 878032 h 5551631"/>
              <a:gd name="connsiteX62" fmla="*/ 1157936 w 1532009"/>
              <a:gd name="connsiteY62" fmla="*/ 836468 h 5551631"/>
              <a:gd name="connsiteX63" fmla="*/ 1130227 w 1532009"/>
              <a:gd name="connsiteY63" fmla="*/ 794904 h 5551631"/>
              <a:gd name="connsiteX64" fmla="*/ 1116372 w 1532009"/>
              <a:gd name="connsiteY64" fmla="*/ 739486 h 5551631"/>
              <a:gd name="connsiteX65" fmla="*/ 1102518 w 1532009"/>
              <a:gd name="connsiteY65" fmla="*/ 697923 h 5551631"/>
              <a:gd name="connsiteX66" fmla="*/ 1088663 w 1532009"/>
              <a:gd name="connsiteY66" fmla="*/ 531668 h 5551631"/>
              <a:gd name="connsiteX67" fmla="*/ 1098621 w 1532009"/>
              <a:gd name="connsiteY67" fmla="*/ 326448 h 5551631"/>
              <a:gd name="connsiteX68" fmla="*/ 1068532 w 1532009"/>
              <a:gd name="connsiteY68" fmla="*/ 120144 h 5551631"/>
              <a:gd name="connsiteX69" fmla="*/ 881061 w 1532009"/>
              <a:gd name="connsiteY69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185645 w 1532009"/>
              <a:gd name="connsiteY38" fmla="*/ 5186795 h 5551631"/>
              <a:gd name="connsiteX39" fmla="*/ 1199500 w 1532009"/>
              <a:gd name="connsiteY39" fmla="*/ 5145232 h 5551631"/>
              <a:gd name="connsiteX40" fmla="*/ 1213354 w 1532009"/>
              <a:gd name="connsiteY40" fmla="*/ 5048250 h 5551631"/>
              <a:gd name="connsiteX41" fmla="*/ 1227209 w 1532009"/>
              <a:gd name="connsiteY41" fmla="*/ 4812723 h 5551631"/>
              <a:gd name="connsiteX42" fmla="*/ 1254918 w 1532009"/>
              <a:gd name="connsiteY42" fmla="*/ 4577195 h 5551631"/>
              <a:gd name="connsiteX43" fmla="*/ 1268772 w 1532009"/>
              <a:gd name="connsiteY43" fmla="*/ 4410941 h 5551631"/>
              <a:gd name="connsiteX44" fmla="*/ 1282627 w 1532009"/>
              <a:gd name="connsiteY44" fmla="*/ 4300104 h 5551631"/>
              <a:gd name="connsiteX45" fmla="*/ 1296481 w 1532009"/>
              <a:gd name="connsiteY45" fmla="*/ 4023013 h 5551631"/>
              <a:gd name="connsiteX46" fmla="*/ 1310336 w 1532009"/>
              <a:gd name="connsiteY46" fmla="*/ 2609850 h 5551631"/>
              <a:gd name="connsiteX47" fmla="*/ 1351900 w 1532009"/>
              <a:gd name="connsiteY47" fmla="*/ 2402032 h 5551631"/>
              <a:gd name="connsiteX48" fmla="*/ 1379609 w 1532009"/>
              <a:gd name="connsiteY48" fmla="*/ 2360468 h 5551631"/>
              <a:gd name="connsiteX49" fmla="*/ 1421172 w 1532009"/>
              <a:gd name="connsiteY49" fmla="*/ 2235777 h 5551631"/>
              <a:gd name="connsiteX50" fmla="*/ 1448881 w 1532009"/>
              <a:gd name="connsiteY50" fmla="*/ 2152650 h 5551631"/>
              <a:gd name="connsiteX51" fmla="*/ 1476591 w 1532009"/>
              <a:gd name="connsiteY51" fmla="*/ 2055668 h 5551631"/>
              <a:gd name="connsiteX52" fmla="*/ 1490445 w 1532009"/>
              <a:gd name="connsiteY52" fmla="*/ 1958686 h 5551631"/>
              <a:gd name="connsiteX53" fmla="*/ 1504300 w 1532009"/>
              <a:gd name="connsiteY53" fmla="*/ 1903268 h 5551631"/>
              <a:gd name="connsiteX54" fmla="*/ 1518154 w 1532009"/>
              <a:gd name="connsiteY54" fmla="*/ 1778577 h 5551631"/>
              <a:gd name="connsiteX55" fmla="*/ 1532009 w 1532009"/>
              <a:gd name="connsiteY55" fmla="*/ 1390650 h 5551631"/>
              <a:gd name="connsiteX56" fmla="*/ 1518154 w 1532009"/>
              <a:gd name="connsiteY56" fmla="*/ 1155123 h 5551631"/>
              <a:gd name="connsiteX57" fmla="*/ 1490445 w 1532009"/>
              <a:gd name="connsiteY57" fmla="*/ 1113559 h 5551631"/>
              <a:gd name="connsiteX58" fmla="*/ 1365754 w 1532009"/>
              <a:gd name="connsiteY58" fmla="*/ 1016577 h 5551631"/>
              <a:gd name="connsiteX59" fmla="*/ 1324191 w 1532009"/>
              <a:gd name="connsiteY59" fmla="*/ 1002723 h 5551631"/>
              <a:gd name="connsiteX60" fmla="*/ 1254918 w 1532009"/>
              <a:gd name="connsiteY60" fmla="*/ 947304 h 5551631"/>
              <a:gd name="connsiteX61" fmla="*/ 1171791 w 1532009"/>
              <a:gd name="connsiteY61" fmla="*/ 878032 h 5551631"/>
              <a:gd name="connsiteX62" fmla="*/ 1157936 w 1532009"/>
              <a:gd name="connsiteY62" fmla="*/ 836468 h 5551631"/>
              <a:gd name="connsiteX63" fmla="*/ 1130227 w 1532009"/>
              <a:gd name="connsiteY63" fmla="*/ 794904 h 5551631"/>
              <a:gd name="connsiteX64" fmla="*/ 1116372 w 1532009"/>
              <a:gd name="connsiteY64" fmla="*/ 739486 h 5551631"/>
              <a:gd name="connsiteX65" fmla="*/ 1102518 w 1532009"/>
              <a:gd name="connsiteY65" fmla="*/ 697923 h 5551631"/>
              <a:gd name="connsiteX66" fmla="*/ 1088663 w 1532009"/>
              <a:gd name="connsiteY66" fmla="*/ 531668 h 5551631"/>
              <a:gd name="connsiteX67" fmla="*/ 1098621 w 1532009"/>
              <a:gd name="connsiteY67" fmla="*/ 326448 h 5551631"/>
              <a:gd name="connsiteX68" fmla="*/ 1068532 w 1532009"/>
              <a:gd name="connsiteY68" fmla="*/ 120144 h 5551631"/>
              <a:gd name="connsiteX69" fmla="*/ 881061 w 1532009"/>
              <a:gd name="connsiteY69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199500 w 1532009"/>
              <a:gd name="connsiteY38" fmla="*/ 5145232 h 5551631"/>
              <a:gd name="connsiteX39" fmla="*/ 1213354 w 1532009"/>
              <a:gd name="connsiteY39" fmla="*/ 5048250 h 5551631"/>
              <a:gd name="connsiteX40" fmla="*/ 1227209 w 1532009"/>
              <a:gd name="connsiteY40" fmla="*/ 4812723 h 5551631"/>
              <a:gd name="connsiteX41" fmla="*/ 1254918 w 1532009"/>
              <a:gd name="connsiteY41" fmla="*/ 4577195 h 5551631"/>
              <a:gd name="connsiteX42" fmla="*/ 1268772 w 1532009"/>
              <a:gd name="connsiteY42" fmla="*/ 4410941 h 5551631"/>
              <a:gd name="connsiteX43" fmla="*/ 1282627 w 1532009"/>
              <a:gd name="connsiteY43" fmla="*/ 4300104 h 5551631"/>
              <a:gd name="connsiteX44" fmla="*/ 1296481 w 1532009"/>
              <a:gd name="connsiteY44" fmla="*/ 4023013 h 5551631"/>
              <a:gd name="connsiteX45" fmla="*/ 1310336 w 1532009"/>
              <a:gd name="connsiteY45" fmla="*/ 2609850 h 5551631"/>
              <a:gd name="connsiteX46" fmla="*/ 1351900 w 1532009"/>
              <a:gd name="connsiteY46" fmla="*/ 2402032 h 5551631"/>
              <a:gd name="connsiteX47" fmla="*/ 1379609 w 1532009"/>
              <a:gd name="connsiteY47" fmla="*/ 2360468 h 5551631"/>
              <a:gd name="connsiteX48" fmla="*/ 1421172 w 1532009"/>
              <a:gd name="connsiteY48" fmla="*/ 2235777 h 5551631"/>
              <a:gd name="connsiteX49" fmla="*/ 1448881 w 1532009"/>
              <a:gd name="connsiteY49" fmla="*/ 2152650 h 5551631"/>
              <a:gd name="connsiteX50" fmla="*/ 1476591 w 1532009"/>
              <a:gd name="connsiteY50" fmla="*/ 2055668 h 5551631"/>
              <a:gd name="connsiteX51" fmla="*/ 1490445 w 1532009"/>
              <a:gd name="connsiteY51" fmla="*/ 1958686 h 5551631"/>
              <a:gd name="connsiteX52" fmla="*/ 1504300 w 1532009"/>
              <a:gd name="connsiteY52" fmla="*/ 1903268 h 5551631"/>
              <a:gd name="connsiteX53" fmla="*/ 1518154 w 1532009"/>
              <a:gd name="connsiteY53" fmla="*/ 1778577 h 5551631"/>
              <a:gd name="connsiteX54" fmla="*/ 1532009 w 1532009"/>
              <a:gd name="connsiteY54" fmla="*/ 1390650 h 5551631"/>
              <a:gd name="connsiteX55" fmla="*/ 1518154 w 1532009"/>
              <a:gd name="connsiteY55" fmla="*/ 1155123 h 5551631"/>
              <a:gd name="connsiteX56" fmla="*/ 1490445 w 1532009"/>
              <a:gd name="connsiteY56" fmla="*/ 1113559 h 5551631"/>
              <a:gd name="connsiteX57" fmla="*/ 1365754 w 1532009"/>
              <a:gd name="connsiteY57" fmla="*/ 1016577 h 5551631"/>
              <a:gd name="connsiteX58" fmla="*/ 1324191 w 1532009"/>
              <a:gd name="connsiteY58" fmla="*/ 1002723 h 5551631"/>
              <a:gd name="connsiteX59" fmla="*/ 1254918 w 1532009"/>
              <a:gd name="connsiteY59" fmla="*/ 947304 h 5551631"/>
              <a:gd name="connsiteX60" fmla="*/ 1171791 w 1532009"/>
              <a:gd name="connsiteY60" fmla="*/ 878032 h 5551631"/>
              <a:gd name="connsiteX61" fmla="*/ 1157936 w 1532009"/>
              <a:gd name="connsiteY61" fmla="*/ 836468 h 5551631"/>
              <a:gd name="connsiteX62" fmla="*/ 1130227 w 1532009"/>
              <a:gd name="connsiteY62" fmla="*/ 794904 h 5551631"/>
              <a:gd name="connsiteX63" fmla="*/ 1116372 w 1532009"/>
              <a:gd name="connsiteY63" fmla="*/ 739486 h 5551631"/>
              <a:gd name="connsiteX64" fmla="*/ 1102518 w 1532009"/>
              <a:gd name="connsiteY64" fmla="*/ 697923 h 5551631"/>
              <a:gd name="connsiteX65" fmla="*/ 1088663 w 1532009"/>
              <a:gd name="connsiteY65" fmla="*/ 531668 h 5551631"/>
              <a:gd name="connsiteX66" fmla="*/ 1098621 w 1532009"/>
              <a:gd name="connsiteY66" fmla="*/ 326448 h 5551631"/>
              <a:gd name="connsiteX67" fmla="*/ 1068532 w 1532009"/>
              <a:gd name="connsiteY67" fmla="*/ 120144 h 5551631"/>
              <a:gd name="connsiteX68" fmla="*/ 881061 w 1532009"/>
              <a:gd name="connsiteY68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13354 w 1532009"/>
              <a:gd name="connsiteY38" fmla="*/ 5048250 h 5551631"/>
              <a:gd name="connsiteX39" fmla="*/ 1227209 w 1532009"/>
              <a:gd name="connsiteY39" fmla="*/ 4812723 h 5551631"/>
              <a:gd name="connsiteX40" fmla="*/ 1254918 w 1532009"/>
              <a:gd name="connsiteY40" fmla="*/ 4577195 h 5551631"/>
              <a:gd name="connsiteX41" fmla="*/ 1268772 w 1532009"/>
              <a:gd name="connsiteY41" fmla="*/ 4410941 h 5551631"/>
              <a:gd name="connsiteX42" fmla="*/ 1282627 w 1532009"/>
              <a:gd name="connsiteY42" fmla="*/ 4300104 h 5551631"/>
              <a:gd name="connsiteX43" fmla="*/ 1296481 w 1532009"/>
              <a:gd name="connsiteY43" fmla="*/ 4023013 h 5551631"/>
              <a:gd name="connsiteX44" fmla="*/ 1310336 w 1532009"/>
              <a:gd name="connsiteY44" fmla="*/ 2609850 h 5551631"/>
              <a:gd name="connsiteX45" fmla="*/ 1351900 w 1532009"/>
              <a:gd name="connsiteY45" fmla="*/ 2402032 h 5551631"/>
              <a:gd name="connsiteX46" fmla="*/ 1379609 w 1532009"/>
              <a:gd name="connsiteY46" fmla="*/ 2360468 h 5551631"/>
              <a:gd name="connsiteX47" fmla="*/ 1421172 w 1532009"/>
              <a:gd name="connsiteY47" fmla="*/ 2235777 h 5551631"/>
              <a:gd name="connsiteX48" fmla="*/ 1448881 w 1532009"/>
              <a:gd name="connsiteY48" fmla="*/ 2152650 h 5551631"/>
              <a:gd name="connsiteX49" fmla="*/ 1476591 w 1532009"/>
              <a:gd name="connsiteY49" fmla="*/ 2055668 h 5551631"/>
              <a:gd name="connsiteX50" fmla="*/ 1490445 w 1532009"/>
              <a:gd name="connsiteY50" fmla="*/ 1958686 h 5551631"/>
              <a:gd name="connsiteX51" fmla="*/ 1504300 w 1532009"/>
              <a:gd name="connsiteY51" fmla="*/ 1903268 h 5551631"/>
              <a:gd name="connsiteX52" fmla="*/ 1518154 w 1532009"/>
              <a:gd name="connsiteY52" fmla="*/ 1778577 h 5551631"/>
              <a:gd name="connsiteX53" fmla="*/ 1532009 w 1532009"/>
              <a:gd name="connsiteY53" fmla="*/ 1390650 h 5551631"/>
              <a:gd name="connsiteX54" fmla="*/ 1518154 w 1532009"/>
              <a:gd name="connsiteY54" fmla="*/ 1155123 h 5551631"/>
              <a:gd name="connsiteX55" fmla="*/ 1490445 w 1532009"/>
              <a:gd name="connsiteY55" fmla="*/ 1113559 h 5551631"/>
              <a:gd name="connsiteX56" fmla="*/ 1365754 w 1532009"/>
              <a:gd name="connsiteY56" fmla="*/ 1016577 h 5551631"/>
              <a:gd name="connsiteX57" fmla="*/ 1324191 w 1532009"/>
              <a:gd name="connsiteY57" fmla="*/ 1002723 h 5551631"/>
              <a:gd name="connsiteX58" fmla="*/ 1254918 w 1532009"/>
              <a:gd name="connsiteY58" fmla="*/ 947304 h 5551631"/>
              <a:gd name="connsiteX59" fmla="*/ 1171791 w 1532009"/>
              <a:gd name="connsiteY59" fmla="*/ 878032 h 5551631"/>
              <a:gd name="connsiteX60" fmla="*/ 1157936 w 1532009"/>
              <a:gd name="connsiteY60" fmla="*/ 836468 h 5551631"/>
              <a:gd name="connsiteX61" fmla="*/ 1130227 w 1532009"/>
              <a:gd name="connsiteY61" fmla="*/ 794904 h 5551631"/>
              <a:gd name="connsiteX62" fmla="*/ 1116372 w 1532009"/>
              <a:gd name="connsiteY62" fmla="*/ 739486 h 5551631"/>
              <a:gd name="connsiteX63" fmla="*/ 1102518 w 1532009"/>
              <a:gd name="connsiteY63" fmla="*/ 697923 h 5551631"/>
              <a:gd name="connsiteX64" fmla="*/ 1088663 w 1532009"/>
              <a:gd name="connsiteY64" fmla="*/ 531668 h 5551631"/>
              <a:gd name="connsiteX65" fmla="*/ 1098621 w 1532009"/>
              <a:gd name="connsiteY65" fmla="*/ 326448 h 5551631"/>
              <a:gd name="connsiteX66" fmla="*/ 1068532 w 1532009"/>
              <a:gd name="connsiteY66" fmla="*/ 120144 h 5551631"/>
              <a:gd name="connsiteX67" fmla="*/ 881061 w 1532009"/>
              <a:gd name="connsiteY67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49072 w 1532009"/>
              <a:gd name="connsiteY38" fmla="*/ 4933950 h 5551631"/>
              <a:gd name="connsiteX39" fmla="*/ 1227209 w 1532009"/>
              <a:gd name="connsiteY39" fmla="*/ 4812723 h 5551631"/>
              <a:gd name="connsiteX40" fmla="*/ 1254918 w 1532009"/>
              <a:gd name="connsiteY40" fmla="*/ 4577195 h 5551631"/>
              <a:gd name="connsiteX41" fmla="*/ 1268772 w 1532009"/>
              <a:gd name="connsiteY41" fmla="*/ 4410941 h 5551631"/>
              <a:gd name="connsiteX42" fmla="*/ 1282627 w 1532009"/>
              <a:gd name="connsiteY42" fmla="*/ 4300104 h 5551631"/>
              <a:gd name="connsiteX43" fmla="*/ 1296481 w 1532009"/>
              <a:gd name="connsiteY43" fmla="*/ 4023013 h 5551631"/>
              <a:gd name="connsiteX44" fmla="*/ 1310336 w 1532009"/>
              <a:gd name="connsiteY44" fmla="*/ 2609850 h 5551631"/>
              <a:gd name="connsiteX45" fmla="*/ 1351900 w 1532009"/>
              <a:gd name="connsiteY45" fmla="*/ 2402032 h 5551631"/>
              <a:gd name="connsiteX46" fmla="*/ 1379609 w 1532009"/>
              <a:gd name="connsiteY46" fmla="*/ 2360468 h 5551631"/>
              <a:gd name="connsiteX47" fmla="*/ 1421172 w 1532009"/>
              <a:gd name="connsiteY47" fmla="*/ 2235777 h 5551631"/>
              <a:gd name="connsiteX48" fmla="*/ 1448881 w 1532009"/>
              <a:gd name="connsiteY48" fmla="*/ 2152650 h 5551631"/>
              <a:gd name="connsiteX49" fmla="*/ 1476591 w 1532009"/>
              <a:gd name="connsiteY49" fmla="*/ 2055668 h 5551631"/>
              <a:gd name="connsiteX50" fmla="*/ 1490445 w 1532009"/>
              <a:gd name="connsiteY50" fmla="*/ 1958686 h 5551631"/>
              <a:gd name="connsiteX51" fmla="*/ 1504300 w 1532009"/>
              <a:gd name="connsiteY51" fmla="*/ 1903268 h 5551631"/>
              <a:gd name="connsiteX52" fmla="*/ 1518154 w 1532009"/>
              <a:gd name="connsiteY52" fmla="*/ 1778577 h 5551631"/>
              <a:gd name="connsiteX53" fmla="*/ 1532009 w 1532009"/>
              <a:gd name="connsiteY53" fmla="*/ 1390650 h 5551631"/>
              <a:gd name="connsiteX54" fmla="*/ 1518154 w 1532009"/>
              <a:gd name="connsiteY54" fmla="*/ 1155123 h 5551631"/>
              <a:gd name="connsiteX55" fmla="*/ 1490445 w 1532009"/>
              <a:gd name="connsiteY55" fmla="*/ 1113559 h 5551631"/>
              <a:gd name="connsiteX56" fmla="*/ 1365754 w 1532009"/>
              <a:gd name="connsiteY56" fmla="*/ 1016577 h 5551631"/>
              <a:gd name="connsiteX57" fmla="*/ 1324191 w 1532009"/>
              <a:gd name="connsiteY57" fmla="*/ 1002723 h 5551631"/>
              <a:gd name="connsiteX58" fmla="*/ 1254918 w 1532009"/>
              <a:gd name="connsiteY58" fmla="*/ 947304 h 5551631"/>
              <a:gd name="connsiteX59" fmla="*/ 1171791 w 1532009"/>
              <a:gd name="connsiteY59" fmla="*/ 878032 h 5551631"/>
              <a:gd name="connsiteX60" fmla="*/ 1157936 w 1532009"/>
              <a:gd name="connsiteY60" fmla="*/ 836468 h 5551631"/>
              <a:gd name="connsiteX61" fmla="*/ 1130227 w 1532009"/>
              <a:gd name="connsiteY61" fmla="*/ 794904 h 5551631"/>
              <a:gd name="connsiteX62" fmla="*/ 1116372 w 1532009"/>
              <a:gd name="connsiteY62" fmla="*/ 739486 h 5551631"/>
              <a:gd name="connsiteX63" fmla="*/ 1102518 w 1532009"/>
              <a:gd name="connsiteY63" fmla="*/ 697923 h 5551631"/>
              <a:gd name="connsiteX64" fmla="*/ 1088663 w 1532009"/>
              <a:gd name="connsiteY64" fmla="*/ 531668 h 5551631"/>
              <a:gd name="connsiteX65" fmla="*/ 1098621 w 1532009"/>
              <a:gd name="connsiteY65" fmla="*/ 326448 h 5551631"/>
              <a:gd name="connsiteX66" fmla="*/ 1068532 w 1532009"/>
              <a:gd name="connsiteY66" fmla="*/ 120144 h 5551631"/>
              <a:gd name="connsiteX67" fmla="*/ 881061 w 1532009"/>
              <a:gd name="connsiteY67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27209 w 1532009"/>
              <a:gd name="connsiteY39" fmla="*/ 4812723 h 5551631"/>
              <a:gd name="connsiteX40" fmla="*/ 1254918 w 1532009"/>
              <a:gd name="connsiteY40" fmla="*/ 4577195 h 5551631"/>
              <a:gd name="connsiteX41" fmla="*/ 1268772 w 1532009"/>
              <a:gd name="connsiteY41" fmla="*/ 4410941 h 5551631"/>
              <a:gd name="connsiteX42" fmla="*/ 1282627 w 1532009"/>
              <a:gd name="connsiteY42" fmla="*/ 4300104 h 5551631"/>
              <a:gd name="connsiteX43" fmla="*/ 1296481 w 1532009"/>
              <a:gd name="connsiteY43" fmla="*/ 4023013 h 5551631"/>
              <a:gd name="connsiteX44" fmla="*/ 1310336 w 1532009"/>
              <a:gd name="connsiteY44" fmla="*/ 2609850 h 5551631"/>
              <a:gd name="connsiteX45" fmla="*/ 1351900 w 1532009"/>
              <a:gd name="connsiteY45" fmla="*/ 2402032 h 5551631"/>
              <a:gd name="connsiteX46" fmla="*/ 1379609 w 1532009"/>
              <a:gd name="connsiteY46" fmla="*/ 2360468 h 5551631"/>
              <a:gd name="connsiteX47" fmla="*/ 1421172 w 1532009"/>
              <a:gd name="connsiteY47" fmla="*/ 2235777 h 5551631"/>
              <a:gd name="connsiteX48" fmla="*/ 1448881 w 1532009"/>
              <a:gd name="connsiteY48" fmla="*/ 2152650 h 5551631"/>
              <a:gd name="connsiteX49" fmla="*/ 1476591 w 1532009"/>
              <a:gd name="connsiteY49" fmla="*/ 2055668 h 5551631"/>
              <a:gd name="connsiteX50" fmla="*/ 1490445 w 1532009"/>
              <a:gd name="connsiteY50" fmla="*/ 1958686 h 5551631"/>
              <a:gd name="connsiteX51" fmla="*/ 1504300 w 1532009"/>
              <a:gd name="connsiteY51" fmla="*/ 1903268 h 5551631"/>
              <a:gd name="connsiteX52" fmla="*/ 1518154 w 1532009"/>
              <a:gd name="connsiteY52" fmla="*/ 1778577 h 5551631"/>
              <a:gd name="connsiteX53" fmla="*/ 1532009 w 1532009"/>
              <a:gd name="connsiteY53" fmla="*/ 1390650 h 5551631"/>
              <a:gd name="connsiteX54" fmla="*/ 1518154 w 1532009"/>
              <a:gd name="connsiteY54" fmla="*/ 1155123 h 5551631"/>
              <a:gd name="connsiteX55" fmla="*/ 1490445 w 1532009"/>
              <a:gd name="connsiteY55" fmla="*/ 1113559 h 5551631"/>
              <a:gd name="connsiteX56" fmla="*/ 1365754 w 1532009"/>
              <a:gd name="connsiteY56" fmla="*/ 1016577 h 5551631"/>
              <a:gd name="connsiteX57" fmla="*/ 1324191 w 1532009"/>
              <a:gd name="connsiteY57" fmla="*/ 1002723 h 5551631"/>
              <a:gd name="connsiteX58" fmla="*/ 1254918 w 1532009"/>
              <a:gd name="connsiteY58" fmla="*/ 947304 h 5551631"/>
              <a:gd name="connsiteX59" fmla="*/ 1171791 w 1532009"/>
              <a:gd name="connsiteY59" fmla="*/ 878032 h 5551631"/>
              <a:gd name="connsiteX60" fmla="*/ 1157936 w 1532009"/>
              <a:gd name="connsiteY60" fmla="*/ 836468 h 5551631"/>
              <a:gd name="connsiteX61" fmla="*/ 1130227 w 1532009"/>
              <a:gd name="connsiteY61" fmla="*/ 794904 h 5551631"/>
              <a:gd name="connsiteX62" fmla="*/ 1116372 w 1532009"/>
              <a:gd name="connsiteY62" fmla="*/ 739486 h 5551631"/>
              <a:gd name="connsiteX63" fmla="*/ 1102518 w 1532009"/>
              <a:gd name="connsiteY63" fmla="*/ 697923 h 5551631"/>
              <a:gd name="connsiteX64" fmla="*/ 1088663 w 1532009"/>
              <a:gd name="connsiteY64" fmla="*/ 531668 h 5551631"/>
              <a:gd name="connsiteX65" fmla="*/ 1098621 w 1532009"/>
              <a:gd name="connsiteY65" fmla="*/ 326448 h 5551631"/>
              <a:gd name="connsiteX66" fmla="*/ 1068532 w 1532009"/>
              <a:gd name="connsiteY66" fmla="*/ 120144 h 5551631"/>
              <a:gd name="connsiteX67" fmla="*/ 881061 w 1532009"/>
              <a:gd name="connsiteY67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27209 w 1532009"/>
              <a:gd name="connsiteY39" fmla="*/ 4812723 h 5551631"/>
              <a:gd name="connsiteX40" fmla="*/ 1254918 w 1532009"/>
              <a:gd name="connsiteY40" fmla="*/ 4577195 h 5551631"/>
              <a:gd name="connsiteX41" fmla="*/ 1268772 w 1532009"/>
              <a:gd name="connsiteY41" fmla="*/ 4410941 h 5551631"/>
              <a:gd name="connsiteX42" fmla="*/ 1282627 w 1532009"/>
              <a:gd name="connsiteY42" fmla="*/ 4300104 h 5551631"/>
              <a:gd name="connsiteX43" fmla="*/ 1296481 w 1532009"/>
              <a:gd name="connsiteY43" fmla="*/ 4023013 h 5551631"/>
              <a:gd name="connsiteX44" fmla="*/ 1310336 w 1532009"/>
              <a:gd name="connsiteY44" fmla="*/ 2609850 h 5551631"/>
              <a:gd name="connsiteX45" fmla="*/ 1351900 w 1532009"/>
              <a:gd name="connsiteY45" fmla="*/ 2402032 h 5551631"/>
              <a:gd name="connsiteX46" fmla="*/ 1379609 w 1532009"/>
              <a:gd name="connsiteY46" fmla="*/ 2360468 h 5551631"/>
              <a:gd name="connsiteX47" fmla="*/ 1421172 w 1532009"/>
              <a:gd name="connsiteY47" fmla="*/ 2235777 h 5551631"/>
              <a:gd name="connsiteX48" fmla="*/ 1448881 w 1532009"/>
              <a:gd name="connsiteY48" fmla="*/ 2152650 h 5551631"/>
              <a:gd name="connsiteX49" fmla="*/ 1476591 w 1532009"/>
              <a:gd name="connsiteY49" fmla="*/ 2055668 h 5551631"/>
              <a:gd name="connsiteX50" fmla="*/ 1490445 w 1532009"/>
              <a:gd name="connsiteY50" fmla="*/ 1958686 h 5551631"/>
              <a:gd name="connsiteX51" fmla="*/ 1504300 w 1532009"/>
              <a:gd name="connsiteY51" fmla="*/ 1903268 h 5551631"/>
              <a:gd name="connsiteX52" fmla="*/ 1518154 w 1532009"/>
              <a:gd name="connsiteY52" fmla="*/ 1778577 h 5551631"/>
              <a:gd name="connsiteX53" fmla="*/ 1532009 w 1532009"/>
              <a:gd name="connsiteY53" fmla="*/ 1390650 h 5551631"/>
              <a:gd name="connsiteX54" fmla="*/ 1518154 w 1532009"/>
              <a:gd name="connsiteY54" fmla="*/ 1155123 h 5551631"/>
              <a:gd name="connsiteX55" fmla="*/ 1490445 w 1532009"/>
              <a:gd name="connsiteY55" fmla="*/ 1113559 h 5551631"/>
              <a:gd name="connsiteX56" fmla="*/ 1365754 w 1532009"/>
              <a:gd name="connsiteY56" fmla="*/ 1016577 h 5551631"/>
              <a:gd name="connsiteX57" fmla="*/ 1324191 w 1532009"/>
              <a:gd name="connsiteY57" fmla="*/ 1002723 h 5551631"/>
              <a:gd name="connsiteX58" fmla="*/ 1254918 w 1532009"/>
              <a:gd name="connsiteY58" fmla="*/ 947304 h 5551631"/>
              <a:gd name="connsiteX59" fmla="*/ 1171791 w 1532009"/>
              <a:gd name="connsiteY59" fmla="*/ 878032 h 5551631"/>
              <a:gd name="connsiteX60" fmla="*/ 1157936 w 1532009"/>
              <a:gd name="connsiteY60" fmla="*/ 836468 h 5551631"/>
              <a:gd name="connsiteX61" fmla="*/ 1130227 w 1532009"/>
              <a:gd name="connsiteY61" fmla="*/ 794904 h 5551631"/>
              <a:gd name="connsiteX62" fmla="*/ 1116372 w 1532009"/>
              <a:gd name="connsiteY62" fmla="*/ 739486 h 5551631"/>
              <a:gd name="connsiteX63" fmla="*/ 1102518 w 1532009"/>
              <a:gd name="connsiteY63" fmla="*/ 697923 h 5551631"/>
              <a:gd name="connsiteX64" fmla="*/ 1088663 w 1532009"/>
              <a:gd name="connsiteY64" fmla="*/ 531668 h 5551631"/>
              <a:gd name="connsiteX65" fmla="*/ 1098621 w 1532009"/>
              <a:gd name="connsiteY65" fmla="*/ 326448 h 5551631"/>
              <a:gd name="connsiteX66" fmla="*/ 1068532 w 1532009"/>
              <a:gd name="connsiteY66" fmla="*/ 120144 h 5551631"/>
              <a:gd name="connsiteX67" fmla="*/ 881061 w 1532009"/>
              <a:gd name="connsiteY67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54918 w 1532009"/>
              <a:gd name="connsiteY39" fmla="*/ 4577195 h 5551631"/>
              <a:gd name="connsiteX40" fmla="*/ 1268772 w 1532009"/>
              <a:gd name="connsiteY40" fmla="*/ 4410941 h 5551631"/>
              <a:gd name="connsiteX41" fmla="*/ 1282627 w 1532009"/>
              <a:gd name="connsiteY41" fmla="*/ 4300104 h 5551631"/>
              <a:gd name="connsiteX42" fmla="*/ 1296481 w 1532009"/>
              <a:gd name="connsiteY42" fmla="*/ 4023013 h 5551631"/>
              <a:gd name="connsiteX43" fmla="*/ 1310336 w 1532009"/>
              <a:gd name="connsiteY43" fmla="*/ 2609850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9206 w 1532009"/>
              <a:gd name="connsiteY39" fmla="*/ 4641489 h 5551631"/>
              <a:gd name="connsiteX40" fmla="*/ 1268772 w 1532009"/>
              <a:gd name="connsiteY40" fmla="*/ 4410941 h 5551631"/>
              <a:gd name="connsiteX41" fmla="*/ 1282627 w 1532009"/>
              <a:gd name="connsiteY41" fmla="*/ 4300104 h 5551631"/>
              <a:gd name="connsiteX42" fmla="*/ 1296481 w 1532009"/>
              <a:gd name="connsiteY42" fmla="*/ 4023013 h 5551631"/>
              <a:gd name="connsiteX43" fmla="*/ 1310336 w 1532009"/>
              <a:gd name="connsiteY43" fmla="*/ 2609850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6824 w 1532009"/>
              <a:gd name="connsiteY39" fmla="*/ 4648633 h 5551631"/>
              <a:gd name="connsiteX40" fmla="*/ 1268772 w 1532009"/>
              <a:gd name="connsiteY40" fmla="*/ 4410941 h 5551631"/>
              <a:gd name="connsiteX41" fmla="*/ 1282627 w 1532009"/>
              <a:gd name="connsiteY41" fmla="*/ 4300104 h 5551631"/>
              <a:gd name="connsiteX42" fmla="*/ 1296481 w 1532009"/>
              <a:gd name="connsiteY42" fmla="*/ 4023013 h 5551631"/>
              <a:gd name="connsiteX43" fmla="*/ 1310336 w 1532009"/>
              <a:gd name="connsiteY43" fmla="*/ 2609850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6824 w 1532009"/>
              <a:gd name="connsiteY39" fmla="*/ 4648633 h 5551631"/>
              <a:gd name="connsiteX40" fmla="*/ 1282627 w 1532009"/>
              <a:gd name="connsiteY40" fmla="*/ 4300104 h 5551631"/>
              <a:gd name="connsiteX41" fmla="*/ 1296481 w 1532009"/>
              <a:gd name="connsiteY41" fmla="*/ 4023013 h 5551631"/>
              <a:gd name="connsiteX42" fmla="*/ 1310336 w 1532009"/>
              <a:gd name="connsiteY42" fmla="*/ 2609850 h 5551631"/>
              <a:gd name="connsiteX43" fmla="*/ 1351900 w 1532009"/>
              <a:gd name="connsiteY43" fmla="*/ 2402032 h 5551631"/>
              <a:gd name="connsiteX44" fmla="*/ 1379609 w 1532009"/>
              <a:gd name="connsiteY44" fmla="*/ 2360468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6824 w 1532009"/>
              <a:gd name="connsiteY39" fmla="*/ 4648633 h 5551631"/>
              <a:gd name="connsiteX40" fmla="*/ 1296481 w 1532009"/>
              <a:gd name="connsiteY40" fmla="*/ 4023013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6824 w 1532009"/>
              <a:gd name="connsiteY39" fmla="*/ 4648633 h 5551631"/>
              <a:gd name="connsiteX40" fmla="*/ 1205993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6824 w 1532009"/>
              <a:gd name="connsiteY39" fmla="*/ 4648633 h 5551631"/>
              <a:gd name="connsiteX40" fmla="*/ 1205993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6824 w 1532009"/>
              <a:gd name="connsiteY39" fmla="*/ 4648633 h 5551631"/>
              <a:gd name="connsiteX40" fmla="*/ 1205993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6824 w 1532009"/>
              <a:gd name="connsiteY39" fmla="*/ 4648633 h 5551631"/>
              <a:gd name="connsiteX40" fmla="*/ 1205993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6824 w 1532009"/>
              <a:gd name="connsiteY39" fmla="*/ 4648633 h 5551631"/>
              <a:gd name="connsiteX40" fmla="*/ 1205993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6824 w 1532009"/>
              <a:gd name="connsiteY39" fmla="*/ 4648633 h 5551631"/>
              <a:gd name="connsiteX40" fmla="*/ 1205993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205993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310336 w 1532009"/>
              <a:gd name="connsiteY41" fmla="*/ 2609850 h 5551631"/>
              <a:gd name="connsiteX42" fmla="*/ 1351900 w 1532009"/>
              <a:gd name="connsiteY42" fmla="*/ 2402032 h 5551631"/>
              <a:gd name="connsiteX43" fmla="*/ 1379609 w 1532009"/>
              <a:gd name="connsiteY43" fmla="*/ 2360468 h 5551631"/>
              <a:gd name="connsiteX44" fmla="*/ 1421172 w 1532009"/>
              <a:gd name="connsiteY44" fmla="*/ 223577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310336 w 1532009"/>
              <a:gd name="connsiteY41" fmla="*/ 2609850 h 5551631"/>
              <a:gd name="connsiteX42" fmla="*/ 1303192 w 1532009"/>
              <a:gd name="connsiteY42" fmla="*/ 2603357 h 5551631"/>
              <a:gd name="connsiteX43" fmla="*/ 1351900 w 1532009"/>
              <a:gd name="connsiteY43" fmla="*/ 2402032 h 5551631"/>
              <a:gd name="connsiteX44" fmla="*/ 1379609 w 1532009"/>
              <a:gd name="connsiteY44" fmla="*/ 2360468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310336 w 1532009"/>
              <a:gd name="connsiteY41" fmla="*/ 2609850 h 5551631"/>
              <a:gd name="connsiteX42" fmla="*/ 1419873 w 1532009"/>
              <a:gd name="connsiteY42" fmla="*/ 2627170 h 5551631"/>
              <a:gd name="connsiteX43" fmla="*/ 1351900 w 1532009"/>
              <a:gd name="connsiteY43" fmla="*/ 2402032 h 5551631"/>
              <a:gd name="connsiteX44" fmla="*/ 1379609 w 1532009"/>
              <a:gd name="connsiteY44" fmla="*/ 2360468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7948 w 1532009"/>
              <a:gd name="connsiteY41" fmla="*/ 3126581 h 5551631"/>
              <a:gd name="connsiteX42" fmla="*/ 1419873 w 1532009"/>
              <a:gd name="connsiteY42" fmla="*/ 2627170 h 5551631"/>
              <a:gd name="connsiteX43" fmla="*/ 1351900 w 1532009"/>
              <a:gd name="connsiteY43" fmla="*/ 2402032 h 5551631"/>
              <a:gd name="connsiteX44" fmla="*/ 1379609 w 1532009"/>
              <a:gd name="connsiteY44" fmla="*/ 2360468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7948 w 1532009"/>
              <a:gd name="connsiteY41" fmla="*/ 3126581 h 5551631"/>
              <a:gd name="connsiteX42" fmla="*/ 1419873 w 1532009"/>
              <a:gd name="connsiteY42" fmla="*/ 2627170 h 5551631"/>
              <a:gd name="connsiteX43" fmla="*/ 1351900 w 1532009"/>
              <a:gd name="connsiteY43" fmla="*/ 2402032 h 5551631"/>
              <a:gd name="connsiteX44" fmla="*/ 1379609 w 1532009"/>
              <a:gd name="connsiteY44" fmla="*/ 2360468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7948 w 1532009"/>
              <a:gd name="connsiteY41" fmla="*/ 3126581 h 5551631"/>
              <a:gd name="connsiteX42" fmla="*/ 1307955 w 1532009"/>
              <a:gd name="connsiteY42" fmla="*/ 2767663 h 5551631"/>
              <a:gd name="connsiteX43" fmla="*/ 1351900 w 1532009"/>
              <a:gd name="connsiteY43" fmla="*/ 2402032 h 5551631"/>
              <a:gd name="connsiteX44" fmla="*/ 1379609 w 1532009"/>
              <a:gd name="connsiteY44" fmla="*/ 2360468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69855 w 1532009"/>
              <a:gd name="connsiteY41" fmla="*/ 3078956 h 5551631"/>
              <a:gd name="connsiteX42" fmla="*/ 1307955 w 1532009"/>
              <a:gd name="connsiteY42" fmla="*/ 2767663 h 5551631"/>
              <a:gd name="connsiteX43" fmla="*/ 1351900 w 1532009"/>
              <a:gd name="connsiteY43" fmla="*/ 2402032 h 5551631"/>
              <a:gd name="connsiteX44" fmla="*/ 1379609 w 1532009"/>
              <a:gd name="connsiteY44" fmla="*/ 2360468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69855 w 1532009"/>
              <a:gd name="connsiteY41" fmla="*/ 3078956 h 5551631"/>
              <a:gd name="connsiteX42" fmla="*/ 1307955 w 1532009"/>
              <a:gd name="connsiteY42" fmla="*/ 2767663 h 5551631"/>
              <a:gd name="connsiteX43" fmla="*/ 1351900 w 1532009"/>
              <a:gd name="connsiteY43" fmla="*/ 2402032 h 5551631"/>
              <a:gd name="connsiteX44" fmla="*/ 1379609 w 1532009"/>
              <a:gd name="connsiteY44" fmla="*/ 2360468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69855 w 1532009"/>
              <a:gd name="connsiteY41" fmla="*/ 3078956 h 5551631"/>
              <a:gd name="connsiteX42" fmla="*/ 1307955 w 1532009"/>
              <a:gd name="connsiteY42" fmla="*/ 2767663 h 5551631"/>
              <a:gd name="connsiteX43" fmla="*/ 1351900 w 1532009"/>
              <a:gd name="connsiteY43" fmla="*/ 2402032 h 5551631"/>
              <a:gd name="connsiteX44" fmla="*/ 1379609 w 1532009"/>
              <a:gd name="connsiteY44" fmla="*/ 2360468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69855 w 1532009"/>
              <a:gd name="connsiteY41" fmla="*/ 3078956 h 5551631"/>
              <a:gd name="connsiteX42" fmla="*/ 1307955 w 1532009"/>
              <a:gd name="connsiteY42" fmla="*/ 2767663 h 5551631"/>
              <a:gd name="connsiteX43" fmla="*/ 1307955 w 1532009"/>
              <a:gd name="connsiteY43" fmla="*/ 2765282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69855 w 1532009"/>
              <a:gd name="connsiteY41" fmla="*/ 3078956 h 5551631"/>
              <a:gd name="connsiteX42" fmla="*/ 1307955 w 1532009"/>
              <a:gd name="connsiteY42" fmla="*/ 2767663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69855 w 1532009"/>
              <a:gd name="connsiteY41" fmla="*/ 3078956 h 5551631"/>
              <a:gd name="connsiteX42" fmla="*/ 1272236 w 1532009"/>
              <a:gd name="connsiteY42" fmla="*/ 3041507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98442 w 1532009"/>
              <a:gd name="connsiteY43" fmla="*/ 2791475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351900 w 1532009"/>
              <a:gd name="connsiteY44" fmla="*/ 2402032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413812 w 1532009"/>
              <a:gd name="connsiteY44" fmla="*/ 2563957 h 5551631"/>
              <a:gd name="connsiteX45" fmla="*/ 1379609 w 1532009"/>
              <a:gd name="connsiteY45" fmla="*/ 2360468 h 5551631"/>
              <a:gd name="connsiteX46" fmla="*/ 1421172 w 1532009"/>
              <a:gd name="connsiteY46" fmla="*/ 2235777 h 5551631"/>
              <a:gd name="connsiteX47" fmla="*/ 1448881 w 1532009"/>
              <a:gd name="connsiteY47" fmla="*/ 2152650 h 5551631"/>
              <a:gd name="connsiteX48" fmla="*/ 1476591 w 1532009"/>
              <a:gd name="connsiteY48" fmla="*/ 2055668 h 5551631"/>
              <a:gd name="connsiteX49" fmla="*/ 1490445 w 1532009"/>
              <a:gd name="connsiteY49" fmla="*/ 1958686 h 5551631"/>
              <a:gd name="connsiteX50" fmla="*/ 1504300 w 1532009"/>
              <a:gd name="connsiteY50" fmla="*/ 1903268 h 5551631"/>
              <a:gd name="connsiteX51" fmla="*/ 1518154 w 1532009"/>
              <a:gd name="connsiteY51" fmla="*/ 1778577 h 5551631"/>
              <a:gd name="connsiteX52" fmla="*/ 1532009 w 1532009"/>
              <a:gd name="connsiteY52" fmla="*/ 1390650 h 5551631"/>
              <a:gd name="connsiteX53" fmla="*/ 1518154 w 1532009"/>
              <a:gd name="connsiteY53" fmla="*/ 1155123 h 5551631"/>
              <a:gd name="connsiteX54" fmla="*/ 1490445 w 1532009"/>
              <a:gd name="connsiteY54" fmla="*/ 1113559 h 5551631"/>
              <a:gd name="connsiteX55" fmla="*/ 1365754 w 1532009"/>
              <a:gd name="connsiteY55" fmla="*/ 1016577 h 5551631"/>
              <a:gd name="connsiteX56" fmla="*/ 1324191 w 1532009"/>
              <a:gd name="connsiteY56" fmla="*/ 1002723 h 5551631"/>
              <a:gd name="connsiteX57" fmla="*/ 1254918 w 1532009"/>
              <a:gd name="connsiteY57" fmla="*/ 947304 h 5551631"/>
              <a:gd name="connsiteX58" fmla="*/ 1171791 w 1532009"/>
              <a:gd name="connsiteY58" fmla="*/ 878032 h 5551631"/>
              <a:gd name="connsiteX59" fmla="*/ 1157936 w 1532009"/>
              <a:gd name="connsiteY59" fmla="*/ 836468 h 5551631"/>
              <a:gd name="connsiteX60" fmla="*/ 1130227 w 1532009"/>
              <a:gd name="connsiteY60" fmla="*/ 794904 h 5551631"/>
              <a:gd name="connsiteX61" fmla="*/ 1116372 w 1532009"/>
              <a:gd name="connsiteY61" fmla="*/ 739486 h 5551631"/>
              <a:gd name="connsiteX62" fmla="*/ 1102518 w 1532009"/>
              <a:gd name="connsiteY62" fmla="*/ 697923 h 5551631"/>
              <a:gd name="connsiteX63" fmla="*/ 1088663 w 1532009"/>
              <a:gd name="connsiteY63" fmla="*/ 531668 h 5551631"/>
              <a:gd name="connsiteX64" fmla="*/ 1098621 w 1532009"/>
              <a:gd name="connsiteY64" fmla="*/ 326448 h 5551631"/>
              <a:gd name="connsiteX65" fmla="*/ 1068532 w 1532009"/>
              <a:gd name="connsiteY65" fmla="*/ 120144 h 5551631"/>
              <a:gd name="connsiteX66" fmla="*/ 881061 w 1532009"/>
              <a:gd name="connsiteY66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413812 w 1532009"/>
              <a:gd name="connsiteY44" fmla="*/ 2563957 h 5551631"/>
              <a:gd name="connsiteX45" fmla="*/ 1421172 w 1532009"/>
              <a:gd name="connsiteY45" fmla="*/ 2235777 h 5551631"/>
              <a:gd name="connsiteX46" fmla="*/ 1448881 w 1532009"/>
              <a:gd name="connsiteY46" fmla="*/ 2152650 h 5551631"/>
              <a:gd name="connsiteX47" fmla="*/ 1476591 w 1532009"/>
              <a:gd name="connsiteY47" fmla="*/ 2055668 h 5551631"/>
              <a:gd name="connsiteX48" fmla="*/ 1490445 w 1532009"/>
              <a:gd name="connsiteY48" fmla="*/ 1958686 h 5551631"/>
              <a:gd name="connsiteX49" fmla="*/ 1504300 w 1532009"/>
              <a:gd name="connsiteY49" fmla="*/ 1903268 h 5551631"/>
              <a:gd name="connsiteX50" fmla="*/ 1518154 w 1532009"/>
              <a:gd name="connsiteY50" fmla="*/ 1778577 h 5551631"/>
              <a:gd name="connsiteX51" fmla="*/ 1532009 w 1532009"/>
              <a:gd name="connsiteY51" fmla="*/ 1390650 h 5551631"/>
              <a:gd name="connsiteX52" fmla="*/ 1518154 w 1532009"/>
              <a:gd name="connsiteY52" fmla="*/ 1155123 h 5551631"/>
              <a:gd name="connsiteX53" fmla="*/ 1490445 w 1532009"/>
              <a:gd name="connsiteY53" fmla="*/ 1113559 h 5551631"/>
              <a:gd name="connsiteX54" fmla="*/ 1365754 w 1532009"/>
              <a:gd name="connsiteY54" fmla="*/ 1016577 h 5551631"/>
              <a:gd name="connsiteX55" fmla="*/ 1324191 w 1532009"/>
              <a:gd name="connsiteY55" fmla="*/ 1002723 h 5551631"/>
              <a:gd name="connsiteX56" fmla="*/ 1254918 w 1532009"/>
              <a:gd name="connsiteY56" fmla="*/ 947304 h 5551631"/>
              <a:gd name="connsiteX57" fmla="*/ 1171791 w 1532009"/>
              <a:gd name="connsiteY57" fmla="*/ 878032 h 5551631"/>
              <a:gd name="connsiteX58" fmla="*/ 1157936 w 1532009"/>
              <a:gd name="connsiteY58" fmla="*/ 836468 h 5551631"/>
              <a:gd name="connsiteX59" fmla="*/ 1130227 w 1532009"/>
              <a:gd name="connsiteY59" fmla="*/ 794904 h 5551631"/>
              <a:gd name="connsiteX60" fmla="*/ 1116372 w 1532009"/>
              <a:gd name="connsiteY60" fmla="*/ 739486 h 5551631"/>
              <a:gd name="connsiteX61" fmla="*/ 1102518 w 1532009"/>
              <a:gd name="connsiteY61" fmla="*/ 697923 h 5551631"/>
              <a:gd name="connsiteX62" fmla="*/ 1088663 w 1532009"/>
              <a:gd name="connsiteY62" fmla="*/ 531668 h 5551631"/>
              <a:gd name="connsiteX63" fmla="*/ 1098621 w 1532009"/>
              <a:gd name="connsiteY63" fmla="*/ 326448 h 5551631"/>
              <a:gd name="connsiteX64" fmla="*/ 1068532 w 1532009"/>
              <a:gd name="connsiteY64" fmla="*/ 120144 h 5551631"/>
              <a:gd name="connsiteX65" fmla="*/ 881061 w 1532009"/>
              <a:gd name="connsiteY65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413812 w 1532009"/>
              <a:gd name="connsiteY44" fmla="*/ 2563957 h 5551631"/>
              <a:gd name="connsiteX45" fmla="*/ 1448881 w 1532009"/>
              <a:gd name="connsiteY45" fmla="*/ 2152650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413812 w 1532009"/>
              <a:gd name="connsiteY44" fmla="*/ 2563957 h 5551631"/>
              <a:gd name="connsiteX45" fmla="*/ 1517937 w 1532009"/>
              <a:gd name="connsiteY45" fmla="*/ 2126456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413812 w 1532009"/>
              <a:gd name="connsiteY44" fmla="*/ 2563957 h 5551631"/>
              <a:gd name="connsiteX45" fmla="*/ 1517937 w 1532009"/>
              <a:gd name="connsiteY45" fmla="*/ 2126456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413812 w 1532009"/>
              <a:gd name="connsiteY44" fmla="*/ 2563957 h 5551631"/>
              <a:gd name="connsiteX45" fmla="*/ 1517937 w 1532009"/>
              <a:gd name="connsiteY45" fmla="*/ 2126456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394762 w 1532009"/>
              <a:gd name="connsiteY44" fmla="*/ 2606819 h 5551631"/>
              <a:gd name="connsiteX45" fmla="*/ 1517937 w 1532009"/>
              <a:gd name="connsiteY45" fmla="*/ 2126456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394762 w 1532009"/>
              <a:gd name="connsiteY44" fmla="*/ 2606819 h 5551631"/>
              <a:gd name="connsiteX45" fmla="*/ 1517937 w 1532009"/>
              <a:gd name="connsiteY45" fmla="*/ 2126456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394762 w 1532009"/>
              <a:gd name="connsiteY44" fmla="*/ 2606819 h 5551631"/>
              <a:gd name="connsiteX45" fmla="*/ 1517937 w 1532009"/>
              <a:gd name="connsiteY45" fmla="*/ 2126456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394762 w 1532009"/>
              <a:gd name="connsiteY44" fmla="*/ 2606819 h 5551631"/>
              <a:gd name="connsiteX45" fmla="*/ 1517937 w 1532009"/>
              <a:gd name="connsiteY45" fmla="*/ 2126456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32009"/>
              <a:gd name="connsiteY0" fmla="*/ 0 h 5551631"/>
              <a:gd name="connsiteX1" fmla="*/ 699004 w 1532009"/>
              <a:gd name="connsiteY1" fmla="*/ 34419 h 5551631"/>
              <a:gd name="connsiteX2" fmla="*/ 592714 w 1532009"/>
              <a:gd name="connsiteY2" fmla="*/ 167553 h 5551631"/>
              <a:gd name="connsiteX3" fmla="*/ 604188 w 1532009"/>
              <a:gd name="connsiteY3" fmla="*/ 510237 h 5551631"/>
              <a:gd name="connsiteX4" fmla="*/ 636659 w 1532009"/>
              <a:gd name="connsiteY4" fmla="*/ 626702 h 5551631"/>
              <a:gd name="connsiteX5" fmla="*/ 694891 w 1532009"/>
              <a:gd name="connsiteY5" fmla="*/ 694459 h 5551631"/>
              <a:gd name="connsiteX6" fmla="*/ 616743 w 1532009"/>
              <a:gd name="connsiteY6" fmla="*/ 807677 h 5551631"/>
              <a:gd name="connsiteX7" fmla="*/ 320169 w 1532009"/>
              <a:gd name="connsiteY7" fmla="*/ 871754 h 5551631"/>
              <a:gd name="connsiteX8" fmla="*/ 232062 w 1532009"/>
              <a:gd name="connsiteY8" fmla="*/ 975013 h 5551631"/>
              <a:gd name="connsiteX9" fmla="*/ 219074 w 1532009"/>
              <a:gd name="connsiteY9" fmla="*/ 1127846 h 5551631"/>
              <a:gd name="connsiteX10" fmla="*/ 160409 w 1532009"/>
              <a:gd name="connsiteY10" fmla="*/ 1446068 h 5551631"/>
              <a:gd name="connsiteX11" fmla="*/ 102176 w 1532009"/>
              <a:gd name="connsiteY11" fmla="*/ 1796977 h 5551631"/>
              <a:gd name="connsiteX12" fmla="*/ 147854 w 1532009"/>
              <a:gd name="connsiteY12" fmla="*/ 1843953 h 5551631"/>
              <a:gd name="connsiteX13" fmla="*/ 48706 w 1532009"/>
              <a:gd name="connsiteY13" fmla="*/ 2247684 h 5551631"/>
              <a:gd name="connsiteX14" fmla="*/ 25760 w 1532009"/>
              <a:gd name="connsiteY14" fmla="*/ 2386663 h 5551631"/>
              <a:gd name="connsiteX15" fmla="*/ 0 w 1532009"/>
              <a:gd name="connsiteY15" fmla="*/ 2487323 h 5551631"/>
              <a:gd name="connsiteX16" fmla="*/ 44377 w 1532009"/>
              <a:gd name="connsiteY16" fmla="*/ 2676525 h 5551631"/>
              <a:gd name="connsiteX17" fmla="*/ 88755 w 1532009"/>
              <a:gd name="connsiteY17" fmla="*/ 2722418 h 5551631"/>
              <a:gd name="connsiteX18" fmla="*/ 145905 w 1532009"/>
              <a:gd name="connsiteY18" fmla="*/ 2859232 h 5551631"/>
              <a:gd name="connsiteX19" fmla="*/ 163223 w 1532009"/>
              <a:gd name="connsiteY19" fmla="*/ 3004921 h 5551631"/>
              <a:gd name="connsiteX20" fmla="*/ 188550 w 1532009"/>
              <a:gd name="connsiteY20" fmla="*/ 3184598 h 5551631"/>
              <a:gd name="connsiteX21" fmla="*/ 257391 w 1532009"/>
              <a:gd name="connsiteY21" fmla="*/ 3662795 h 5551631"/>
              <a:gd name="connsiteX22" fmla="*/ 300902 w 1532009"/>
              <a:gd name="connsiteY22" fmla="*/ 3868665 h 5551631"/>
              <a:gd name="connsiteX23" fmla="*/ 300036 w 1532009"/>
              <a:gd name="connsiteY23" fmla="*/ 3969760 h 5551631"/>
              <a:gd name="connsiteX24" fmla="*/ 392472 w 1532009"/>
              <a:gd name="connsiteY24" fmla="*/ 4322835 h 5551631"/>
              <a:gd name="connsiteX25" fmla="*/ 459797 w 1532009"/>
              <a:gd name="connsiteY25" fmla="*/ 4868573 h 5551631"/>
              <a:gd name="connsiteX26" fmla="*/ 413687 w 1532009"/>
              <a:gd name="connsiteY26" fmla="*/ 5196105 h 5551631"/>
              <a:gd name="connsiteX27" fmla="*/ 481878 w 1532009"/>
              <a:gd name="connsiteY27" fmla="*/ 5267541 h 5551631"/>
              <a:gd name="connsiteX28" fmla="*/ 425594 w 1532009"/>
              <a:gd name="connsiteY28" fmla="*/ 5345256 h 5551631"/>
              <a:gd name="connsiteX29" fmla="*/ 290728 w 1532009"/>
              <a:gd name="connsiteY29" fmla="*/ 5405870 h 5551631"/>
              <a:gd name="connsiteX30" fmla="*/ 379268 w 1532009"/>
              <a:gd name="connsiteY30" fmla="*/ 5470381 h 5551631"/>
              <a:gd name="connsiteX31" fmla="*/ 513050 w 1532009"/>
              <a:gd name="connsiteY31" fmla="*/ 5490729 h 5551631"/>
              <a:gd name="connsiteX32" fmla="*/ 645318 w 1532009"/>
              <a:gd name="connsiteY32" fmla="*/ 5549828 h 5551631"/>
              <a:gd name="connsiteX33" fmla="*/ 845992 w 1532009"/>
              <a:gd name="connsiteY33" fmla="*/ 5527532 h 5551631"/>
              <a:gd name="connsiteX34" fmla="*/ 998392 w 1532009"/>
              <a:gd name="connsiteY34" fmla="*/ 5439424 h 5551631"/>
              <a:gd name="connsiteX35" fmla="*/ 1053592 w 1532009"/>
              <a:gd name="connsiteY35" fmla="*/ 5412581 h 5551631"/>
              <a:gd name="connsiteX36" fmla="*/ 1179368 w 1532009"/>
              <a:gd name="connsiteY36" fmla="*/ 5371018 h 5551631"/>
              <a:gd name="connsiteX37" fmla="*/ 1155122 w 1532009"/>
              <a:gd name="connsiteY37" fmla="*/ 5208011 h 5551631"/>
              <a:gd name="connsiteX38" fmla="*/ 1237166 w 1532009"/>
              <a:gd name="connsiteY38" fmla="*/ 4945857 h 5551631"/>
              <a:gd name="connsiteX39" fmla="*/ 1264443 w 1532009"/>
              <a:gd name="connsiteY39" fmla="*/ 4655776 h 5551631"/>
              <a:gd name="connsiteX40" fmla="*/ 1198849 w 1532009"/>
              <a:gd name="connsiteY40" fmla="*/ 3713450 h 5551631"/>
              <a:gd name="connsiteX41" fmla="*/ 1255567 w 1532009"/>
              <a:gd name="connsiteY41" fmla="*/ 3114675 h 5551631"/>
              <a:gd name="connsiteX42" fmla="*/ 1272236 w 1532009"/>
              <a:gd name="connsiteY42" fmla="*/ 3041507 h 5551631"/>
              <a:gd name="connsiteX43" fmla="*/ 1300810 w 1532009"/>
              <a:gd name="connsiteY43" fmla="*/ 2777187 h 5551631"/>
              <a:gd name="connsiteX44" fmla="*/ 1394762 w 1532009"/>
              <a:gd name="connsiteY44" fmla="*/ 2606819 h 5551631"/>
              <a:gd name="connsiteX45" fmla="*/ 1517937 w 1532009"/>
              <a:gd name="connsiteY45" fmla="*/ 2126456 h 5551631"/>
              <a:gd name="connsiteX46" fmla="*/ 1476591 w 1532009"/>
              <a:gd name="connsiteY46" fmla="*/ 2055668 h 5551631"/>
              <a:gd name="connsiteX47" fmla="*/ 1490445 w 1532009"/>
              <a:gd name="connsiteY47" fmla="*/ 1958686 h 5551631"/>
              <a:gd name="connsiteX48" fmla="*/ 1504300 w 1532009"/>
              <a:gd name="connsiteY48" fmla="*/ 1903268 h 5551631"/>
              <a:gd name="connsiteX49" fmla="*/ 1518154 w 1532009"/>
              <a:gd name="connsiteY49" fmla="*/ 1778577 h 5551631"/>
              <a:gd name="connsiteX50" fmla="*/ 1532009 w 1532009"/>
              <a:gd name="connsiteY50" fmla="*/ 1390650 h 5551631"/>
              <a:gd name="connsiteX51" fmla="*/ 1518154 w 1532009"/>
              <a:gd name="connsiteY51" fmla="*/ 1155123 h 5551631"/>
              <a:gd name="connsiteX52" fmla="*/ 1490445 w 1532009"/>
              <a:gd name="connsiteY52" fmla="*/ 1113559 h 5551631"/>
              <a:gd name="connsiteX53" fmla="*/ 1365754 w 1532009"/>
              <a:gd name="connsiteY53" fmla="*/ 1016577 h 5551631"/>
              <a:gd name="connsiteX54" fmla="*/ 1324191 w 1532009"/>
              <a:gd name="connsiteY54" fmla="*/ 1002723 h 5551631"/>
              <a:gd name="connsiteX55" fmla="*/ 1254918 w 1532009"/>
              <a:gd name="connsiteY55" fmla="*/ 947304 h 5551631"/>
              <a:gd name="connsiteX56" fmla="*/ 1171791 w 1532009"/>
              <a:gd name="connsiteY56" fmla="*/ 878032 h 5551631"/>
              <a:gd name="connsiteX57" fmla="*/ 1157936 w 1532009"/>
              <a:gd name="connsiteY57" fmla="*/ 836468 h 5551631"/>
              <a:gd name="connsiteX58" fmla="*/ 1130227 w 1532009"/>
              <a:gd name="connsiteY58" fmla="*/ 794904 h 5551631"/>
              <a:gd name="connsiteX59" fmla="*/ 1116372 w 1532009"/>
              <a:gd name="connsiteY59" fmla="*/ 739486 h 5551631"/>
              <a:gd name="connsiteX60" fmla="*/ 1102518 w 1532009"/>
              <a:gd name="connsiteY60" fmla="*/ 697923 h 5551631"/>
              <a:gd name="connsiteX61" fmla="*/ 1088663 w 1532009"/>
              <a:gd name="connsiteY61" fmla="*/ 531668 h 5551631"/>
              <a:gd name="connsiteX62" fmla="*/ 1098621 w 1532009"/>
              <a:gd name="connsiteY62" fmla="*/ 326448 h 5551631"/>
              <a:gd name="connsiteX63" fmla="*/ 1068532 w 1532009"/>
              <a:gd name="connsiteY63" fmla="*/ 120144 h 5551631"/>
              <a:gd name="connsiteX64" fmla="*/ 881061 w 1532009"/>
              <a:gd name="connsiteY64" fmla="*/ 0 h 5551631"/>
              <a:gd name="connsiteX0" fmla="*/ 881061 w 1560169"/>
              <a:gd name="connsiteY0" fmla="*/ 0 h 5551631"/>
              <a:gd name="connsiteX1" fmla="*/ 699004 w 1560169"/>
              <a:gd name="connsiteY1" fmla="*/ 34419 h 5551631"/>
              <a:gd name="connsiteX2" fmla="*/ 592714 w 1560169"/>
              <a:gd name="connsiteY2" fmla="*/ 167553 h 5551631"/>
              <a:gd name="connsiteX3" fmla="*/ 604188 w 1560169"/>
              <a:gd name="connsiteY3" fmla="*/ 510237 h 5551631"/>
              <a:gd name="connsiteX4" fmla="*/ 636659 w 1560169"/>
              <a:gd name="connsiteY4" fmla="*/ 626702 h 5551631"/>
              <a:gd name="connsiteX5" fmla="*/ 694891 w 1560169"/>
              <a:gd name="connsiteY5" fmla="*/ 694459 h 5551631"/>
              <a:gd name="connsiteX6" fmla="*/ 616743 w 1560169"/>
              <a:gd name="connsiteY6" fmla="*/ 807677 h 5551631"/>
              <a:gd name="connsiteX7" fmla="*/ 320169 w 1560169"/>
              <a:gd name="connsiteY7" fmla="*/ 871754 h 5551631"/>
              <a:gd name="connsiteX8" fmla="*/ 232062 w 1560169"/>
              <a:gd name="connsiteY8" fmla="*/ 975013 h 5551631"/>
              <a:gd name="connsiteX9" fmla="*/ 219074 w 1560169"/>
              <a:gd name="connsiteY9" fmla="*/ 1127846 h 5551631"/>
              <a:gd name="connsiteX10" fmla="*/ 160409 w 1560169"/>
              <a:gd name="connsiteY10" fmla="*/ 1446068 h 5551631"/>
              <a:gd name="connsiteX11" fmla="*/ 102176 w 1560169"/>
              <a:gd name="connsiteY11" fmla="*/ 1796977 h 5551631"/>
              <a:gd name="connsiteX12" fmla="*/ 147854 w 1560169"/>
              <a:gd name="connsiteY12" fmla="*/ 1843953 h 5551631"/>
              <a:gd name="connsiteX13" fmla="*/ 48706 w 1560169"/>
              <a:gd name="connsiteY13" fmla="*/ 2247684 h 5551631"/>
              <a:gd name="connsiteX14" fmla="*/ 25760 w 1560169"/>
              <a:gd name="connsiteY14" fmla="*/ 2386663 h 5551631"/>
              <a:gd name="connsiteX15" fmla="*/ 0 w 1560169"/>
              <a:gd name="connsiteY15" fmla="*/ 2487323 h 5551631"/>
              <a:gd name="connsiteX16" fmla="*/ 44377 w 1560169"/>
              <a:gd name="connsiteY16" fmla="*/ 2676525 h 5551631"/>
              <a:gd name="connsiteX17" fmla="*/ 88755 w 1560169"/>
              <a:gd name="connsiteY17" fmla="*/ 2722418 h 5551631"/>
              <a:gd name="connsiteX18" fmla="*/ 145905 w 1560169"/>
              <a:gd name="connsiteY18" fmla="*/ 2859232 h 5551631"/>
              <a:gd name="connsiteX19" fmla="*/ 163223 w 1560169"/>
              <a:gd name="connsiteY19" fmla="*/ 3004921 h 5551631"/>
              <a:gd name="connsiteX20" fmla="*/ 188550 w 1560169"/>
              <a:gd name="connsiteY20" fmla="*/ 3184598 h 5551631"/>
              <a:gd name="connsiteX21" fmla="*/ 257391 w 1560169"/>
              <a:gd name="connsiteY21" fmla="*/ 3662795 h 5551631"/>
              <a:gd name="connsiteX22" fmla="*/ 300902 w 1560169"/>
              <a:gd name="connsiteY22" fmla="*/ 3868665 h 5551631"/>
              <a:gd name="connsiteX23" fmla="*/ 300036 w 1560169"/>
              <a:gd name="connsiteY23" fmla="*/ 3969760 h 5551631"/>
              <a:gd name="connsiteX24" fmla="*/ 392472 w 1560169"/>
              <a:gd name="connsiteY24" fmla="*/ 4322835 h 5551631"/>
              <a:gd name="connsiteX25" fmla="*/ 459797 w 1560169"/>
              <a:gd name="connsiteY25" fmla="*/ 4868573 h 5551631"/>
              <a:gd name="connsiteX26" fmla="*/ 413687 w 1560169"/>
              <a:gd name="connsiteY26" fmla="*/ 5196105 h 5551631"/>
              <a:gd name="connsiteX27" fmla="*/ 481878 w 1560169"/>
              <a:gd name="connsiteY27" fmla="*/ 5267541 h 5551631"/>
              <a:gd name="connsiteX28" fmla="*/ 425594 w 1560169"/>
              <a:gd name="connsiteY28" fmla="*/ 5345256 h 5551631"/>
              <a:gd name="connsiteX29" fmla="*/ 290728 w 1560169"/>
              <a:gd name="connsiteY29" fmla="*/ 5405870 h 5551631"/>
              <a:gd name="connsiteX30" fmla="*/ 379268 w 1560169"/>
              <a:gd name="connsiteY30" fmla="*/ 5470381 h 5551631"/>
              <a:gd name="connsiteX31" fmla="*/ 513050 w 1560169"/>
              <a:gd name="connsiteY31" fmla="*/ 5490729 h 5551631"/>
              <a:gd name="connsiteX32" fmla="*/ 645318 w 1560169"/>
              <a:gd name="connsiteY32" fmla="*/ 5549828 h 5551631"/>
              <a:gd name="connsiteX33" fmla="*/ 845992 w 1560169"/>
              <a:gd name="connsiteY33" fmla="*/ 5527532 h 5551631"/>
              <a:gd name="connsiteX34" fmla="*/ 998392 w 1560169"/>
              <a:gd name="connsiteY34" fmla="*/ 5439424 h 5551631"/>
              <a:gd name="connsiteX35" fmla="*/ 1053592 w 1560169"/>
              <a:gd name="connsiteY35" fmla="*/ 5412581 h 5551631"/>
              <a:gd name="connsiteX36" fmla="*/ 1179368 w 1560169"/>
              <a:gd name="connsiteY36" fmla="*/ 5371018 h 5551631"/>
              <a:gd name="connsiteX37" fmla="*/ 1155122 w 1560169"/>
              <a:gd name="connsiteY37" fmla="*/ 5208011 h 5551631"/>
              <a:gd name="connsiteX38" fmla="*/ 1237166 w 1560169"/>
              <a:gd name="connsiteY38" fmla="*/ 4945857 h 5551631"/>
              <a:gd name="connsiteX39" fmla="*/ 1264443 w 1560169"/>
              <a:gd name="connsiteY39" fmla="*/ 4655776 h 5551631"/>
              <a:gd name="connsiteX40" fmla="*/ 1198849 w 1560169"/>
              <a:gd name="connsiteY40" fmla="*/ 3713450 h 5551631"/>
              <a:gd name="connsiteX41" fmla="*/ 1255567 w 1560169"/>
              <a:gd name="connsiteY41" fmla="*/ 3114675 h 5551631"/>
              <a:gd name="connsiteX42" fmla="*/ 1272236 w 1560169"/>
              <a:gd name="connsiteY42" fmla="*/ 3041507 h 5551631"/>
              <a:gd name="connsiteX43" fmla="*/ 1300810 w 1560169"/>
              <a:gd name="connsiteY43" fmla="*/ 2777187 h 5551631"/>
              <a:gd name="connsiteX44" fmla="*/ 1394762 w 1560169"/>
              <a:gd name="connsiteY44" fmla="*/ 2606819 h 5551631"/>
              <a:gd name="connsiteX45" fmla="*/ 1517937 w 1560169"/>
              <a:gd name="connsiteY45" fmla="*/ 2126456 h 5551631"/>
              <a:gd name="connsiteX46" fmla="*/ 1559934 w 1560169"/>
              <a:gd name="connsiteY46" fmla="*/ 2008043 h 5551631"/>
              <a:gd name="connsiteX47" fmla="*/ 1490445 w 1560169"/>
              <a:gd name="connsiteY47" fmla="*/ 1958686 h 5551631"/>
              <a:gd name="connsiteX48" fmla="*/ 1504300 w 1560169"/>
              <a:gd name="connsiteY48" fmla="*/ 1903268 h 5551631"/>
              <a:gd name="connsiteX49" fmla="*/ 1518154 w 1560169"/>
              <a:gd name="connsiteY49" fmla="*/ 1778577 h 5551631"/>
              <a:gd name="connsiteX50" fmla="*/ 1532009 w 1560169"/>
              <a:gd name="connsiteY50" fmla="*/ 1390650 h 5551631"/>
              <a:gd name="connsiteX51" fmla="*/ 1518154 w 1560169"/>
              <a:gd name="connsiteY51" fmla="*/ 1155123 h 5551631"/>
              <a:gd name="connsiteX52" fmla="*/ 1490445 w 1560169"/>
              <a:gd name="connsiteY52" fmla="*/ 1113559 h 5551631"/>
              <a:gd name="connsiteX53" fmla="*/ 1365754 w 1560169"/>
              <a:gd name="connsiteY53" fmla="*/ 1016577 h 5551631"/>
              <a:gd name="connsiteX54" fmla="*/ 1324191 w 1560169"/>
              <a:gd name="connsiteY54" fmla="*/ 1002723 h 5551631"/>
              <a:gd name="connsiteX55" fmla="*/ 1254918 w 1560169"/>
              <a:gd name="connsiteY55" fmla="*/ 947304 h 5551631"/>
              <a:gd name="connsiteX56" fmla="*/ 1171791 w 1560169"/>
              <a:gd name="connsiteY56" fmla="*/ 878032 h 5551631"/>
              <a:gd name="connsiteX57" fmla="*/ 1157936 w 1560169"/>
              <a:gd name="connsiteY57" fmla="*/ 836468 h 5551631"/>
              <a:gd name="connsiteX58" fmla="*/ 1130227 w 1560169"/>
              <a:gd name="connsiteY58" fmla="*/ 794904 h 5551631"/>
              <a:gd name="connsiteX59" fmla="*/ 1116372 w 1560169"/>
              <a:gd name="connsiteY59" fmla="*/ 739486 h 5551631"/>
              <a:gd name="connsiteX60" fmla="*/ 1102518 w 1560169"/>
              <a:gd name="connsiteY60" fmla="*/ 697923 h 5551631"/>
              <a:gd name="connsiteX61" fmla="*/ 1088663 w 1560169"/>
              <a:gd name="connsiteY61" fmla="*/ 531668 h 5551631"/>
              <a:gd name="connsiteX62" fmla="*/ 1098621 w 1560169"/>
              <a:gd name="connsiteY62" fmla="*/ 326448 h 5551631"/>
              <a:gd name="connsiteX63" fmla="*/ 1068532 w 1560169"/>
              <a:gd name="connsiteY63" fmla="*/ 120144 h 5551631"/>
              <a:gd name="connsiteX64" fmla="*/ 881061 w 1560169"/>
              <a:gd name="connsiteY64" fmla="*/ 0 h 5551631"/>
              <a:gd name="connsiteX0" fmla="*/ 881061 w 1559934"/>
              <a:gd name="connsiteY0" fmla="*/ 0 h 5551631"/>
              <a:gd name="connsiteX1" fmla="*/ 699004 w 1559934"/>
              <a:gd name="connsiteY1" fmla="*/ 34419 h 5551631"/>
              <a:gd name="connsiteX2" fmla="*/ 592714 w 1559934"/>
              <a:gd name="connsiteY2" fmla="*/ 167553 h 5551631"/>
              <a:gd name="connsiteX3" fmla="*/ 604188 w 1559934"/>
              <a:gd name="connsiteY3" fmla="*/ 510237 h 5551631"/>
              <a:gd name="connsiteX4" fmla="*/ 636659 w 1559934"/>
              <a:gd name="connsiteY4" fmla="*/ 626702 h 5551631"/>
              <a:gd name="connsiteX5" fmla="*/ 694891 w 1559934"/>
              <a:gd name="connsiteY5" fmla="*/ 694459 h 5551631"/>
              <a:gd name="connsiteX6" fmla="*/ 616743 w 1559934"/>
              <a:gd name="connsiteY6" fmla="*/ 807677 h 5551631"/>
              <a:gd name="connsiteX7" fmla="*/ 320169 w 1559934"/>
              <a:gd name="connsiteY7" fmla="*/ 871754 h 5551631"/>
              <a:gd name="connsiteX8" fmla="*/ 232062 w 1559934"/>
              <a:gd name="connsiteY8" fmla="*/ 975013 h 5551631"/>
              <a:gd name="connsiteX9" fmla="*/ 219074 w 1559934"/>
              <a:gd name="connsiteY9" fmla="*/ 1127846 h 5551631"/>
              <a:gd name="connsiteX10" fmla="*/ 160409 w 1559934"/>
              <a:gd name="connsiteY10" fmla="*/ 1446068 h 5551631"/>
              <a:gd name="connsiteX11" fmla="*/ 102176 w 1559934"/>
              <a:gd name="connsiteY11" fmla="*/ 1796977 h 5551631"/>
              <a:gd name="connsiteX12" fmla="*/ 147854 w 1559934"/>
              <a:gd name="connsiteY12" fmla="*/ 1843953 h 5551631"/>
              <a:gd name="connsiteX13" fmla="*/ 48706 w 1559934"/>
              <a:gd name="connsiteY13" fmla="*/ 2247684 h 5551631"/>
              <a:gd name="connsiteX14" fmla="*/ 25760 w 1559934"/>
              <a:gd name="connsiteY14" fmla="*/ 2386663 h 5551631"/>
              <a:gd name="connsiteX15" fmla="*/ 0 w 1559934"/>
              <a:gd name="connsiteY15" fmla="*/ 2487323 h 5551631"/>
              <a:gd name="connsiteX16" fmla="*/ 44377 w 1559934"/>
              <a:gd name="connsiteY16" fmla="*/ 2676525 h 5551631"/>
              <a:gd name="connsiteX17" fmla="*/ 88755 w 1559934"/>
              <a:gd name="connsiteY17" fmla="*/ 2722418 h 5551631"/>
              <a:gd name="connsiteX18" fmla="*/ 145905 w 1559934"/>
              <a:gd name="connsiteY18" fmla="*/ 2859232 h 5551631"/>
              <a:gd name="connsiteX19" fmla="*/ 163223 w 1559934"/>
              <a:gd name="connsiteY19" fmla="*/ 3004921 h 5551631"/>
              <a:gd name="connsiteX20" fmla="*/ 188550 w 1559934"/>
              <a:gd name="connsiteY20" fmla="*/ 3184598 h 5551631"/>
              <a:gd name="connsiteX21" fmla="*/ 257391 w 1559934"/>
              <a:gd name="connsiteY21" fmla="*/ 3662795 h 5551631"/>
              <a:gd name="connsiteX22" fmla="*/ 300902 w 1559934"/>
              <a:gd name="connsiteY22" fmla="*/ 3868665 h 5551631"/>
              <a:gd name="connsiteX23" fmla="*/ 300036 w 1559934"/>
              <a:gd name="connsiteY23" fmla="*/ 3969760 h 5551631"/>
              <a:gd name="connsiteX24" fmla="*/ 392472 w 1559934"/>
              <a:gd name="connsiteY24" fmla="*/ 4322835 h 5551631"/>
              <a:gd name="connsiteX25" fmla="*/ 459797 w 1559934"/>
              <a:gd name="connsiteY25" fmla="*/ 4868573 h 5551631"/>
              <a:gd name="connsiteX26" fmla="*/ 413687 w 1559934"/>
              <a:gd name="connsiteY26" fmla="*/ 5196105 h 5551631"/>
              <a:gd name="connsiteX27" fmla="*/ 481878 w 1559934"/>
              <a:gd name="connsiteY27" fmla="*/ 5267541 h 5551631"/>
              <a:gd name="connsiteX28" fmla="*/ 425594 w 1559934"/>
              <a:gd name="connsiteY28" fmla="*/ 5345256 h 5551631"/>
              <a:gd name="connsiteX29" fmla="*/ 290728 w 1559934"/>
              <a:gd name="connsiteY29" fmla="*/ 5405870 h 5551631"/>
              <a:gd name="connsiteX30" fmla="*/ 379268 w 1559934"/>
              <a:gd name="connsiteY30" fmla="*/ 5470381 h 5551631"/>
              <a:gd name="connsiteX31" fmla="*/ 513050 w 1559934"/>
              <a:gd name="connsiteY31" fmla="*/ 5490729 h 5551631"/>
              <a:gd name="connsiteX32" fmla="*/ 645318 w 1559934"/>
              <a:gd name="connsiteY32" fmla="*/ 5549828 h 5551631"/>
              <a:gd name="connsiteX33" fmla="*/ 845992 w 1559934"/>
              <a:gd name="connsiteY33" fmla="*/ 5527532 h 5551631"/>
              <a:gd name="connsiteX34" fmla="*/ 998392 w 1559934"/>
              <a:gd name="connsiteY34" fmla="*/ 5439424 h 5551631"/>
              <a:gd name="connsiteX35" fmla="*/ 1053592 w 1559934"/>
              <a:gd name="connsiteY35" fmla="*/ 5412581 h 5551631"/>
              <a:gd name="connsiteX36" fmla="*/ 1179368 w 1559934"/>
              <a:gd name="connsiteY36" fmla="*/ 5371018 h 5551631"/>
              <a:gd name="connsiteX37" fmla="*/ 1155122 w 1559934"/>
              <a:gd name="connsiteY37" fmla="*/ 5208011 h 5551631"/>
              <a:gd name="connsiteX38" fmla="*/ 1237166 w 1559934"/>
              <a:gd name="connsiteY38" fmla="*/ 4945857 h 5551631"/>
              <a:gd name="connsiteX39" fmla="*/ 1264443 w 1559934"/>
              <a:gd name="connsiteY39" fmla="*/ 4655776 h 5551631"/>
              <a:gd name="connsiteX40" fmla="*/ 1198849 w 1559934"/>
              <a:gd name="connsiteY40" fmla="*/ 3713450 h 5551631"/>
              <a:gd name="connsiteX41" fmla="*/ 1255567 w 1559934"/>
              <a:gd name="connsiteY41" fmla="*/ 3114675 h 5551631"/>
              <a:gd name="connsiteX42" fmla="*/ 1272236 w 1559934"/>
              <a:gd name="connsiteY42" fmla="*/ 3041507 h 5551631"/>
              <a:gd name="connsiteX43" fmla="*/ 1300810 w 1559934"/>
              <a:gd name="connsiteY43" fmla="*/ 2777187 h 5551631"/>
              <a:gd name="connsiteX44" fmla="*/ 1394762 w 1559934"/>
              <a:gd name="connsiteY44" fmla="*/ 2606819 h 5551631"/>
              <a:gd name="connsiteX45" fmla="*/ 1517937 w 1559934"/>
              <a:gd name="connsiteY45" fmla="*/ 2126456 h 5551631"/>
              <a:gd name="connsiteX46" fmla="*/ 1559934 w 1559934"/>
              <a:gd name="connsiteY46" fmla="*/ 2008043 h 5551631"/>
              <a:gd name="connsiteX47" fmla="*/ 1504300 w 1559934"/>
              <a:gd name="connsiteY47" fmla="*/ 1903268 h 5551631"/>
              <a:gd name="connsiteX48" fmla="*/ 1518154 w 1559934"/>
              <a:gd name="connsiteY48" fmla="*/ 1778577 h 5551631"/>
              <a:gd name="connsiteX49" fmla="*/ 1532009 w 1559934"/>
              <a:gd name="connsiteY49" fmla="*/ 1390650 h 5551631"/>
              <a:gd name="connsiteX50" fmla="*/ 1518154 w 1559934"/>
              <a:gd name="connsiteY50" fmla="*/ 1155123 h 5551631"/>
              <a:gd name="connsiteX51" fmla="*/ 1490445 w 1559934"/>
              <a:gd name="connsiteY51" fmla="*/ 1113559 h 5551631"/>
              <a:gd name="connsiteX52" fmla="*/ 1365754 w 1559934"/>
              <a:gd name="connsiteY52" fmla="*/ 1016577 h 5551631"/>
              <a:gd name="connsiteX53" fmla="*/ 1324191 w 1559934"/>
              <a:gd name="connsiteY53" fmla="*/ 1002723 h 5551631"/>
              <a:gd name="connsiteX54" fmla="*/ 1254918 w 1559934"/>
              <a:gd name="connsiteY54" fmla="*/ 947304 h 5551631"/>
              <a:gd name="connsiteX55" fmla="*/ 1171791 w 1559934"/>
              <a:gd name="connsiteY55" fmla="*/ 878032 h 5551631"/>
              <a:gd name="connsiteX56" fmla="*/ 1157936 w 1559934"/>
              <a:gd name="connsiteY56" fmla="*/ 836468 h 5551631"/>
              <a:gd name="connsiteX57" fmla="*/ 1130227 w 1559934"/>
              <a:gd name="connsiteY57" fmla="*/ 794904 h 5551631"/>
              <a:gd name="connsiteX58" fmla="*/ 1116372 w 1559934"/>
              <a:gd name="connsiteY58" fmla="*/ 739486 h 5551631"/>
              <a:gd name="connsiteX59" fmla="*/ 1102518 w 1559934"/>
              <a:gd name="connsiteY59" fmla="*/ 697923 h 5551631"/>
              <a:gd name="connsiteX60" fmla="*/ 1088663 w 1559934"/>
              <a:gd name="connsiteY60" fmla="*/ 531668 h 5551631"/>
              <a:gd name="connsiteX61" fmla="*/ 1098621 w 1559934"/>
              <a:gd name="connsiteY61" fmla="*/ 326448 h 5551631"/>
              <a:gd name="connsiteX62" fmla="*/ 1068532 w 1559934"/>
              <a:gd name="connsiteY62" fmla="*/ 120144 h 5551631"/>
              <a:gd name="connsiteX63" fmla="*/ 881061 w 1559934"/>
              <a:gd name="connsiteY63" fmla="*/ 0 h 5551631"/>
              <a:gd name="connsiteX0" fmla="*/ 881061 w 1559934"/>
              <a:gd name="connsiteY0" fmla="*/ 0 h 5551631"/>
              <a:gd name="connsiteX1" fmla="*/ 699004 w 1559934"/>
              <a:gd name="connsiteY1" fmla="*/ 34419 h 5551631"/>
              <a:gd name="connsiteX2" fmla="*/ 592714 w 1559934"/>
              <a:gd name="connsiteY2" fmla="*/ 167553 h 5551631"/>
              <a:gd name="connsiteX3" fmla="*/ 604188 w 1559934"/>
              <a:gd name="connsiteY3" fmla="*/ 510237 h 5551631"/>
              <a:gd name="connsiteX4" fmla="*/ 636659 w 1559934"/>
              <a:gd name="connsiteY4" fmla="*/ 626702 h 5551631"/>
              <a:gd name="connsiteX5" fmla="*/ 694891 w 1559934"/>
              <a:gd name="connsiteY5" fmla="*/ 694459 h 5551631"/>
              <a:gd name="connsiteX6" fmla="*/ 616743 w 1559934"/>
              <a:gd name="connsiteY6" fmla="*/ 807677 h 5551631"/>
              <a:gd name="connsiteX7" fmla="*/ 320169 w 1559934"/>
              <a:gd name="connsiteY7" fmla="*/ 871754 h 5551631"/>
              <a:gd name="connsiteX8" fmla="*/ 232062 w 1559934"/>
              <a:gd name="connsiteY8" fmla="*/ 975013 h 5551631"/>
              <a:gd name="connsiteX9" fmla="*/ 219074 w 1559934"/>
              <a:gd name="connsiteY9" fmla="*/ 1127846 h 5551631"/>
              <a:gd name="connsiteX10" fmla="*/ 160409 w 1559934"/>
              <a:gd name="connsiteY10" fmla="*/ 1446068 h 5551631"/>
              <a:gd name="connsiteX11" fmla="*/ 102176 w 1559934"/>
              <a:gd name="connsiteY11" fmla="*/ 1796977 h 5551631"/>
              <a:gd name="connsiteX12" fmla="*/ 147854 w 1559934"/>
              <a:gd name="connsiteY12" fmla="*/ 1843953 h 5551631"/>
              <a:gd name="connsiteX13" fmla="*/ 48706 w 1559934"/>
              <a:gd name="connsiteY13" fmla="*/ 2247684 h 5551631"/>
              <a:gd name="connsiteX14" fmla="*/ 25760 w 1559934"/>
              <a:gd name="connsiteY14" fmla="*/ 2386663 h 5551631"/>
              <a:gd name="connsiteX15" fmla="*/ 0 w 1559934"/>
              <a:gd name="connsiteY15" fmla="*/ 2487323 h 5551631"/>
              <a:gd name="connsiteX16" fmla="*/ 44377 w 1559934"/>
              <a:gd name="connsiteY16" fmla="*/ 2676525 h 5551631"/>
              <a:gd name="connsiteX17" fmla="*/ 88755 w 1559934"/>
              <a:gd name="connsiteY17" fmla="*/ 2722418 h 5551631"/>
              <a:gd name="connsiteX18" fmla="*/ 145905 w 1559934"/>
              <a:gd name="connsiteY18" fmla="*/ 2859232 h 5551631"/>
              <a:gd name="connsiteX19" fmla="*/ 163223 w 1559934"/>
              <a:gd name="connsiteY19" fmla="*/ 3004921 h 5551631"/>
              <a:gd name="connsiteX20" fmla="*/ 188550 w 1559934"/>
              <a:gd name="connsiteY20" fmla="*/ 3184598 h 5551631"/>
              <a:gd name="connsiteX21" fmla="*/ 257391 w 1559934"/>
              <a:gd name="connsiteY21" fmla="*/ 3662795 h 5551631"/>
              <a:gd name="connsiteX22" fmla="*/ 300902 w 1559934"/>
              <a:gd name="connsiteY22" fmla="*/ 3868665 h 5551631"/>
              <a:gd name="connsiteX23" fmla="*/ 300036 w 1559934"/>
              <a:gd name="connsiteY23" fmla="*/ 3969760 h 5551631"/>
              <a:gd name="connsiteX24" fmla="*/ 392472 w 1559934"/>
              <a:gd name="connsiteY24" fmla="*/ 4322835 h 5551631"/>
              <a:gd name="connsiteX25" fmla="*/ 459797 w 1559934"/>
              <a:gd name="connsiteY25" fmla="*/ 4868573 h 5551631"/>
              <a:gd name="connsiteX26" fmla="*/ 413687 w 1559934"/>
              <a:gd name="connsiteY26" fmla="*/ 5196105 h 5551631"/>
              <a:gd name="connsiteX27" fmla="*/ 481878 w 1559934"/>
              <a:gd name="connsiteY27" fmla="*/ 5267541 h 5551631"/>
              <a:gd name="connsiteX28" fmla="*/ 425594 w 1559934"/>
              <a:gd name="connsiteY28" fmla="*/ 5345256 h 5551631"/>
              <a:gd name="connsiteX29" fmla="*/ 290728 w 1559934"/>
              <a:gd name="connsiteY29" fmla="*/ 5405870 h 5551631"/>
              <a:gd name="connsiteX30" fmla="*/ 379268 w 1559934"/>
              <a:gd name="connsiteY30" fmla="*/ 5470381 h 5551631"/>
              <a:gd name="connsiteX31" fmla="*/ 513050 w 1559934"/>
              <a:gd name="connsiteY31" fmla="*/ 5490729 h 5551631"/>
              <a:gd name="connsiteX32" fmla="*/ 645318 w 1559934"/>
              <a:gd name="connsiteY32" fmla="*/ 5549828 h 5551631"/>
              <a:gd name="connsiteX33" fmla="*/ 845992 w 1559934"/>
              <a:gd name="connsiteY33" fmla="*/ 5527532 h 5551631"/>
              <a:gd name="connsiteX34" fmla="*/ 998392 w 1559934"/>
              <a:gd name="connsiteY34" fmla="*/ 5439424 h 5551631"/>
              <a:gd name="connsiteX35" fmla="*/ 1053592 w 1559934"/>
              <a:gd name="connsiteY35" fmla="*/ 5412581 h 5551631"/>
              <a:gd name="connsiteX36" fmla="*/ 1179368 w 1559934"/>
              <a:gd name="connsiteY36" fmla="*/ 5371018 h 5551631"/>
              <a:gd name="connsiteX37" fmla="*/ 1155122 w 1559934"/>
              <a:gd name="connsiteY37" fmla="*/ 5208011 h 5551631"/>
              <a:gd name="connsiteX38" fmla="*/ 1237166 w 1559934"/>
              <a:gd name="connsiteY38" fmla="*/ 4945857 h 5551631"/>
              <a:gd name="connsiteX39" fmla="*/ 1264443 w 1559934"/>
              <a:gd name="connsiteY39" fmla="*/ 4655776 h 5551631"/>
              <a:gd name="connsiteX40" fmla="*/ 1198849 w 1559934"/>
              <a:gd name="connsiteY40" fmla="*/ 3713450 h 5551631"/>
              <a:gd name="connsiteX41" fmla="*/ 1255567 w 1559934"/>
              <a:gd name="connsiteY41" fmla="*/ 3114675 h 5551631"/>
              <a:gd name="connsiteX42" fmla="*/ 1272236 w 1559934"/>
              <a:gd name="connsiteY42" fmla="*/ 3041507 h 5551631"/>
              <a:gd name="connsiteX43" fmla="*/ 1300810 w 1559934"/>
              <a:gd name="connsiteY43" fmla="*/ 2777187 h 5551631"/>
              <a:gd name="connsiteX44" fmla="*/ 1394762 w 1559934"/>
              <a:gd name="connsiteY44" fmla="*/ 2606819 h 5551631"/>
              <a:gd name="connsiteX45" fmla="*/ 1517937 w 1559934"/>
              <a:gd name="connsiteY45" fmla="*/ 2126456 h 5551631"/>
              <a:gd name="connsiteX46" fmla="*/ 1559934 w 1559934"/>
              <a:gd name="connsiteY46" fmla="*/ 2008043 h 5551631"/>
              <a:gd name="connsiteX47" fmla="*/ 1518154 w 1559934"/>
              <a:gd name="connsiteY47" fmla="*/ 1778577 h 5551631"/>
              <a:gd name="connsiteX48" fmla="*/ 1532009 w 1559934"/>
              <a:gd name="connsiteY48" fmla="*/ 1390650 h 5551631"/>
              <a:gd name="connsiteX49" fmla="*/ 1518154 w 1559934"/>
              <a:gd name="connsiteY49" fmla="*/ 1155123 h 5551631"/>
              <a:gd name="connsiteX50" fmla="*/ 1490445 w 1559934"/>
              <a:gd name="connsiteY50" fmla="*/ 1113559 h 5551631"/>
              <a:gd name="connsiteX51" fmla="*/ 1365754 w 1559934"/>
              <a:gd name="connsiteY51" fmla="*/ 1016577 h 5551631"/>
              <a:gd name="connsiteX52" fmla="*/ 1324191 w 1559934"/>
              <a:gd name="connsiteY52" fmla="*/ 1002723 h 5551631"/>
              <a:gd name="connsiteX53" fmla="*/ 1254918 w 1559934"/>
              <a:gd name="connsiteY53" fmla="*/ 947304 h 5551631"/>
              <a:gd name="connsiteX54" fmla="*/ 1171791 w 1559934"/>
              <a:gd name="connsiteY54" fmla="*/ 878032 h 5551631"/>
              <a:gd name="connsiteX55" fmla="*/ 1157936 w 1559934"/>
              <a:gd name="connsiteY55" fmla="*/ 836468 h 5551631"/>
              <a:gd name="connsiteX56" fmla="*/ 1130227 w 1559934"/>
              <a:gd name="connsiteY56" fmla="*/ 794904 h 5551631"/>
              <a:gd name="connsiteX57" fmla="*/ 1116372 w 1559934"/>
              <a:gd name="connsiteY57" fmla="*/ 739486 h 5551631"/>
              <a:gd name="connsiteX58" fmla="*/ 1102518 w 1559934"/>
              <a:gd name="connsiteY58" fmla="*/ 697923 h 5551631"/>
              <a:gd name="connsiteX59" fmla="*/ 1088663 w 1559934"/>
              <a:gd name="connsiteY59" fmla="*/ 531668 h 5551631"/>
              <a:gd name="connsiteX60" fmla="*/ 1098621 w 1559934"/>
              <a:gd name="connsiteY60" fmla="*/ 326448 h 5551631"/>
              <a:gd name="connsiteX61" fmla="*/ 1068532 w 1559934"/>
              <a:gd name="connsiteY61" fmla="*/ 120144 h 5551631"/>
              <a:gd name="connsiteX62" fmla="*/ 881061 w 1559934"/>
              <a:gd name="connsiteY62" fmla="*/ 0 h 5551631"/>
              <a:gd name="connsiteX0" fmla="*/ 881061 w 1559934"/>
              <a:gd name="connsiteY0" fmla="*/ 0 h 5551631"/>
              <a:gd name="connsiteX1" fmla="*/ 699004 w 1559934"/>
              <a:gd name="connsiteY1" fmla="*/ 34419 h 5551631"/>
              <a:gd name="connsiteX2" fmla="*/ 592714 w 1559934"/>
              <a:gd name="connsiteY2" fmla="*/ 167553 h 5551631"/>
              <a:gd name="connsiteX3" fmla="*/ 604188 w 1559934"/>
              <a:gd name="connsiteY3" fmla="*/ 510237 h 5551631"/>
              <a:gd name="connsiteX4" fmla="*/ 636659 w 1559934"/>
              <a:gd name="connsiteY4" fmla="*/ 626702 h 5551631"/>
              <a:gd name="connsiteX5" fmla="*/ 694891 w 1559934"/>
              <a:gd name="connsiteY5" fmla="*/ 694459 h 5551631"/>
              <a:gd name="connsiteX6" fmla="*/ 616743 w 1559934"/>
              <a:gd name="connsiteY6" fmla="*/ 807677 h 5551631"/>
              <a:gd name="connsiteX7" fmla="*/ 320169 w 1559934"/>
              <a:gd name="connsiteY7" fmla="*/ 871754 h 5551631"/>
              <a:gd name="connsiteX8" fmla="*/ 232062 w 1559934"/>
              <a:gd name="connsiteY8" fmla="*/ 975013 h 5551631"/>
              <a:gd name="connsiteX9" fmla="*/ 219074 w 1559934"/>
              <a:gd name="connsiteY9" fmla="*/ 1127846 h 5551631"/>
              <a:gd name="connsiteX10" fmla="*/ 160409 w 1559934"/>
              <a:gd name="connsiteY10" fmla="*/ 1446068 h 5551631"/>
              <a:gd name="connsiteX11" fmla="*/ 102176 w 1559934"/>
              <a:gd name="connsiteY11" fmla="*/ 1796977 h 5551631"/>
              <a:gd name="connsiteX12" fmla="*/ 147854 w 1559934"/>
              <a:gd name="connsiteY12" fmla="*/ 1843953 h 5551631"/>
              <a:gd name="connsiteX13" fmla="*/ 48706 w 1559934"/>
              <a:gd name="connsiteY13" fmla="*/ 2247684 h 5551631"/>
              <a:gd name="connsiteX14" fmla="*/ 25760 w 1559934"/>
              <a:gd name="connsiteY14" fmla="*/ 2386663 h 5551631"/>
              <a:gd name="connsiteX15" fmla="*/ 0 w 1559934"/>
              <a:gd name="connsiteY15" fmla="*/ 2487323 h 5551631"/>
              <a:gd name="connsiteX16" fmla="*/ 44377 w 1559934"/>
              <a:gd name="connsiteY16" fmla="*/ 2676525 h 5551631"/>
              <a:gd name="connsiteX17" fmla="*/ 88755 w 1559934"/>
              <a:gd name="connsiteY17" fmla="*/ 2722418 h 5551631"/>
              <a:gd name="connsiteX18" fmla="*/ 145905 w 1559934"/>
              <a:gd name="connsiteY18" fmla="*/ 2859232 h 5551631"/>
              <a:gd name="connsiteX19" fmla="*/ 163223 w 1559934"/>
              <a:gd name="connsiteY19" fmla="*/ 3004921 h 5551631"/>
              <a:gd name="connsiteX20" fmla="*/ 188550 w 1559934"/>
              <a:gd name="connsiteY20" fmla="*/ 3184598 h 5551631"/>
              <a:gd name="connsiteX21" fmla="*/ 257391 w 1559934"/>
              <a:gd name="connsiteY21" fmla="*/ 3662795 h 5551631"/>
              <a:gd name="connsiteX22" fmla="*/ 300902 w 1559934"/>
              <a:gd name="connsiteY22" fmla="*/ 3868665 h 5551631"/>
              <a:gd name="connsiteX23" fmla="*/ 300036 w 1559934"/>
              <a:gd name="connsiteY23" fmla="*/ 3969760 h 5551631"/>
              <a:gd name="connsiteX24" fmla="*/ 392472 w 1559934"/>
              <a:gd name="connsiteY24" fmla="*/ 4322835 h 5551631"/>
              <a:gd name="connsiteX25" fmla="*/ 459797 w 1559934"/>
              <a:gd name="connsiteY25" fmla="*/ 4868573 h 5551631"/>
              <a:gd name="connsiteX26" fmla="*/ 413687 w 1559934"/>
              <a:gd name="connsiteY26" fmla="*/ 5196105 h 5551631"/>
              <a:gd name="connsiteX27" fmla="*/ 481878 w 1559934"/>
              <a:gd name="connsiteY27" fmla="*/ 5267541 h 5551631"/>
              <a:gd name="connsiteX28" fmla="*/ 425594 w 1559934"/>
              <a:gd name="connsiteY28" fmla="*/ 5345256 h 5551631"/>
              <a:gd name="connsiteX29" fmla="*/ 290728 w 1559934"/>
              <a:gd name="connsiteY29" fmla="*/ 5405870 h 5551631"/>
              <a:gd name="connsiteX30" fmla="*/ 379268 w 1559934"/>
              <a:gd name="connsiteY30" fmla="*/ 5470381 h 5551631"/>
              <a:gd name="connsiteX31" fmla="*/ 513050 w 1559934"/>
              <a:gd name="connsiteY31" fmla="*/ 5490729 h 5551631"/>
              <a:gd name="connsiteX32" fmla="*/ 645318 w 1559934"/>
              <a:gd name="connsiteY32" fmla="*/ 5549828 h 5551631"/>
              <a:gd name="connsiteX33" fmla="*/ 845992 w 1559934"/>
              <a:gd name="connsiteY33" fmla="*/ 5527532 h 5551631"/>
              <a:gd name="connsiteX34" fmla="*/ 998392 w 1559934"/>
              <a:gd name="connsiteY34" fmla="*/ 5439424 h 5551631"/>
              <a:gd name="connsiteX35" fmla="*/ 1053592 w 1559934"/>
              <a:gd name="connsiteY35" fmla="*/ 5412581 h 5551631"/>
              <a:gd name="connsiteX36" fmla="*/ 1179368 w 1559934"/>
              <a:gd name="connsiteY36" fmla="*/ 5371018 h 5551631"/>
              <a:gd name="connsiteX37" fmla="*/ 1155122 w 1559934"/>
              <a:gd name="connsiteY37" fmla="*/ 5208011 h 5551631"/>
              <a:gd name="connsiteX38" fmla="*/ 1237166 w 1559934"/>
              <a:gd name="connsiteY38" fmla="*/ 4945857 h 5551631"/>
              <a:gd name="connsiteX39" fmla="*/ 1264443 w 1559934"/>
              <a:gd name="connsiteY39" fmla="*/ 4655776 h 5551631"/>
              <a:gd name="connsiteX40" fmla="*/ 1198849 w 1559934"/>
              <a:gd name="connsiteY40" fmla="*/ 3713450 h 5551631"/>
              <a:gd name="connsiteX41" fmla="*/ 1255567 w 1559934"/>
              <a:gd name="connsiteY41" fmla="*/ 3114675 h 5551631"/>
              <a:gd name="connsiteX42" fmla="*/ 1272236 w 1559934"/>
              <a:gd name="connsiteY42" fmla="*/ 3041507 h 5551631"/>
              <a:gd name="connsiteX43" fmla="*/ 1300810 w 1559934"/>
              <a:gd name="connsiteY43" fmla="*/ 2777187 h 5551631"/>
              <a:gd name="connsiteX44" fmla="*/ 1394762 w 1559934"/>
              <a:gd name="connsiteY44" fmla="*/ 2606819 h 5551631"/>
              <a:gd name="connsiteX45" fmla="*/ 1517937 w 1559934"/>
              <a:gd name="connsiteY45" fmla="*/ 2126456 h 5551631"/>
              <a:gd name="connsiteX46" fmla="*/ 1559934 w 1559934"/>
              <a:gd name="connsiteY46" fmla="*/ 2008043 h 5551631"/>
              <a:gd name="connsiteX47" fmla="*/ 1513391 w 1559934"/>
              <a:gd name="connsiteY47" fmla="*/ 1857158 h 5551631"/>
              <a:gd name="connsiteX48" fmla="*/ 1532009 w 1559934"/>
              <a:gd name="connsiteY48" fmla="*/ 1390650 h 5551631"/>
              <a:gd name="connsiteX49" fmla="*/ 1518154 w 1559934"/>
              <a:gd name="connsiteY49" fmla="*/ 1155123 h 5551631"/>
              <a:gd name="connsiteX50" fmla="*/ 1490445 w 1559934"/>
              <a:gd name="connsiteY50" fmla="*/ 1113559 h 5551631"/>
              <a:gd name="connsiteX51" fmla="*/ 1365754 w 1559934"/>
              <a:gd name="connsiteY51" fmla="*/ 1016577 h 5551631"/>
              <a:gd name="connsiteX52" fmla="*/ 1324191 w 1559934"/>
              <a:gd name="connsiteY52" fmla="*/ 1002723 h 5551631"/>
              <a:gd name="connsiteX53" fmla="*/ 1254918 w 1559934"/>
              <a:gd name="connsiteY53" fmla="*/ 947304 h 5551631"/>
              <a:gd name="connsiteX54" fmla="*/ 1171791 w 1559934"/>
              <a:gd name="connsiteY54" fmla="*/ 878032 h 5551631"/>
              <a:gd name="connsiteX55" fmla="*/ 1157936 w 1559934"/>
              <a:gd name="connsiteY55" fmla="*/ 836468 h 5551631"/>
              <a:gd name="connsiteX56" fmla="*/ 1130227 w 1559934"/>
              <a:gd name="connsiteY56" fmla="*/ 794904 h 5551631"/>
              <a:gd name="connsiteX57" fmla="*/ 1116372 w 1559934"/>
              <a:gd name="connsiteY57" fmla="*/ 739486 h 5551631"/>
              <a:gd name="connsiteX58" fmla="*/ 1102518 w 1559934"/>
              <a:gd name="connsiteY58" fmla="*/ 697923 h 5551631"/>
              <a:gd name="connsiteX59" fmla="*/ 1088663 w 1559934"/>
              <a:gd name="connsiteY59" fmla="*/ 531668 h 5551631"/>
              <a:gd name="connsiteX60" fmla="*/ 1098621 w 1559934"/>
              <a:gd name="connsiteY60" fmla="*/ 326448 h 5551631"/>
              <a:gd name="connsiteX61" fmla="*/ 1068532 w 1559934"/>
              <a:gd name="connsiteY61" fmla="*/ 120144 h 5551631"/>
              <a:gd name="connsiteX62" fmla="*/ 881061 w 1559934"/>
              <a:gd name="connsiteY62" fmla="*/ 0 h 5551631"/>
              <a:gd name="connsiteX0" fmla="*/ 881061 w 1561652"/>
              <a:gd name="connsiteY0" fmla="*/ 0 h 5551631"/>
              <a:gd name="connsiteX1" fmla="*/ 699004 w 1561652"/>
              <a:gd name="connsiteY1" fmla="*/ 34419 h 5551631"/>
              <a:gd name="connsiteX2" fmla="*/ 592714 w 1561652"/>
              <a:gd name="connsiteY2" fmla="*/ 167553 h 5551631"/>
              <a:gd name="connsiteX3" fmla="*/ 604188 w 1561652"/>
              <a:gd name="connsiteY3" fmla="*/ 510237 h 5551631"/>
              <a:gd name="connsiteX4" fmla="*/ 636659 w 1561652"/>
              <a:gd name="connsiteY4" fmla="*/ 626702 h 5551631"/>
              <a:gd name="connsiteX5" fmla="*/ 694891 w 1561652"/>
              <a:gd name="connsiteY5" fmla="*/ 694459 h 5551631"/>
              <a:gd name="connsiteX6" fmla="*/ 616743 w 1561652"/>
              <a:gd name="connsiteY6" fmla="*/ 807677 h 5551631"/>
              <a:gd name="connsiteX7" fmla="*/ 320169 w 1561652"/>
              <a:gd name="connsiteY7" fmla="*/ 871754 h 5551631"/>
              <a:gd name="connsiteX8" fmla="*/ 232062 w 1561652"/>
              <a:gd name="connsiteY8" fmla="*/ 975013 h 5551631"/>
              <a:gd name="connsiteX9" fmla="*/ 219074 w 1561652"/>
              <a:gd name="connsiteY9" fmla="*/ 1127846 h 5551631"/>
              <a:gd name="connsiteX10" fmla="*/ 160409 w 1561652"/>
              <a:gd name="connsiteY10" fmla="*/ 1446068 h 5551631"/>
              <a:gd name="connsiteX11" fmla="*/ 102176 w 1561652"/>
              <a:gd name="connsiteY11" fmla="*/ 1796977 h 5551631"/>
              <a:gd name="connsiteX12" fmla="*/ 147854 w 1561652"/>
              <a:gd name="connsiteY12" fmla="*/ 1843953 h 5551631"/>
              <a:gd name="connsiteX13" fmla="*/ 48706 w 1561652"/>
              <a:gd name="connsiteY13" fmla="*/ 2247684 h 5551631"/>
              <a:gd name="connsiteX14" fmla="*/ 25760 w 1561652"/>
              <a:gd name="connsiteY14" fmla="*/ 2386663 h 5551631"/>
              <a:gd name="connsiteX15" fmla="*/ 0 w 1561652"/>
              <a:gd name="connsiteY15" fmla="*/ 2487323 h 5551631"/>
              <a:gd name="connsiteX16" fmla="*/ 44377 w 1561652"/>
              <a:gd name="connsiteY16" fmla="*/ 2676525 h 5551631"/>
              <a:gd name="connsiteX17" fmla="*/ 88755 w 1561652"/>
              <a:gd name="connsiteY17" fmla="*/ 2722418 h 5551631"/>
              <a:gd name="connsiteX18" fmla="*/ 145905 w 1561652"/>
              <a:gd name="connsiteY18" fmla="*/ 2859232 h 5551631"/>
              <a:gd name="connsiteX19" fmla="*/ 163223 w 1561652"/>
              <a:gd name="connsiteY19" fmla="*/ 3004921 h 5551631"/>
              <a:gd name="connsiteX20" fmla="*/ 188550 w 1561652"/>
              <a:gd name="connsiteY20" fmla="*/ 3184598 h 5551631"/>
              <a:gd name="connsiteX21" fmla="*/ 257391 w 1561652"/>
              <a:gd name="connsiteY21" fmla="*/ 3662795 h 5551631"/>
              <a:gd name="connsiteX22" fmla="*/ 300902 w 1561652"/>
              <a:gd name="connsiteY22" fmla="*/ 3868665 h 5551631"/>
              <a:gd name="connsiteX23" fmla="*/ 300036 w 1561652"/>
              <a:gd name="connsiteY23" fmla="*/ 3969760 h 5551631"/>
              <a:gd name="connsiteX24" fmla="*/ 392472 w 1561652"/>
              <a:gd name="connsiteY24" fmla="*/ 4322835 h 5551631"/>
              <a:gd name="connsiteX25" fmla="*/ 459797 w 1561652"/>
              <a:gd name="connsiteY25" fmla="*/ 4868573 h 5551631"/>
              <a:gd name="connsiteX26" fmla="*/ 413687 w 1561652"/>
              <a:gd name="connsiteY26" fmla="*/ 5196105 h 5551631"/>
              <a:gd name="connsiteX27" fmla="*/ 481878 w 1561652"/>
              <a:gd name="connsiteY27" fmla="*/ 5267541 h 5551631"/>
              <a:gd name="connsiteX28" fmla="*/ 425594 w 1561652"/>
              <a:gd name="connsiteY28" fmla="*/ 5345256 h 5551631"/>
              <a:gd name="connsiteX29" fmla="*/ 290728 w 1561652"/>
              <a:gd name="connsiteY29" fmla="*/ 5405870 h 5551631"/>
              <a:gd name="connsiteX30" fmla="*/ 379268 w 1561652"/>
              <a:gd name="connsiteY30" fmla="*/ 5470381 h 5551631"/>
              <a:gd name="connsiteX31" fmla="*/ 513050 w 1561652"/>
              <a:gd name="connsiteY31" fmla="*/ 5490729 h 5551631"/>
              <a:gd name="connsiteX32" fmla="*/ 645318 w 1561652"/>
              <a:gd name="connsiteY32" fmla="*/ 5549828 h 5551631"/>
              <a:gd name="connsiteX33" fmla="*/ 845992 w 1561652"/>
              <a:gd name="connsiteY33" fmla="*/ 5527532 h 5551631"/>
              <a:gd name="connsiteX34" fmla="*/ 998392 w 1561652"/>
              <a:gd name="connsiteY34" fmla="*/ 5439424 h 5551631"/>
              <a:gd name="connsiteX35" fmla="*/ 1053592 w 1561652"/>
              <a:gd name="connsiteY35" fmla="*/ 5412581 h 5551631"/>
              <a:gd name="connsiteX36" fmla="*/ 1179368 w 1561652"/>
              <a:gd name="connsiteY36" fmla="*/ 5371018 h 5551631"/>
              <a:gd name="connsiteX37" fmla="*/ 1155122 w 1561652"/>
              <a:gd name="connsiteY37" fmla="*/ 5208011 h 5551631"/>
              <a:gd name="connsiteX38" fmla="*/ 1237166 w 1561652"/>
              <a:gd name="connsiteY38" fmla="*/ 4945857 h 5551631"/>
              <a:gd name="connsiteX39" fmla="*/ 1264443 w 1561652"/>
              <a:gd name="connsiteY39" fmla="*/ 4655776 h 5551631"/>
              <a:gd name="connsiteX40" fmla="*/ 1198849 w 1561652"/>
              <a:gd name="connsiteY40" fmla="*/ 3713450 h 5551631"/>
              <a:gd name="connsiteX41" fmla="*/ 1255567 w 1561652"/>
              <a:gd name="connsiteY41" fmla="*/ 3114675 h 5551631"/>
              <a:gd name="connsiteX42" fmla="*/ 1272236 w 1561652"/>
              <a:gd name="connsiteY42" fmla="*/ 3041507 h 5551631"/>
              <a:gd name="connsiteX43" fmla="*/ 1300810 w 1561652"/>
              <a:gd name="connsiteY43" fmla="*/ 2777187 h 5551631"/>
              <a:gd name="connsiteX44" fmla="*/ 1394762 w 1561652"/>
              <a:gd name="connsiteY44" fmla="*/ 2606819 h 5551631"/>
              <a:gd name="connsiteX45" fmla="*/ 1517937 w 1561652"/>
              <a:gd name="connsiteY45" fmla="*/ 2126456 h 5551631"/>
              <a:gd name="connsiteX46" fmla="*/ 1559934 w 1561652"/>
              <a:gd name="connsiteY46" fmla="*/ 2008043 h 5551631"/>
              <a:gd name="connsiteX47" fmla="*/ 1546080 w 1561652"/>
              <a:gd name="connsiteY47" fmla="*/ 1996138 h 5551631"/>
              <a:gd name="connsiteX48" fmla="*/ 1513391 w 1561652"/>
              <a:gd name="connsiteY48" fmla="*/ 1857158 h 5551631"/>
              <a:gd name="connsiteX49" fmla="*/ 1532009 w 1561652"/>
              <a:gd name="connsiteY49" fmla="*/ 1390650 h 5551631"/>
              <a:gd name="connsiteX50" fmla="*/ 1518154 w 1561652"/>
              <a:gd name="connsiteY50" fmla="*/ 1155123 h 5551631"/>
              <a:gd name="connsiteX51" fmla="*/ 1490445 w 1561652"/>
              <a:gd name="connsiteY51" fmla="*/ 1113559 h 5551631"/>
              <a:gd name="connsiteX52" fmla="*/ 1365754 w 1561652"/>
              <a:gd name="connsiteY52" fmla="*/ 1016577 h 5551631"/>
              <a:gd name="connsiteX53" fmla="*/ 1324191 w 1561652"/>
              <a:gd name="connsiteY53" fmla="*/ 1002723 h 5551631"/>
              <a:gd name="connsiteX54" fmla="*/ 1254918 w 1561652"/>
              <a:gd name="connsiteY54" fmla="*/ 947304 h 5551631"/>
              <a:gd name="connsiteX55" fmla="*/ 1171791 w 1561652"/>
              <a:gd name="connsiteY55" fmla="*/ 878032 h 5551631"/>
              <a:gd name="connsiteX56" fmla="*/ 1157936 w 1561652"/>
              <a:gd name="connsiteY56" fmla="*/ 836468 h 5551631"/>
              <a:gd name="connsiteX57" fmla="*/ 1130227 w 1561652"/>
              <a:gd name="connsiteY57" fmla="*/ 794904 h 5551631"/>
              <a:gd name="connsiteX58" fmla="*/ 1116372 w 1561652"/>
              <a:gd name="connsiteY58" fmla="*/ 739486 h 5551631"/>
              <a:gd name="connsiteX59" fmla="*/ 1102518 w 1561652"/>
              <a:gd name="connsiteY59" fmla="*/ 697923 h 5551631"/>
              <a:gd name="connsiteX60" fmla="*/ 1088663 w 1561652"/>
              <a:gd name="connsiteY60" fmla="*/ 531668 h 5551631"/>
              <a:gd name="connsiteX61" fmla="*/ 1098621 w 1561652"/>
              <a:gd name="connsiteY61" fmla="*/ 326448 h 5551631"/>
              <a:gd name="connsiteX62" fmla="*/ 1068532 w 1561652"/>
              <a:gd name="connsiteY62" fmla="*/ 120144 h 5551631"/>
              <a:gd name="connsiteX63" fmla="*/ 881061 w 1561652"/>
              <a:gd name="connsiteY63" fmla="*/ 0 h 5551631"/>
              <a:gd name="connsiteX0" fmla="*/ 881061 w 1561652"/>
              <a:gd name="connsiteY0" fmla="*/ 0 h 5551631"/>
              <a:gd name="connsiteX1" fmla="*/ 699004 w 1561652"/>
              <a:gd name="connsiteY1" fmla="*/ 34419 h 5551631"/>
              <a:gd name="connsiteX2" fmla="*/ 592714 w 1561652"/>
              <a:gd name="connsiteY2" fmla="*/ 167553 h 5551631"/>
              <a:gd name="connsiteX3" fmla="*/ 604188 w 1561652"/>
              <a:gd name="connsiteY3" fmla="*/ 510237 h 5551631"/>
              <a:gd name="connsiteX4" fmla="*/ 636659 w 1561652"/>
              <a:gd name="connsiteY4" fmla="*/ 626702 h 5551631"/>
              <a:gd name="connsiteX5" fmla="*/ 694891 w 1561652"/>
              <a:gd name="connsiteY5" fmla="*/ 694459 h 5551631"/>
              <a:gd name="connsiteX6" fmla="*/ 616743 w 1561652"/>
              <a:gd name="connsiteY6" fmla="*/ 807677 h 5551631"/>
              <a:gd name="connsiteX7" fmla="*/ 320169 w 1561652"/>
              <a:gd name="connsiteY7" fmla="*/ 871754 h 5551631"/>
              <a:gd name="connsiteX8" fmla="*/ 232062 w 1561652"/>
              <a:gd name="connsiteY8" fmla="*/ 975013 h 5551631"/>
              <a:gd name="connsiteX9" fmla="*/ 219074 w 1561652"/>
              <a:gd name="connsiteY9" fmla="*/ 1127846 h 5551631"/>
              <a:gd name="connsiteX10" fmla="*/ 160409 w 1561652"/>
              <a:gd name="connsiteY10" fmla="*/ 1446068 h 5551631"/>
              <a:gd name="connsiteX11" fmla="*/ 102176 w 1561652"/>
              <a:gd name="connsiteY11" fmla="*/ 1796977 h 5551631"/>
              <a:gd name="connsiteX12" fmla="*/ 147854 w 1561652"/>
              <a:gd name="connsiteY12" fmla="*/ 1843953 h 5551631"/>
              <a:gd name="connsiteX13" fmla="*/ 48706 w 1561652"/>
              <a:gd name="connsiteY13" fmla="*/ 2247684 h 5551631"/>
              <a:gd name="connsiteX14" fmla="*/ 25760 w 1561652"/>
              <a:gd name="connsiteY14" fmla="*/ 2386663 h 5551631"/>
              <a:gd name="connsiteX15" fmla="*/ 0 w 1561652"/>
              <a:gd name="connsiteY15" fmla="*/ 2487323 h 5551631"/>
              <a:gd name="connsiteX16" fmla="*/ 44377 w 1561652"/>
              <a:gd name="connsiteY16" fmla="*/ 2676525 h 5551631"/>
              <a:gd name="connsiteX17" fmla="*/ 88755 w 1561652"/>
              <a:gd name="connsiteY17" fmla="*/ 2722418 h 5551631"/>
              <a:gd name="connsiteX18" fmla="*/ 145905 w 1561652"/>
              <a:gd name="connsiteY18" fmla="*/ 2859232 h 5551631"/>
              <a:gd name="connsiteX19" fmla="*/ 163223 w 1561652"/>
              <a:gd name="connsiteY19" fmla="*/ 3004921 h 5551631"/>
              <a:gd name="connsiteX20" fmla="*/ 188550 w 1561652"/>
              <a:gd name="connsiteY20" fmla="*/ 3184598 h 5551631"/>
              <a:gd name="connsiteX21" fmla="*/ 257391 w 1561652"/>
              <a:gd name="connsiteY21" fmla="*/ 3662795 h 5551631"/>
              <a:gd name="connsiteX22" fmla="*/ 300902 w 1561652"/>
              <a:gd name="connsiteY22" fmla="*/ 3868665 h 5551631"/>
              <a:gd name="connsiteX23" fmla="*/ 300036 w 1561652"/>
              <a:gd name="connsiteY23" fmla="*/ 3969760 h 5551631"/>
              <a:gd name="connsiteX24" fmla="*/ 392472 w 1561652"/>
              <a:gd name="connsiteY24" fmla="*/ 4322835 h 5551631"/>
              <a:gd name="connsiteX25" fmla="*/ 459797 w 1561652"/>
              <a:gd name="connsiteY25" fmla="*/ 4868573 h 5551631"/>
              <a:gd name="connsiteX26" fmla="*/ 413687 w 1561652"/>
              <a:gd name="connsiteY26" fmla="*/ 5196105 h 5551631"/>
              <a:gd name="connsiteX27" fmla="*/ 481878 w 1561652"/>
              <a:gd name="connsiteY27" fmla="*/ 5267541 h 5551631"/>
              <a:gd name="connsiteX28" fmla="*/ 425594 w 1561652"/>
              <a:gd name="connsiteY28" fmla="*/ 5345256 h 5551631"/>
              <a:gd name="connsiteX29" fmla="*/ 290728 w 1561652"/>
              <a:gd name="connsiteY29" fmla="*/ 5405870 h 5551631"/>
              <a:gd name="connsiteX30" fmla="*/ 379268 w 1561652"/>
              <a:gd name="connsiteY30" fmla="*/ 5470381 h 5551631"/>
              <a:gd name="connsiteX31" fmla="*/ 513050 w 1561652"/>
              <a:gd name="connsiteY31" fmla="*/ 5490729 h 5551631"/>
              <a:gd name="connsiteX32" fmla="*/ 645318 w 1561652"/>
              <a:gd name="connsiteY32" fmla="*/ 5549828 h 5551631"/>
              <a:gd name="connsiteX33" fmla="*/ 845992 w 1561652"/>
              <a:gd name="connsiteY33" fmla="*/ 5527532 h 5551631"/>
              <a:gd name="connsiteX34" fmla="*/ 998392 w 1561652"/>
              <a:gd name="connsiteY34" fmla="*/ 5439424 h 5551631"/>
              <a:gd name="connsiteX35" fmla="*/ 1053592 w 1561652"/>
              <a:gd name="connsiteY35" fmla="*/ 5412581 h 5551631"/>
              <a:gd name="connsiteX36" fmla="*/ 1179368 w 1561652"/>
              <a:gd name="connsiteY36" fmla="*/ 5371018 h 5551631"/>
              <a:gd name="connsiteX37" fmla="*/ 1155122 w 1561652"/>
              <a:gd name="connsiteY37" fmla="*/ 5208011 h 5551631"/>
              <a:gd name="connsiteX38" fmla="*/ 1237166 w 1561652"/>
              <a:gd name="connsiteY38" fmla="*/ 4945857 h 5551631"/>
              <a:gd name="connsiteX39" fmla="*/ 1264443 w 1561652"/>
              <a:gd name="connsiteY39" fmla="*/ 4655776 h 5551631"/>
              <a:gd name="connsiteX40" fmla="*/ 1198849 w 1561652"/>
              <a:gd name="connsiteY40" fmla="*/ 3713450 h 5551631"/>
              <a:gd name="connsiteX41" fmla="*/ 1255567 w 1561652"/>
              <a:gd name="connsiteY41" fmla="*/ 3114675 h 5551631"/>
              <a:gd name="connsiteX42" fmla="*/ 1272236 w 1561652"/>
              <a:gd name="connsiteY42" fmla="*/ 3041507 h 5551631"/>
              <a:gd name="connsiteX43" fmla="*/ 1300810 w 1561652"/>
              <a:gd name="connsiteY43" fmla="*/ 2777187 h 5551631"/>
              <a:gd name="connsiteX44" fmla="*/ 1394762 w 1561652"/>
              <a:gd name="connsiteY44" fmla="*/ 2606819 h 5551631"/>
              <a:gd name="connsiteX45" fmla="*/ 1517937 w 1561652"/>
              <a:gd name="connsiteY45" fmla="*/ 2126456 h 5551631"/>
              <a:gd name="connsiteX46" fmla="*/ 1559934 w 1561652"/>
              <a:gd name="connsiteY46" fmla="*/ 2008043 h 5551631"/>
              <a:gd name="connsiteX47" fmla="*/ 1546080 w 1561652"/>
              <a:gd name="connsiteY47" fmla="*/ 1996138 h 5551631"/>
              <a:gd name="connsiteX48" fmla="*/ 1513391 w 1561652"/>
              <a:gd name="connsiteY48" fmla="*/ 1857158 h 5551631"/>
              <a:gd name="connsiteX49" fmla="*/ 1532009 w 1561652"/>
              <a:gd name="connsiteY49" fmla="*/ 1390650 h 5551631"/>
              <a:gd name="connsiteX50" fmla="*/ 1518154 w 1561652"/>
              <a:gd name="connsiteY50" fmla="*/ 1155123 h 5551631"/>
              <a:gd name="connsiteX51" fmla="*/ 1490445 w 1561652"/>
              <a:gd name="connsiteY51" fmla="*/ 1113559 h 5551631"/>
              <a:gd name="connsiteX52" fmla="*/ 1365754 w 1561652"/>
              <a:gd name="connsiteY52" fmla="*/ 1016577 h 5551631"/>
              <a:gd name="connsiteX53" fmla="*/ 1324191 w 1561652"/>
              <a:gd name="connsiteY53" fmla="*/ 1002723 h 5551631"/>
              <a:gd name="connsiteX54" fmla="*/ 1254918 w 1561652"/>
              <a:gd name="connsiteY54" fmla="*/ 947304 h 5551631"/>
              <a:gd name="connsiteX55" fmla="*/ 1171791 w 1561652"/>
              <a:gd name="connsiteY55" fmla="*/ 878032 h 5551631"/>
              <a:gd name="connsiteX56" fmla="*/ 1157936 w 1561652"/>
              <a:gd name="connsiteY56" fmla="*/ 836468 h 5551631"/>
              <a:gd name="connsiteX57" fmla="*/ 1130227 w 1561652"/>
              <a:gd name="connsiteY57" fmla="*/ 794904 h 5551631"/>
              <a:gd name="connsiteX58" fmla="*/ 1116372 w 1561652"/>
              <a:gd name="connsiteY58" fmla="*/ 739486 h 5551631"/>
              <a:gd name="connsiteX59" fmla="*/ 1102518 w 1561652"/>
              <a:gd name="connsiteY59" fmla="*/ 697923 h 5551631"/>
              <a:gd name="connsiteX60" fmla="*/ 1088663 w 1561652"/>
              <a:gd name="connsiteY60" fmla="*/ 531668 h 5551631"/>
              <a:gd name="connsiteX61" fmla="*/ 1098621 w 1561652"/>
              <a:gd name="connsiteY61" fmla="*/ 326448 h 5551631"/>
              <a:gd name="connsiteX62" fmla="*/ 1068532 w 1561652"/>
              <a:gd name="connsiteY62" fmla="*/ 120144 h 5551631"/>
              <a:gd name="connsiteX63" fmla="*/ 881061 w 1561652"/>
              <a:gd name="connsiteY63" fmla="*/ 0 h 5551631"/>
              <a:gd name="connsiteX0" fmla="*/ 881061 w 1546168"/>
              <a:gd name="connsiteY0" fmla="*/ 0 h 5551631"/>
              <a:gd name="connsiteX1" fmla="*/ 699004 w 1546168"/>
              <a:gd name="connsiteY1" fmla="*/ 34419 h 5551631"/>
              <a:gd name="connsiteX2" fmla="*/ 592714 w 1546168"/>
              <a:gd name="connsiteY2" fmla="*/ 167553 h 5551631"/>
              <a:gd name="connsiteX3" fmla="*/ 604188 w 1546168"/>
              <a:gd name="connsiteY3" fmla="*/ 510237 h 5551631"/>
              <a:gd name="connsiteX4" fmla="*/ 636659 w 1546168"/>
              <a:gd name="connsiteY4" fmla="*/ 626702 h 5551631"/>
              <a:gd name="connsiteX5" fmla="*/ 694891 w 1546168"/>
              <a:gd name="connsiteY5" fmla="*/ 694459 h 5551631"/>
              <a:gd name="connsiteX6" fmla="*/ 616743 w 1546168"/>
              <a:gd name="connsiteY6" fmla="*/ 807677 h 5551631"/>
              <a:gd name="connsiteX7" fmla="*/ 320169 w 1546168"/>
              <a:gd name="connsiteY7" fmla="*/ 871754 h 5551631"/>
              <a:gd name="connsiteX8" fmla="*/ 232062 w 1546168"/>
              <a:gd name="connsiteY8" fmla="*/ 975013 h 5551631"/>
              <a:gd name="connsiteX9" fmla="*/ 219074 w 1546168"/>
              <a:gd name="connsiteY9" fmla="*/ 1127846 h 5551631"/>
              <a:gd name="connsiteX10" fmla="*/ 160409 w 1546168"/>
              <a:gd name="connsiteY10" fmla="*/ 1446068 h 5551631"/>
              <a:gd name="connsiteX11" fmla="*/ 102176 w 1546168"/>
              <a:gd name="connsiteY11" fmla="*/ 1796977 h 5551631"/>
              <a:gd name="connsiteX12" fmla="*/ 147854 w 1546168"/>
              <a:gd name="connsiteY12" fmla="*/ 1843953 h 5551631"/>
              <a:gd name="connsiteX13" fmla="*/ 48706 w 1546168"/>
              <a:gd name="connsiteY13" fmla="*/ 2247684 h 5551631"/>
              <a:gd name="connsiteX14" fmla="*/ 25760 w 1546168"/>
              <a:gd name="connsiteY14" fmla="*/ 2386663 h 5551631"/>
              <a:gd name="connsiteX15" fmla="*/ 0 w 1546168"/>
              <a:gd name="connsiteY15" fmla="*/ 2487323 h 5551631"/>
              <a:gd name="connsiteX16" fmla="*/ 44377 w 1546168"/>
              <a:gd name="connsiteY16" fmla="*/ 2676525 h 5551631"/>
              <a:gd name="connsiteX17" fmla="*/ 88755 w 1546168"/>
              <a:gd name="connsiteY17" fmla="*/ 2722418 h 5551631"/>
              <a:gd name="connsiteX18" fmla="*/ 145905 w 1546168"/>
              <a:gd name="connsiteY18" fmla="*/ 2859232 h 5551631"/>
              <a:gd name="connsiteX19" fmla="*/ 163223 w 1546168"/>
              <a:gd name="connsiteY19" fmla="*/ 3004921 h 5551631"/>
              <a:gd name="connsiteX20" fmla="*/ 188550 w 1546168"/>
              <a:gd name="connsiteY20" fmla="*/ 3184598 h 5551631"/>
              <a:gd name="connsiteX21" fmla="*/ 257391 w 1546168"/>
              <a:gd name="connsiteY21" fmla="*/ 3662795 h 5551631"/>
              <a:gd name="connsiteX22" fmla="*/ 300902 w 1546168"/>
              <a:gd name="connsiteY22" fmla="*/ 3868665 h 5551631"/>
              <a:gd name="connsiteX23" fmla="*/ 300036 w 1546168"/>
              <a:gd name="connsiteY23" fmla="*/ 3969760 h 5551631"/>
              <a:gd name="connsiteX24" fmla="*/ 392472 w 1546168"/>
              <a:gd name="connsiteY24" fmla="*/ 4322835 h 5551631"/>
              <a:gd name="connsiteX25" fmla="*/ 459797 w 1546168"/>
              <a:gd name="connsiteY25" fmla="*/ 4868573 h 5551631"/>
              <a:gd name="connsiteX26" fmla="*/ 413687 w 1546168"/>
              <a:gd name="connsiteY26" fmla="*/ 5196105 h 5551631"/>
              <a:gd name="connsiteX27" fmla="*/ 481878 w 1546168"/>
              <a:gd name="connsiteY27" fmla="*/ 5267541 h 5551631"/>
              <a:gd name="connsiteX28" fmla="*/ 425594 w 1546168"/>
              <a:gd name="connsiteY28" fmla="*/ 5345256 h 5551631"/>
              <a:gd name="connsiteX29" fmla="*/ 290728 w 1546168"/>
              <a:gd name="connsiteY29" fmla="*/ 5405870 h 5551631"/>
              <a:gd name="connsiteX30" fmla="*/ 379268 w 1546168"/>
              <a:gd name="connsiteY30" fmla="*/ 5470381 h 5551631"/>
              <a:gd name="connsiteX31" fmla="*/ 513050 w 1546168"/>
              <a:gd name="connsiteY31" fmla="*/ 5490729 h 5551631"/>
              <a:gd name="connsiteX32" fmla="*/ 645318 w 1546168"/>
              <a:gd name="connsiteY32" fmla="*/ 5549828 h 5551631"/>
              <a:gd name="connsiteX33" fmla="*/ 845992 w 1546168"/>
              <a:gd name="connsiteY33" fmla="*/ 5527532 h 5551631"/>
              <a:gd name="connsiteX34" fmla="*/ 998392 w 1546168"/>
              <a:gd name="connsiteY34" fmla="*/ 5439424 h 5551631"/>
              <a:gd name="connsiteX35" fmla="*/ 1053592 w 1546168"/>
              <a:gd name="connsiteY35" fmla="*/ 5412581 h 5551631"/>
              <a:gd name="connsiteX36" fmla="*/ 1179368 w 1546168"/>
              <a:gd name="connsiteY36" fmla="*/ 5371018 h 5551631"/>
              <a:gd name="connsiteX37" fmla="*/ 1155122 w 1546168"/>
              <a:gd name="connsiteY37" fmla="*/ 5208011 h 5551631"/>
              <a:gd name="connsiteX38" fmla="*/ 1237166 w 1546168"/>
              <a:gd name="connsiteY38" fmla="*/ 4945857 h 5551631"/>
              <a:gd name="connsiteX39" fmla="*/ 1264443 w 1546168"/>
              <a:gd name="connsiteY39" fmla="*/ 4655776 h 5551631"/>
              <a:gd name="connsiteX40" fmla="*/ 1198849 w 1546168"/>
              <a:gd name="connsiteY40" fmla="*/ 3713450 h 5551631"/>
              <a:gd name="connsiteX41" fmla="*/ 1255567 w 1546168"/>
              <a:gd name="connsiteY41" fmla="*/ 3114675 h 5551631"/>
              <a:gd name="connsiteX42" fmla="*/ 1272236 w 1546168"/>
              <a:gd name="connsiteY42" fmla="*/ 3041507 h 5551631"/>
              <a:gd name="connsiteX43" fmla="*/ 1300810 w 1546168"/>
              <a:gd name="connsiteY43" fmla="*/ 2777187 h 5551631"/>
              <a:gd name="connsiteX44" fmla="*/ 1394762 w 1546168"/>
              <a:gd name="connsiteY44" fmla="*/ 2606819 h 5551631"/>
              <a:gd name="connsiteX45" fmla="*/ 1517937 w 1546168"/>
              <a:gd name="connsiteY45" fmla="*/ 2126456 h 5551631"/>
              <a:gd name="connsiteX46" fmla="*/ 1546080 w 1546168"/>
              <a:gd name="connsiteY46" fmla="*/ 1996138 h 5551631"/>
              <a:gd name="connsiteX47" fmla="*/ 1513391 w 1546168"/>
              <a:gd name="connsiteY47" fmla="*/ 1857158 h 5551631"/>
              <a:gd name="connsiteX48" fmla="*/ 1532009 w 1546168"/>
              <a:gd name="connsiteY48" fmla="*/ 1390650 h 5551631"/>
              <a:gd name="connsiteX49" fmla="*/ 1518154 w 1546168"/>
              <a:gd name="connsiteY49" fmla="*/ 1155123 h 5551631"/>
              <a:gd name="connsiteX50" fmla="*/ 1490445 w 1546168"/>
              <a:gd name="connsiteY50" fmla="*/ 1113559 h 5551631"/>
              <a:gd name="connsiteX51" fmla="*/ 1365754 w 1546168"/>
              <a:gd name="connsiteY51" fmla="*/ 1016577 h 5551631"/>
              <a:gd name="connsiteX52" fmla="*/ 1324191 w 1546168"/>
              <a:gd name="connsiteY52" fmla="*/ 1002723 h 5551631"/>
              <a:gd name="connsiteX53" fmla="*/ 1254918 w 1546168"/>
              <a:gd name="connsiteY53" fmla="*/ 947304 h 5551631"/>
              <a:gd name="connsiteX54" fmla="*/ 1171791 w 1546168"/>
              <a:gd name="connsiteY54" fmla="*/ 878032 h 5551631"/>
              <a:gd name="connsiteX55" fmla="*/ 1157936 w 1546168"/>
              <a:gd name="connsiteY55" fmla="*/ 836468 h 5551631"/>
              <a:gd name="connsiteX56" fmla="*/ 1130227 w 1546168"/>
              <a:gd name="connsiteY56" fmla="*/ 794904 h 5551631"/>
              <a:gd name="connsiteX57" fmla="*/ 1116372 w 1546168"/>
              <a:gd name="connsiteY57" fmla="*/ 739486 h 5551631"/>
              <a:gd name="connsiteX58" fmla="*/ 1102518 w 1546168"/>
              <a:gd name="connsiteY58" fmla="*/ 697923 h 5551631"/>
              <a:gd name="connsiteX59" fmla="*/ 1088663 w 1546168"/>
              <a:gd name="connsiteY59" fmla="*/ 531668 h 5551631"/>
              <a:gd name="connsiteX60" fmla="*/ 1098621 w 1546168"/>
              <a:gd name="connsiteY60" fmla="*/ 326448 h 5551631"/>
              <a:gd name="connsiteX61" fmla="*/ 1068532 w 1546168"/>
              <a:gd name="connsiteY61" fmla="*/ 120144 h 5551631"/>
              <a:gd name="connsiteX62" fmla="*/ 881061 w 1546168"/>
              <a:gd name="connsiteY62" fmla="*/ 0 h 5551631"/>
              <a:gd name="connsiteX0" fmla="*/ 881061 w 1546168"/>
              <a:gd name="connsiteY0" fmla="*/ 0 h 5551631"/>
              <a:gd name="connsiteX1" fmla="*/ 699004 w 1546168"/>
              <a:gd name="connsiteY1" fmla="*/ 34419 h 5551631"/>
              <a:gd name="connsiteX2" fmla="*/ 592714 w 1546168"/>
              <a:gd name="connsiteY2" fmla="*/ 167553 h 5551631"/>
              <a:gd name="connsiteX3" fmla="*/ 604188 w 1546168"/>
              <a:gd name="connsiteY3" fmla="*/ 510237 h 5551631"/>
              <a:gd name="connsiteX4" fmla="*/ 636659 w 1546168"/>
              <a:gd name="connsiteY4" fmla="*/ 626702 h 5551631"/>
              <a:gd name="connsiteX5" fmla="*/ 694891 w 1546168"/>
              <a:gd name="connsiteY5" fmla="*/ 694459 h 5551631"/>
              <a:gd name="connsiteX6" fmla="*/ 616743 w 1546168"/>
              <a:gd name="connsiteY6" fmla="*/ 807677 h 5551631"/>
              <a:gd name="connsiteX7" fmla="*/ 320169 w 1546168"/>
              <a:gd name="connsiteY7" fmla="*/ 871754 h 5551631"/>
              <a:gd name="connsiteX8" fmla="*/ 232062 w 1546168"/>
              <a:gd name="connsiteY8" fmla="*/ 975013 h 5551631"/>
              <a:gd name="connsiteX9" fmla="*/ 219074 w 1546168"/>
              <a:gd name="connsiteY9" fmla="*/ 1127846 h 5551631"/>
              <a:gd name="connsiteX10" fmla="*/ 160409 w 1546168"/>
              <a:gd name="connsiteY10" fmla="*/ 1446068 h 5551631"/>
              <a:gd name="connsiteX11" fmla="*/ 102176 w 1546168"/>
              <a:gd name="connsiteY11" fmla="*/ 1796977 h 5551631"/>
              <a:gd name="connsiteX12" fmla="*/ 147854 w 1546168"/>
              <a:gd name="connsiteY12" fmla="*/ 1843953 h 5551631"/>
              <a:gd name="connsiteX13" fmla="*/ 48706 w 1546168"/>
              <a:gd name="connsiteY13" fmla="*/ 2247684 h 5551631"/>
              <a:gd name="connsiteX14" fmla="*/ 25760 w 1546168"/>
              <a:gd name="connsiteY14" fmla="*/ 2386663 h 5551631"/>
              <a:gd name="connsiteX15" fmla="*/ 0 w 1546168"/>
              <a:gd name="connsiteY15" fmla="*/ 2487323 h 5551631"/>
              <a:gd name="connsiteX16" fmla="*/ 44377 w 1546168"/>
              <a:gd name="connsiteY16" fmla="*/ 2676525 h 5551631"/>
              <a:gd name="connsiteX17" fmla="*/ 88755 w 1546168"/>
              <a:gd name="connsiteY17" fmla="*/ 2722418 h 5551631"/>
              <a:gd name="connsiteX18" fmla="*/ 145905 w 1546168"/>
              <a:gd name="connsiteY18" fmla="*/ 2859232 h 5551631"/>
              <a:gd name="connsiteX19" fmla="*/ 163223 w 1546168"/>
              <a:gd name="connsiteY19" fmla="*/ 3004921 h 5551631"/>
              <a:gd name="connsiteX20" fmla="*/ 188550 w 1546168"/>
              <a:gd name="connsiteY20" fmla="*/ 3184598 h 5551631"/>
              <a:gd name="connsiteX21" fmla="*/ 257391 w 1546168"/>
              <a:gd name="connsiteY21" fmla="*/ 3662795 h 5551631"/>
              <a:gd name="connsiteX22" fmla="*/ 300902 w 1546168"/>
              <a:gd name="connsiteY22" fmla="*/ 3868665 h 5551631"/>
              <a:gd name="connsiteX23" fmla="*/ 300036 w 1546168"/>
              <a:gd name="connsiteY23" fmla="*/ 3969760 h 5551631"/>
              <a:gd name="connsiteX24" fmla="*/ 392472 w 1546168"/>
              <a:gd name="connsiteY24" fmla="*/ 4322835 h 5551631"/>
              <a:gd name="connsiteX25" fmla="*/ 459797 w 1546168"/>
              <a:gd name="connsiteY25" fmla="*/ 4868573 h 5551631"/>
              <a:gd name="connsiteX26" fmla="*/ 413687 w 1546168"/>
              <a:gd name="connsiteY26" fmla="*/ 5196105 h 5551631"/>
              <a:gd name="connsiteX27" fmla="*/ 481878 w 1546168"/>
              <a:gd name="connsiteY27" fmla="*/ 5267541 h 5551631"/>
              <a:gd name="connsiteX28" fmla="*/ 425594 w 1546168"/>
              <a:gd name="connsiteY28" fmla="*/ 5345256 h 5551631"/>
              <a:gd name="connsiteX29" fmla="*/ 290728 w 1546168"/>
              <a:gd name="connsiteY29" fmla="*/ 5405870 h 5551631"/>
              <a:gd name="connsiteX30" fmla="*/ 379268 w 1546168"/>
              <a:gd name="connsiteY30" fmla="*/ 5470381 h 5551631"/>
              <a:gd name="connsiteX31" fmla="*/ 513050 w 1546168"/>
              <a:gd name="connsiteY31" fmla="*/ 5490729 h 5551631"/>
              <a:gd name="connsiteX32" fmla="*/ 645318 w 1546168"/>
              <a:gd name="connsiteY32" fmla="*/ 5549828 h 5551631"/>
              <a:gd name="connsiteX33" fmla="*/ 845992 w 1546168"/>
              <a:gd name="connsiteY33" fmla="*/ 5527532 h 5551631"/>
              <a:gd name="connsiteX34" fmla="*/ 998392 w 1546168"/>
              <a:gd name="connsiteY34" fmla="*/ 5439424 h 5551631"/>
              <a:gd name="connsiteX35" fmla="*/ 1053592 w 1546168"/>
              <a:gd name="connsiteY35" fmla="*/ 5412581 h 5551631"/>
              <a:gd name="connsiteX36" fmla="*/ 1179368 w 1546168"/>
              <a:gd name="connsiteY36" fmla="*/ 5371018 h 5551631"/>
              <a:gd name="connsiteX37" fmla="*/ 1155122 w 1546168"/>
              <a:gd name="connsiteY37" fmla="*/ 5208011 h 5551631"/>
              <a:gd name="connsiteX38" fmla="*/ 1237166 w 1546168"/>
              <a:gd name="connsiteY38" fmla="*/ 4945857 h 5551631"/>
              <a:gd name="connsiteX39" fmla="*/ 1264443 w 1546168"/>
              <a:gd name="connsiteY39" fmla="*/ 4655776 h 5551631"/>
              <a:gd name="connsiteX40" fmla="*/ 1198849 w 1546168"/>
              <a:gd name="connsiteY40" fmla="*/ 3713450 h 5551631"/>
              <a:gd name="connsiteX41" fmla="*/ 1255567 w 1546168"/>
              <a:gd name="connsiteY41" fmla="*/ 3114675 h 5551631"/>
              <a:gd name="connsiteX42" fmla="*/ 1272236 w 1546168"/>
              <a:gd name="connsiteY42" fmla="*/ 3041507 h 5551631"/>
              <a:gd name="connsiteX43" fmla="*/ 1300810 w 1546168"/>
              <a:gd name="connsiteY43" fmla="*/ 2777187 h 5551631"/>
              <a:gd name="connsiteX44" fmla="*/ 1394762 w 1546168"/>
              <a:gd name="connsiteY44" fmla="*/ 2606819 h 5551631"/>
              <a:gd name="connsiteX45" fmla="*/ 1517937 w 1546168"/>
              <a:gd name="connsiteY45" fmla="*/ 2126456 h 5551631"/>
              <a:gd name="connsiteX46" fmla="*/ 1546080 w 1546168"/>
              <a:gd name="connsiteY46" fmla="*/ 1996138 h 5551631"/>
              <a:gd name="connsiteX47" fmla="*/ 1513391 w 1546168"/>
              <a:gd name="connsiteY47" fmla="*/ 1857158 h 5551631"/>
              <a:gd name="connsiteX48" fmla="*/ 1532009 w 1546168"/>
              <a:gd name="connsiteY48" fmla="*/ 1390650 h 5551631"/>
              <a:gd name="connsiteX49" fmla="*/ 1518154 w 1546168"/>
              <a:gd name="connsiteY49" fmla="*/ 1155123 h 5551631"/>
              <a:gd name="connsiteX50" fmla="*/ 1490445 w 1546168"/>
              <a:gd name="connsiteY50" fmla="*/ 1113559 h 5551631"/>
              <a:gd name="connsiteX51" fmla="*/ 1365754 w 1546168"/>
              <a:gd name="connsiteY51" fmla="*/ 1016577 h 5551631"/>
              <a:gd name="connsiteX52" fmla="*/ 1324191 w 1546168"/>
              <a:gd name="connsiteY52" fmla="*/ 1002723 h 5551631"/>
              <a:gd name="connsiteX53" fmla="*/ 1254918 w 1546168"/>
              <a:gd name="connsiteY53" fmla="*/ 947304 h 5551631"/>
              <a:gd name="connsiteX54" fmla="*/ 1171791 w 1546168"/>
              <a:gd name="connsiteY54" fmla="*/ 878032 h 5551631"/>
              <a:gd name="connsiteX55" fmla="*/ 1157936 w 1546168"/>
              <a:gd name="connsiteY55" fmla="*/ 836468 h 5551631"/>
              <a:gd name="connsiteX56" fmla="*/ 1130227 w 1546168"/>
              <a:gd name="connsiteY56" fmla="*/ 794904 h 5551631"/>
              <a:gd name="connsiteX57" fmla="*/ 1116372 w 1546168"/>
              <a:gd name="connsiteY57" fmla="*/ 739486 h 5551631"/>
              <a:gd name="connsiteX58" fmla="*/ 1102518 w 1546168"/>
              <a:gd name="connsiteY58" fmla="*/ 697923 h 5551631"/>
              <a:gd name="connsiteX59" fmla="*/ 1088663 w 1546168"/>
              <a:gd name="connsiteY59" fmla="*/ 531668 h 5551631"/>
              <a:gd name="connsiteX60" fmla="*/ 1098621 w 1546168"/>
              <a:gd name="connsiteY60" fmla="*/ 326448 h 5551631"/>
              <a:gd name="connsiteX61" fmla="*/ 1068532 w 1546168"/>
              <a:gd name="connsiteY61" fmla="*/ 120144 h 5551631"/>
              <a:gd name="connsiteX62" fmla="*/ 881061 w 1546168"/>
              <a:gd name="connsiteY62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2009 w 1550892"/>
              <a:gd name="connsiteY48" fmla="*/ 1390650 h 5551631"/>
              <a:gd name="connsiteX49" fmla="*/ 1518154 w 1550892"/>
              <a:gd name="connsiteY49" fmla="*/ 1155123 h 5551631"/>
              <a:gd name="connsiteX50" fmla="*/ 1490445 w 1550892"/>
              <a:gd name="connsiteY50" fmla="*/ 1113559 h 5551631"/>
              <a:gd name="connsiteX51" fmla="*/ 1365754 w 1550892"/>
              <a:gd name="connsiteY51" fmla="*/ 1016577 h 5551631"/>
              <a:gd name="connsiteX52" fmla="*/ 1324191 w 1550892"/>
              <a:gd name="connsiteY52" fmla="*/ 1002723 h 5551631"/>
              <a:gd name="connsiteX53" fmla="*/ 1254918 w 1550892"/>
              <a:gd name="connsiteY53" fmla="*/ 947304 h 5551631"/>
              <a:gd name="connsiteX54" fmla="*/ 1171791 w 1550892"/>
              <a:gd name="connsiteY54" fmla="*/ 878032 h 5551631"/>
              <a:gd name="connsiteX55" fmla="*/ 1157936 w 1550892"/>
              <a:gd name="connsiteY55" fmla="*/ 836468 h 5551631"/>
              <a:gd name="connsiteX56" fmla="*/ 1130227 w 1550892"/>
              <a:gd name="connsiteY56" fmla="*/ 794904 h 5551631"/>
              <a:gd name="connsiteX57" fmla="*/ 1116372 w 1550892"/>
              <a:gd name="connsiteY57" fmla="*/ 739486 h 5551631"/>
              <a:gd name="connsiteX58" fmla="*/ 1102518 w 1550892"/>
              <a:gd name="connsiteY58" fmla="*/ 697923 h 5551631"/>
              <a:gd name="connsiteX59" fmla="*/ 1088663 w 1550892"/>
              <a:gd name="connsiteY59" fmla="*/ 531668 h 5551631"/>
              <a:gd name="connsiteX60" fmla="*/ 1098621 w 1550892"/>
              <a:gd name="connsiteY60" fmla="*/ 326448 h 5551631"/>
              <a:gd name="connsiteX61" fmla="*/ 1068532 w 1550892"/>
              <a:gd name="connsiteY61" fmla="*/ 120144 h 5551631"/>
              <a:gd name="connsiteX62" fmla="*/ 881061 w 1550892"/>
              <a:gd name="connsiteY62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518154 w 1550892"/>
              <a:gd name="connsiteY49" fmla="*/ 1155123 h 5551631"/>
              <a:gd name="connsiteX50" fmla="*/ 1490445 w 1550892"/>
              <a:gd name="connsiteY50" fmla="*/ 1113559 h 5551631"/>
              <a:gd name="connsiteX51" fmla="*/ 1365754 w 1550892"/>
              <a:gd name="connsiteY51" fmla="*/ 1016577 h 5551631"/>
              <a:gd name="connsiteX52" fmla="*/ 1324191 w 1550892"/>
              <a:gd name="connsiteY52" fmla="*/ 1002723 h 5551631"/>
              <a:gd name="connsiteX53" fmla="*/ 1254918 w 1550892"/>
              <a:gd name="connsiteY53" fmla="*/ 947304 h 5551631"/>
              <a:gd name="connsiteX54" fmla="*/ 1171791 w 1550892"/>
              <a:gd name="connsiteY54" fmla="*/ 878032 h 5551631"/>
              <a:gd name="connsiteX55" fmla="*/ 1157936 w 1550892"/>
              <a:gd name="connsiteY55" fmla="*/ 836468 h 5551631"/>
              <a:gd name="connsiteX56" fmla="*/ 1130227 w 1550892"/>
              <a:gd name="connsiteY56" fmla="*/ 794904 h 5551631"/>
              <a:gd name="connsiteX57" fmla="*/ 1116372 w 1550892"/>
              <a:gd name="connsiteY57" fmla="*/ 739486 h 5551631"/>
              <a:gd name="connsiteX58" fmla="*/ 1102518 w 1550892"/>
              <a:gd name="connsiteY58" fmla="*/ 697923 h 5551631"/>
              <a:gd name="connsiteX59" fmla="*/ 1088663 w 1550892"/>
              <a:gd name="connsiteY59" fmla="*/ 531668 h 5551631"/>
              <a:gd name="connsiteX60" fmla="*/ 1098621 w 1550892"/>
              <a:gd name="connsiteY60" fmla="*/ 326448 h 5551631"/>
              <a:gd name="connsiteX61" fmla="*/ 1068532 w 1550892"/>
              <a:gd name="connsiteY61" fmla="*/ 120144 h 5551631"/>
              <a:gd name="connsiteX62" fmla="*/ 881061 w 1550892"/>
              <a:gd name="connsiteY62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518154 w 1550892"/>
              <a:gd name="connsiteY49" fmla="*/ 1155123 h 5551631"/>
              <a:gd name="connsiteX50" fmla="*/ 1407101 w 1550892"/>
              <a:gd name="connsiteY50" fmla="*/ 949253 h 5551631"/>
              <a:gd name="connsiteX51" fmla="*/ 1365754 w 1550892"/>
              <a:gd name="connsiteY51" fmla="*/ 1016577 h 5551631"/>
              <a:gd name="connsiteX52" fmla="*/ 1324191 w 1550892"/>
              <a:gd name="connsiteY52" fmla="*/ 1002723 h 5551631"/>
              <a:gd name="connsiteX53" fmla="*/ 1254918 w 1550892"/>
              <a:gd name="connsiteY53" fmla="*/ 947304 h 5551631"/>
              <a:gd name="connsiteX54" fmla="*/ 1171791 w 1550892"/>
              <a:gd name="connsiteY54" fmla="*/ 878032 h 5551631"/>
              <a:gd name="connsiteX55" fmla="*/ 1157936 w 1550892"/>
              <a:gd name="connsiteY55" fmla="*/ 836468 h 5551631"/>
              <a:gd name="connsiteX56" fmla="*/ 1130227 w 1550892"/>
              <a:gd name="connsiteY56" fmla="*/ 794904 h 5551631"/>
              <a:gd name="connsiteX57" fmla="*/ 1116372 w 1550892"/>
              <a:gd name="connsiteY57" fmla="*/ 739486 h 5551631"/>
              <a:gd name="connsiteX58" fmla="*/ 1102518 w 1550892"/>
              <a:gd name="connsiteY58" fmla="*/ 697923 h 5551631"/>
              <a:gd name="connsiteX59" fmla="*/ 1088663 w 1550892"/>
              <a:gd name="connsiteY59" fmla="*/ 531668 h 5551631"/>
              <a:gd name="connsiteX60" fmla="*/ 1098621 w 1550892"/>
              <a:gd name="connsiteY60" fmla="*/ 326448 h 5551631"/>
              <a:gd name="connsiteX61" fmla="*/ 1068532 w 1550892"/>
              <a:gd name="connsiteY61" fmla="*/ 120144 h 5551631"/>
              <a:gd name="connsiteX62" fmla="*/ 881061 w 1550892"/>
              <a:gd name="connsiteY62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68147 w 1550892"/>
              <a:gd name="connsiteY49" fmla="*/ 1040823 h 5551631"/>
              <a:gd name="connsiteX50" fmla="*/ 1407101 w 1550892"/>
              <a:gd name="connsiteY50" fmla="*/ 949253 h 5551631"/>
              <a:gd name="connsiteX51" fmla="*/ 1365754 w 1550892"/>
              <a:gd name="connsiteY51" fmla="*/ 1016577 h 5551631"/>
              <a:gd name="connsiteX52" fmla="*/ 1324191 w 1550892"/>
              <a:gd name="connsiteY52" fmla="*/ 1002723 h 5551631"/>
              <a:gd name="connsiteX53" fmla="*/ 1254918 w 1550892"/>
              <a:gd name="connsiteY53" fmla="*/ 947304 h 5551631"/>
              <a:gd name="connsiteX54" fmla="*/ 1171791 w 1550892"/>
              <a:gd name="connsiteY54" fmla="*/ 878032 h 5551631"/>
              <a:gd name="connsiteX55" fmla="*/ 1157936 w 1550892"/>
              <a:gd name="connsiteY55" fmla="*/ 836468 h 5551631"/>
              <a:gd name="connsiteX56" fmla="*/ 1130227 w 1550892"/>
              <a:gd name="connsiteY56" fmla="*/ 794904 h 5551631"/>
              <a:gd name="connsiteX57" fmla="*/ 1116372 w 1550892"/>
              <a:gd name="connsiteY57" fmla="*/ 739486 h 5551631"/>
              <a:gd name="connsiteX58" fmla="*/ 1102518 w 1550892"/>
              <a:gd name="connsiteY58" fmla="*/ 697923 h 5551631"/>
              <a:gd name="connsiteX59" fmla="*/ 1088663 w 1550892"/>
              <a:gd name="connsiteY59" fmla="*/ 531668 h 5551631"/>
              <a:gd name="connsiteX60" fmla="*/ 1098621 w 1550892"/>
              <a:gd name="connsiteY60" fmla="*/ 326448 h 5551631"/>
              <a:gd name="connsiteX61" fmla="*/ 1068532 w 1550892"/>
              <a:gd name="connsiteY61" fmla="*/ 120144 h 5551631"/>
              <a:gd name="connsiteX62" fmla="*/ 881061 w 1550892"/>
              <a:gd name="connsiteY62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68147 w 1550892"/>
              <a:gd name="connsiteY49" fmla="*/ 1040823 h 5551631"/>
              <a:gd name="connsiteX50" fmla="*/ 1407101 w 1550892"/>
              <a:gd name="connsiteY50" fmla="*/ 949253 h 5551631"/>
              <a:gd name="connsiteX51" fmla="*/ 1365754 w 1550892"/>
              <a:gd name="connsiteY51" fmla="*/ 1016577 h 5551631"/>
              <a:gd name="connsiteX52" fmla="*/ 1324191 w 1550892"/>
              <a:gd name="connsiteY52" fmla="*/ 1002723 h 5551631"/>
              <a:gd name="connsiteX53" fmla="*/ 1254918 w 1550892"/>
              <a:gd name="connsiteY53" fmla="*/ 947304 h 5551631"/>
              <a:gd name="connsiteX54" fmla="*/ 1171791 w 1550892"/>
              <a:gd name="connsiteY54" fmla="*/ 878032 h 5551631"/>
              <a:gd name="connsiteX55" fmla="*/ 1157936 w 1550892"/>
              <a:gd name="connsiteY55" fmla="*/ 836468 h 5551631"/>
              <a:gd name="connsiteX56" fmla="*/ 1130227 w 1550892"/>
              <a:gd name="connsiteY56" fmla="*/ 794904 h 5551631"/>
              <a:gd name="connsiteX57" fmla="*/ 1116372 w 1550892"/>
              <a:gd name="connsiteY57" fmla="*/ 739486 h 5551631"/>
              <a:gd name="connsiteX58" fmla="*/ 1102518 w 1550892"/>
              <a:gd name="connsiteY58" fmla="*/ 697923 h 5551631"/>
              <a:gd name="connsiteX59" fmla="*/ 1088663 w 1550892"/>
              <a:gd name="connsiteY59" fmla="*/ 531668 h 5551631"/>
              <a:gd name="connsiteX60" fmla="*/ 1098621 w 1550892"/>
              <a:gd name="connsiteY60" fmla="*/ 326448 h 5551631"/>
              <a:gd name="connsiteX61" fmla="*/ 1068532 w 1550892"/>
              <a:gd name="connsiteY61" fmla="*/ 120144 h 5551631"/>
              <a:gd name="connsiteX62" fmla="*/ 881061 w 1550892"/>
              <a:gd name="connsiteY62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68147 w 1550892"/>
              <a:gd name="connsiteY49" fmla="*/ 1040823 h 5551631"/>
              <a:gd name="connsiteX50" fmla="*/ 1365754 w 1550892"/>
              <a:gd name="connsiteY50" fmla="*/ 1016577 h 5551631"/>
              <a:gd name="connsiteX51" fmla="*/ 1324191 w 1550892"/>
              <a:gd name="connsiteY51" fmla="*/ 1002723 h 5551631"/>
              <a:gd name="connsiteX52" fmla="*/ 1254918 w 1550892"/>
              <a:gd name="connsiteY52" fmla="*/ 947304 h 5551631"/>
              <a:gd name="connsiteX53" fmla="*/ 1171791 w 1550892"/>
              <a:gd name="connsiteY53" fmla="*/ 878032 h 5551631"/>
              <a:gd name="connsiteX54" fmla="*/ 1157936 w 1550892"/>
              <a:gd name="connsiteY54" fmla="*/ 836468 h 5551631"/>
              <a:gd name="connsiteX55" fmla="*/ 1130227 w 1550892"/>
              <a:gd name="connsiteY55" fmla="*/ 794904 h 5551631"/>
              <a:gd name="connsiteX56" fmla="*/ 1116372 w 1550892"/>
              <a:gd name="connsiteY56" fmla="*/ 739486 h 5551631"/>
              <a:gd name="connsiteX57" fmla="*/ 1102518 w 1550892"/>
              <a:gd name="connsiteY57" fmla="*/ 697923 h 5551631"/>
              <a:gd name="connsiteX58" fmla="*/ 1088663 w 1550892"/>
              <a:gd name="connsiteY58" fmla="*/ 531668 h 5551631"/>
              <a:gd name="connsiteX59" fmla="*/ 1098621 w 1550892"/>
              <a:gd name="connsiteY59" fmla="*/ 326448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68147 w 1550892"/>
              <a:gd name="connsiteY49" fmla="*/ 1040823 h 5551631"/>
              <a:gd name="connsiteX50" fmla="*/ 1324191 w 1550892"/>
              <a:gd name="connsiteY50" fmla="*/ 1002723 h 5551631"/>
              <a:gd name="connsiteX51" fmla="*/ 1254918 w 1550892"/>
              <a:gd name="connsiteY51" fmla="*/ 947304 h 5551631"/>
              <a:gd name="connsiteX52" fmla="*/ 1171791 w 1550892"/>
              <a:gd name="connsiteY52" fmla="*/ 878032 h 5551631"/>
              <a:gd name="connsiteX53" fmla="*/ 1157936 w 1550892"/>
              <a:gd name="connsiteY53" fmla="*/ 836468 h 5551631"/>
              <a:gd name="connsiteX54" fmla="*/ 1130227 w 1550892"/>
              <a:gd name="connsiteY54" fmla="*/ 794904 h 5551631"/>
              <a:gd name="connsiteX55" fmla="*/ 1116372 w 1550892"/>
              <a:gd name="connsiteY55" fmla="*/ 739486 h 5551631"/>
              <a:gd name="connsiteX56" fmla="*/ 1102518 w 1550892"/>
              <a:gd name="connsiteY56" fmla="*/ 697923 h 5551631"/>
              <a:gd name="connsiteX57" fmla="*/ 1088663 w 1550892"/>
              <a:gd name="connsiteY57" fmla="*/ 531668 h 5551631"/>
              <a:gd name="connsiteX58" fmla="*/ 1098621 w 1550892"/>
              <a:gd name="connsiteY58" fmla="*/ 326448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68147 w 1550892"/>
              <a:gd name="connsiteY49" fmla="*/ 1040823 h 5551631"/>
              <a:gd name="connsiteX50" fmla="*/ 1254918 w 1550892"/>
              <a:gd name="connsiteY50" fmla="*/ 947304 h 5551631"/>
              <a:gd name="connsiteX51" fmla="*/ 1171791 w 1550892"/>
              <a:gd name="connsiteY51" fmla="*/ 878032 h 5551631"/>
              <a:gd name="connsiteX52" fmla="*/ 1157936 w 1550892"/>
              <a:gd name="connsiteY52" fmla="*/ 836468 h 5551631"/>
              <a:gd name="connsiteX53" fmla="*/ 1130227 w 1550892"/>
              <a:gd name="connsiteY53" fmla="*/ 794904 h 5551631"/>
              <a:gd name="connsiteX54" fmla="*/ 1116372 w 1550892"/>
              <a:gd name="connsiteY54" fmla="*/ 739486 h 5551631"/>
              <a:gd name="connsiteX55" fmla="*/ 1102518 w 1550892"/>
              <a:gd name="connsiteY55" fmla="*/ 697923 h 5551631"/>
              <a:gd name="connsiteX56" fmla="*/ 1088663 w 1550892"/>
              <a:gd name="connsiteY56" fmla="*/ 531668 h 5551631"/>
              <a:gd name="connsiteX57" fmla="*/ 1098621 w 1550892"/>
              <a:gd name="connsiteY57" fmla="*/ 326448 h 5551631"/>
              <a:gd name="connsiteX58" fmla="*/ 1068532 w 1550892"/>
              <a:gd name="connsiteY58" fmla="*/ 120144 h 5551631"/>
              <a:gd name="connsiteX59" fmla="*/ 881061 w 1550892"/>
              <a:gd name="connsiteY59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68147 w 1550892"/>
              <a:gd name="connsiteY49" fmla="*/ 1040823 h 5551631"/>
              <a:gd name="connsiteX50" fmla="*/ 1171791 w 1550892"/>
              <a:gd name="connsiteY50" fmla="*/ 878032 h 5551631"/>
              <a:gd name="connsiteX51" fmla="*/ 1157936 w 1550892"/>
              <a:gd name="connsiteY51" fmla="*/ 836468 h 5551631"/>
              <a:gd name="connsiteX52" fmla="*/ 1130227 w 1550892"/>
              <a:gd name="connsiteY52" fmla="*/ 794904 h 5551631"/>
              <a:gd name="connsiteX53" fmla="*/ 1116372 w 1550892"/>
              <a:gd name="connsiteY53" fmla="*/ 739486 h 5551631"/>
              <a:gd name="connsiteX54" fmla="*/ 1102518 w 1550892"/>
              <a:gd name="connsiteY54" fmla="*/ 697923 h 5551631"/>
              <a:gd name="connsiteX55" fmla="*/ 1088663 w 1550892"/>
              <a:gd name="connsiteY55" fmla="*/ 531668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68147 w 1550892"/>
              <a:gd name="connsiteY49" fmla="*/ 1040823 h 5551631"/>
              <a:gd name="connsiteX50" fmla="*/ 1145597 w 1550892"/>
              <a:gd name="connsiteY50" fmla="*/ 882795 h 5551631"/>
              <a:gd name="connsiteX51" fmla="*/ 1157936 w 1550892"/>
              <a:gd name="connsiteY51" fmla="*/ 836468 h 5551631"/>
              <a:gd name="connsiteX52" fmla="*/ 1130227 w 1550892"/>
              <a:gd name="connsiteY52" fmla="*/ 794904 h 5551631"/>
              <a:gd name="connsiteX53" fmla="*/ 1116372 w 1550892"/>
              <a:gd name="connsiteY53" fmla="*/ 739486 h 5551631"/>
              <a:gd name="connsiteX54" fmla="*/ 1102518 w 1550892"/>
              <a:gd name="connsiteY54" fmla="*/ 697923 h 5551631"/>
              <a:gd name="connsiteX55" fmla="*/ 1088663 w 1550892"/>
              <a:gd name="connsiteY55" fmla="*/ 531668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68147 w 1550892"/>
              <a:gd name="connsiteY49" fmla="*/ 1040823 h 5551631"/>
              <a:gd name="connsiteX50" fmla="*/ 1145597 w 1550892"/>
              <a:gd name="connsiteY50" fmla="*/ 882795 h 5551631"/>
              <a:gd name="connsiteX51" fmla="*/ 1157936 w 1550892"/>
              <a:gd name="connsiteY51" fmla="*/ 836468 h 5551631"/>
              <a:gd name="connsiteX52" fmla="*/ 1130227 w 1550892"/>
              <a:gd name="connsiteY52" fmla="*/ 794904 h 5551631"/>
              <a:gd name="connsiteX53" fmla="*/ 1116372 w 1550892"/>
              <a:gd name="connsiteY53" fmla="*/ 739486 h 5551631"/>
              <a:gd name="connsiteX54" fmla="*/ 1102518 w 1550892"/>
              <a:gd name="connsiteY54" fmla="*/ 697923 h 5551631"/>
              <a:gd name="connsiteX55" fmla="*/ 1088663 w 1550892"/>
              <a:gd name="connsiteY55" fmla="*/ 531668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68147 w 1550892"/>
              <a:gd name="connsiteY49" fmla="*/ 1040823 h 5551631"/>
              <a:gd name="connsiteX50" fmla="*/ 1145597 w 1550892"/>
              <a:gd name="connsiteY50" fmla="*/ 882795 h 5551631"/>
              <a:gd name="connsiteX51" fmla="*/ 1157936 w 1550892"/>
              <a:gd name="connsiteY51" fmla="*/ 836468 h 5551631"/>
              <a:gd name="connsiteX52" fmla="*/ 1130227 w 1550892"/>
              <a:gd name="connsiteY52" fmla="*/ 794904 h 5551631"/>
              <a:gd name="connsiteX53" fmla="*/ 1116372 w 1550892"/>
              <a:gd name="connsiteY53" fmla="*/ 739486 h 5551631"/>
              <a:gd name="connsiteX54" fmla="*/ 1102518 w 1550892"/>
              <a:gd name="connsiteY54" fmla="*/ 697923 h 5551631"/>
              <a:gd name="connsiteX55" fmla="*/ 1088663 w 1550892"/>
              <a:gd name="connsiteY55" fmla="*/ 531668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45597 w 1550892"/>
              <a:gd name="connsiteY50" fmla="*/ 882795 h 5551631"/>
              <a:gd name="connsiteX51" fmla="*/ 1157936 w 1550892"/>
              <a:gd name="connsiteY51" fmla="*/ 836468 h 5551631"/>
              <a:gd name="connsiteX52" fmla="*/ 1130227 w 1550892"/>
              <a:gd name="connsiteY52" fmla="*/ 794904 h 5551631"/>
              <a:gd name="connsiteX53" fmla="*/ 1116372 w 1550892"/>
              <a:gd name="connsiteY53" fmla="*/ 739486 h 5551631"/>
              <a:gd name="connsiteX54" fmla="*/ 1102518 w 1550892"/>
              <a:gd name="connsiteY54" fmla="*/ 697923 h 5551631"/>
              <a:gd name="connsiteX55" fmla="*/ 1088663 w 1550892"/>
              <a:gd name="connsiteY55" fmla="*/ 531668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45597 w 1550892"/>
              <a:gd name="connsiteY50" fmla="*/ 882795 h 5551631"/>
              <a:gd name="connsiteX51" fmla="*/ 1157936 w 1550892"/>
              <a:gd name="connsiteY51" fmla="*/ 836468 h 5551631"/>
              <a:gd name="connsiteX52" fmla="*/ 1130227 w 1550892"/>
              <a:gd name="connsiteY52" fmla="*/ 794904 h 5551631"/>
              <a:gd name="connsiteX53" fmla="*/ 1116372 w 1550892"/>
              <a:gd name="connsiteY53" fmla="*/ 739486 h 5551631"/>
              <a:gd name="connsiteX54" fmla="*/ 1102518 w 1550892"/>
              <a:gd name="connsiteY54" fmla="*/ 697923 h 5551631"/>
              <a:gd name="connsiteX55" fmla="*/ 1088663 w 1550892"/>
              <a:gd name="connsiteY55" fmla="*/ 531668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157936 w 1550892"/>
              <a:gd name="connsiteY51" fmla="*/ 836468 h 5551631"/>
              <a:gd name="connsiteX52" fmla="*/ 1130227 w 1550892"/>
              <a:gd name="connsiteY52" fmla="*/ 794904 h 5551631"/>
              <a:gd name="connsiteX53" fmla="*/ 1116372 w 1550892"/>
              <a:gd name="connsiteY53" fmla="*/ 739486 h 5551631"/>
              <a:gd name="connsiteX54" fmla="*/ 1102518 w 1550892"/>
              <a:gd name="connsiteY54" fmla="*/ 697923 h 5551631"/>
              <a:gd name="connsiteX55" fmla="*/ 1088663 w 1550892"/>
              <a:gd name="connsiteY55" fmla="*/ 531668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157936 w 1550892"/>
              <a:gd name="connsiteY51" fmla="*/ 836468 h 5551631"/>
              <a:gd name="connsiteX52" fmla="*/ 1130227 w 1550892"/>
              <a:gd name="connsiteY52" fmla="*/ 794904 h 5551631"/>
              <a:gd name="connsiteX53" fmla="*/ 1116372 w 1550892"/>
              <a:gd name="connsiteY53" fmla="*/ 739486 h 5551631"/>
              <a:gd name="connsiteX54" fmla="*/ 1102518 w 1550892"/>
              <a:gd name="connsiteY54" fmla="*/ 697923 h 5551631"/>
              <a:gd name="connsiteX55" fmla="*/ 1088663 w 1550892"/>
              <a:gd name="connsiteY55" fmla="*/ 531668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130227 w 1550892"/>
              <a:gd name="connsiteY51" fmla="*/ 794904 h 5551631"/>
              <a:gd name="connsiteX52" fmla="*/ 1116372 w 1550892"/>
              <a:gd name="connsiteY52" fmla="*/ 739486 h 5551631"/>
              <a:gd name="connsiteX53" fmla="*/ 1102518 w 1550892"/>
              <a:gd name="connsiteY53" fmla="*/ 697923 h 5551631"/>
              <a:gd name="connsiteX54" fmla="*/ 1088663 w 1550892"/>
              <a:gd name="connsiteY54" fmla="*/ 531668 h 5551631"/>
              <a:gd name="connsiteX55" fmla="*/ 1098621 w 1550892"/>
              <a:gd name="connsiteY55" fmla="*/ 326448 h 5551631"/>
              <a:gd name="connsiteX56" fmla="*/ 1068532 w 1550892"/>
              <a:gd name="connsiteY56" fmla="*/ 120144 h 5551631"/>
              <a:gd name="connsiteX57" fmla="*/ 881061 w 1550892"/>
              <a:gd name="connsiteY57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104033 w 1550892"/>
              <a:gd name="connsiteY51" fmla="*/ 771092 h 5551631"/>
              <a:gd name="connsiteX52" fmla="*/ 1116372 w 1550892"/>
              <a:gd name="connsiteY52" fmla="*/ 739486 h 5551631"/>
              <a:gd name="connsiteX53" fmla="*/ 1102518 w 1550892"/>
              <a:gd name="connsiteY53" fmla="*/ 697923 h 5551631"/>
              <a:gd name="connsiteX54" fmla="*/ 1088663 w 1550892"/>
              <a:gd name="connsiteY54" fmla="*/ 531668 h 5551631"/>
              <a:gd name="connsiteX55" fmla="*/ 1098621 w 1550892"/>
              <a:gd name="connsiteY55" fmla="*/ 326448 h 5551631"/>
              <a:gd name="connsiteX56" fmla="*/ 1068532 w 1550892"/>
              <a:gd name="connsiteY56" fmla="*/ 120144 h 5551631"/>
              <a:gd name="connsiteX57" fmla="*/ 881061 w 1550892"/>
              <a:gd name="connsiteY57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104033 w 1550892"/>
              <a:gd name="connsiteY51" fmla="*/ 771092 h 5551631"/>
              <a:gd name="connsiteX52" fmla="*/ 1102518 w 1550892"/>
              <a:gd name="connsiteY52" fmla="*/ 697923 h 5551631"/>
              <a:gd name="connsiteX53" fmla="*/ 1088663 w 1550892"/>
              <a:gd name="connsiteY53" fmla="*/ 531668 h 5551631"/>
              <a:gd name="connsiteX54" fmla="*/ 1098621 w 1550892"/>
              <a:gd name="connsiteY54" fmla="*/ 326448 h 5551631"/>
              <a:gd name="connsiteX55" fmla="*/ 1068532 w 1550892"/>
              <a:gd name="connsiteY55" fmla="*/ 120144 h 5551631"/>
              <a:gd name="connsiteX56" fmla="*/ 881061 w 1550892"/>
              <a:gd name="connsiteY56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104033 w 1550892"/>
              <a:gd name="connsiteY51" fmla="*/ 771092 h 5551631"/>
              <a:gd name="connsiteX52" fmla="*/ 1102518 w 1550892"/>
              <a:gd name="connsiteY52" fmla="*/ 697923 h 5551631"/>
              <a:gd name="connsiteX53" fmla="*/ 1060088 w 1550892"/>
              <a:gd name="connsiteY53" fmla="*/ 524524 h 5551631"/>
              <a:gd name="connsiteX54" fmla="*/ 1098621 w 1550892"/>
              <a:gd name="connsiteY54" fmla="*/ 326448 h 5551631"/>
              <a:gd name="connsiteX55" fmla="*/ 1068532 w 1550892"/>
              <a:gd name="connsiteY55" fmla="*/ 120144 h 5551631"/>
              <a:gd name="connsiteX56" fmla="*/ 881061 w 1550892"/>
              <a:gd name="connsiteY56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104033 w 1550892"/>
              <a:gd name="connsiteY51" fmla="*/ 771092 h 5551631"/>
              <a:gd name="connsiteX52" fmla="*/ 1107280 w 1550892"/>
              <a:gd name="connsiteY52" fmla="*/ 671730 h 5551631"/>
              <a:gd name="connsiteX53" fmla="*/ 1060088 w 1550892"/>
              <a:gd name="connsiteY53" fmla="*/ 524524 h 5551631"/>
              <a:gd name="connsiteX54" fmla="*/ 1098621 w 1550892"/>
              <a:gd name="connsiteY54" fmla="*/ 326448 h 5551631"/>
              <a:gd name="connsiteX55" fmla="*/ 1068532 w 1550892"/>
              <a:gd name="connsiteY55" fmla="*/ 120144 h 5551631"/>
              <a:gd name="connsiteX56" fmla="*/ 881061 w 1550892"/>
              <a:gd name="connsiteY56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107280 w 1550892"/>
              <a:gd name="connsiteY52" fmla="*/ 671730 h 5551631"/>
              <a:gd name="connsiteX53" fmla="*/ 1060088 w 1550892"/>
              <a:gd name="connsiteY53" fmla="*/ 524524 h 5551631"/>
              <a:gd name="connsiteX54" fmla="*/ 1098621 w 1550892"/>
              <a:gd name="connsiteY54" fmla="*/ 326448 h 5551631"/>
              <a:gd name="connsiteX55" fmla="*/ 1068532 w 1550892"/>
              <a:gd name="connsiteY55" fmla="*/ 120144 h 5551631"/>
              <a:gd name="connsiteX56" fmla="*/ 881061 w 1550892"/>
              <a:gd name="connsiteY56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8621 w 1550892"/>
              <a:gd name="connsiteY54" fmla="*/ 326448 h 5551631"/>
              <a:gd name="connsiteX55" fmla="*/ 1068532 w 1550892"/>
              <a:gd name="connsiteY55" fmla="*/ 120144 h 5551631"/>
              <a:gd name="connsiteX56" fmla="*/ 881061 w 1550892"/>
              <a:gd name="connsiteY56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8621 w 1550892"/>
              <a:gd name="connsiteY54" fmla="*/ 326448 h 5551631"/>
              <a:gd name="connsiteX55" fmla="*/ 1068532 w 1550892"/>
              <a:gd name="connsiteY55" fmla="*/ 120144 h 5551631"/>
              <a:gd name="connsiteX56" fmla="*/ 881061 w 1550892"/>
              <a:gd name="connsiteY56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62686 w 1550892"/>
              <a:gd name="connsiteY54" fmla="*/ 517382 h 5551631"/>
              <a:gd name="connsiteX55" fmla="*/ 1098621 w 1550892"/>
              <a:gd name="connsiteY55" fmla="*/ 326448 h 5551631"/>
              <a:gd name="connsiteX56" fmla="*/ 1068532 w 1550892"/>
              <a:gd name="connsiteY56" fmla="*/ 120144 h 5551631"/>
              <a:gd name="connsiteX57" fmla="*/ 881061 w 1550892"/>
              <a:gd name="connsiteY57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098621 w 1550892"/>
              <a:gd name="connsiteY55" fmla="*/ 326448 h 5551631"/>
              <a:gd name="connsiteX56" fmla="*/ 1068532 w 1550892"/>
              <a:gd name="connsiteY56" fmla="*/ 120144 h 5551631"/>
              <a:gd name="connsiteX57" fmla="*/ 881061 w 1550892"/>
              <a:gd name="connsiteY57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07930 w 1550892"/>
              <a:gd name="connsiteY55" fmla="*/ 469757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19837 w 1550892"/>
              <a:gd name="connsiteY55" fmla="*/ 438801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50695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50695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50695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50695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50695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50695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26980 w 1550892"/>
              <a:gd name="connsiteY55" fmla="*/ 357838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4124 w 1550892"/>
              <a:gd name="connsiteY55" fmla="*/ 350695 h 5551631"/>
              <a:gd name="connsiteX56" fmla="*/ 1098621 w 1550892"/>
              <a:gd name="connsiteY56" fmla="*/ 326448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4124 w 1550892"/>
              <a:gd name="connsiteY55" fmla="*/ 350695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4124 w 1550892"/>
              <a:gd name="connsiteY55" fmla="*/ 33640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4124 w 1550892"/>
              <a:gd name="connsiteY55" fmla="*/ 33640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4124 w 1550892"/>
              <a:gd name="connsiteY55" fmla="*/ 33640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45933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45933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45933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45933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45933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31743 w 1550892"/>
              <a:gd name="connsiteY55" fmla="*/ 345933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74519 h 5551631"/>
              <a:gd name="connsiteX55" fmla="*/ 1126980 w 1550892"/>
              <a:gd name="connsiteY55" fmla="*/ 35545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107930 w 1550892"/>
              <a:gd name="connsiteY54" fmla="*/ 481663 h 5551631"/>
              <a:gd name="connsiteX55" fmla="*/ 1126980 w 1550892"/>
              <a:gd name="connsiteY55" fmla="*/ 35545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6980 w 1550892"/>
              <a:gd name="connsiteY55" fmla="*/ 35545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6980 w 1550892"/>
              <a:gd name="connsiteY55" fmla="*/ 35545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6980 w 1550892"/>
              <a:gd name="connsiteY55" fmla="*/ 35545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6980 w 1550892"/>
              <a:gd name="connsiteY55" fmla="*/ 35545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6980 w 1550892"/>
              <a:gd name="connsiteY55" fmla="*/ 33640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6980 w 1550892"/>
              <a:gd name="connsiteY55" fmla="*/ 33640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6980 w 1550892"/>
              <a:gd name="connsiteY55" fmla="*/ 33640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6980 w 1550892"/>
              <a:gd name="connsiteY55" fmla="*/ 336408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94891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2714 w 1550892"/>
              <a:gd name="connsiteY2" fmla="*/ 167553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224 h 5551855"/>
              <a:gd name="connsiteX1" fmla="*/ 699004 w 1550892"/>
              <a:gd name="connsiteY1" fmla="*/ 34643 h 5551855"/>
              <a:gd name="connsiteX2" fmla="*/ 585571 w 1550892"/>
              <a:gd name="connsiteY2" fmla="*/ 274933 h 5551855"/>
              <a:gd name="connsiteX3" fmla="*/ 604188 w 1550892"/>
              <a:gd name="connsiteY3" fmla="*/ 510461 h 5551855"/>
              <a:gd name="connsiteX4" fmla="*/ 636659 w 1550892"/>
              <a:gd name="connsiteY4" fmla="*/ 626926 h 5551855"/>
              <a:gd name="connsiteX5" fmla="*/ 687747 w 1550892"/>
              <a:gd name="connsiteY5" fmla="*/ 694683 h 5551855"/>
              <a:gd name="connsiteX6" fmla="*/ 616743 w 1550892"/>
              <a:gd name="connsiteY6" fmla="*/ 807901 h 5551855"/>
              <a:gd name="connsiteX7" fmla="*/ 320169 w 1550892"/>
              <a:gd name="connsiteY7" fmla="*/ 871978 h 5551855"/>
              <a:gd name="connsiteX8" fmla="*/ 232062 w 1550892"/>
              <a:gd name="connsiteY8" fmla="*/ 975237 h 5551855"/>
              <a:gd name="connsiteX9" fmla="*/ 219074 w 1550892"/>
              <a:gd name="connsiteY9" fmla="*/ 1128070 h 5551855"/>
              <a:gd name="connsiteX10" fmla="*/ 160409 w 1550892"/>
              <a:gd name="connsiteY10" fmla="*/ 1446292 h 5551855"/>
              <a:gd name="connsiteX11" fmla="*/ 102176 w 1550892"/>
              <a:gd name="connsiteY11" fmla="*/ 1797201 h 5551855"/>
              <a:gd name="connsiteX12" fmla="*/ 147854 w 1550892"/>
              <a:gd name="connsiteY12" fmla="*/ 1844177 h 5551855"/>
              <a:gd name="connsiteX13" fmla="*/ 48706 w 1550892"/>
              <a:gd name="connsiteY13" fmla="*/ 2247908 h 5551855"/>
              <a:gd name="connsiteX14" fmla="*/ 25760 w 1550892"/>
              <a:gd name="connsiteY14" fmla="*/ 2386887 h 5551855"/>
              <a:gd name="connsiteX15" fmla="*/ 0 w 1550892"/>
              <a:gd name="connsiteY15" fmla="*/ 2487547 h 5551855"/>
              <a:gd name="connsiteX16" fmla="*/ 44377 w 1550892"/>
              <a:gd name="connsiteY16" fmla="*/ 2676749 h 5551855"/>
              <a:gd name="connsiteX17" fmla="*/ 88755 w 1550892"/>
              <a:gd name="connsiteY17" fmla="*/ 2722642 h 5551855"/>
              <a:gd name="connsiteX18" fmla="*/ 145905 w 1550892"/>
              <a:gd name="connsiteY18" fmla="*/ 2859456 h 5551855"/>
              <a:gd name="connsiteX19" fmla="*/ 163223 w 1550892"/>
              <a:gd name="connsiteY19" fmla="*/ 3005145 h 5551855"/>
              <a:gd name="connsiteX20" fmla="*/ 188550 w 1550892"/>
              <a:gd name="connsiteY20" fmla="*/ 3184822 h 5551855"/>
              <a:gd name="connsiteX21" fmla="*/ 257391 w 1550892"/>
              <a:gd name="connsiteY21" fmla="*/ 3663019 h 5551855"/>
              <a:gd name="connsiteX22" fmla="*/ 300902 w 1550892"/>
              <a:gd name="connsiteY22" fmla="*/ 3868889 h 5551855"/>
              <a:gd name="connsiteX23" fmla="*/ 300036 w 1550892"/>
              <a:gd name="connsiteY23" fmla="*/ 3969984 h 5551855"/>
              <a:gd name="connsiteX24" fmla="*/ 392472 w 1550892"/>
              <a:gd name="connsiteY24" fmla="*/ 4323059 h 5551855"/>
              <a:gd name="connsiteX25" fmla="*/ 459797 w 1550892"/>
              <a:gd name="connsiteY25" fmla="*/ 4868797 h 5551855"/>
              <a:gd name="connsiteX26" fmla="*/ 413687 w 1550892"/>
              <a:gd name="connsiteY26" fmla="*/ 5196329 h 5551855"/>
              <a:gd name="connsiteX27" fmla="*/ 481878 w 1550892"/>
              <a:gd name="connsiteY27" fmla="*/ 5267765 h 5551855"/>
              <a:gd name="connsiteX28" fmla="*/ 425594 w 1550892"/>
              <a:gd name="connsiteY28" fmla="*/ 5345480 h 5551855"/>
              <a:gd name="connsiteX29" fmla="*/ 290728 w 1550892"/>
              <a:gd name="connsiteY29" fmla="*/ 5406094 h 5551855"/>
              <a:gd name="connsiteX30" fmla="*/ 379268 w 1550892"/>
              <a:gd name="connsiteY30" fmla="*/ 5470605 h 5551855"/>
              <a:gd name="connsiteX31" fmla="*/ 513050 w 1550892"/>
              <a:gd name="connsiteY31" fmla="*/ 5490953 h 5551855"/>
              <a:gd name="connsiteX32" fmla="*/ 645318 w 1550892"/>
              <a:gd name="connsiteY32" fmla="*/ 5550052 h 5551855"/>
              <a:gd name="connsiteX33" fmla="*/ 845992 w 1550892"/>
              <a:gd name="connsiteY33" fmla="*/ 5527756 h 5551855"/>
              <a:gd name="connsiteX34" fmla="*/ 998392 w 1550892"/>
              <a:gd name="connsiteY34" fmla="*/ 5439648 h 5551855"/>
              <a:gd name="connsiteX35" fmla="*/ 1053592 w 1550892"/>
              <a:gd name="connsiteY35" fmla="*/ 5412805 h 5551855"/>
              <a:gd name="connsiteX36" fmla="*/ 1179368 w 1550892"/>
              <a:gd name="connsiteY36" fmla="*/ 5371242 h 5551855"/>
              <a:gd name="connsiteX37" fmla="*/ 1155122 w 1550892"/>
              <a:gd name="connsiteY37" fmla="*/ 5208235 h 5551855"/>
              <a:gd name="connsiteX38" fmla="*/ 1237166 w 1550892"/>
              <a:gd name="connsiteY38" fmla="*/ 4946081 h 5551855"/>
              <a:gd name="connsiteX39" fmla="*/ 1264443 w 1550892"/>
              <a:gd name="connsiteY39" fmla="*/ 4656000 h 5551855"/>
              <a:gd name="connsiteX40" fmla="*/ 1198849 w 1550892"/>
              <a:gd name="connsiteY40" fmla="*/ 3713674 h 5551855"/>
              <a:gd name="connsiteX41" fmla="*/ 1255567 w 1550892"/>
              <a:gd name="connsiteY41" fmla="*/ 3114899 h 5551855"/>
              <a:gd name="connsiteX42" fmla="*/ 1272236 w 1550892"/>
              <a:gd name="connsiteY42" fmla="*/ 3041731 h 5551855"/>
              <a:gd name="connsiteX43" fmla="*/ 1300810 w 1550892"/>
              <a:gd name="connsiteY43" fmla="*/ 2777411 h 5551855"/>
              <a:gd name="connsiteX44" fmla="*/ 1394762 w 1550892"/>
              <a:gd name="connsiteY44" fmla="*/ 2607043 h 5551855"/>
              <a:gd name="connsiteX45" fmla="*/ 1517937 w 1550892"/>
              <a:gd name="connsiteY45" fmla="*/ 2126680 h 5551855"/>
              <a:gd name="connsiteX46" fmla="*/ 1550842 w 1550892"/>
              <a:gd name="connsiteY46" fmla="*/ 2003505 h 5551855"/>
              <a:gd name="connsiteX47" fmla="*/ 1513391 w 1550892"/>
              <a:gd name="connsiteY47" fmla="*/ 1857382 h 5551855"/>
              <a:gd name="connsiteX48" fmla="*/ 1536771 w 1550892"/>
              <a:gd name="connsiteY48" fmla="*/ 1428974 h 5551855"/>
              <a:gd name="connsiteX49" fmla="*/ 1437191 w 1550892"/>
              <a:gd name="connsiteY49" fmla="*/ 1017235 h 5551855"/>
              <a:gd name="connsiteX50" fmla="*/ 1152741 w 1550892"/>
              <a:gd name="connsiteY50" fmla="*/ 878256 h 5551855"/>
              <a:gd name="connsiteX51" fmla="*/ 1096890 w 1550892"/>
              <a:gd name="connsiteY51" fmla="*/ 771316 h 5551855"/>
              <a:gd name="connsiteX52" fmla="*/ 1092992 w 1550892"/>
              <a:gd name="connsiteY52" fmla="*/ 667192 h 5551855"/>
              <a:gd name="connsiteX53" fmla="*/ 1060088 w 1550892"/>
              <a:gd name="connsiteY53" fmla="*/ 524748 h 5551855"/>
              <a:gd name="connsiteX54" fmla="*/ 1093642 w 1550892"/>
              <a:gd name="connsiteY54" fmla="*/ 491412 h 5551855"/>
              <a:gd name="connsiteX55" fmla="*/ 1122217 w 1550892"/>
              <a:gd name="connsiteY55" fmla="*/ 343776 h 5551855"/>
              <a:gd name="connsiteX56" fmla="*/ 1098621 w 1550892"/>
              <a:gd name="connsiteY56" fmla="*/ 333815 h 5551855"/>
              <a:gd name="connsiteX57" fmla="*/ 1068532 w 1550892"/>
              <a:gd name="connsiteY57" fmla="*/ 120368 h 5551855"/>
              <a:gd name="connsiteX58" fmla="*/ 881061 w 1550892"/>
              <a:gd name="connsiteY58" fmla="*/ 224 h 5551855"/>
              <a:gd name="connsiteX0" fmla="*/ 881061 w 1550892"/>
              <a:gd name="connsiteY0" fmla="*/ 224 h 5551855"/>
              <a:gd name="connsiteX1" fmla="*/ 699004 w 1550892"/>
              <a:gd name="connsiteY1" fmla="*/ 34643 h 5551855"/>
              <a:gd name="connsiteX2" fmla="*/ 585571 w 1550892"/>
              <a:gd name="connsiteY2" fmla="*/ 274933 h 5551855"/>
              <a:gd name="connsiteX3" fmla="*/ 604188 w 1550892"/>
              <a:gd name="connsiteY3" fmla="*/ 510461 h 5551855"/>
              <a:gd name="connsiteX4" fmla="*/ 636659 w 1550892"/>
              <a:gd name="connsiteY4" fmla="*/ 626926 h 5551855"/>
              <a:gd name="connsiteX5" fmla="*/ 687747 w 1550892"/>
              <a:gd name="connsiteY5" fmla="*/ 694683 h 5551855"/>
              <a:gd name="connsiteX6" fmla="*/ 616743 w 1550892"/>
              <a:gd name="connsiteY6" fmla="*/ 807901 h 5551855"/>
              <a:gd name="connsiteX7" fmla="*/ 320169 w 1550892"/>
              <a:gd name="connsiteY7" fmla="*/ 871978 h 5551855"/>
              <a:gd name="connsiteX8" fmla="*/ 232062 w 1550892"/>
              <a:gd name="connsiteY8" fmla="*/ 975237 h 5551855"/>
              <a:gd name="connsiteX9" fmla="*/ 219074 w 1550892"/>
              <a:gd name="connsiteY9" fmla="*/ 1128070 h 5551855"/>
              <a:gd name="connsiteX10" fmla="*/ 160409 w 1550892"/>
              <a:gd name="connsiteY10" fmla="*/ 1446292 h 5551855"/>
              <a:gd name="connsiteX11" fmla="*/ 102176 w 1550892"/>
              <a:gd name="connsiteY11" fmla="*/ 1797201 h 5551855"/>
              <a:gd name="connsiteX12" fmla="*/ 147854 w 1550892"/>
              <a:gd name="connsiteY12" fmla="*/ 1844177 h 5551855"/>
              <a:gd name="connsiteX13" fmla="*/ 48706 w 1550892"/>
              <a:gd name="connsiteY13" fmla="*/ 2247908 h 5551855"/>
              <a:gd name="connsiteX14" fmla="*/ 25760 w 1550892"/>
              <a:gd name="connsiteY14" fmla="*/ 2386887 h 5551855"/>
              <a:gd name="connsiteX15" fmla="*/ 0 w 1550892"/>
              <a:gd name="connsiteY15" fmla="*/ 2487547 h 5551855"/>
              <a:gd name="connsiteX16" fmla="*/ 44377 w 1550892"/>
              <a:gd name="connsiteY16" fmla="*/ 2676749 h 5551855"/>
              <a:gd name="connsiteX17" fmla="*/ 88755 w 1550892"/>
              <a:gd name="connsiteY17" fmla="*/ 2722642 h 5551855"/>
              <a:gd name="connsiteX18" fmla="*/ 145905 w 1550892"/>
              <a:gd name="connsiteY18" fmla="*/ 2859456 h 5551855"/>
              <a:gd name="connsiteX19" fmla="*/ 163223 w 1550892"/>
              <a:gd name="connsiteY19" fmla="*/ 3005145 h 5551855"/>
              <a:gd name="connsiteX20" fmla="*/ 188550 w 1550892"/>
              <a:gd name="connsiteY20" fmla="*/ 3184822 h 5551855"/>
              <a:gd name="connsiteX21" fmla="*/ 257391 w 1550892"/>
              <a:gd name="connsiteY21" fmla="*/ 3663019 h 5551855"/>
              <a:gd name="connsiteX22" fmla="*/ 300902 w 1550892"/>
              <a:gd name="connsiteY22" fmla="*/ 3868889 h 5551855"/>
              <a:gd name="connsiteX23" fmla="*/ 300036 w 1550892"/>
              <a:gd name="connsiteY23" fmla="*/ 3969984 h 5551855"/>
              <a:gd name="connsiteX24" fmla="*/ 392472 w 1550892"/>
              <a:gd name="connsiteY24" fmla="*/ 4323059 h 5551855"/>
              <a:gd name="connsiteX25" fmla="*/ 459797 w 1550892"/>
              <a:gd name="connsiteY25" fmla="*/ 4868797 h 5551855"/>
              <a:gd name="connsiteX26" fmla="*/ 413687 w 1550892"/>
              <a:gd name="connsiteY26" fmla="*/ 5196329 h 5551855"/>
              <a:gd name="connsiteX27" fmla="*/ 481878 w 1550892"/>
              <a:gd name="connsiteY27" fmla="*/ 5267765 h 5551855"/>
              <a:gd name="connsiteX28" fmla="*/ 425594 w 1550892"/>
              <a:gd name="connsiteY28" fmla="*/ 5345480 h 5551855"/>
              <a:gd name="connsiteX29" fmla="*/ 290728 w 1550892"/>
              <a:gd name="connsiteY29" fmla="*/ 5406094 h 5551855"/>
              <a:gd name="connsiteX30" fmla="*/ 379268 w 1550892"/>
              <a:gd name="connsiteY30" fmla="*/ 5470605 h 5551855"/>
              <a:gd name="connsiteX31" fmla="*/ 513050 w 1550892"/>
              <a:gd name="connsiteY31" fmla="*/ 5490953 h 5551855"/>
              <a:gd name="connsiteX32" fmla="*/ 645318 w 1550892"/>
              <a:gd name="connsiteY32" fmla="*/ 5550052 h 5551855"/>
              <a:gd name="connsiteX33" fmla="*/ 845992 w 1550892"/>
              <a:gd name="connsiteY33" fmla="*/ 5527756 h 5551855"/>
              <a:gd name="connsiteX34" fmla="*/ 998392 w 1550892"/>
              <a:gd name="connsiteY34" fmla="*/ 5439648 h 5551855"/>
              <a:gd name="connsiteX35" fmla="*/ 1053592 w 1550892"/>
              <a:gd name="connsiteY35" fmla="*/ 5412805 h 5551855"/>
              <a:gd name="connsiteX36" fmla="*/ 1179368 w 1550892"/>
              <a:gd name="connsiteY36" fmla="*/ 5371242 h 5551855"/>
              <a:gd name="connsiteX37" fmla="*/ 1155122 w 1550892"/>
              <a:gd name="connsiteY37" fmla="*/ 5208235 h 5551855"/>
              <a:gd name="connsiteX38" fmla="*/ 1237166 w 1550892"/>
              <a:gd name="connsiteY38" fmla="*/ 4946081 h 5551855"/>
              <a:gd name="connsiteX39" fmla="*/ 1264443 w 1550892"/>
              <a:gd name="connsiteY39" fmla="*/ 4656000 h 5551855"/>
              <a:gd name="connsiteX40" fmla="*/ 1198849 w 1550892"/>
              <a:gd name="connsiteY40" fmla="*/ 3713674 h 5551855"/>
              <a:gd name="connsiteX41" fmla="*/ 1255567 w 1550892"/>
              <a:gd name="connsiteY41" fmla="*/ 3114899 h 5551855"/>
              <a:gd name="connsiteX42" fmla="*/ 1272236 w 1550892"/>
              <a:gd name="connsiteY42" fmla="*/ 3041731 h 5551855"/>
              <a:gd name="connsiteX43" fmla="*/ 1300810 w 1550892"/>
              <a:gd name="connsiteY43" fmla="*/ 2777411 h 5551855"/>
              <a:gd name="connsiteX44" fmla="*/ 1394762 w 1550892"/>
              <a:gd name="connsiteY44" fmla="*/ 2607043 h 5551855"/>
              <a:gd name="connsiteX45" fmla="*/ 1517937 w 1550892"/>
              <a:gd name="connsiteY45" fmla="*/ 2126680 h 5551855"/>
              <a:gd name="connsiteX46" fmla="*/ 1550842 w 1550892"/>
              <a:gd name="connsiteY46" fmla="*/ 2003505 h 5551855"/>
              <a:gd name="connsiteX47" fmla="*/ 1513391 w 1550892"/>
              <a:gd name="connsiteY47" fmla="*/ 1857382 h 5551855"/>
              <a:gd name="connsiteX48" fmla="*/ 1536771 w 1550892"/>
              <a:gd name="connsiteY48" fmla="*/ 1428974 h 5551855"/>
              <a:gd name="connsiteX49" fmla="*/ 1437191 w 1550892"/>
              <a:gd name="connsiteY49" fmla="*/ 1017235 h 5551855"/>
              <a:gd name="connsiteX50" fmla="*/ 1152741 w 1550892"/>
              <a:gd name="connsiteY50" fmla="*/ 878256 h 5551855"/>
              <a:gd name="connsiteX51" fmla="*/ 1096890 w 1550892"/>
              <a:gd name="connsiteY51" fmla="*/ 771316 h 5551855"/>
              <a:gd name="connsiteX52" fmla="*/ 1092992 w 1550892"/>
              <a:gd name="connsiteY52" fmla="*/ 667192 h 5551855"/>
              <a:gd name="connsiteX53" fmla="*/ 1060088 w 1550892"/>
              <a:gd name="connsiteY53" fmla="*/ 524748 h 5551855"/>
              <a:gd name="connsiteX54" fmla="*/ 1093642 w 1550892"/>
              <a:gd name="connsiteY54" fmla="*/ 491412 h 5551855"/>
              <a:gd name="connsiteX55" fmla="*/ 1122217 w 1550892"/>
              <a:gd name="connsiteY55" fmla="*/ 343776 h 5551855"/>
              <a:gd name="connsiteX56" fmla="*/ 1098621 w 1550892"/>
              <a:gd name="connsiteY56" fmla="*/ 333815 h 5551855"/>
              <a:gd name="connsiteX57" fmla="*/ 1068532 w 1550892"/>
              <a:gd name="connsiteY57" fmla="*/ 120368 h 5551855"/>
              <a:gd name="connsiteX58" fmla="*/ 881061 w 1550892"/>
              <a:gd name="connsiteY58" fmla="*/ 224 h 5551855"/>
              <a:gd name="connsiteX0" fmla="*/ 881061 w 1550892"/>
              <a:gd name="connsiteY0" fmla="*/ 4943 h 5556574"/>
              <a:gd name="connsiteX1" fmla="*/ 699004 w 1550892"/>
              <a:gd name="connsiteY1" fmla="*/ 39362 h 5556574"/>
              <a:gd name="connsiteX2" fmla="*/ 595096 w 1550892"/>
              <a:gd name="connsiteY2" fmla="*/ 372521 h 5556574"/>
              <a:gd name="connsiteX3" fmla="*/ 604188 w 1550892"/>
              <a:gd name="connsiteY3" fmla="*/ 515180 h 5556574"/>
              <a:gd name="connsiteX4" fmla="*/ 636659 w 1550892"/>
              <a:gd name="connsiteY4" fmla="*/ 631645 h 5556574"/>
              <a:gd name="connsiteX5" fmla="*/ 687747 w 1550892"/>
              <a:gd name="connsiteY5" fmla="*/ 699402 h 5556574"/>
              <a:gd name="connsiteX6" fmla="*/ 616743 w 1550892"/>
              <a:gd name="connsiteY6" fmla="*/ 812620 h 5556574"/>
              <a:gd name="connsiteX7" fmla="*/ 320169 w 1550892"/>
              <a:gd name="connsiteY7" fmla="*/ 876697 h 5556574"/>
              <a:gd name="connsiteX8" fmla="*/ 232062 w 1550892"/>
              <a:gd name="connsiteY8" fmla="*/ 979956 h 5556574"/>
              <a:gd name="connsiteX9" fmla="*/ 219074 w 1550892"/>
              <a:gd name="connsiteY9" fmla="*/ 1132789 h 5556574"/>
              <a:gd name="connsiteX10" fmla="*/ 160409 w 1550892"/>
              <a:gd name="connsiteY10" fmla="*/ 1451011 h 5556574"/>
              <a:gd name="connsiteX11" fmla="*/ 102176 w 1550892"/>
              <a:gd name="connsiteY11" fmla="*/ 1801920 h 5556574"/>
              <a:gd name="connsiteX12" fmla="*/ 147854 w 1550892"/>
              <a:gd name="connsiteY12" fmla="*/ 1848896 h 5556574"/>
              <a:gd name="connsiteX13" fmla="*/ 48706 w 1550892"/>
              <a:gd name="connsiteY13" fmla="*/ 2252627 h 5556574"/>
              <a:gd name="connsiteX14" fmla="*/ 25760 w 1550892"/>
              <a:gd name="connsiteY14" fmla="*/ 2391606 h 5556574"/>
              <a:gd name="connsiteX15" fmla="*/ 0 w 1550892"/>
              <a:gd name="connsiteY15" fmla="*/ 2492266 h 5556574"/>
              <a:gd name="connsiteX16" fmla="*/ 44377 w 1550892"/>
              <a:gd name="connsiteY16" fmla="*/ 2681468 h 5556574"/>
              <a:gd name="connsiteX17" fmla="*/ 88755 w 1550892"/>
              <a:gd name="connsiteY17" fmla="*/ 2727361 h 5556574"/>
              <a:gd name="connsiteX18" fmla="*/ 145905 w 1550892"/>
              <a:gd name="connsiteY18" fmla="*/ 2864175 h 5556574"/>
              <a:gd name="connsiteX19" fmla="*/ 163223 w 1550892"/>
              <a:gd name="connsiteY19" fmla="*/ 3009864 h 5556574"/>
              <a:gd name="connsiteX20" fmla="*/ 188550 w 1550892"/>
              <a:gd name="connsiteY20" fmla="*/ 3189541 h 5556574"/>
              <a:gd name="connsiteX21" fmla="*/ 257391 w 1550892"/>
              <a:gd name="connsiteY21" fmla="*/ 3667738 h 5556574"/>
              <a:gd name="connsiteX22" fmla="*/ 300902 w 1550892"/>
              <a:gd name="connsiteY22" fmla="*/ 3873608 h 5556574"/>
              <a:gd name="connsiteX23" fmla="*/ 300036 w 1550892"/>
              <a:gd name="connsiteY23" fmla="*/ 3974703 h 5556574"/>
              <a:gd name="connsiteX24" fmla="*/ 392472 w 1550892"/>
              <a:gd name="connsiteY24" fmla="*/ 4327778 h 5556574"/>
              <a:gd name="connsiteX25" fmla="*/ 459797 w 1550892"/>
              <a:gd name="connsiteY25" fmla="*/ 4873516 h 5556574"/>
              <a:gd name="connsiteX26" fmla="*/ 413687 w 1550892"/>
              <a:gd name="connsiteY26" fmla="*/ 5201048 h 5556574"/>
              <a:gd name="connsiteX27" fmla="*/ 481878 w 1550892"/>
              <a:gd name="connsiteY27" fmla="*/ 5272484 h 5556574"/>
              <a:gd name="connsiteX28" fmla="*/ 425594 w 1550892"/>
              <a:gd name="connsiteY28" fmla="*/ 5350199 h 5556574"/>
              <a:gd name="connsiteX29" fmla="*/ 290728 w 1550892"/>
              <a:gd name="connsiteY29" fmla="*/ 5410813 h 5556574"/>
              <a:gd name="connsiteX30" fmla="*/ 379268 w 1550892"/>
              <a:gd name="connsiteY30" fmla="*/ 5475324 h 5556574"/>
              <a:gd name="connsiteX31" fmla="*/ 513050 w 1550892"/>
              <a:gd name="connsiteY31" fmla="*/ 5495672 h 5556574"/>
              <a:gd name="connsiteX32" fmla="*/ 645318 w 1550892"/>
              <a:gd name="connsiteY32" fmla="*/ 5554771 h 5556574"/>
              <a:gd name="connsiteX33" fmla="*/ 845992 w 1550892"/>
              <a:gd name="connsiteY33" fmla="*/ 5532475 h 5556574"/>
              <a:gd name="connsiteX34" fmla="*/ 998392 w 1550892"/>
              <a:gd name="connsiteY34" fmla="*/ 5444367 h 5556574"/>
              <a:gd name="connsiteX35" fmla="*/ 1053592 w 1550892"/>
              <a:gd name="connsiteY35" fmla="*/ 5417524 h 5556574"/>
              <a:gd name="connsiteX36" fmla="*/ 1179368 w 1550892"/>
              <a:gd name="connsiteY36" fmla="*/ 5375961 h 5556574"/>
              <a:gd name="connsiteX37" fmla="*/ 1155122 w 1550892"/>
              <a:gd name="connsiteY37" fmla="*/ 5212954 h 5556574"/>
              <a:gd name="connsiteX38" fmla="*/ 1237166 w 1550892"/>
              <a:gd name="connsiteY38" fmla="*/ 4950800 h 5556574"/>
              <a:gd name="connsiteX39" fmla="*/ 1264443 w 1550892"/>
              <a:gd name="connsiteY39" fmla="*/ 4660719 h 5556574"/>
              <a:gd name="connsiteX40" fmla="*/ 1198849 w 1550892"/>
              <a:gd name="connsiteY40" fmla="*/ 3718393 h 5556574"/>
              <a:gd name="connsiteX41" fmla="*/ 1255567 w 1550892"/>
              <a:gd name="connsiteY41" fmla="*/ 3119618 h 5556574"/>
              <a:gd name="connsiteX42" fmla="*/ 1272236 w 1550892"/>
              <a:gd name="connsiteY42" fmla="*/ 3046450 h 5556574"/>
              <a:gd name="connsiteX43" fmla="*/ 1300810 w 1550892"/>
              <a:gd name="connsiteY43" fmla="*/ 2782130 h 5556574"/>
              <a:gd name="connsiteX44" fmla="*/ 1394762 w 1550892"/>
              <a:gd name="connsiteY44" fmla="*/ 2611762 h 5556574"/>
              <a:gd name="connsiteX45" fmla="*/ 1517937 w 1550892"/>
              <a:gd name="connsiteY45" fmla="*/ 2131399 h 5556574"/>
              <a:gd name="connsiteX46" fmla="*/ 1550842 w 1550892"/>
              <a:gd name="connsiteY46" fmla="*/ 2008224 h 5556574"/>
              <a:gd name="connsiteX47" fmla="*/ 1513391 w 1550892"/>
              <a:gd name="connsiteY47" fmla="*/ 1862101 h 5556574"/>
              <a:gd name="connsiteX48" fmla="*/ 1536771 w 1550892"/>
              <a:gd name="connsiteY48" fmla="*/ 1433693 h 5556574"/>
              <a:gd name="connsiteX49" fmla="*/ 1437191 w 1550892"/>
              <a:gd name="connsiteY49" fmla="*/ 1021954 h 5556574"/>
              <a:gd name="connsiteX50" fmla="*/ 1152741 w 1550892"/>
              <a:gd name="connsiteY50" fmla="*/ 882975 h 5556574"/>
              <a:gd name="connsiteX51" fmla="*/ 1096890 w 1550892"/>
              <a:gd name="connsiteY51" fmla="*/ 776035 h 5556574"/>
              <a:gd name="connsiteX52" fmla="*/ 1092992 w 1550892"/>
              <a:gd name="connsiteY52" fmla="*/ 671911 h 5556574"/>
              <a:gd name="connsiteX53" fmla="*/ 1060088 w 1550892"/>
              <a:gd name="connsiteY53" fmla="*/ 529467 h 5556574"/>
              <a:gd name="connsiteX54" fmla="*/ 1093642 w 1550892"/>
              <a:gd name="connsiteY54" fmla="*/ 496131 h 5556574"/>
              <a:gd name="connsiteX55" fmla="*/ 1122217 w 1550892"/>
              <a:gd name="connsiteY55" fmla="*/ 348495 h 5556574"/>
              <a:gd name="connsiteX56" fmla="*/ 1098621 w 1550892"/>
              <a:gd name="connsiteY56" fmla="*/ 338534 h 5556574"/>
              <a:gd name="connsiteX57" fmla="*/ 1068532 w 1550892"/>
              <a:gd name="connsiteY57" fmla="*/ 125087 h 5556574"/>
              <a:gd name="connsiteX58" fmla="*/ 881061 w 1550892"/>
              <a:gd name="connsiteY58" fmla="*/ 4943 h 5556574"/>
              <a:gd name="connsiteX0" fmla="*/ 881061 w 1550892"/>
              <a:gd name="connsiteY0" fmla="*/ 4943 h 5556574"/>
              <a:gd name="connsiteX1" fmla="*/ 699004 w 1550892"/>
              <a:gd name="connsiteY1" fmla="*/ 39362 h 5556574"/>
              <a:gd name="connsiteX2" fmla="*/ 595096 w 1550892"/>
              <a:gd name="connsiteY2" fmla="*/ 372521 h 5556574"/>
              <a:gd name="connsiteX3" fmla="*/ 604188 w 1550892"/>
              <a:gd name="connsiteY3" fmla="*/ 515180 h 5556574"/>
              <a:gd name="connsiteX4" fmla="*/ 636659 w 1550892"/>
              <a:gd name="connsiteY4" fmla="*/ 631645 h 5556574"/>
              <a:gd name="connsiteX5" fmla="*/ 687747 w 1550892"/>
              <a:gd name="connsiteY5" fmla="*/ 699402 h 5556574"/>
              <a:gd name="connsiteX6" fmla="*/ 616743 w 1550892"/>
              <a:gd name="connsiteY6" fmla="*/ 812620 h 5556574"/>
              <a:gd name="connsiteX7" fmla="*/ 320169 w 1550892"/>
              <a:gd name="connsiteY7" fmla="*/ 876697 h 5556574"/>
              <a:gd name="connsiteX8" fmla="*/ 232062 w 1550892"/>
              <a:gd name="connsiteY8" fmla="*/ 979956 h 5556574"/>
              <a:gd name="connsiteX9" fmla="*/ 219074 w 1550892"/>
              <a:gd name="connsiteY9" fmla="*/ 1132789 h 5556574"/>
              <a:gd name="connsiteX10" fmla="*/ 160409 w 1550892"/>
              <a:gd name="connsiteY10" fmla="*/ 1451011 h 5556574"/>
              <a:gd name="connsiteX11" fmla="*/ 102176 w 1550892"/>
              <a:gd name="connsiteY11" fmla="*/ 1801920 h 5556574"/>
              <a:gd name="connsiteX12" fmla="*/ 147854 w 1550892"/>
              <a:gd name="connsiteY12" fmla="*/ 1848896 h 5556574"/>
              <a:gd name="connsiteX13" fmla="*/ 48706 w 1550892"/>
              <a:gd name="connsiteY13" fmla="*/ 2252627 h 5556574"/>
              <a:gd name="connsiteX14" fmla="*/ 25760 w 1550892"/>
              <a:gd name="connsiteY14" fmla="*/ 2391606 h 5556574"/>
              <a:gd name="connsiteX15" fmla="*/ 0 w 1550892"/>
              <a:gd name="connsiteY15" fmla="*/ 2492266 h 5556574"/>
              <a:gd name="connsiteX16" fmla="*/ 44377 w 1550892"/>
              <a:gd name="connsiteY16" fmla="*/ 2681468 h 5556574"/>
              <a:gd name="connsiteX17" fmla="*/ 88755 w 1550892"/>
              <a:gd name="connsiteY17" fmla="*/ 2727361 h 5556574"/>
              <a:gd name="connsiteX18" fmla="*/ 145905 w 1550892"/>
              <a:gd name="connsiteY18" fmla="*/ 2864175 h 5556574"/>
              <a:gd name="connsiteX19" fmla="*/ 163223 w 1550892"/>
              <a:gd name="connsiteY19" fmla="*/ 3009864 h 5556574"/>
              <a:gd name="connsiteX20" fmla="*/ 188550 w 1550892"/>
              <a:gd name="connsiteY20" fmla="*/ 3189541 h 5556574"/>
              <a:gd name="connsiteX21" fmla="*/ 257391 w 1550892"/>
              <a:gd name="connsiteY21" fmla="*/ 3667738 h 5556574"/>
              <a:gd name="connsiteX22" fmla="*/ 300902 w 1550892"/>
              <a:gd name="connsiteY22" fmla="*/ 3873608 h 5556574"/>
              <a:gd name="connsiteX23" fmla="*/ 300036 w 1550892"/>
              <a:gd name="connsiteY23" fmla="*/ 3974703 h 5556574"/>
              <a:gd name="connsiteX24" fmla="*/ 392472 w 1550892"/>
              <a:gd name="connsiteY24" fmla="*/ 4327778 h 5556574"/>
              <a:gd name="connsiteX25" fmla="*/ 459797 w 1550892"/>
              <a:gd name="connsiteY25" fmla="*/ 4873516 h 5556574"/>
              <a:gd name="connsiteX26" fmla="*/ 413687 w 1550892"/>
              <a:gd name="connsiteY26" fmla="*/ 5201048 h 5556574"/>
              <a:gd name="connsiteX27" fmla="*/ 481878 w 1550892"/>
              <a:gd name="connsiteY27" fmla="*/ 5272484 h 5556574"/>
              <a:gd name="connsiteX28" fmla="*/ 425594 w 1550892"/>
              <a:gd name="connsiteY28" fmla="*/ 5350199 h 5556574"/>
              <a:gd name="connsiteX29" fmla="*/ 290728 w 1550892"/>
              <a:gd name="connsiteY29" fmla="*/ 5410813 h 5556574"/>
              <a:gd name="connsiteX30" fmla="*/ 379268 w 1550892"/>
              <a:gd name="connsiteY30" fmla="*/ 5475324 h 5556574"/>
              <a:gd name="connsiteX31" fmla="*/ 513050 w 1550892"/>
              <a:gd name="connsiteY31" fmla="*/ 5495672 h 5556574"/>
              <a:gd name="connsiteX32" fmla="*/ 645318 w 1550892"/>
              <a:gd name="connsiteY32" fmla="*/ 5554771 h 5556574"/>
              <a:gd name="connsiteX33" fmla="*/ 845992 w 1550892"/>
              <a:gd name="connsiteY33" fmla="*/ 5532475 h 5556574"/>
              <a:gd name="connsiteX34" fmla="*/ 998392 w 1550892"/>
              <a:gd name="connsiteY34" fmla="*/ 5444367 h 5556574"/>
              <a:gd name="connsiteX35" fmla="*/ 1053592 w 1550892"/>
              <a:gd name="connsiteY35" fmla="*/ 5417524 h 5556574"/>
              <a:gd name="connsiteX36" fmla="*/ 1179368 w 1550892"/>
              <a:gd name="connsiteY36" fmla="*/ 5375961 h 5556574"/>
              <a:gd name="connsiteX37" fmla="*/ 1155122 w 1550892"/>
              <a:gd name="connsiteY37" fmla="*/ 5212954 h 5556574"/>
              <a:gd name="connsiteX38" fmla="*/ 1237166 w 1550892"/>
              <a:gd name="connsiteY38" fmla="*/ 4950800 h 5556574"/>
              <a:gd name="connsiteX39" fmla="*/ 1264443 w 1550892"/>
              <a:gd name="connsiteY39" fmla="*/ 4660719 h 5556574"/>
              <a:gd name="connsiteX40" fmla="*/ 1198849 w 1550892"/>
              <a:gd name="connsiteY40" fmla="*/ 3718393 h 5556574"/>
              <a:gd name="connsiteX41" fmla="*/ 1255567 w 1550892"/>
              <a:gd name="connsiteY41" fmla="*/ 3119618 h 5556574"/>
              <a:gd name="connsiteX42" fmla="*/ 1272236 w 1550892"/>
              <a:gd name="connsiteY42" fmla="*/ 3046450 h 5556574"/>
              <a:gd name="connsiteX43" fmla="*/ 1300810 w 1550892"/>
              <a:gd name="connsiteY43" fmla="*/ 2782130 h 5556574"/>
              <a:gd name="connsiteX44" fmla="*/ 1394762 w 1550892"/>
              <a:gd name="connsiteY44" fmla="*/ 2611762 h 5556574"/>
              <a:gd name="connsiteX45" fmla="*/ 1517937 w 1550892"/>
              <a:gd name="connsiteY45" fmla="*/ 2131399 h 5556574"/>
              <a:gd name="connsiteX46" fmla="*/ 1550842 w 1550892"/>
              <a:gd name="connsiteY46" fmla="*/ 2008224 h 5556574"/>
              <a:gd name="connsiteX47" fmla="*/ 1513391 w 1550892"/>
              <a:gd name="connsiteY47" fmla="*/ 1862101 h 5556574"/>
              <a:gd name="connsiteX48" fmla="*/ 1536771 w 1550892"/>
              <a:gd name="connsiteY48" fmla="*/ 1433693 h 5556574"/>
              <a:gd name="connsiteX49" fmla="*/ 1437191 w 1550892"/>
              <a:gd name="connsiteY49" fmla="*/ 1021954 h 5556574"/>
              <a:gd name="connsiteX50" fmla="*/ 1152741 w 1550892"/>
              <a:gd name="connsiteY50" fmla="*/ 882975 h 5556574"/>
              <a:gd name="connsiteX51" fmla="*/ 1096890 w 1550892"/>
              <a:gd name="connsiteY51" fmla="*/ 776035 h 5556574"/>
              <a:gd name="connsiteX52" fmla="*/ 1092992 w 1550892"/>
              <a:gd name="connsiteY52" fmla="*/ 671911 h 5556574"/>
              <a:gd name="connsiteX53" fmla="*/ 1060088 w 1550892"/>
              <a:gd name="connsiteY53" fmla="*/ 529467 h 5556574"/>
              <a:gd name="connsiteX54" fmla="*/ 1093642 w 1550892"/>
              <a:gd name="connsiteY54" fmla="*/ 496131 h 5556574"/>
              <a:gd name="connsiteX55" fmla="*/ 1122217 w 1550892"/>
              <a:gd name="connsiteY55" fmla="*/ 348495 h 5556574"/>
              <a:gd name="connsiteX56" fmla="*/ 1098621 w 1550892"/>
              <a:gd name="connsiteY56" fmla="*/ 338534 h 5556574"/>
              <a:gd name="connsiteX57" fmla="*/ 1068532 w 1550892"/>
              <a:gd name="connsiteY57" fmla="*/ 125087 h 5556574"/>
              <a:gd name="connsiteX58" fmla="*/ 881061 w 1550892"/>
              <a:gd name="connsiteY58" fmla="*/ 4943 h 5556574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39424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27517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27517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2 w 1550892"/>
              <a:gd name="connsiteY34" fmla="*/ 5427517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53592 w 1550892"/>
              <a:gd name="connsiteY35" fmla="*/ 5412581 h 5551631"/>
              <a:gd name="connsiteX36" fmla="*/ 1179368 w 1550892"/>
              <a:gd name="connsiteY36" fmla="*/ 5371018 h 5551631"/>
              <a:gd name="connsiteX37" fmla="*/ 1155122 w 1550892"/>
              <a:gd name="connsiteY37" fmla="*/ 5208011 h 5551631"/>
              <a:gd name="connsiteX38" fmla="*/ 1237166 w 1550892"/>
              <a:gd name="connsiteY38" fmla="*/ 4945857 h 5551631"/>
              <a:gd name="connsiteX39" fmla="*/ 1264443 w 1550892"/>
              <a:gd name="connsiteY39" fmla="*/ 4655776 h 5551631"/>
              <a:gd name="connsiteX40" fmla="*/ 1198849 w 1550892"/>
              <a:gd name="connsiteY40" fmla="*/ 3713450 h 5551631"/>
              <a:gd name="connsiteX41" fmla="*/ 1255567 w 1550892"/>
              <a:gd name="connsiteY41" fmla="*/ 3114675 h 5551631"/>
              <a:gd name="connsiteX42" fmla="*/ 1272236 w 1550892"/>
              <a:gd name="connsiteY42" fmla="*/ 3041507 h 5551631"/>
              <a:gd name="connsiteX43" fmla="*/ 1300810 w 1550892"/>
              <a:gd name="connsiteY43" fmla="*/ 2777187 h 5551631"/>
              <a:gd name="connsiteX44" fmla="*/ 1394762 w 1550892"/>
              <a:gd name="connsiteY44" fmla="*/ 2606819 h 5551631"/>
              <a:gd name="connsiteX45" fmla="*/ 1517937 w 1550892"/>
              <a:gd name="connsiteY45" fmla="*/ 2126456 h 5551631"/>
              <a:gd name="connsiteX46" fmla="*/ 1550842 w 1550892"/>
              <a:gd name="connsiteY46" fmla="*/ 2003281 h 5551631"/>
              <a:gd name="connsiteX47" fmla="*/ 1513391 w 1550892"/>
              <a:gd name="connsiteY47" fmla="*/ 1857158 h 5551631"/>
              <a:gd name="connsiteX48" fmla="*/ 1536771 w 1550892"/>
              <a:gd name="connsiteY48" fmla="*/ 1428750 h 5551631"/>
              <a:gd name="connsiteX49" fmla="*/ 1437191 w 1550892"/>
              <a:gd name="connsiteY49" fmla="*/ 1017011 h 5551631"/>
              <a:gd name="connsiteX50" fmla="*/ 1152741 w 1550892"/>
              <a:gd name="connsiteY50" fmla="*/ 878032 h 5551631"/>
              <a:gd name="connsiteX51" fmla="*/ 1096890 w 1550892"/>
              <a:gd name="connsiteY51" fmla="*/ 771092 h 5551631"/>
              <a:gd name="connsiteX52" fmla="*/ 1092992 w 1550892"/>
              <a:gd name="connsiteY52" fmla="*/ 666968 h 5551631"/>
              <a:gd name="connsiteX53" fmla="*/ 1060088 w 1550892"/>
              <a:gd name="connsiteY53" fmla="*/ 524524 h 5551631"/>
              <a:gd name="connsiteX54" fmla="*/ 1093642 w 1550892"/>
              <a:gd name="connsiteY54" fmla="*/ 491188 h 5551631"/>
              <a:gd name="connsiteX55" fmla="*/ 1122217 w 1550892"/>
              <a:gd name="connsiteY55" fmla="*/ 343552 h 5551631"/>
              <a:gd name="connsiteX56" fmla="*/ 1098621 w 1550892"/>
              <a:gd name="connsiteY56" fmla="*/ 333591 h 5551631"/>
              <a:gd name="connsiteX57" fmla="*/ 1068532 w 1550892"/>
              <a:gd name="connsiteY57" fmla="*/ 120144 h 5551631"/>
              <a:gd name="connsiteX58" fmla="*/ 881061 w 1550892"/>
              <a:gd name="connsiteY58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03155 w 1550892"/>
              <a:gd name="connsiteY35" fmla="*/ 5437044 h 5551631"/>
              <a:gd name="connsiteX36" fmla="*/ 1053592 w 1550892"/>
              <a:gd name="connsiteY36" fmla="*/ 5412581 h 5551631"/>
              <a:gd name="connsiteX37" fmla="*/ 1179368 w 1550892"/>
              <a:gd name="connsiteY37" fmla="*/ 5371018 h 5551631"/>
              <a:gd name="connsiteX38" fmla="*/ 1155122 w 1550892"/>
              <a:gd name="connsiteY38" fmla="*/ 5208011 h 5551631"/>
              <a:gd name="connsiteX39" fmla="*/ 1237166 w 1550892"/>
              <a:gd name="connsiteY39" fmla="*/ 4945857 h 5551631"/>
              <a:gd name="connsiteX40" fmla="*/ 1264443 w 1550892"/>
              <a:gd name="connsiteY40" fmla="*/ 4655776 h 5551631"/>
              <a:gd name="connsiteX41" fmla="*/ 1198849 w 1550892"/>
              <a:gd name="connsiteY41" fmla="*/ 3713450 h 5551631"/>
              <a:gd name="connsiteX42" fmla="*/ 1255567 w 1550892"/>
              <a:gd name="connsiteY42" fmla="*/ 3114675 h 5551631"/>
              <a:gd name="connsiteX43" fmla="*/ 1272236 w 1550892"/>
              <a:gd name="connsiteY43" fmla="*/ 3041507 h 5551631"/>
              <a:gd name="connsiteX44" fmla="*/ 1300810 w 1550892"/>
              <a:gd name="connsiteY44" fmla="*/ 2777187 h 5551631"/>
              <a:gd name="connsiteX45" fmla="*/ 1394762 w 1550892"/>
              <a:gd name="connsiteY45" fmla="*/ 2606819 h 5551631"/>
              <a:gd name="connsiteX46" fmla="*/ 1517937 w 1550892"/>
              <a:gd name="connsiteY46" fmla="*/ 2126456 h 5551631"/>
              <a:gd name="connsiteX47" fmla="*/ 1550842 w 1550892"/>
              <a:gd name="connsiteY47" fmla="*/ 2003281 h 5551631"/>
              <a:gd name="connsiteX48" fmla="*/ 1513391 w 1550892"/>
              <a:gd name="connsiteY48" fmla="*/ 1857158 h 5551631"/>
              <a:gd name="connsiteX49" fmla="*/ 1536771 w 1550892"/>
              <a:gd name="connsiteY49" fmla="*/ 1428750 h 5551631"/>
              <a:gd name="connsiteX50" fmla="*/ 1437191 w 1550892"/>
              <a:gd name="connsiteY50" fmla="*/ 1017011 h 5551631"/>
              <a:gd name="connsiteX51" fmla="*/ 1152741 w 1550892"/>
              <a:gd name="connsiteY51" fmla="*/ 878032 h 5551631"/>
              <a:gd name="connsiteX52" fmla="*/ 1096890 w 1550892"/>
              <a:gd name="connsiteY52" fmla="*/ 771092 h 5551631"/>
              <a:gd name="connsiteX53" fmla="*/ 1092992 w 1550892"/>
              <a:gd name="connsiteY53" fmla="*/ 666968 h 5551631"/>
              <a:gd name="connsiteX54" fmla="*/ 1060088 w 1550892"/>
              <a:gd name="connsiteY54" fmla="*/ 524524 h 5551631"/>
              <a:gd name="connsiteX55" fmla="*/ 1093642 w 1550892"/>
              <a:gd name="connsiteY55" fmla="*/ 491188 h 5551631"/>
              <a:gd name="connsiteX56" fmla="*/ 1122217 w 1550892"/>
              <a:gd name="connsiteY56" fmla="*/ 343552 h 5551631"/>
              <a:gd name="connsiteX57" fmla="*/ 1098621 w 1550892"/>
              <a:gd name="connsiteY57" fmla="*/ 333591 h 5551631"/>
              <a:gd name="connsiteX58" fmla="*/ 1068532 w 1550892"/>
              <a:gd name="connsiteY58" fmla="*/ 120144 h 5551631"/>
              <a:gd name="connsiteX59" fmla="*/ 881061 w 1550892"/>
              <a:gd name="connsiteY59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34112 w 1550892"/>
              <a:gd name="connsiteY35" fmla="*/ 5458475 h 5551631"/>
              <a:gd name="connsiteX36" fmla="*/ 1053592 w 1550892"/>
              <a:gd name="connsiteY36" fmla="*/ 5412581 h 5551631"/>
              <a:gd name="connsiteX37" fmla="*/ 1179368 w 1550892"/>
              <a:gd name="connsiteY37" fmla="*/ 5371018 h 5551631"/>
              <a:gd name="connsiteX38" fmla="*/ 1155122 w 1550892"/>
              <a:gd name="connsiteY38" fmla="*/ 5208011 h 5551631"/>
              <a:gd name="connsiteX39" fmla="*/ 1237166 w 1550892"/>
              <a:gd name="connsiteY39" fmla="*/ 4945857 h 5551631"/>
              <a:gd name="connsiteX40" fmla="*/ 1264443 w 1550892"/>
              <a:gd name="connsiteY40" fmla="*/ 4655776 h 5551631"/>
              <a:gd name="connsiteX41" fmla="*/ 1198849 w 1550892"/>
              <a:gd name="connsiteY41" fmla="*/ 3713450 h 5551631"/>
              <a:gd name="connsiteX42" fmla="*/ 1255567 w 1550892"/>
              <a:gd name="connsiteY42" fmla="*/ 3114675 h 5551631"/>
              <a:gd name="connsiteX43" fmla="*/ 1272236 w 1550892"/>
              <a:gd name="connsiteY43" fmla="*/ 3041507 h 5551631"/>
              <a:gd name="connsiteX44" fmla="*/ 1300810 w 1550892"/>
              <a:gd name="connsiteY44" fmla="*/ 2777187 h 5551631"/>
              <a:gd name="connsiteX45" fmla="*/ 1394762 w 1550892"/>
              <a:gd name="connsiteY45" fmla="*/ 2606819 h 5551631"/>
              <a:gd name="connsiteX46" fmla="*/ 1517937 w 1550892"/>
              <a:gd name="connsiteY46" fmla="*/ 2126456 h 5551631"/>
              <a:gd name="connsiteX47" fmla="*/ 1550842 w 1550892"/>
              <a:gd name="connsiteY47" fmla="*/ 2003281 h 5551631"/>
              <a:gd name="connsiteX48" fmla="*/ 1513391 w 1550892"/>
              <a:gd name="connsiteY48" fmla="*/ 1857158 h 5551631"/>
              <a:gd name="connsiteX49" fmla="*/ 1536771 w 1550892"/>
              <a:gd name="connsiteY49" fmla="*/ 1428750 h 5551631"/>
              <a:gd name="connsiteX50" fmla="*/ 1437191 w 1550892"/>
              <a:gd name="connsiteY50" fmla="*/ 1017011 h 5551631"/>
              <a:gd name="connsiteX51" fmla="*/ 1152741 w 1550892"/>
              <a:gd name="connsiteY51" fmla="*/ 878032 h 5551631"/>
              <a:gd name="connsiteX52" fmla="*/ 1096890 w 1550892"/>
              <a:gd name="connsiteY52" fmla="*/ 771092 h 5551631"/>
              <a:gd name="connsiteX53" fmla="*/ 1092992 w 1550892"/>
              <a:gd name="connsiteY53" fmla="*/ 666968 h 5551631"/>
              <a:gd name="connsiteX54" fmla="*/ 1060088 w 1550892"/>
              <a:gd name="connsiteY54" fmla="*/ 524524 h 5551631"/>
              <a:gd name="connsiteX55" fmla="*/ 1093642 w 1550892"/>
              <a:gd name="connsiteY55" fmla="*/ 491188 h 5551631"/>
              <a:gd name="connsiteX56" fmla="*/ 1122217 w 1550892"/>
              <a:gd name="connsiteY56" fmla="*/ 343552 h 5551631"/>
              <a:gd name="connsiteX57" fmla="*/ 1098621 w 1550892"/>
              <a:gd name="connsiteY57" fmla="*/ 333591 h 5551631"/>
              <a:gd name="connsiteX58" fmla="*/ 1068532 w 1550892"/>
              <a:gd name="connsiteY58" fmla="*/ 120144 h 5551631"/>
              <a:gd name="connsiteX59" fmla="*/ 881061 w 1550892"/>
              <a:gd name="connsiteY59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17444 w 1550892"/>
              <a:gd name="connsiteY35" fmla="*/ 5458475 h 5551631"/>
              <a:gd name="connsiteX36" fmla="*/ 1053592 w 1550892"/>
              <a:gd name="connsiteY36" fmla="*/ 5412581 h 5551631"/>
              <a:gd name="connsiteX37" fmla="*/ 1179368 w 1550892"/>
              <a:gd name="connsiteY37" fmla="*/ 5371018 h 5551631"/>
              <a:gd name="connsiteX38" fmla="*/ 1155122 w 1550892"/>
              <a:gd name="connsiteY38" fmla="*/ 5208011 h 5551631"/>
              <a:gd name="connsiteX39" fmla="*/ 1237166 w 1550892"/>
              <a:gd name="connsiteY39" fmla="*/ 4945857 h 5551631"/>
              <a:gd name="connsiteX40" fmla="*/ 1264443 w 1550892"/>
              <a:gd name="connsiteY40" fmla="*/ 4655776 h 5551631"/>
              <a:gd name="connsiteX41" fmla="*/ 1198849 w 1550892"/>
              <a:gd name="connsiteY41" fmla="*/ 3713450 h 5551631"/>
              <a:gd name="connsiteX42" fmla="*/ 1255567 w 1550892"/>
              <a:gd name="connsiteY42" fmla="*/ 3114675 h 5551631"/>
              <a:gd name="connsiteX43" fmla="*/ 1272236 w 1550892"/>
              <a:gd name="connsiteY43" fmla="*/ 3041507 h 5551631"/>
              <a:gd name="connsiteX44" fmla="*/ 1300810 w 1550892"/>
              <a:gd name="connsiteY44" fmla="*/ 2777187 h 5551631"/>
              <a:gd name="connsiteX45" fmla="*/ 1394762 w 1550892"/>
              <a:gd name="connsiteY45" fmla="*/ 2606819 h 5551631"/>
              <a:gd name="connsiteX46" fmla="*/ 1517937 w 1550892"/>
              <a:gd name="connsiteY46" fmla="*/ 2126456 h 5551631"/>
              <a:gd name="connsiteX47" fmla="*/ 1550842 w 1550892"/>
              <a:gd name="connsiteY47" fmla="*/ 2003281 h 5551631"/>
              <a:gd name="connsiteX48" fmla="*/ 1513391 w 1550892"/>
              <a:gd name="connsiteY48" fmla="*/ 1857158 h 5551631"/>
              <a:gd name="connsiteX49" fmla="*/ 1536771 w 1550892"/>
              <a:gd name="connsiteY49" fmla="*/ 1428750 h 5551631"/>
              <a:gd name="connsiteX50" fmla="*/ 1437191 w 1550892"/>
              <a:gd name="connsiteY50" fmla="*/ 1017011 h 5551631"/>
              <a:gd name="connsiteX51" fmla="*/ 1152741 w 1550892"/>
              <a:gd name="connsiteY51" fmla="*/ 878032 h 5551631"/>
              <a:gd name="connsiteX52" fmla="*/ 1096890 w 1550892"/>
              <a:gd name="connsiteY52" fmla="*/ 771092 h 5551631"/>
              <a:gd name="connsiteX53" fmla="*/ 1092992 w 1550892"/>
              <a:gd name="connsiteY53" fmla="*/ 666968 h 5551631"/>
              <a:gd name="connsiteX54" fmla="*/ 1060088 w 1550892"/>
              <a:gd name="connsiteY54" fmla="*/ 524524 h 5551631"/>
              <a:gd name="connsiteX55" fmla="*/ 1093642 w 1550892"/>
              <a:gd name="connsiteY55" fmla="*/ 491188 h 5551631"/>
              <a:gd name="connsiteX56" fmla="*/ 1122217 w 1550892"/>
              <a:gd name="connsiteY56" fmla="*/ 343552 h 5551631"/>
              <a:gd name="connsiteX57" fmla="*/ 1098621 w 1550892"/>
              <a:gd name="connsiteY57" fmla="*/ 333591 h 5551631"/>
              <a:gd name="connsiteX58" fmla="*/ 1068532 w 1550892"/>
              <a:gd name="connsiteY58" fmla="*/ 120144 h 5551631"/>
              <a:gd name="connsiteX59" fmla="*/ 881061 w 1550892"/>
              <a:gd name="connsiteY59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17444 w 1550892"/>
              <a:gd name="connsiteY35" fmla="*/ 5458475 h 5551631"/>
              <a:gd name="connsiteX36" fmla="*/ 1053592 w 1550892"/>
              <a:gd name="connsiteY36" fmla="*/ 5412581 h 5551631"/>
              <a:gd name="connsiteX37" fmla="*/ 1024586 w 1550892"/>
              <a:gd name="connsiteY37" fmla="*/ 5460857 h 5551631"/>
              <a:gd name="connsiteX38" fmla="*/ 1179368 w 1550892"/>
              <a:gd name="connsiteY38" fmla="*/ 5371018 h 5551631"/>
              <a:gd name="connsiteX39" fmla="*/ 1155122 w 1550892"/>
              <a:gd name="connsiteY39" fmla="*/ 5208011 h 5551631"/>
              <a:gd name="connsiteX40" fmla="*/ 1237166 w 1550892"/>
              <a:gd name="connsiteY40" fmla="*/ 4945857 h 5551631"/>
              <a:gd name="connsiteX41" fmla="*/ 1264443 w 1550892"/>
              <a:gd name="connsiteY41" fmla="*/ 4655776 h 5551631"/>
              <a:gd name="connsiteX42" fmla="*/ 1198849 w 1550892"/>
              <a:gd name="connsiteY42" fmla="*/ 3713450 h 5551631"/>
              <a:gd name="connsiteX43" fmla="*/ 1255567 w 1550892"/>
              <a:gd name="connsiteY43" fmla="*/ 3114675 h 5551631"/>
              <a:gd name="connsiteX44" fmla="*/ 1272236 w 1550892"/>
              <a:gd name="connsiteY44" fmla="*/ 3041507 h 5551631"/>
              <a:gd name="connsiteX45" fmla="*/ 1300810 w 1550892"/>
              <a:gd name="connsiteY45" fmla="*/ 2777187 h 5551631"/>
              <a:gd name="connsiteX46" fmla="*/ 1394762 w 1550892"/>
              <a:gd name="connsiteY46" fmla="*/ 2606819 h 5551631"/>
              <a:gd name="connsiteX47" fmla="*/ 1517937 w 1550892"/>
              <a:gd name="connsiteY47" fmla="*/ 2126456 h 5551631"/>
              <a:gd name="connsiteX48" fmla="*/ 1550842 w 1550892"/>
              <a:gd name="connsiteY48" fmla="*/ 2003281 h 5551631"/>
              <a:gd name="connsiteX49" fmla="*/ 1513391 w 1550892"/>
              <a:gd name="connsiteY49" fmla="*/ 1857158 h 5551631"/>
              <a:gd name="connsiteX50" fmla="*/ 1536771 w 1550892"/>
              <a:gd name="connsiteY50" fmla="*/ 1428750 h 5551631"/>
              <a:gd name="connsiteX51" fmla="*/ 1437191 w 1550892"/>
              <a:gd name="connsiteY51" fmla="*/ 1017011 h 5551631"/>
              <a:gd name="connsiteX52" fmla="*/ 1152741 w 1550892"/>
              <a:gd name="connsiteY52" fmla="*/ 878032 h 5551631"/>
              <a:gd name="connsiteX53" fmla="*/ 1096890 w 1550892"/>
              <a:gd name="connsiteY53" fmla="*/ 771092 h 5551631"/>
              <a:gd name="connsiteX54" fmla="*/ 1092992 w 1550892"/>
              <a:gd name="connsiteY54" fmla="*/ 666968 h 5551631"/>
              <a:gd name="connsiteX55" fmla="*/ 1060088 w 1550892"/>
              <a:gd name="connsiteY55" fmla="*/ 524524 h 5551631"/>
              <a:gd name="connsiteX56" fmla="*/ 1093642 w 1550892"/>
              <a:gd name="connsiteY56" fmla="*/ 491188 h 5551631"/>
              <a:gd name="connsiteX57" fmla="*/ 1122217 w 1550892"/>
              <a:gd name="connsiteY57" fmla="*/ 343552 h 5551631"/>
              <a:gd name="connsiteX58" fmla="*/ 1098621 w 1550892"/>
              <a:gd name="connsiteY58" fmla="*/ 333591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17444 w 1550892"/>
              <a:gd name="connsiteY35" fmla="*/ 5458475 h 5551631"/>
              <a:gd name="connsiteX36" fmla="*/ 1053592 w 1550892"/>
              <a:gd name="connsiteY36" fmla="*/ 5412581 h 5551631"/>
              <a:gd name="connsiteX37" fmla="*/ 1043636 w 1550892"/>
              <a:gd name="connsiteY37" fmla="*/ 5460857 h 5551631"/>
              <a:gd name="connsiteX38" fmla="*/ 1179368 w 1550892"/>
              <a:gd name="connsiteY38" fmla="*/ 5371018 h 5551631"/>
              <a:gd name="connsiteX39" fmla="*/ 1155122 w 1550892"/>
              <a:gd name="connsiteY39" fmla="*/ 5208011 h 5551631"/>
              <a:gd name="connsiteX40" fmla="*/ 1237166 w 1550892"/>
              <a:gd name="connsiteY40" fmla="*/ 4945857 h 5551631"/>
              <a:gd name="connsiteX41" fmla="*/ 1264443 w 1550892"/>
              <a:gd name="connsiteY41" fmla="*/ 4655776 h 5551631"/>
              <a:gd name="connsiteX42" fmla="*/ 1198849 w 1550892"/>
              <a:gd name="connsiteY42" fmla="*/ 3713450 h 5551631"/>
              <a:gd name="connsiteX43" fmla="*/ 1255567 w 1550892"/>
              <a:gd name="connsiteY43" fmla="*/ 3114675 h 5551631"/>
              <a:gd name="connsiteX44" fmla="*/ 1272236 w 1550892"/>
              <a:gd name="connsiteY44" fmla="*/ 3041507 h 5551631"/>
              <a:gd name="connsiteX45" fmla="*/ 1300810 w 1550892"/>
              <a:gd name="connsiteY45" fmla="*/ 2777187 h 5551631"/>
              <a:gd name="connsiteX46" fmla="*/ 1394762 w 1550892"/>
              <a:gd name="connsiteY46" fmla="*/ 2606819 h 5551631"/>
              <a:gd name="connsiteX47" fmla="*/ 1517937 w 1550892"/>
              <a:gd name="connsiteY47" fmla="*/ 2126456 h 5551631"/>
              <a:gd name="connsiteX48" fmla="*/ 1550842 w 1550892"/>
              <a:gd name="connsiteY48" fmla="*/ 2003281 h 5551631"/>
              <a:gd name="connsiteX49" fmla="*/ 1513391 w 1550892"/>
              <a:gd name="connsiteY49" fmla="*/ 1857158 h 5551631"/>
              <a:gd name="connsiteX50" fmla="*/ 1536771 w 1550892"/>
              <a:gd name="connsiteY50" fmla="*/ 1428750 h 5551631"/>
              <a:gd name="connsiteX51" fmla="*/ 1437191 w 1550892"/>
              <a:gd name="connsiteY51" fmla="*/ 1017011 h 5551631"/>
              <a:gd name="connsiteX52" fmla="*/ 1152741 w 1550892"/>
              <a:gd name="connsiteY52" fmla="*/ 878032 h 5551631"/>
              <a:gd name="connsiteX53" fmla="*/ 1096890 w 1550892"/>
              <a:gd name="connsiteY53" fmla="*/ 771092 h 5551631"/>
              <a:gd name="connsiteX54" fmla="*/ 1092992 w 1550892"/>
              <a:gd name="connsiteY54" fmla="*/ 666968 h 5551631"/>
              <a:gd name="connsiteX55" fmla="*/ 1060088 w 1550892"/>
              <a:gd name="connsiteY55" fmla="*/ 524524 h 5551631"/>
              <a:gd name="connsiteX56" fmla="*/ 1093642 w 1550892"/>
              <a:gd name="connsiteY56" fmla="*/ 491188 h 5551631"/>
              <a:gd name="connsiteX57" fmla="*/ 1122217 w 1550892"/>
              <a:gd name="connsiteY57" fmla="*/ 343552 h 5551631"/>
              <a:gd name="connsiteX58" fmla="*/ 1098621 w 1550892"/>
              <a:gd name="connsiteY58" fmla="*/ 333591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17444 w 1550892"/>
              <a:gd name="connsiteY35" fmla="*/ 5458475 h 5551631"/>
              <a:gd name="connsiteX36" fmla="*/ 1053592 w 1550892"/>
              <a:gd name="connsiteY36" fmla="*/ 5412581 h 5551631"/>
              <a:gd name="connsiteX37" fmla="*/ 1122218 w 1550892"/>
              <a:gd name="connsiteY37" fmla="*/ 5432282 h 5551631"/>
              <a:gd name="connsiteX38" fmla="*/ 1179368 w 1550892"/>
              <a:gd name="connsiteY38" fmla="*/ 5371018 h 5551631"/>
              <a:gd name="connsiteX39" fmla="*/ 1155122 w 1550892"/>
              <a:gd name="connsiteY39" fmla="*/ 5208011 h 5551631"/>
              <a:gd name="connsiteX40" fmla="*/ 1237166 w 1550892"/>
              <a:gd name="connsiteY40" fmla="*/ 4945857 h 5551631"/>
              <a:gd name="connsiteX41" fmla="*/ 1264443 w 1550892"/>
              <a:gd name="connsiteY41" fmla="*/ 4655776 h 5551631"/>
              <a:gd name="connsiteX42" fmla="*/ 1198849 w 1550892"/>
              <a:gd name="connsiteY42" fmla="*/ 3713450 h 5551631"/>
              <a:gd name="connsiteX43" fmla="*/ 1255567 w 1550892"/>
              <a:gd name="connsiteY43" fmla="*/ 3114675 h 5551631"/>
              <a:gd name="connsiteX44" fmla="*/ 1272236 w 1550892"/>
              <a:gd name="connsiteY44" fmla="*/ 3041507 h 5551631"/>
              <a:gd name="connsiteX45" fmla="*/ 1300810 w 1550892"/>
              <a:gd name="connsiteY45" fmla="*/ 2777187 h 5551631"/>
              <a:gd name="connsiteX46" fmla="*/ 1394762 w 1550892"/>
              <a:gd name="connsiteY46" fmla="*/ 2606819 h 5551631"/>
              <a:gd name="connsiteX47" fmla="*/ 1517937 w 1550892"/>
              <a:gd name="connsiteY47" fmla="*/ 2126456 h 5551631"/>
              <a:gd name="connsiteX48" fmla="*/ 1550842 w 1550892"/>
              <a:gd name="connsiteY48" fmla="*/ 2003281 h 5551631"/>
              <a:gd name="connsiteX49" fmla="*/ 1513391 w 1550892"/>
              <a:gd name="connsiteY49" fmla="*/ 1857158 h 5551631"/>
              <a:gd name="connsiteX50" fmla="*/ 1536771 w 1550892"/>
              <a:gd name="connsiteY50" fmla="*/ 1428750 h 5551631"/>
              <a:gd name="connsiteX51" fmla="*/ 1437191 w 1550892"/>
              <a:gd name="connsiteY51" fmla="*/ 1017011 h 5551631"/>
              <a:gd name="connsiteX52" fmla="*/ 1152741 w 1550892"/>
              <a:gd name="connsiteY52" fmla="*/ 878032 h 5551631"/>
              <a:gd name="connsiteX53" fmla="*/ 1096890 w 1550892"/>
              <a:gd name="connsiteY53" fmla="*/ 771092 h 5551631"/>
              <a:gd name="connsiteX54" fmla="*/ 1092992 w 1550892"/>
              <a:gd name="connsiteY54" fmla="*/ 666968 h 5551631"/>
              <a:gd name="connsiteX55" fmla="*/ 1060088 w 1550892"/>
              <a:gd name="connsiteY55" fmla="*/ 524524 h 5551631"/>
              <a:gd name="connsiteX56" fmla="*/ 1093642 w 1550892"/>
              <a:gd name="connsiteY56" fmla="*/ 491188 h 5551631"/>
              <a:gd name="connsiteX57" fmla="*/ 1122217 w 1550892"/>
              <a:gd name="connsiteY57" fmla="*/ 343552 h 5551631"/>
              <a:gd name="connsiteX58" fmla="*/ 1098621 w 1550892"/>
              <a:gd name="connsiteY58" fmla="*/ 333591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46019 w 1550892"/>
              <a:gd name="connsiteY35" fmla="*/ 5458475 h 5551631"/>
              <a:gd name="connsiteX36" fmla="*/ 1053592 w 1550892"/>
              <a:gd name="connsiteY36" fmla="*/ 5412581 h 5551631"/>
              <a:gd name="connsiteX37" fmla="*/ 1122218 w 1550892"/>
              <a:gd name="connsiteY37" fmla="*/ 5432282 h 5551631"/>
              <a:gd name="connsiteX38" fmla="*/ 1179368 w 1550892"/>
              <a:gd name="connsiteY38" fmla="*/ 5371018 h 5551631"/>
              <a:gd name="connsiteX39" fmla="*/ 1155122 w 1550892"/>
              <a:gd name="connsiteY39" fmla="*/ 5208011 h 5551631"/>
              <a:gd name="connsiteX40" fmla="*/ 1237166 w 1550892"/>
              <a:gd name="connsiteY40" fmla="*/ 4945857 h 5551631"/>
              <a:gd name="connsiteX41" fmla="*/ 1264443 w 1550892"/>
              <a:gd name="connsiteY41" fmla="*/ 4655776 h 5551631"/>
              <a:gd name="connsiteX42" fmla="*/ 1198849 w 1550892"/>
              <a:gd name="connsiteY42" fmla="*/ 3713450 h 5551631"/>
              <a:gd name="connsiteX43" fmla="*/ 1255567 w 1550892"/>
              <a:gd name="connsiteY43" fmla="*/ 3114675 h 5551631"/>
              <a:gd name="connsiteX44" fmla="*/ 1272236 w 1550892"/>
              <a:gd name="connsiteY44" fmla="*/ 3041507 h 5551631"/>
              <a:gd name="connsiteX45" fmla="*/ 1300810 w 1550892"/>
              <a:gd name="connsiteY45" fmla="*/ 2777187 h 5551631"/>
              <a:gd name="connsiteX46" fmla="*/ 1394762 w 1550892"/>
              <a:gd name="connsiteY46" fmla="*/ 2606819 h 5551631"/>
              <a:gd name="connsiteX47" fmla="*/ 1517937 w 1550892"/>
              <a:gd name="connsiteY47" fmla="*/ 2126456 h 5551631"/>
              <a:gd name="connsiteX48" fmla="*/ 1550842 w 1550892"/>
              <a:gd name="connsiteY48" fmla="*/ 2003281 h 5551631"/>
              <a:gd name="connsiteX49" fmla="*/ 1513391 w 1550892"/>
              <a:gd name="connsiteY49" fmla="*/ 1857158 h 5551631"/>
              <a:gd name="connsiteX50" fmla="*/ 1536771 w 1550892"/>
              <a:gd name="connsiteY50" fmla="*/ 1428750 h 5551631"/>
              <a:gd name="connsiteX51" fmla="*/ 1437191 w 1550892"/>
              <a:gd name="connsiteY51" fmla="*/ 1017011 h 5551631"/>
              <a:gd name="connsiteX52" fmla="*/ 1152741 w 1550892"/>
              <a:gd name="connsiteY52" fmla="*/ 878032 h 5551631"/>
              <a:gd name="connsiteX53" fmla="*/ 1096890 w 1550892"/>
              <a:gd name="connsiteY53" fmla="*/ 771092 h 5551631"/>
              <a:gd name="connsiteX54" fmla="*/ 1092992 w 1550892"/>
              <a:gd name="connsiteY54" fmla="*/ 666968 h 5551631"/>
              <a:gd name="connsiteX55" fmla="*/ 1060088 w 1550892"/>
              <a:gd name="connsiteY55" fmla="*/ 524524 h 5551631"/>
              <a:gd name="connsiteX56" fmla="*/ 1093642 w 1550892"/>
              <a:gd name="connsiteY56" fmla="*/ 491188 h 5551631"/>
              <a:gd name="connsiteX57" fmla="*/ 1122217 w 1550892"/>
              <a:gd name="connsiteY57" fmla="*/ 343552 h 5551631"/>
              <a:gd name="connsiteX58" fmla="*/ 1098621 w 1550892"/>
              <a:gd name="connsiteY58" fmla="*/ 333591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46019 w 1550892"/>
              <a:gd name="connsiteY35" fmla="*/ 5458475 h 5551631"/>
              <a:gd name="connsiteX36" fmla="*/ 1053592 w 1550892"/>
              <a:gd name="connsiteY36" fmla="*/ 5412581 h 5551631"/>
              <a:gd name="connsiteX37" fmla="*/ 1122218 w 1550892"/>
              <a:gd name="connsiteY37" fmla="*/ 5432282 h 5551631"/>
              <a:gd name="connsiteX38" fmla="*/ 1179368 w 1550892"/>
              <a:gd name="connsiteY38" fmla="*/ 5371018 h 5551631"/>
              <a:gd name="connsiteX39" fmla="*/ 1155122 w 1550892"/>
              <a:gd name="connsiteY39" fmla="*/ 5208011 h 5551631"/>
              <a:gd name="connsiteX40" fmla="*/ 1237166 w 1550892"/>
              <a:gd name="connsiteY40" fmla="*/ 4945857 h 5551631"/>
              <a:gd name="connsiteX41" fmla="*/ 1264443 w 1550892"/>
              <a:gd name="connsiteY41" fmla="*/ 4655776 h 5551631"/>
              <a:gd name="connsiteX42" fmla="*/ 1198849 w 1550892"/>
              <a:gd name="connsiteY42" fmla="*/ 3713450 h 5551631"/>
              <a:gd name="connsiteX43" fmla="*/ 1255567 w 1550892"/>
              <a:gd name="connsiteY43" fmla="*/ 3114675 h 5551631"/>
              <a:gd name="connsiteX44" fmla="*/ 1272236 w 1550892"/>
              <a:gd name="connsiteY44" fmla="*/ 3041507 h 5551631"/>
              <a:gd name="connsiteX45" fmla="*/ 1300810 w 1550892"/>
              <a:gd name="connsiteY45" fmla="*/ 2777187 h 5551631"/>
              <a:gd name="connsiteX46" fmla="*/ 1394762 w 1550892"/>
              <a:gd name="connsiteY46" fmla="*/ 2606819 h 5551631"/>
              <a:gd name="connsiteX47" fmla="*/ 1517937 w 1550892"/>
              <a:gd name="connsiteY47" fmla="*/ 2126456 h 5551631"/>
              <a:gd name="connsiteX48" fmla="*/ 1550842 w 1550892"/>
              <a:gd name="connsiteY48" fmla="*/ 2003281 h 5551631"/>
              <a:gd name="connsiteX49" fmla="*/ 1513391 w 1550892"/>
              <a:gd name="connsiteY49" fmla="*/ 1857158 h 5551631"/>
              <a:gd name="connsiteX50" fmla="*/ 1536771 w 1550892"/>
              <a:gd name="connsiteY50" fmla="*/ 1428750 h 5551631"/>
              <a:gd name="connsiteX51" fmla="*/ 1437191 w 1550892"/>
              <a:gd name="connsiteY51" fmla="*/ 1017011 h 5551631"/>
              <a:gd name="connsiteX52" fmla="*/ 1152741 w 1550892"/>
              <a:gd name="connsiteY52" fmla="*/ 878032 h 5551631"/>
              <a:gd name="connsiteX53" fmla="*/ 1096890 w 1550892"/>
              <a:gd name="connsiteY53" fmla="*/ 771092 h 5551631"/>
              <a:gd name="connsiteX54" fmla="*/ 1092992 w 1550892"/>
              <a:gd name="connsiteY54" fmla="*/ 666968 h 5551631"/>
              <a:gd name="connsiteX55" fmla="*/ 1060088 w 1550892"/>
              <a:gd name="connsiteY55" fmla="*/ 524524 h 5551631"/>
              <a:gd name="connsiteX56" fmla="*/ 1093642 w 1550892"/>
              <a:gd name="connsiteY56" fmla="*/ 491188 h 5551631"/>
              <a:gd name="connsiteX57" fmla="*/ 1122217 w 1550892"/>
              <a:gd name="connsiteY57" fmla="*/ 343552 h 5551631"/>
              <a:gd name="connsiteX58" fmla="*/ 1098621 w 1550892"/>
              <a:gd name="connsiteY58" fmla="*/ 333591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24588 w 1550892"/>
              <a:gd name="connsiteY35" fmla="*/ 5458475 h 5551631"/>
              <a:gd name="connsiteX36" fmla="*/ 1053592 w 1550892"/>
              <a:gd name="connsiteY36" fmla="*/ 5412581 h 5551631"/>
              <a:gd name="connsiteX37" fmla="*/ 1122218 w 1550892"/>
              <a:gd name="connsiteY37" fmla="*/ 5432282 h 5551631"/>
              <a:gd name="connsiteX38" fmla="*/ 1179368 w 1550892"/>
              <a:gd name="connsiteY38" fmla="*/ 5371018 h 5551631"/>
              <a:gd name="connsiteX39" fmla="*/ 1155122 w 1550892"/>
              <a:gd name="connsiteY39" fmla="*/ 5208011 h 5551631"/>
              <a:gd name="connsiteX40" fmla="*/ 1237166 w 1550892"/>
              <a:gd name="connsiteY40" fmla="*/ 4945857 h 5551631"/>
              <a:gd name="connsiteX41" fmla="*/ 1264443 w 1550892"/>
              <a:gd name="connsiteY41" fmla="*/ 4655776 h 5551631"/>
              <a:gd name="connsiteX42" fmla="*/ 1198849 w 1550892"/>
              <a:gd name="connsiteY42" fmla="*/ 3713450 h 5551631"/>
              <a:gd name="connsiteX43" fmla="*/ 1255567 w 1550892"/>
              <a:gd name="connsiteY43" fmla="*/ 3114675 h 5551631"/>
              <a:gd name="connsiteX44" fmla="*/ 1272236 w 1550892"/>
              <a:gd name="connsiteY44" fmla="*/ 3041507 h 5551631"/>
              <a:gd name="connsiteX45" fmla="*/ 1300810 w 1550892"/>
              <a:gd name="connsiteY45" fmla="*/ 2777187 h 5551631"/>
              <a:gd name="connsiteX46" fmla="*/ 1394762 w 1550892"/>
              <a:gd name="connsiteY46" fmla="*/ 2606819 h 5551631"/>
              <a:gd name="connsiteX47" fmla="*/ 1517937 w 1550892"/>
              <a:gd name="connsiteY47" fmla="*/ 2126456 h 5551631"/>
              <a:gd name="connsiteX48" fmla="*/ 1550842 w 1550892"/>
              <a:gd name="connsiteY48" fmla="*/ 2003281 h 5551631"/>
              <a:gd name="connsiteX49" fmla="*/ 1513391 w 1550892"/>
              <a:gd name="connsiteY49" fmla="*/ 1857158 h 5551631"/>
              <a:gd name="connsiteX50" fmla="*/ 1536771 w 1550892"/>
              <a:gd name="connsiteY50" fmla="*/ 1428750 h 5551631"/>
              <a:gd name="connsiteX51" fmla="*/ 1437191 w 1550892"/>
              <a:gd name="connsiteY51" fmla="*/ 1017011 h 5551631"/>
              <a:gd name="connsiteX52" fmla="*/ 1152741 w 1550892"/>
              <a:gd name="connsiteY52" fmla="*/ 878032 h 5551631"/>
              <a:gd name="connsiteX53" fmla="*/ 1096890 w 1550892"/>
              <a:gd name="connsiteY53" fmla="*/ 771092 h 5551631"/>
              <a:gd name="connsiteX54" fmla="*/ 1092992 w 1550892"/>
              <a:gd name="connsiteY54" fmla="*/ 666968 h 5551631"/>
              <a:gd name="connsiteX55" fmla="*/ 1060088 w 1550892"/>
              <a:gd name="connsiteY55" fmla="*/ 524524 h 5551631"/>
              <a:gd name="connsiteX56" fmla="*/ 1093642 w 1550892"/>
              <a:gd name="connsiteY56" fmla="*/ 491188 h 5551631"/>
              <a:gd name="connsiteX57" fmla="*/ 1122217 w 1550892"/>
              <a:gd name="connsiteY57" fmla="*/ 343552 h 5551631"/>
              <a:gd name="connsiteX58" fmla="*/ 1098621 w 1550892"/>
              <a:gd name="connsiteY58" fmla="*/ 333591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24588 w 1550892"/>
              <a:gd name="connsiteY35" fmla="*/ 5458475 h 5551631"/>
              <a:gd name="connsiteX36" fmla="*/ 1053592 w 1550892"/>
              <a:gd name="connsiteY36" fmla="*/ 5412581 h 5551631"/>
              <a:gd name="connsiteX37" fmla="*/ 1053161 w 1550892"/>
              <a:gd name="connsiteY37" fmla="*/ 5458475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24588 w 1550892"/>
              <a:gd name="connsiteY35" fmla="*/ 5458475 h 5551631"/>
              <a:gd name="connsiteX36" fmla="*/ 1053592 w 1550892"/>
              <a:gd name="connsiteY36" fmla="*/ 5412581 h 5551631"/>
              <a:gd name="connsiteX37" fmla="*/ 1100786 w 1550892"/>
              <a:gd name="connsiteY37" fmla="*/ 5410850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24588 w 1550892"/>
              <a:gd name="connsiteY35" fmla="*/ 5458475 h 5551631"/>
              <a:gd name="connsiteX36" fmla="*/ 1044067 w 1550892"/>
              <a:gd name="connsiteY36" fmla="*/ 5443537 h 5551631"/>
              <a:gd name="connsiteX37" fmla="*/ 1100786 w 1550892"/>
              <a:gd name="connsiteY37" fmla="*/ 5410850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24588 w 1550892"/>
              <a:gd name="connsiteY35" fmla="*/ 5458475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46019 w 1550892"/>
              <a:gd name="connsiteY35" fmla="*/ 5518006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1003154 w 1550892"/>
              <a:gd name="connsiteY34" fmla="*/ 5437042 h 5551631"/>
              <a:gd name="connsiteX35" fmla="*/ 1046019 w 1550892"/>
              <a:gd name="connsiteY35" fmla="*/ 5518006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72197 w 1550892"/>
              <a:gd name="connsiteY34" fmla="*/ 5441805 h 5551631"/>
              <a:gd name="connsiteX35" fmla="*/ 1046019 w 1550892"/>
              <a:gd name="connsiteY35" fmla="*/ 5518006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46019 w 1550892"/>
              <a:gd name="connsiteY35" fmla="*/ 5518006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12682 w 1550892"/>
              <a:gd name="connsiteY35" fmla="*/ 5444187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38876 w 1550892"/>
              <a:gd name="connsiteY35" fmla="*/ 5475144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38876 w 1550892"/>
              <a:gd name="connsiteY35" fmla="*/ 5475144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03157 w 1550892"/>
              <a:gd name="connsiteY35" fmla="*/ 5448950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03157 w 1550892"/>
              <a:gd name="connsiteY35" fmla="*/ 5448950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22218 w 1550892"/>
              <a:gd name="connsiteY38" fmla="*/ 5432282 h 5551631"/>
              <a:gd name="connsiteX39" fmla="*/ 1117455 w 1550892"/>
              <a:gd name="connsiteY39" fmla="*/ 5427519 h 5551631"/>
              <a:gd name="connsiteX40" fmla="*/ 1179368 w 1550892"/>
              <a:gd name="connsiteY40" fmla="*/ 5371018 h 5551631"/>
              <a:gd name="connsiteX41" fmla="*/ 1155122 w 1550892"/>
              <a:gd name="connsiteY41" fmla="*/ 5208011 h 5551631"/>
              <a:gd name="connsiteX42" fmla="*/ 1237166 w 1550892"/>
              <a:gd name="connsiteY42" fmla="*/ 4945857 h 5551631"/>
              <a:gd name="connsiteX43" fmla="*/ 1264443 w 1550892"/>
              <a:gd name="connsiteY43" fmla="*/ 4655776 h 5551631"/>
              <a:gd name="connsiteX44" fmla="*/ 1198849 w 1550892"/>
              <a:gd name="connsiteY44" fmla="*/ 3713450 h 5551631"/>
              <a:gd name="connsiteX45" fmla="*/ 1255567 w 1550892"/>
              <a:gd name="connsiteY45" fmla="*/ 3114675 h 5551631"/>
              <a:gd name="connsiteX46" fmla="*/ 1272236 w 1550892"/>
              <a:gd name="connsiteY46" fmla="*/ 3041507 h 5551631"/>
              <a:gd name="connsiteX47" fmla="*/ 1300810 w 1550892"/>
              <a:gd name="connsiteY47" fmla="*/ 2777187 h 5551631"/>
              <a:gd name="connsiteX48" fmla="*/ 1394762 w 1550892"/>
              <a:gd name="connsiteY48" fmla="*/ 2606819 h 5551631"/>
              <a:gd name="connsiteX49" fmla="*/ 1517937 w 1550892"/>
              <a:gd name="connsiteY49" fmla="*/ 2126456 h 5551631"/>
              <a:gd name="connsiteX50" fmla="*/ 1550842 w 1550892"/>
              <a:gd name="connsiteY50" fmla="*/ 2003281 h 5551631"/>
              <a:gd name="connsiteX51" fmla="*/ 1513391 w 1550892"/>
              <a:gd name="connsiteY51" fmla="*/ 1857158 h 5551631"/>
              <a:gd name="connsiteX52" fmla="*/ 1536771 w 1550892"/>
              <a:gd name="connsiteY52" fmla="*/ 1428750 h 5551631"/>
              <a:gd name="connsiteX53" fmla="*/ 1437191 w 1550892"/>
              <a:gd name="connsiteY53" fmla="*/ 1017011 h 5551631"/>
              <a:gd name="connsiteX54" fmla="*/ 1152741 w 1550892"/>
              <a:gd name="connsiteY54" fmla="*/ 878032 h 5551631"/>
              <a:gd name="connsiteX55" fmla="*/ 1096890 w 1550892"/>
              <a:gd name="connsiteY55" fmla="*/ 771092 h 5551631"/>
              <a:gd name="connsiteX56" fmla="*/ 1092992 w 1550892"/>
              <a:gd name="connsiteY56" fmla="*/ 666968 h 5551631"/>
              <a:gd name="connsiteX57" fmla="*/ 1060088 w 1550892"/>
              <a:gd name="connsiteY57" fmla="*/ 524524 h 5551631"/>
              <a:gd name="connsiteX58" fmla="*/ 1093642 w 1550892"/>
              <a:gd name="connsiteY58" fmla="*/ 491188 h 5551631"/>
              <a:gd name="connsiteX59" fmla="*/ 1122217 w 1550892"/>
              <a:gd name="connsiteY59" fmla="*/ 343552 h 5551631"/>
              <a:gd name="connsiteX60" fmla="*/ 1098621 w 1550892"/>
              <a:gd name="connsiteY60" fmla="*/ 333591 h 5551631"/>
              <a:gd name="connsiteX61" fmla="*/ 1068532 w 1550892"/>
              <a:gd name="connsiteY61" fmla="*/ 120144 h 5551631"/>
              <a:gd name="connsiteX62" fmla="*/ 881061 w 1550892"/>
              <a:gd name="connsiteY62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03157 w 1550892"/>
              <a:gd name="connsiteY35" fmla="*/ 5448950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17455 w 1550892"/>
              <a:gd name="connsiteY38" fmla="*/ 5427519 h 5551631"/>
              <a:gd name="connsiteX39" fmla="*/ 1179368 w 1550892"/>
              <a:gd name="connsiteY39" fmla="*/ 5371018 h 5551631"/>
              <a:gd name="connsiteX40" fmla="*/ 1155122 w 1550892"/>
              <a:gd name="connsiteY40" fmla="*/ 5208011 h 5551631"/>
              <a:gd name="connsiteX41" fmla="*/ 1237166 w 1550892"/>
              <a:gd name="connsiteY41" fmla="*/ 4945857 h 5551631"/>
              <a:gd name="connsiteX42" fmla="*/ 1264443 w 1550892"/>
              <a:gd name="connsiteY42" fmla="*/ 4655776 h 5551631"/>
              <a:gd name="connsiteX43" fmla="*/ 1198849 w 1550892"/>
              <a:gd name="connsiteY43" fmla="*/ 3713450 h 5551631"/>
              <a:gd name="connsiteX44" fmla="*/ 1255567 w 1550892"/>
              <a:gd name="connsiteY44" fmla="*/ 3114675 h 5551631"/>
              <a:gd name="connsiteX45" fmla="*/ 1272236 w 1550892"/>
              <a:gd name="connsiteY45" fmla="*/ 3041507 h 5551631"/>
              <a:gd name="connsiteX46" fmla="*/ 1300810 w 1550892"/>
              <a:gd name="connsiteY46" fmla="*/ 2777187 h 5551631"/>
              <a:gd name="connsiteX47" fmla="*/ 1394762 w 1550892"/>
              <a:gd name="connsiteY47" fmla="*/ 2606819 h 5551631"/>
              <a:gd name="connsiteX48" fmla="*/ 1517937 w 1550892"/>
              <a:gd name="connsiteY48" fmla="*/ 2126456 h 5551631"/>
              <a:gd name="connsiteX49" fmla="*/ 1550842 w 1550892"/>
              <a:gd name="connsiteY49" fmla="*/ 2003281 h 5551631"/>
              <a:gd name="connsiteX50" fmla="*/ 1513391 w 1550892"/>
              <a:gd name="connsiteY50" fmla="*/ 1857158 h 5551631"/>
              <a:gd name="connsiteX51" fmla="*/ 1536771 w 1550892"/>
              <a:gd name="connsiteY51" fmla="*/ 1428750 h 5551631"/>
              <a:gd name="connsiteX52" fmla="*/ 1437191 w 1550892"/>
              <a:gd name="connsiteY52" fmla="*/ 1017011 h 5551631"/>
              <a:gd name="connsiteX53" fmla="*/ 1152741 w 1550892"/>
              <a:gd name="connsiteY53" fmla="*/ 878032 h 5551631"/>
              <a:gd name="connsiteX54" fmla="*/ 1096890 w 1550892"/>
              <a:gd name="connsiteY54" fmla="*/ 771092 h 5551631"/>
              <a:gd name="connsiteX55" fmla="*/ 1092992 w 1550892"/>
              <a:gd name="connsiteY55" fmla="*/ 666968 h 5551631"/>
              <a:gd name="connsiteX56" fmla="*/ 1060088 w 1550892"/>
              <a:gd name="connsiteY56" fmla="*/ 524524 h 5551631"/>
              <a:gd name="connsiteX57" fmla="*/ 1093642 w 1550892"/>
              <a:gd name="connsiteY57" fmla="*/ 491188 h 5551631"/>
              <a:gd name="connsiteX58" fmla="*/ 1122217 w 1550892"/>
              <a:gd name="connsiteY58" fmla="*/ 343552 h 5551631"/>
              <a:gd name="connsiteX59" fmla="*/ 1098621 w 1550892"/>
              <a:gd name="connsiteY59" fmla="*/ 333591 h 5551631"/>
              <a:gd name="connsiteX60" fmla="*/ 1068532 w 1550892"/>
              <a:gd name="connsiteY60" fmla="*/ 120144 h 5551631"/>
              <a:gd name="connsiteX61" fmla="*/ 881061 w 1550892"/>
              <a:gd name="connsiteY61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03157 w 1550892"/>
              <a:gd name="connsiteY35" fmla="*/ 5448950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79368 w 1550892"/>
              <a:gd name="connsiteY38" fmla="*/ 5371018 h 5551631"/>
              <a:gd name="connsiteX39" fmla="*/ 1155122 w 1550892"/>
              <a:gd name="connsiteY39" fmla="*/ 5208011 h 5551631"/>
              <a:gd name="connsiteX40" fmla="*/ 1237166 w 1550892"/>
              <a:gd name="connsiteY40" fmla="*/ 4945857 h 5551631"/>
              <a:gd name="connsiteX41" fmla="*/ 1264443 w 1550892"/>
              <a:gd name="connsiteY41" fmla="*/ 4655776 h 5551631"/>
              <a:gd name="connsiteX42" fmla="*/ 1198849 w 1550892"/>
              <a:gd name="connsiteY42" fmla="*/ 3713450 h 5551631"/>
              <a:gd name="connsiteX43" fmla="*/ 1255567 w 1550892"/>
              <a:gd name="connsiteY43" fmla="*/ 3114675 h 5551631"/>
              <a:gd name="connsiteX44" fmla="*/ 1272236 w 1550892"/>
              <a:gd name="connsiteY44" fmla="*/ 3041507 h 5551631"/>
              <a:gd name="connsiteX45" fmla="*/ 1300810 w 1550892"/>
              <a:gd name="connsiteY45" fmla="*/ 2777187 h 5551631"/>
              <a:gd name="connsiteX46" fmla="*/ 1394762 w 1550892"/>
              <a:gd name="connsiteY46" fmla="*/ 2606819 h 5551631"/>
              <a:gd name="connsiteX47" fmla="*/ 1517937 w 1550892"/>
              <a:gd name="connsiteY47" fmla="*/ 2126456 h 5551631"/>
              <a:gd name="connsiteX48" fmla="*/ 1550842 w 1550892"/>
              <a:gd name="connsiteY48" fmla="*/ 2003281 h 5551631"/>
              <a:gd name="connsiteX49" fmla="*/ 1513391 w 1550892"/>
              <a:gd name="connsiteY49" fmla="*/ 1857158 h 5551631"/>
              <a:gd name="connsiteX50" fmla="*/ 1536771 w 1550892"/>
              <a:gd name="connsiteY50" fmla="*/ 1428750 h 5551631"/>
              <a:gd name="connsiteX51" fmla="*/ 1437191 w 1550892"/>
              <a:gd name="connsiteY51" fmla="*/ 1017011 h 5551631"/>
              <a:gd name="connsiteX52" fmla="*/ 1152741 w 1550892"/>
              <a:gd name="connsiteY52" fmla="*/ 878032 h 5551631"/>
              <a:gd name="connsiteX53" fmla="*/ 1096890 w 1550892"/>
              <a:gd name="connsiteY53" fmla="*/ 771092 h 5551631"/>
              <a:gd name="connsiteX54" fmla="*/ 1092992 w 1550892"/>
              <a:gd name="connsiteY54" fmla="*/ 666968 h 5551631"/>
              <a:gd name="connsiteX55" fmla="*/ 1060088 w 1550892"/>
              <a:gd name="connsiteY55" fmla="*/ 524524 h 5551631"/>
              <a:gd name="connsiteX56" fmla="*/ 1093642 w 1550892"/>
              <a:gd name="connsiteY56" fmla="*/ 491188 h 5551631"/>
              <a:gd name="connsiteX57" fmla="*/ 1122217 w 1550892"/>
              <a:gd name="connsiteY57" fmla="*/ 343552 h 5551631"/>
              <a:gd name="connsiteX58" fmla="*/ 1098621 w 1550892"/>
              <a:gd name="connsiteY58" fmla="*/ 333591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03157 w 1550892"/>
              <a:gd name="connsiteY35" fmla="*/ 5448950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79368 w 1550892"/>
              <a:gd name="connsiteY38" fmla="*/ 5371018 h 5551631"/>
              <a:gd name="connsiteX39" fmla="*/ 1155122 w 1550892"/>
              <a:gd name="connsiteY39" fmla="*/ 5208011 h 5551631"/>
              <a:gd name="connsiteX40" fmla="*/ 1237166 w 1550892"/>
              <a:gd name="connsiteY40" fmla="*/ 4945857 h 5551631"/>
              <a:gd name="connsiteX41" fmla="*/ 1264443 w 1550892"/>
              <a:gd name="connsiteY41" fmla="*/ 4655776 h 5551631"/>
              <a:gd name="connsiteX42" fmla="*/ 1198849 w 1550892"/>
              <a:gd name="connsiteY42" fmla="*/ 3713450 h 5551631"/>
              <a:gd name="connsiteX43" fmla="*/ 1255567 w 1550892"/>
              <a:gd name="connsiteY43" fmla="*/ 3114675 h 5551631"/>
              <a:gd name="connsiteX44" fmla="*/ 1272236 w 1550892"/>
              <a:gd name="connsiteY44" fmla="*/ 3041507 h 5551631"/>
              <a:gd name="connsiteX45" fmla="*/ 1300810 w 1550892"/>
              <a:gd name="connsiteY45" fmla="*/ 2777187 h 5551631"/>
              <a:gd name="connsiteX46" fmla="*/ 1394762 w 1550892"/>
              <a:gd name="connsiteY46" fmla="*/ 2606819 h 5551631"/>
              <a:gd name="connsiteX47" fmla="*/ 1517937 w 1550892"/>
              <a:gd name="connsiteY47" fmla="*/ 2126456 h 5551631"/>
              <a:gd name="connsiteX48" fmla="*/ 1550842 w 1550892"/>
              <a:gd name="connsiteY48" fmla="*/ 2003281 h 5551631"/>
              <a:gd name="connsiteX49" fmla="*/ 1513391 w 1550892"/>
              <a:gd name="connsiteY49" fmla="*/ 1857158 h 5551631"/>
              <a:gd name="connsiteX50" fmla="*/ 1536771 w 1550892"/>
              <a:gd name="connsiteY50" fmla="*/ 1428750 h 5551631"/>
              <a:gd name="connsiteX51" fmla="*/ 1437191 w 1550892"/>
              <a:gd name="connsiteY51" fmla="*/ 1017011 h 5551631"/>
              <a:gd name="connsiteX52" fmla="*/ 1152741 w 1550892"/>
              <a:gd name="connsiteY52" fmla="*/ 878032 h 5551631"/>
              <a:gd name="connsiteX53" fmla="*/ 1096890 w 1550892"/>
              <a:gd name="connsiteY53" fmla="*/ 771092 h 5551631"/>
              <a:gd name="connsiteX54" fmla="*/ 1092992 w 1550892"/>
              <a:gd name="connsiteY54" fmla="*/ 666968 h 5551631"/>
              <a:gd name="connsiteX55" fmla="*/ 1060088 w 1550892"/>
              <a:gd name="connsiteY55" fmla="*/ 524524 h 5551631"/>
              <a:gd name="connsiteX56" fmla="*/ 1093642 w 1550892"/>
              <a:gd name="connsiteY56" fmla="*/ 491188 h 5551631"/>
              <a:gd name="connsiteX57" fmla="*/ 1122217 w 1550892"/>
              <a:gd name="connsiteY57" fmla="*/ 343552 h 5551631"/>
              <a:gd name="connsiteX58" fmla="*/ 1098621 w 1550892"/>
              <a:gd name="connsiteY58" fmla="*/ 333591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  <a:gd name="connsiteX0" fmla="*/ 881061 w 1550892"/>
              <a:gd name="connsiteY0" fmla="*/ 0 h 5551631"/>
              <a:gd name="connsiteX1" fmla="*/ 699004 w 1550892"/>
              <a:gd name="connsiteY1" fmla="*/ 34419 h 5551631"/>
              <a:gd name="connsiteX2" fmla="*/ 595096 w 1550892"/>
              <a:gd name="connsiteY2" fmla="*/ 367578 h 5551631"/>
              <a:gd name="connsiteX3" fmla="*/ 604188 w 1550892"/>
              <a:gd name="connsiteY3" fmla="*/ 510237 h 5551631"/>
              <a:gd name="connsiteX4" fmla="*/ 636659 w 1550892"/>
              <a:gd name="connsiteY4" fmla="*/ 626702 h 5551631"/>
              <a:gd name="connsiteX5" fmla="*/ 687747 w 1550892"/>
              <a:gd name="connsiteY5" fmla="*/ 694459 h 5551631"/>
              <a:gd name="connsiteX6" fmla="*/ 616743 w 1550892"/>
              <a:gd name="connsiteY6" fmla="*/ 807677 h 5551631"/>
              <a:gd name="connsiteX7" fmla="*/ 320169 w 1550892"/>
              <a:gd name="connsiteY7" fmla="*/ 871754 h 5551631"/>
              <a:gd name="connsiteX8" fmla="*/ 232062 w 1550892"/>
              <a:gd name="connsiteY8" fmla="*/ 975013 h 5551631"/>
              <a:gd name="connsiteX9" fmla="*/ 219074 w 1550892"/>
              <a:gd name="connsiteY9" fmla="*/ 1127846 h 5551631"/>
              <a:gd name="connsiteX10" fmla="*/ 160409 w 1550892"/>
              <a:gd name="connsiteY10" fmla="*/ 1446068 h 5551631"/>
              <a:gd name="connsiteX11" fmla="*/ 102176 w 1550892"/>
              <a:gd name="connsiteY11" fmla="*/ 1796977 h 5551631"/>
              <a:gd name="connsiteX12" fmla="*/ 147854 w 1550892"/>
              <a:gd name="connsiteY12" fmla="*/ 1843953 h 5551631"/>
              <a:gd name="connsiteX13" fmla="*/ 48706 w 1550892"/>
              <a:gd name="connsiteY13" fmla="*/ 2247684 h 5551631"/>
              <a:gd name="connsiteX14" fmla="*/ 25760 w 1550892"/>
              <a:gd name="connsiteY14" fmla="*/ 2386663 h 5551631"/>
              <a:gd name="connsiteX15" fmla="*/ 0 w 1550892"/>
              <a:gd name="connsiteY15" fmla="*/ 2487323 h 5551631"/>
              <a:gd name="connsiteX16" fmla="*/ 44377 w 1550892"/>
              <a:gd name="connsiteY16" fmla="*/ 2676525 h 5551631"/>
              <a:gd name="connsiteX17" fmla="*/ 88755 w 1550892"/>
              <a:gd name="connsiteY17" fmla="*/ 2722418 h 5551631"/>
              <a:gd name="connsiteX18" fmla="*/ 145905 w 1550892"/>
              <a:gd name="connsiteY18" fmla="*/ 2859232 h 5551631"/>
              <a:gd name="connsiteX19" fmla="*/ 163223 w 1550892"/>
              <a:gd name="connsiteY19" fmla="*/ 3004921 h 5551631"/>
              <a:gd name="connsiteX20" fmla="*/ 188550 w 1550892"/>
              <a:gd name="connsiteY20" fmla="*/ 3184598 h 5551631"/>
              <a:gd name="connsiteX21" fmla="*/ 257391 w 1550892"/>
              <a:gd name="connsiteY21" fmla="*/ 3662795 h 5551631"/>
              <a:gd name="connsiteX22" fmla="*/ 300902 w 1550892"/>
              <a:gd name="connsiteY22" fmla="*/ 3868665 h 5551631"/>
              <a:gd name="connsiteX23" fmla="*/ 300036 w 1550892"/>
              <a:gd name="connsiteY23" fmla="*/ 3969760 h 5551631"/>
              <a:gd name="connsiteX24" fmla="*/ 392472 w 1550892"/>
              <a:gd name="connsiteY24" fmla="*/ 4322835 h 5551631"/>
              <a:gd name="connsiteX25" fmla="*/ 459797 w 1550892"/>
              <a:gd name="connsiteY25" fmla="*/ 4868573 h 5551631"/>
              <a:gd name="connsiteX26" fmla="*/ 413687 w 1550892"/>
              <a:gd name="connsiteY26" fmla="*/ 5196105 h 5551631"/>
              <a:gd name="connsiteX27" fmla="*/ 481878 w 1550892"/>
              <a:gd name="connsiteY27" fmla="*/ 5267541 h 5551631"/>
              <a:gd name="connsiteX28" fmla="*/ 425594 w 1550892"/>
              <a:gd name="connsiteY28" fmla="*/ 5345256 h 5551631"/>
              <a:gd name="connsiteX29" fmla="*/ 290728 w 1550892"/>
              <a:gd name="connsiteY29" fmla="*/ 5405870 h 5551631"/>
              <a:gd name="connsiteX30" fmla="*/ 379268 w 1550892"/>
              <a:gd name="connsiteY30" fmla="*/ 5470381 h 5551631"/>
              <a:gd name="connsiteX31" fmla="*/ 513050 w 1550892"/>
              <a:gd name="connsiteY31" fmla="*/ 5490729 h 5551631"/>
              <a:gd name="connsiteX32" fmla="*/ 645318 w 1550892"/>
              <a:gd name="connsiteY32" fmla="*/ 5549828 h 5551631"/>
              <a:gd name="connsiteX33" fmla="*/ 845992 w 1550892"/>
              <a:gd name="connsiteY33" fmla="*/ 5527532 h 5551631"/>
              <a:gd name="connsiteX34" fmla="*/ 998391 w 1550892"/>
              <a:gd name="connsiteY34" fmla="*/ 5432280 h 5551631"/>
              <a:gd name="connsiteX35" fmla="*/ 1003157 w 1550892"/>
              <a:gd name="connsiteY35" fmla="*/ 5448950 h 5551631"/>
              <a:gd name="connsiteX36" fmla="*/ 1044067 w 1550892"/>
              <a:gd name="connsiteY36" fmla="*/ 5443537 h 5551631"/>
              <a:gd name="connsiteX37" fmla="*/ 1053161 w 1550892"/>
              <a:gd name="connsiteY37" fmla="*/ 5408468 h 5551631"/>
              <a:gd name="connsiteX38" fmla="*/ 1179368 w 1550892"/>
              <a:gd name="connsiteY38" fmla="*/ 5371018 h 5551631"/>
              <a:gd name="connsiteX39" fmla="*/ 1155122 w 1550892"/>
              <a:gd name="connsiteY39" fmla="*/ 5208011 h 5551631"/>
              <a:gd name="connsiteX40" fmla="*/ 1237166 w 1550892"/>
              <a:gd name="connsiteY40" fmla="*/ 4945857 h 5551631"/>
              <a:gd name="connsiteX41" fmla="*/ 1264443 w 1550892"/>
              <a:gd name="connsiteY41" fmla="*/ 4655776 h 5551631"/>
              <a:gd name="connsiteX42" fmla="*/ 1198849 w 1550892"/>
              <a:gd name="connsiteY42" fmla="*/ 3713450 h 5551631"/>
              <a:gd name="connsiteX43" fmla="*/ 1255567 w 1550892"/>
              <a:gd name="connsiteY43" fmla="*/ 3114675 h 5551631"/>
              <a:gd name="connsiteX44" fmla="*/ 1272236 w 1550892"/>
              <a:gd name="connsiteY44" fmla="*/ 3041507 h 5551631"/>
              <a:gd name="connsiteX45" fmla="*/ 1300810 w 1550892"/>
              <a:gd name="connsiteY45" fmla="*/ 2777187 h 5551631"/>
              <a:gd name="connsiteX46" fmla="*/ 1394762 w 1550892"/>
              <a:gd name="connsiteY46" fmla="*/ 2606819 h 5551631"/>
              <a:gd name="connsiteX47" fmla="*/ 1517937 w 1550892"/>
              <a:gd name="connsiteY47" fmla="*/ 2126456 h 5551631"/>
              <a:gd name="connsiteX48" fmla="*/ 1550842 w 1550892"/>
              <a:gd name="connsiteY48" fmla="*/ 2003281 h 5551631"/>
              <a:gd name="connsiteX49" fmla="*/ 1513391 w 1550892"/>
              <a:gd name="connsiteY49" fmla="*/ 1857158 h 5551631"/>
              <a:gd name="connsiteX50" fmla="*/ 1536771 w 1550892"/>
              <a:gd name="connsiteY50" fmla="*/ 1428750 h 5551631"/>
              <a:gd name="connsiteX51" fmla="*/ 1437191 w 1550892"/>
              <a:gd name="connsiteY51" fmla="*/ 1017011 h 5551631"/>
              <a:gd name="connsiteX52" fmla="*/ 1152741 w 1550892"/>
              <a:gd name="connsiteY52" fmla="*/ 878032 h 5551631"/>
              <a:gd name="connsiteX53" fmla="*/ 1096890 w 1550892"/>
              <a:gd name="connsiteY53" fmla="*/ 771092 h 5551631"/>
              <a:gd name="connsiteX54" fmla="*/ 1092992 w 1550892"/>
              <a:gd name="connsiteY54" fmla="*/ 666968 h 5551631"/>
              <a:gd name="connsiteX55" fmla="*/ 1060088 w 1550892"/>
              <a:gd name="connsiteY55" fmla="*/ 524524 h 5551631"/>
              <a:gd name="connsiteX56" fmla="*/ 1093642 w 1550892"/>
              <a:gd name="connsiteY56" fmla="*/ 491188 h 5551631"/>
              <a:gd name="connsiteX57" fmla="*/ 1122217 w 1550892"/>
              <a:gd name="connsiteY57" fmla="*/ 343552 h 5551631"/>
              <a:gd name="connsiteX58" fmla="*/ 1098621 w 1550892"/>
              <a:gd name="connsiteY58" fmla="*/ 333591 h 5551631"/>
              <a:gd name="connsiteX59" fmla="*/ 1068532 w 1550892"/>
              <a:gd name="connsiteY59" fmla="*/ 120144 h 5551631"/>
              <a:gd name="connsiteX60" fmla="*/ 881061 w 1550892"/>
              <a:gd name="connsiteY60" fmla="*/ 0 h 5551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550892" h="5551631">
                <a:moveTo>
                  <a:pt x="881061" y="0"/>
                </a:moveTo>
                <a:cubicBezTo>
                  <a:pt x="816407" y="2309"/>
                  <a:pt x="740505" y="11702"/>
                  <a:pt x="699004" y="34419"/>
                </a:cubicBezTo>
                <a:cubicBezTo>
                  <a:pt x="690351" y="39155"/>
                  <a:pt x="532319" y="133494"/>
                  <a:pt x="595096" y="367578"/>
                </a:cubicBezTo>
                <a:cubicBezTo>
                  <a:pt x="616042" y="445681"/>
                  <a:pt x="597261" y="467050"/>
                  <a:pt x="604188" y="510237"/>
                </a:cubicBezTo>
                <a:cubicBezTo>
                  <a:pt x="611115" y="553424"/>
                  <a:pt x="622733" y="595998"/>
                  <a:pt x="636659" y="626702"/>
                </a:cubicBezTo>
                <a:cubicBezTo>
                  <a:pt x="650585" y="657406"/>
                  <a:pt x="661986" y="667904"/>
                  <a:pt x="687747" y="694459"/>
                </a:cubicBezTo>
                <a:cubicBezTo>
                  <a:pt x="649790" y="738548"/>
                  <a:pt x="669672" y="716215"/>
                  <a:pt x="616743" y="807677"/>
                </a:cubicBezTo>
                <a:cubicBezTo>
                  <a:pt x="529749" y="826996"/>
                  <a:pt x="384283" y="843865"/>
                  <a:pt x="320169" y="871754"/>
                </a:cubicBezTo>
                <a:cubicBezTo>
                  <a:pt x="256056" y="899643"/>
                  <a:pt x="248911" y="932331"/>
                  <a:pt x="232062" y="975013"/>
                </a:cubicBezTo>
                <a:cubicBezTo>
                  <a:pt x="215213" y="1017695"/>
                  <a:pt x="227185" y="1095400"/>
                  <a:pt x="219074" y="1127846"/>
                </a:cubicBezTo>
                <a:cubicBezTo>
                  <a:pt x="207132" y="1206355"/>
                  <a:pt x="179892" y="1334546"/>
                  <a:pt x="160409" y="1446068"/>
                </a:cubicBezTo>
                <a:cubicBezTo>
                  <a:pt x="140926" y="1557590"/>
                  <a:pt x="120937" y="1667163"/>
                  <a:pt x="102176" y="1796977"/>
                </a:cubicBezTo>
                <a:cubicBezTo>
                  <a:pt x="130896" y="1830892"/>
                  <a:pt x="116283" y="1817254"/>
                  <a:pt x="147854" y="1843953"/>
                </a:cubicBezTo>
                <a:cubicBezTo>
                  <a:pt x="87881" y="1947189"/>
                  <a:pt x="69055" y="2157232"/>
                  <a:pt x="48706" y="2247684"/>
                </a:cubicBezTo>
                <a:cubicBezTo>
                  <a:pt x="28357" y="2338136"/>
                  <a:pt x="33878" y="2346723"/>
                  <a:pt x="25760" y="2386663"/>
                </a:cubicBezTo>
                <a:cubicBezTo>
                  <a:pt x="17642" y="2426603"/>
                  <a:pt x="4618" y="2468850"/>
                  <a:pt x="0" y="2487323"/>
                </a:cubicBezTo>
                <a:cubicBezTo>
                  <a:pt x="32410" y="2614033"/>
                  <a:pt x="29585" y="2637343"/>
                  <a:pt x="44377" y="2676525"/>
                </a:cubicBezTo>
                <a:cubicBezTo>
                  <a:pt x="59170" y="2715708"/>
                  <a:pt x="84137" y="2706254"/>
                  <a:pt x="88755" y="2722418"/>
                </a:cubicBezTo>
                <a:cubicBezTo>
                  <a:pt x="93373" y="2738582"/>
                  <a:pt x="133494" y="2812148"/>
                  <a:pt x="145905" y="2859232"/>
                </a:cubicBezTo>
                <a:cubicBezTo>
                  <a:pt x="158316" y="2906316"/>
                  <a:pt x="156115" y="2950693"/>
                  <a:pt x="163223" y="3004921"/>
                </a:cubicBezTo>
                <a:cubicBezTo>
                  <a:pt x="170331" y="3059149"/>
                  <a:pt x="189524" y="2977322"/>
                  <a:pt x="188550" y="3184598"/>
                </a:cubicBezTo>
                <a:cubicBezTo>
                  <a:pt x="188030" y="3295360"/>
                  <a:pt x="238666" y="3548784"/>
                  <a:pt x="257391" y="3662795"/>
                </a:cubicBezTo>
                <a:cubicBezTo>
                  <a:pt x="276116" y="3776806"/>
                  <a:pt x="287048" y="3778610"/>
                  <a:pt x="300902" y="3868665"/>
                </a:cubicBezTo>
                <a:cubicBezTo>
                  <a:pt x="306198" y="3948109"/>
                  <a:pt x="284774" y="3894065"/>
                  <a:pt x="300036" y="3969760"/>
                </a:cubicBezTo>
                <a:cubicBezTo>
                  <a:pt x="315298" y="4045455"/>
                  <a:pt x="365845" y="4173033"/>
                  <a:pt x="392472" y="4322835"/>
                </a:cubicBezTo>
                <a:cubicBezTo>
                  <a:pt x="419099" y="4472637"/>
                  <a:pt x="456261" y="4723028"/>
                  <a:pt x="459797" y="4868573"/>
                </a:cubicBezTo>
                <a:cubicBezTo>
                  <a:pt x="463333" y="5014118"/>
                  <a:pt x="435730" y="5026497"/>
                  <a:pt x="413687" y="5196105"/>
                </a:cubicBezTo>
                <a:cubicBezTo>
                  <a:pt x="431258" y="5265378"/>
                  <a:pt x="479894" y="5242683"/>
                  <a:pt x="481878" y="5267541"/>
                </a:cubicBezTo>
                <a:cubicBezTo>
                  <a:pt x="483863" y="5292400"/>
                  <a:pt x="464739" y="5298639"/>
                  <a:pt x="425594" y="5345256"/>
                </a:cubicBezTo>
                <a:cubicBezTo>
                  <a:pt x="338966" y="5351642"/>
                  <a:pt x="298449" y="5385016"/>
                  <a:pt x="290728" y="5405870"/>
                </a:cubicBezTo>
                <a:cubicBezTo>
                  <a:pt x="283007" y="5426724"/>
                  <a:pt x="289827" y="5437188"/>
                  <a:pt x="379268" y="5470381"/>
                </a:cubicBezTo>
                <a:cubicBezTo>
                  <a:pt x="416322" y="5484524"/>
                  <a:pt x="488552" y="5483044"/>
                  <a:pt x="513050" y="5490729"/>
                </a:cubicBezTo>
                <a:cubicBezTo>
                  <a:pt x="543646" y="5528684"/>
                  <a:pt x="589828" y="5543694"/>
                  <a:pt x="645318" y="5549828"/>
                </a:cubicBezTo>
                <a:cubicBezTo>
                  <a:pt x="700808" y="5555962"/>
                  <a:pt x="787146" y="5545933"/>
                  <a:pt x="845992" y="5527532"/>
                </a:cubicBezTo>
                <a:cubicBezTo>
                  <a:pt x="904838" y="5509131"/>
                  <a:pt x="972197" y="5447361"/>
                  <a:pt x="998391" y="5432280"/>
                </a:cubicBezTo>
                <a:cubicBezTo>
                  <a:pt x="1000772" y="5448155"/>
                  <a:pt x="997132" y="5426834"/>
                  <a:pt x="1003157" y="5448950"/>
                </a:cubicBezTo>
                <a:cubicBezTo>
                  <a:pt x="1061570" y="5447255"/>
                  <a:pt x="1042877" y="5443140"/>
                  <a:pt x="1044067" y="5443537"/>
                </a:cubicBezTo>
                <a:cubicBezTo>
                  <a:pt x="1050417" y="5436790"/>
                  <a:pt x="1030611" y="5420554"/>
                  <a:pt x="1053161" y="5408468"/>
                </a:cubicBezTo>
                <a:cubicBezTo>
                  <a:pt x="1075711" y="5396382"/>
                  <a:pt x="1155231" y="5387759"/>
                  <a:pt x="1179368" y="5371018"/>
                </a:cubicBezTo>
                <a:cubicBezTo>
                  <a:pt x="1196362" y="5337609"/>
                  <a:pt x="1145489" y="5278871"/>
                  <a:pt x="1155122" y="5208011"/>
                </a:cubicBezTo>
                <a:cubicBezTo>
                  <a:pt x="1164755" y="5137151"/>
                  <a:pt x="1179909" y="5240338"/>
                  <a:pt x="1237166" y="4945857"/>
                </a:cubicBezTo>
                <a:cubicBezTo>
                  <a:pt x="1253799" y="4840721"/>
                  <a:pt x="1259175" y="4744929"/>
                  <a:pt x="1264443" y="4655776"/>
                </a:cubicBezTo>
                <a:cubicBezTo>
                  <a:pt x="1267185" y="4494824"/>
                  <a:pt x="1236841" y="3862747"/>
                  <a:pt x="1198849" y="3713450"/>
                </a:cubicBezTo>
                <a:cubicBezTo>
                  <a:pt x="1246329" y="3311452"/>
                  <a:pt x="1240954" y="3202852"/>
                  <a:pt x="1255567" y="3114675"/>
                </a:cubicBezTo>
                <a:cubicBezTo>
                  <a:pt x="1298755" y="3071741"/>
                  <a:pt x="1237311" y="3065211"/>
                  <a:pt x="1272236" y="3041507"/>
                </a:cubicBezTo>
                <a:cubicBezTo>
                  <a:pt x="1278586" y="2989228"/>
                  <a:pt x="1293486" y="2838126"/>
                  <a:pt x="1300810" y="2777187"/>
                </a:cubicBezTo>
                <a:cubicBezTo>
                  <a:pt x="1331946" y="2716249"/>
                  <a:pt x="1351430" y="2665268"/>
                  <a:pt x="1394762" y="2606819"/>
                </a:cubicBezTo>
                <a:cubicBezTo>
                  <a:pt x="1434277" y="2484017"/>
                  <a:pt x="1491924" y="2227046"/>
                  <a:pt x="1517937" y="2126456"/>
                </a:cubicBezTo>
                <a:cubicBezTo>
                  <a:pt x="1543950" y="2025866"/>
                  <a:pt x="1551600" y="2048164"/>
                  <a:pt x="1550842" y="2003281"/>
                </a:cubicBezTo>
                <a:cubicBezTo>
                  <a:pt x="1538323" y="1942416"/>
                  <a:pt x="1545899" y="1960057"/>
                  <a:pt x="1513391" y="1857158"/>
                </a:cubicBezTo>
                <a:cubicBezTo>
                  <a:pt x="1518009" y="1727849"/>
                  <a:pt x="1549471" y="1568774"/>
                  <a:pt x="1536771" y="1428750"/>
                </a:cubicBezTo>
                <a:cubicBezTo>
                  <a:pt x="1524071" y="1288726"/>
                  <a:pt x="1495243" y="1017516"/>
                  <a:pt x="1437191" y="1017011"/>
                </a:cubicBezTo>
                <a:cubicBezTo>
                  <a:pt x="1338658" y="978407"/>
                  <a:pt x="1204443" y="912091"/>
                  <a:pt x="1152741" y="878032"/>
                </a:cubicBezTo>
                <a:cubicBezTo>
                  <a:pt x="1113487" y="821964"/>
                  <a:pt x="1106848" y="806269"/>
                  <a:pt x="1096890" y="771092"/>
                </a:cubicBezTo>
                <a:cubicBezTo>
                  <a:pt x="1086932" y="735915"/>
                  <a:pt x="1095554" y="706872"/>
                  <a:pt x="1092992" y="666968"/>
                </a:cubicBezTo>
                <a:cubicBezTo>
                  <a:pt x="1090430" y="627064"/>
                  <a:pt x="1059980" y="553821"/>
                  <a:pt x="1060088" y="524524"/>
                </a:cubicBezTo>
                <a:cubicBezTo>
                  <a:pt x="1060196" y="495227"/>
                  <a:pt x="1085668" y="500316"/>
                  <a:pt x="1093642" y="491188"/>
                </a:cubicBezTo>
                <a:cubicBezTo>
                  <a:pt x="1101616" y="482060"/>
                  <a:pt x="1140309" y="361496"/>
                  <a:pt x="1122217" y="343552"/>
                </a:cubicBezTo>
                <a:cubicBezTo>
                  <a:pt x="1116382" y="337764"/>
                  <a:pt x="1113919" y="338680"/>
                  <a:pt x="1098621" y="333591"/>
                </a:cubicBezTo>
                <a:cubicBezTo>
                  <a:pt x="1104182" y="281360"/>
                  <a:pt x="1097487" y="179873"/>
                  <a:pt x="1068532" y="120144"/>
                </a:cubicBezTo>
                <a:cubicBezTo>
                  <a:pt x="1034654" y="50259"/>
                  <a:pt x="939077" y="4366"/>
                  <a:pt x="881061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60000"/>
                <a:lumOff val="40000"/>
              </a:schemeClr>
            </a:solidFill>
          </a:ln>
          <a:effectLst>
            <a:glow rad="101600">
              <a:schemeClr val="bg2">
                <a:alpha val="8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igur Platz 2"/>
          <p:cNvSpPr/>
          <p:nvPr/>
        </p:nvSpPr>
        <p:spPr>
          <a:xfrm>
            <a:off x="2180672" y="2595752"/>
            <a:ext cx="1023176" cy="2758275"/>
          </a:xfrm>
          <a:custGeom>
            <a:avLst/>
            <a:gdLst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507001 w 2238819"/>
              <a:gd name="connsiteY4" fmla="*/ 124691 h 6317673"/>
              <a:gd name="connsiteX5" fmla="*/ 437728 w 2238819"/>
              <a:gd name="connsiteY5" fmla="*/ 249382 h 6317673"/>
              <a:gd name="connsiteX6" fmla="*/ 451583 w 2238819"/>
              <a:gd name="connsiteY6" fmla="*/ 665018 h 6317673"/>
              <a:gd name="connsiteX7" fmla="*/ 465437 w 2238819"/>
              <a:gd name="connsiteY7" fmla="*/ 706582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534710 w 2238819"/>
              <a:gd name="connsiteY185" fmla="*/ 55418 h 6317673"/>
              <a:gd name="connsiteX186" fmla="*/ 493146 w 2238819"/>
              <a:gd name="connsiteY186" fmla="*/ 110836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507001 w 2238819"/>
              <a:gd name="connsiteY4" fmla="*/ 124691 h 6317673"/>
              <a:gd name="connsiteX5" fmla="*/ 437728 w 2238819"/>
              <a:gd name="connsiteY5" fmla="*/ 249382 h 6317673"/>
              <a:gd name="connsiteX6" fmla="*/ 451583 w 2238819"/>
              <a:gd name="connsiteY6" fmla="*/ 665018 h 6317673"/>
              <a:gd name="connsiteX7" fmla="*/ 465437 w 2238819"/>
              <a:gd name="connsiteY7" fmla="*/ 706582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534710 w 2238819"/>
              <a:gd name="connsiteY185" fmla="*/ 55418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507001 w 2238819"/>
              <a:gd name="connsiteY4" fmla="*/ 124691 h 6317673"/>
              <a:gd name="connsiteX5" fmla="*/ 437728 w 2238819"/>
              <a:gd name="connsiteY5" fmla="*/ 249382 h 6317673"/>
              <a:gd name="connsiteX6" fmla="*/ 451583 w 2238819"/>
              <a:gd name="connsiteY6" fmla="*/ 665018 h 6317673"/>
              <a:gd name="connsiteX7" fmla="*/ 465437 w 2238819"/>
              <a:gd name="connsiteY7" fmla="*/ 706582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507001 w 2238819"/>
              <a:gd name="connsiteY4" fmla="*/ 124691 h 6317673"/>
              <a:gd name="connsiteX5" fmla="*/ 437728 w 2238819"/>
              <a:gd name="connsiteY5" fmla="*/ 249382 h 6317673"/>
              <a:gd name="connsiteX6" fmla="*/ 451583 w 2238819"/>
              <a:gd name="connsiteY6" fmla="*/ 665018 h 6317673"/>
              <a:gd name="connsiteX7" fmla="*/ 465437 w 2238819"/>
              <a:gd name="connsiteY7" fmla="*/ 706582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742528 w 2238819"/>
              <a:gd name="connsiteY185" fmla="*/ 0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507001 w 2238819"/>
              <a:gd name="connsiteY4" fmla="*/ 124691 h 6317673"/>
              <a:gd name="connsiteX5" fmla="*/ 437728 w 2238819"/>
              <a:gd name="connsiteY5" fmla="*/ 249382 h 6317673"/>
              <a:gd name="connsiteX6" fmla="*/ 482845 w 2238819"/>
              <a:gd name="connsiteY6" fmla="*/ 489171 h 6317673"/>
              <a:gd name="connsiteX7" fmla="*/ 465437 w 2238819"/>
              <a:gd name="connsiteY7" fmla="*/ 706582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742528 w 2238819"/>
              <a:gd name="connsiteY185" fmla="*/ 0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507001 w 2238819"/>
              <a:gd name="connsiteY4" fmla="*/ 124691 h 6317673"/>
              <a:gd name="connsiteX5" fmla="*/ 437728 w 2238819"/>
              <a:gd name="connsiteY5" fmla="*/ 249382 h 6317673"/>
              <a:gd name="connsiteX6" fmla="*/ 482845 w 2238819"/>
              <a:gd name="connsiteY6" fmla="*/ 489171 h 6317673"/>
              <a:gd name="connsiteX7" fmla="*/ 426360 w 2238819"/>
              <a:gd name="connsiteY7" fmla="*/ 644059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742528 w 2238819"/>
              <a:gd name="connsiteY185" fmla="*/ 0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507001 w 2238819"/>
              <a:gd name="connsiteY4" fmla="*/ 124691 h 6317673"/>
              <a:gd name="connsiteX5" fmla="*/ 437728 w 2238819"/>
              <a:gd name="connsiteY5" fmla="*/ 300182 h 6317673"/>
              <a:gd name="connsiteX6" fmla="*/ 482845 w 2238819"/>
              <a:gd name="connsiteY6" fmla="*/ 489171 h 6317673"/>
              <a:gd name="connsiteX7" fmla="*/ 426360 w 2238819"/>
              <a:gd name="connsiteY7" fmla="*/ 644059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742528 w 2238819"/>
              <a:gd name="connsiteY185" fmla="*/ 0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507001 w 2238819"/>
              <a:gd name="connsiteY4" fmla="*/ 124691 h 6317673"/>
              <a:gd name="connsiteX5" fmla="*/ 429913 w 2238819"/>
              <a:gd name="connsiteY5" fmla="*/ 257197 h 6317673"/>
              <a:gd name="connsiteX6" fmla="*/ 482845 w 2238819"/>
              <a:gd name="connsiteY6" fmla="*/ 489171 h 6317673"/>
              <a:gd name="connsiteX7" fmla="*/ 426360 w 2238819"/>
              <a:gd name="connsiteY7" fmla="*/ 644059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742528 w 2238819"/>
              <a:gd name="connsiteY185" fmla="*/ 0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456201 w 2238819"/>
              <a:gd name="connsiteY4" fmla="*/ 152045 h 6317673"/>
              <a:gd name="connsiteX5" fmla="*/ 429913 w 2238819"/>
              <a:gd name="connsiteY5" fmla="*/ 257197 h 6317673"/>
              <a:gd name="connsiteX6" fmla="*/ 482845 w 2238819"/>
              <a:gd name="connsiteY6" fmla="*/ 489171 h 6317673"/>
              <a:gd name="connsiteX7" fmla="*/ 426360 w 2238819"/>
              <a:gd name="connsiteY7" fmla="*/ 644059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742528 w 2238819"/>
              <a:gd name="connsiteY185" fmla="*/ 0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83127 h 6317673"/>
              <a:gd name="connsiteX4" fmla="*/ 467924 w 2238819"/>
              <a:gd name="connsiteY4" fmla="*/ 136414 h 6317673"/>
              <a:gd name="connsiteX5" fmla="*/ 429913 w 2238819"/>
              <a:gd name="connsiteY5" fmla="*/ 257197 h 6317673"/>
              <a:gd name="connsiteX6" fmla="*/ 482845 w 2238819"/>
              <a:gd name="connsiteY6" fmla="*/ 489171 h 6317673"/>
              <a:gd name="connsiteX7" fmla="*/ 426360 w 2238819"/>
              <a:gd name="connsiteY7" fmla="*/ 644059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742528 w 2238819"/>
              <a:gd name="connsiteY185" fmla="*/ 0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631692 w 2238819"/>
              <a:gd name="connsiteY2" fmla="*/ 55418 h 6317673"/>
              <a:gd name="connsiteX3" fmla="*/ 590128 w 2238819"/>
              <a:gd name="connsiteY3" fmla="*/ 63589 h 6317673"/>
              <a:gd name="connsiteX4" fmla="*/ 467924 w 2238819"/>
              <a:gd name="connsiteY4" fmla="*/ 136414 h 6317673"/>
              <a:gd name="connsiteX5" fmla="*/ 429913 w 2238819"/>
              <a:gd name="connsiteY5" fmla="*/ 257197 h 6317673"/>
              <a:gd name="connsiteX6" fmla="*/ 482845 w 2238819"/>
              <a:gd name="connsiteY6" fmla="*/ 489171 h 6317673"/>
              <a:gd name="connsiteX7" fmla="*/ 426360 w 2238819"/>
              <a:gd name="connsiteY7" fmla="*/ 644059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742528 w 2238819"/>
              <a:gd name="connsiteY185" fmla="*/ 0 h 6317673"/>
              <a:gd name="connsiteX0" fmla="*/ 742528 w 2238819"/>
              <a:gd name="connsiteY0" fmla="*/ 0 h 6317673"/>
              <a:gd name="connsiteX1" fmla="*/ 673256 w 2238819"/>
              <a:gd name="connsiteY1" fmla="*/ 41564 h 6317673"/>
              <a:gd name="connsiteX2" fmla="*/ 596523 w 2238819"/>
              <a:gd name="connsiteY2" fmla="*/ 24157 h 6317673"/>
              <a:gd name="connsiteX3" fmla="*/ 590128 w 2238819"/>
              <a:gd name="connsiteY3" fmla="*/ 63589 h 6317673"/>
              <a:gd name="connsiteX4" fmla="*/ 467924 w 2238819"/>
              <a:gd name="connsiteY4" fmla="*/ 136414 h 6317673"/>
              <a:gd name="connsiteX5" fmla="*/ 429913 w 2238819"/>
              <a:gd name="connsiteY5" fmla="*/ 257197 h 6317673"/>
              <a:gd name="connsiteX6" fmla="*/ 482845 w 2238819"/>
              <a:gd name="connsiteY6" fmla="*/ 489171 h 6317673"/>
              <a:gd name="connsiteX7" fmla="*/ 426360 w 2238819"/>
              <a:gd name="connsiteY7" fmla="*/ 644059 h 6317673"/>
              <a:gd name="connsiteX8" fmla="*/ 507001 w 2238819"/>
              <a:gd name="connsiteY8" fmla="*/ 734291 h 6317673"/>
              <a:gd name="connsiteX9" fmla="*/ 548565 w 2238819"/>
              <a:gd name="connsiteY9" fmla="*/ 817418 h 6317673"/>
              <a:gd name="connsiteX10" fmla="*/ 576274 w 2238819"/>
              <a:gd name="connsiteY10" fmla="*/ 858982 h 6317673"/>
              <a:gd name="connsiteX11" fmla="*/ 562419 w 2238819"/>
              <a:gd name="connsiteY11" fmla="*/ 1039091 h 6317673"/>
              <a:gd name="connsiteX12" fmla="*/ 548565 w 2238819"/>
              <a:gd name="connsiteY12" fmla="*/ 1108364 h 6317673"/>
              <a:gd name="connsiteX13" fmla="*/ 465437 w 2238819"/>
              <a:gd name="connsiteY13" fmla="*/ 1136073 h 6317673"/>
              <a:gd name="connsiteX14" fmla="*/ 368456 w 2238819"/>
              <a:gd name="connsiteY14" fmla="*/ 1163782 h 6317673"/>
              <a:gd name="connsiteX15" fmla="*/ 326892 w 2238819"/>
              <a:gd name="connsiteY15" fmla="*/ 1177636 h 6317673"/>
              <a:gd name="connsiteX16" fmla="*/ 271474 w 2238819"/>
              <a:gd name="connsiteY16" fmla="*/ 1191491 h 6317673"/>
              <a:gd name="connsiteX17" fmla="*/ 188346 w 2238819"/>
              <a:gd name="connsiteY17" fmla="*/ 1219200 h 6317673"/>
              <a:gd name="connsiteX18" fmla="*/ 146783 w 2238819"/>
              <a:gd name="connsiteY18" fmla="*/ 1260764 h 6317673"/>
              <a:gd name="connsiteX19" fmla="*/ 105219 w 2238819"/>
              <a:gd name="connsiteY19" fmla="*/ 1288473 h 6317673"/>
              <a:gd name="connsiteX20" fmla="*/ 35946 w 2238819"/>
              <a:gd name="connsiteY20" fmla="*/ 1413164 h 6317673"/>
              <a:gd name="connsiteX21" fmla="*/ 22092 w 2238819"/>
              <a:gd name="connsiteY21" fmla="*/ 1482436 h 6317673"/>
              <a:gd name="connsiteX22" fmla="*/ 22092 w 2238819"/>
              <a:gd name="connsiteY22" fmla="*/ 3034146 h 6317673"/>
              <a:gd name="connsiteX23" fmla="*/ 35946 w 2238819"/>
              <a:gd name="connsiteY23" fmla="*/ 3144982 h 6317673"/>
              <a:gd name="connsiteX24" fmla="*/ 63656 w 2238819"/>
              <a:gd name="connsiteY24" fmla="*/ 3311236 h 6317673"/>
              <a:gd name="connsiteX25" fmla="*/ 77510 w 2238819"/>
              <a:gd name="connsiteY25" fmla="*/ 3408218 h 6317673"/>
              <a:gd name="connsiteX26" fmla="*/ 105219 w 2238819"/>
              <a:gd name="connsiteY26" fmla="*/ 3491346 h 6317673"/>
              <a:gd name="connsiteX27" fmla="*/ 119074 w 2238819"/>
              <a:gd name="connsiteY27" fmla="*/ 3560618 h 6317673"/>
              <a:gd name="connsiteX28" fmla="*/ 146783 w 2238819"/>
              <a:gd name="connsiteY28" fmla="*/ 3685309 h 6317673"/>
              <a:gd name="connsiteX29" fmla="*/ 174492 w 2238819"/>
              <a:gd name="connsiteY29" fmla="*/ 3837709 h 6317673"/>
              <a:gd name="connsiteX30" fmla="*/ 202201 w 2238819"/>
              <a:gd name="connsiteY30" fmla="*/ 3934691 h 6317673"/>
              <a:gd name="connsiteX31" fmla="*/ 216056 w 2238819"/>
              <a:gd name="connsiteY31" fmla="*/ 4017818 h 6317673"/>
              <a:gd name="connsiteX32" fmla="*/ 229910 w 2238819"/>
              <a:gd name="connsiteY32" fmla="*/ 4059382 h 6317673"/>
              <a:gd name="connsiteX33" fmla="*/ 257619 w 2238819"/>
              <a:gd name="connsiteY33" fmla="*/ 4184073 h 6317673"/>
              <a:gd name="connsiteX34" fmla="*/ 271474 w 2238819"/>
              <a:gd name="connsiteY34" fmla="*/ 4225636 h 6317673"/>
              <a:gd name="connsiteX35" fmla="*/ 299183 w 2238819"/>
              <a:gd name="connsiteY35" fmla="*/ 4350327 h 6317673"/>
              <a:gd name="connsiteX36" fmla="*/ 326892 w 2238819"/>
              <a:gd name="connsiteY36" fmla="*/ 4433455 h 6317673"/>
              <a:gd name="connsiteX37" fmla="*/ 340746 w 2238819"/>
              <a:gd name="connsiteY37" fmla="*/ 4475018 h 6317673"/>
              <a:gd name="connsiteX38" fmla="*/ 354601 w 2238819"/>
              <a:gd name="connsiteY38" fmla="*/ 4516582 h 6317673"/>
              <a:gd name="connsiteX39" fmla="*/ 368456 w 2238819"/>
              <a:gd name="connsiteY39" fmla="*/ 4641273 h 6317673"/>
              <a:gd name="connsiteX40" fmla="*/ 382310 w 2238819"/>
              <a:gd name="connsiteY40" fmla="*/ 4738255 h 6317673"/>
              <a:gd name="connsiteX41" fmla="*/ 396165 w 2238819"/>
              <a:gd name="connsiteY41" fmla="*/ 5070764 h 6317673"/>
              <a:gd name="connsiteX42" fmla="*/ 410019 w 2238819"/>
              <a:gd name="connsiteY42" fmla="*/ 5250873 h 6317673"/>
              <a:gd name="connsiteX43" fmla="*/ 423874 w 2238819"/>
              <a:gd name="connsiteY43" fmla="*/ 5500255 h 6317673"/>
              <a:gd name="connsiteX44" fmla="*/ 437728 w 2238819"/>
              <a:gd name="connsiteY44" fmla="*/ 5721927 h 6317673"/>
              <a:gd name="connsiteX45" fmla="*/ 423874 w 2238819"/>
              <a:gd name="connsiteY45" fmla="*/ 5929746 h 6317673"/>
              <a:gd name="connsiteX46" fmla="*/ 382310 w 2238819"/>
              <a:gd name="connsiteY46" fmla="*/ 6012873 h 6317673"/>
              <a:gd name="connsiteX47" fmla="*/ 340746 w 2238819"/>
              <a:gd name="connsiteY47" fmla="*/ 6040582 h 6317673"/>
              <a:gd name="connsiteX48" fmla="*/ 271474 w 2238819"/>
              <a:gd name="connsiteY48" fmla="*/ 6123709 h 6317673"/>
              <a:gd name="connsiteX49" fmla="*/ 285328 w 2238819"/>
              <a:gd name="connsiteY49" fmla="*/ 6262255 h 6317673"/>
              <a:gd name="connsiteX50" fmla="*/ 368456 w 2238819"/>
              <a:gd name="connsiteY50" fmla="*/ 6234546 h 6317673"/>
              <a:gd name="connsiteX51" fmla="*/ 410019 w 2238819"/>
              <a:gd name="connsiteY51" fmla="*/ 6220691 h 6317673"/>
              <a:gd name="connsiteX52" fmla="*/ 493146 w 2238819"/>
              <a:gd name="connsiteY52" fmla="*/ 6165273 h 6317673"/>
              <a:gd name="connsiteX53" fmla="*/ 534710 w 2238819"/>
              <a:gd name="connsiteY53" fmla="*/ 6151418 h 6317673"/>
              <a:gd name="connsiteX54" fmla="*/ 576274 w 2238819"/>
              <a:gd name="connsiteY54" fmla="*/ 6123709 h 6317673"/>
              <a:gd name="connsiteX55" fmla="*/ 631692 w 2238819"/>
              <a:gd name="connsiteY55" fmla="*/ 6109855 h 6317673"/>
              <a:gd name="connsiteX56" fmla="*/ 714819 w 2238819"/>
              <a:gd name="connsiteY56" fmla="*/ 6082146 h 6317673"/>
              <a:gd name="connsiteX57" fmla="*/ 742528 w 2238819"/>
              <a:gd name="connsiteY57" fmla="*/ 6054436 h 6317673"/>
              <a:gd name="connsiteX58" fmla="*/ 784092 w 2238819"/>
              <a:gd name="connsiteY58" fmla="*/ 6040582 h 6317673"/>
              <a:gd name="connsiteX59" fmla="*/ 811801 w 2238819"/>
              <a:gd name="connsiteY59" fmla="*/ 5957455 h 6317673"/>
              <a:gd name="connsiteX60" fmla="*/ 881074 w 2238819"/>
              <a:gd name="connsiteY60" fmla="*/ 5902036 h 6317673"/>
              <a:gd name="connsiteX61" fmla="*/ 908783 w 2238819"/>
              <a:gd name="connsiteY61" fmla="*/ 5818909 h 6317673"/>
              <a:gd name="connsiteX62" fmla="*/ 881074 w 2238819"/>
              <a:gd name="connsiteY62" fmla="*/ 5361709 h 6317673"/>
              <a:gd name="connsiteX63" fmla="*/ 867219 w 2238819"/>
              <a:gd name="connsiteY63" fmla="*/ 5237018 h 6317673"/>
              <a:gd name="connsiteX64" fmla="*/ 853365 w 2238819"/>
              <a:gd name="connsiteY64" fmla="*/ 5167746 h 6317673"/>
              <a:gd name="connsiteX65" fmla="*/ 839510 w 2238819"/>
              <a:gd name="connsiteY65" fmla="*/ 5043055 h 6317673"/>
              <a:gd name="connsiteX66" fmla="*/ 825656 w 2238819"/>
              <a:gd name="connsiteY66" fmla="*/ 4959927 h 6317673"/>
              <a:gd name="connsiteX67" fmla="*/ 797946 w 2238819"/>
              <a:gd name="connsiteY67" fmla="*/ 4724400 h 6317673"/>
              <a:gd name="connsiteX68" fmla="*/ 811801 w 2238819"/>
              <a:gd name="connsiteY68" fmla="*/ 3699164 h 6317673"/>
              <a:gd name="connsiteX69" fmla="*/ 839510 w 2238819"/>
              <a:gd name="connsiteY69" fmla="*/ 3588327 h 6317673"/>
              <a:gd name="connsiteX70" fmla="*/ 853365 w 2238819"/>
              <a:gd name="connsiteY70" fmla="*/ 3546764 h 6317673"/>
              <a:gd name="connsiteX71" fmla="*/ 894928 w 2238819"/>
              <a:gd name="connsiteY71" fmla="*/ 3532909 h 6317673"/>
              <a:gd name="connsiteX72" fmla="*/ 908783 w 2238819"/>
              <a:gd name="connsiteY72" fmla="*/ 3588327 h 6317673"/>
              <a:gd name="connsiteX73" fmla="*/ 950346 w 2238819"/>
              <a:gd name="connsiteY73" fmla="*/ 3837709 h 6317673"/>
              <a:gd name="connsiteX74" fmla="*/ 1005765 w 2238819"/>
              <a:gd name="connsiteY74" fmla="*/ 3948546 h 6317673"/>
              <a:gd name="connsiteX75" fmla="*/ 1019619 w 2238819"/>
              <a:gd name="connsiteY75" fmla="*/ 4003964 h 6317673"/>
              <a:gd name="connsiteX76" fmla="*/ 1075037 w 2238819"/>
              <a:gd name="connsiteY76" fmla="*/ 4087091 h 6317673"/>
              <a:gd name="connsiteX77" fmla="*/ 1116601 w 2238819"/>
              <a:gd name="connsiteY77" fmla="*/ 4211782 h 6317673"/>
              <a:gd name="connsiteX78" fmla="*/ 1144310 w 2238819"/>
              <a:gd name="connsiteY78" fmla="*/ 4294909 h 6317673"/>
              <a:gd name="connsiteX79" fmla="*/ 1158165 w 2238819"/>
              <a:gd name="connsiteY79" fmla="*/ 4364182 h 6317673"/>
              <a:gd name="connsiteX80" fmla="*/ 1172019 w 2238819"/>
              <a:gd name="connsiteY80" fmla="*/ 4405746 h 6317673"/>
              <a:gd name="connsiteX81" fmla="*/ 1185874 w 2238819"/>
              <a:gd name="connsiteY81" fmla="*/ 4475018 h 6317673"/>
              <a:gd name="connsiteX82" fmla="*/ 1199728 w 2238819"/>
              <a:gd name="connsiteY82" fmla="*/ 4516582 h 6317673"/>
              <a:gd name="connsiteX83" fmla="*/ 1213583 w 2238819"/>
              <a:gd name="connsiteY83" fmla="*/ 4572000 h 6317673"/>
              <a:gd name="connsiteX84" fmla="*/ 1227437 w 2238819"/>
              <a:gd name="connsiteY84" fmla="*/ 4613564 h 6317673"/>
              <a:gd name="connsiteX85" fmla="*/ 1241292 w 2238819"/>
              <a:gd name="connsiteY85" fmla="*/ 4668982 h 6317673"/>
              <a:gd name="connsiteX86" fmla="*/ 1255146 w 2238819"/>
              <a:gd name="connsiteY86" fmla="*/ 4738255 h 6317673"/>
              <a:gd name="connsiteX87" fmla="*/ 1282856 w 2238819"/>
              <a:gd name="connsiteY87" fmla="*/ 4793673 h 6317673"/>
              <a:gd name="connsiteX88" fmla="*/ 1296710 w 2238819"/>
              <a:gd name="connsiteY88" fmla="*/ 4835236 h 6317673"/>
              <a:gd name="connsiteX89" fmla="*/ 1324419 w 2238819"/>
              <a:gd name="connsiteY89" fmla="*/ 4890655 h 6317673"/>
              <a:gd name="connsiteX90" fmla="*/ 1338274 w 2238819"/>
              <a:gd name="connsiteY90" fmla="*/ 4946073 h 6317673"/>
              <a:gd name="connsiteX91" fmla="*/ 1365983 w 2238819"/>
              <a:gd name="connsiteY91" fmla="*/ 5029200 h 6317673"/>
              <a:gd name="connsiteX92" fmla="*/ 1379837 w 2238819"/>
              <a:gd name="connsiteY92" fmla="*/ 5070764 h 6317673"/>
              <a:gd name="connsiteX93" fmla="*/ 1407546 w 2238819"/>
              <a:gd name="connsiteY93" fmla="*/ 5181600 h 6317673"/>
              <a:gd name="connsiteX94" fmla="*/ 1421401 w 2238819"/>
              <a:gd name="connsiteY94" fmla="*/ 5237018 h 6317673"/>
              <a:gd name="connsiteX95" fmla="*/ 1449110 w 2238819"/>
              <a:gd name="connsiteY95" fmla="*/ 5375564 h 6317673"/>
              <a:gd name="connsiteX96" fmla="*/ 1462965 w 2238819"/>
              <a:gd name="connsiteY96" fmla="*/ 5500255 h 6317673"/>
              <a:gd name="connsiteX97" fmla="*/ 1476819 w 2238819"/>
              <a:gd name="connsiteY97" fmla="*/ 5555673 h 6317673"/>
              <a:gd name="connsiteX98" fmla="*/ 1490674 w 2238819"/>
              <a:gd name="connsiteY98" fmla="*/ 5721927 h 6317673"/>
              <a:gd name="connsiteX99" fmla="*/ 1504528 w 2238819"/>
              <a:gd name="connsiteY99" fmla="*/ 5805055 h 6317673"/>
              <a:gd name="connsiteX100" fmla="*/ 1532237 w 2238819"/>
              <a:gd name="connsiteY100" fmla="*/ 5999018 h 6317673"/>
              <a:gd name="connsiteX101" fmla="*/ 1559946 w 2238819"/>
              <a:gd name="connsiteY101" fmla="*/ 6040582 h 6317673"/>
              <a:gd name="connsiteX102" fmla="*/ 1587656 w 2238819"/>
              <a:gd name="connsiteY102" fmla="*/ 6068291 h 6317673"/>
              <a:gd name="connsiteX103" fmla="*/ 1629219 w 2238819"/>
              <a:gd name="connsiteY103" fmla="*/ 6096000 h 6317673"/>
              <a:gd name="connsiteX104" fmla="*/ 1767765 w 2238819"/>
              <a:gd name="connsiteY104" fmla="*/ 6192982 h 6317673"/>
              <a:gd name="connsiteX105" fmla="*/ 1809328 w 2238819"/>
              <a:gd name="connsiteY105" fmla="*/ 6220691 h 6317673"/>
              <a:gd name="connsiteX106" fmla="*/ 1920165 w 2238819"/>
              <a:gd name="connsiteY106" fmla="*/ 6248400 h 6317673"/>
              <a:gd name="connsiteX107" fmla="*/ 2003292 w 2238819"/>
              <a:gd name="connsiteY107" fmla="*/ 6276109 h 6317673"/>
              <a:gd name="connsiteX108" fmla="*/ 2086419 w 2238819"/>
              <a:gd name="connsiteY108" fmla="*/ 6303818 h 6317673"/>
              <a:gd name="connsiteX109" fmla="*/ 2127983 w 2238819"/>
              <a:gd name="connsiteY109" fmla="*/ 6317673 h 6317673"/>
              <a:gd name="connsiteX110" fmla="*/ 2197256 w 2238819"/>
              <a:gd name="connsiteY110" fmla="*/ 6303818 h 6317673"/>
              <a:gd name="connsiteX111" fmla="*/ 2238819 w 2238819"/>
              <a:gd name="connsiteY111" fmla="*/ 6220691 h 6317673"/>
              <a:gd name="connsiteX112" fmla="*/ 2224965 w 2238819"/>
              <a:gd name="connsiteY112" fmla="*/ 6096000 h 6317673"/>
              <a:gd name="connsiteX113" fmla="*/ 2211110 w 2238819"/>
              <a:gd name="connsiteY113" fmla="*/ 6054436 h 6317673"/>
              <a:gd name="connsiteX114" fmla="*/ 2127983 w 2238819"/>
              <a:gd name="connsiteY114" fmla="*/ 5971309 h 6317673"/>
              <a:gd name="connsiteX115" fmla="*/ 2072565 w 2238819"/>
              <a:gd name="connsiteY115" fmla="*/ 5902036 h 6317673"/>
              <a:gd name="connsiteX116" fmla="*/ 2031001 w 2238819"/>
              <a:gd name="connsiteY116" fmla="*/ 5777346 h 6317673"/>
              <a:gd name="connsiteX117" fmla="*/ 2017146 w 2238819"/>
              <a:gd name="connsiteY117" fmla="*/ 5735782 h 6317673"/>
              <a:gd name="connsiteX118" fmla="*/ 2003292 w 2238819"/>
              <a:gd name="connsiteY118" fmla="*/ 5694218 h 6317673"/>
              <a:gd name="connsiteX119" fmla="*/ 1975583 w 2238819"/>
              <a:gd name="connsiteY119" fmla="*/ 5638800 h 6317673"/>
              <a:gd name="connsiteX120" fmla="*/ 1934019 w 2238819"/>
              <a:gd name="connsiteY120" fmla="*/ 5555673 h 6317673"/>
              <a:gd name="connsiteX121" fmla="*/ 1920165 w 2238819"/>
              <a:gd name="connsiteY121" fmla="*/ 5514109 h 6317673"/>
              <a:gd name="connsiteX122" fmla="*/ 1892456 w 2238819"/>
              <a:gd name="connsiteY122" fmla="*/ 5472546 h 6317673"/>
              <a:gd name="connsiteX123" fmla="*/ 1837037 w 2238819"/>
              <a:gd name="connsiteY123" fmla="*/ 5347855 h 6317673"/>
              <a:gd name="connsiteX124" fmla="*/ 1809328 w 2238819"/>
              <a:gd name="connsiteY124" fmla="*/ 5264727 h 6317673"/>
              <a:gd name="connsiteX125" fmla="*/ 1795474 w 2238819"/>
              <a:gd name="connsiteY125" fmla="*/ 5223164 h 6317673"/>
              <a:gd name="connsiteX126" fmla="*/ 1781619 w 2238819"/>
              <a:gd name="connsiteY126" fmla="*/ 5167746 h 6317673"/>
              <a:gd name="connsiteX127" fmla="*/ 1767765 w 2238819"/>
              <a:gd name="connsiteY127" fmla="*/ 5126182 h 6317673"/>
              <a:gd name="connsiteX128" fmla="*/ 1753910 w 2238819"/>
              <a:gd name="connsiteY128" fmla="*/ 5070764 h 6317673"/>
              <a:gd name="connsiteX129" fmla="*/ 1740056 w 2238819"/>
              <a:gd name="connsiteY129" fmla="*/ 5029200 h 6317673"/>
              <a:gd name="connsiteX130" fmla="*/ 1712346 w 2238819"/>
              <a:gd name="connsiteY130" fmla="*/ 4890655 h 6317673"/>
              <a:gd name="connsiteX131" fmla="*/ 1684637 w 2238819"/>
              <a:gd name="connsiteY131" fmla="*/ 4807527 h 6317673"/>
              <a:gd name="connsiteX132" fmla="*/ 1670783 w 2238819"/>
              <a:gd name="connsiteY132" fmla="*/ 4765964 h 6317673"/>
              <a:gd name="connsiteX133" fmla="*/ 1656928 w 2238819"/>
              <a:gd name="connsiteY133" fmla="*/ 4710546 h 6317673"/>
              <a:gd name="connsiteX134" fmla="*/ 1629219 w 2238819"/>
              <a:gd name="connsiteY134" fmla="*/ 4627418 h 6317673"/>
              <a:gd name="connsiteX135" fmla="*/ 1615365 w 2238819"/>
              <a:gd name="connsiteY135" fmla="*/ 4572000 h 6317673"/>
              <a:gd name="connsiteX136" fmla="*/ 1587656 w 2238819"/>
              <a:gd name="connsiteY136" fmla="*/ 4488873 h 6317673"/>
              <a:gd name="connsiteX137" fmla="*/ 1573801 w 2238819"/>
              <a:gd name="connsiteY137" fmla="*/ 4447309 h 6317673"/>
              <a:gd name="connsiteX138" fmla="*/ 1546092 w 2238819"/>
              <a:gd name="connsiteY138" fmla="*/ 4336473 h 6317673"/>
              <a:gd name="connsiteX139" fmla="*/ 1518383 w 2238819"/>
              <a:gd name="connsiteY139" fmla="*/ 3810000 h 6317673"/>
              <a:gd name="connsiteX140" fmla="*/ 1490674 w 2238819"/>
              <a:gd name="connsiteY140" fmla="*/ 3643746 h 6317673"/>
              <a:gd name="connsiteX141" fmla="*/ 1462965 w 2238819"/>
              <a:gd name="connsiteY141" fmla="*/ 3560618 h 6317673"/>
              <a:gd name="connsiteX142" fmla="*/ 1449110 w 2238819"/>
              <a:gd name="connsiteY142" fmla="*/ 3519055 h 6317673"/>
              <a:gd name="connsiteX143" fmla="*/ 1462965 w 2238819"/>
              <a:gd name="connsiteY143" fmla="*/ 3338946 h 6317673"/>
              <a:gd name="connsiteX144" fmla="*/ 1656928 w 2238819"/>
              <a:gd name="connsiteY144" fmla="*/ 3325091 h 6317673"/>
              <a:gd name="connsiteX145" fmla="*/ 1712346 w 2238819"/>
              <a:gd name="connsiteY145" fmla="*/ 3311236 h 6317673"/>
              <a:gd name="connsiteX146" fmla="*/ 1795474 w 2238819"/>
              <a:gd name="connsiteY146" fmla="*/ 3283527 h 6317673"/>
              <a:gd name="connsiteX147" fmla="*/ 1823183 w 2238819"/>
              <a:gd name="connsiteY147" fmla="*/ 3241964 h 6317673"/>
              <a:gd name="connsiteX148" fmla="*/ 1906310 w 2238819"/>
              <a:gd name="connsiteY148" fmla="*/ 3186546 h 6317673"/>
              <a:gd name="connsiteX149" fmla="*/ 1934019 w 2238819"/>
              <a:gd name="connsiteY149" fmla="*/ 3158836 h 6317673"/>
              <a:gd name="connsiteX150" fmla="*/ 1947874 w 2238819"/>
              <a:gd name="connsiteY150" fmla="*/ 3117273 h 6317673"/>
              <a:gd name="connsiteX151" fmla="*/ 1920165 w 2238819"/>
              <a:gd name="connsiteY151" fmla="*/ 2909455 h 6317673"/>
              <a:gd name="connsiteX152" fmla="*/ 1878601 w 2238819"/>
              <a:gd name="connsiteY152" fmla="*/ 2784764 h 6317673"/>
              <a:gd name="connsiteX153" fmla="*/ 1864746 w 2238819"/>
              <a:gd name="connsiteY153" fmla="*/ 2743200 h 6317673"/>
              <a:gd name="connsiteX154" fmla="*/ 1892456 w 2238819"/>
              <a:gd name="connsiteY154" fmla="*/ 2507673 h 6317673"/>
              <a:gd name="connsiteX155" fmla="*/ 1961728 w 2238819"/>
              <a:gd name="connsiteY155" fmla="*/ 2382982 h 6317673"/>
              <a:gd name="connsiteX156" fmla="*/ 1989437 w 2238819"/>
              <a:gd name="connsiteY156" fmla="*/ 2341418 h 6317673"/>
              <a:gd name="connsiteX157" fmla="*/ 2031001 w 2238819"/>
              <a:gd name="connsiteY157" fmla="*/ 2258291 h 6317673"/>
              <a:gd name="connsiteX158" fmla="*/ 2017146 w 2238819"/>
              <a:gd name="connsiteY158" fmla="*/ 1898073 h 6317673"/>
              <a:gd name="connsiteX159" fmla="*/ 1961728 w 2238819"/>
              <a:gd name="connsiteY159" fmla="*/ 1704109 h 6317673"/>
              <a:gd name="connsiteX160" fmla="*/ 1934019 w 2238819"/>
              <a:gd name="connsiteY160" fmla="*/ 1620982 h 6317673"/>
              <a:gd name="connsiteX161" fmla="*/ 1906310 w 2238819"/>
              <a:gd name="connsiteY161" fmla="*/ 1579418 h 6317673"/>
              <a:gd name="connsiteX162" fmla="*/ 1850892 w 2238819"/>
              <a:gd name="connsiteY162" fmla="*/ 1413164 h 6317673"/>
              <a:gd name="connsiteX163" fmla="*/ 1837037 w 2238819"/>
              <a:gd name="connsiteY163" fmla="*/ 1371600 h 6317673"/>
              <a:gd name="connsiteX164" fmla="*/ 1809328 w 2238819"/>
              <a:gd name="connsiteY164" fmla="*/ 1330036 h 6317673"/>
              <a:gd name="connsiteX165" fmla="*/ 1740056 w 2238819"/>
              <a:gd name="connsiteY165" fmla="*/ 1205346 h 6317673"/>
              <a:gd name="connsiteX166" fmla="*/ 1712346 w 2238819"/>
              <a:gd name="connsiteY166" fmla="*/ 1177636 h 6317673"/>
              <a:gd name="connsiteX167" fmla="*/ 1684637 w 2238819"/>
              <a:gd name="connsiteY167" fmla="*/ 1136073 h 6317673"/>
              <a:gd name="connsiteX168" fmla="*/ 1587656 w 2238819"/>
              <a:gd name="connsiteY168" fmla="*/ 1066800 h 6317673"/>
              <a:gd name="connsiteX169" fmla="*/ 1296710 w 2238819"/>
              <a:gd name="connsiteY169" fmla="*/ 1080655 h 6317673"/>
              <a:gd name="connsiteX170" fmla="*/ 978056 w 2238819"/>
              <a:gd name="connsiteY170" fmla="*/ 955964 h 6317673"/>
              <a:gd name="connsiteX171" fmla="*/ 811801 w 2238819"/>
              <a:gd name="connsiteY171" fmla="*/ 900546 h 6317673"/>
              <a:gd name="connsiteX172" fmla="*/ 784092 w 2238819"/>
              <a:gd name="connsiteY172" fmla="*/ 872836 h 6317673"/>
              <a:gd name="connsiteX173" fmla="*/ 811801 w 2238819"/>
              <a:gd name="connsiteY173" fmla="*/ 831273 h 6317673"/>
              <a:gd name="connsiteX174" fmla="*/ 825656 w 2238819"/>
              <a:gd name="connsiteY174" fmla="*/ 789709 h 6317673"/>
              <a:gd name="connsiteX175" fmla="*/ 881074 w 2238819"/>
              <a:gd name="connsiteY175" fmla="*/ 720436 h 6317673"/>
              <a:gd name="connsiteX176" fmla="*/ 894928 w 2238819"/>
              <a:gd name="connsiteY176" fmla="*/ 678873 h 6317673"/>
              <a:gd name="connsiteX177" fmla="*/ 950346 w 2238819"/>
              <a:gd name="connsiteY177" fmla="*/ 595746 h 6317673"/>
              <a:gd name="connsiteX178" fmla="*/ 978056 w 2238819"/>
              <a:gd name="connsiteY178" fmla="*/ 512618 h 6317673"/>
              <a:gd name="connsiteX179" fmla="*/ 991910 w 2238819"/>
              <a:gd name="connsiteY179" fmla="*/ 471055 h 6317673"/>
              <a:gd name="connsiteX180" fmla="*/ 1019619 w 2238819"/>
              <a:gd name="connsiteY180" fmla="*/ 346364 h 6317673"/>
              <a:gd name="connsiteX181" fmla="*/ 1005765 w 2238819"/>
              <a:gd name="connsiteY181" fmla="*/ 193964 h 6317673"/>
              <a:gd name="connsiteX182" fmla="*/ 964201 w 2238819"/>
              <a:gd name="connsiteY182" fmla="*/ 152400 h 6317673"/>
              <a:gd name="connsiteX183" fmla="*/ 881074 w 2238819"/>
              <a:gd name="connsiteY183" fmla="*/ 55418 h 6317673"/>
              <a:gd name="connsiteX184" fmla="*/ 839510 w 2238819"/>
              <a:gd name="connsiteY184" fmla="*/ 41564 h 6317673"/>
              <a:gd name="connsiteX185" fmla="*/ 742528 w 2238819"/>
              <a:gd name="connsiteY185" fmla="*/ 0 h 6317673"/>
              <a:gd name="connsiteX0" fmla="*/ 742528 w 2238819"/>
              <a:gd name="connsiteY0" fmla="*/ 9648 h 6327321"/>
              <a:gd name="connsiteX1" fmla="*/ 673256 w 2238819"/>
              <a:gd name="connsiteY1" fmla="*/ 412 h 6327321"/>
              <a:gd name="connsiteX2" fmla="*/ 596523 w 2238819"/>
              <a:gd name="connsiteY2" fmla="*/ 33805 h 6327321"/>
              <a:gd name="connsiteX3" fmla="*/ 590128 w 2238819"/>
              <a:gd name="connsiteY3" fmla="*/ 73237 h 6327321"/>
              <a:gd name="connsiteX4" fmla="*/ 467924 w 2238819"/>
              <a:gd name="connsiteY4" fmla="*/ 146062 h 6327321"/>
              <a:gd name="connsiteX5" fmla="*/ 429913 w 2238819"/>
              <a:gd name="connsiteY5" fmla="*/ 266845 h 6327321"/>
              <a:gd name="connsiteX6" fmla="*/ 482845 w 2238819"/>
              <a:gd name="connsiteY6" fmla="*/ 498819 h 6327321"/>
              <a:gd name="connsiteX7" fmla="*/ 426360 w 2238819"/>
              <a:gd name="connsiteY7" fmla="*/ 653707 h 6327321"/>
              <a:gd name="connsiteX8" fmla="*/ 507001 w 2238819"/>
              <a:gd name="connsiteY8" fmla="*/ 743939 h 6327321"/>
              <a:gd name="connsiteX9" fmla="*/ 548565 w 2238819"/>
              <a:gd name="connsiteY9" fmla="*/ 827066 h 6327321"/>
              <a:gd name="connsiteX10" fmla="*/ 576274 w 2238819"/>
              <a:gd name="connsiteY10" fmla="*/ 868630 h 6327321"/>
              <a:gd name="connsiteX11" fmla="*/ 562419 w 2238819"/>
              <a:gd name="connsiteY11" fmla="*/ 1048739 h 6327321"/>
              <a:gd name="connsiteX12" fmla="*/ 548565 w 2238819"/>
              <a:gd name="connsiteY12" fmla="*/ 1118012 h 6327321"/>
              <a:gd name="connsiteX13" fmla="*/ 465437 w 2238819"/>
              <a:gd name="connsiteY13" fmla="*/ 1145721 h 6327321"/>
              <a:gd name="connsiteX14" fmla="*/ 368456 w 2238819"/>
              <a:gd name="connsiteY14" fmla="*/ 1173430 h 6327321"/>
              <a:gd name="connsiteX15" fmla="*/ 326892 w 2238819"/>
              <a:gd name="connsiteY15" fmla="*/ 1187284 h 6327321"/>
              <a:gd name="connsiteX16" fmla="*/ 271474 w 2238819"/>
              <a:gd name="connsiteY16" fmla="*/ 1201139 h 6327321"/>
              <a:gd name="connsiteX17" fmla="*/ 188346 w 2238819"/>
              <a:gd name="connsiteY17" fmla="*/ 1228848 h 6327321"/>
              <a:gd name="connsiteX18" fmla="*/ 146783 w 2238819"/>
              <a:gd name="connsiteY18" fmla="*/ 1270412 h 6327321"/>
              <a:gd name="connsiteX19" fmla="*/ 105219 w 2238819"/>
              <a:gd name="connsiteY19" fmla="*/ 1298121 h 6327321"/>
              <a:gd name="connsiteX20" fmla="*/ 35946 w 2238819"/>
              <a:gd name="connsiteY20" fmla="*/ 1422812 h 6327321"/>
              <a:gd name="connsiteX21" fmla="*/ 22092 w 2238819"/>
              <a:gd name="connsiteY21" fmla="*/ 1492084 h 6327321"/>
              <a:gd name="connsiteX22" fmla="*/ 22092 w 2238819"/>
              <a:gd name="connsiteY22" fmla="*/ 3043794 h 6327321"/>
              <a:gd name="connsiteX23" fmla="*/ 35946 w 2238819"/>
              <a:gd name="connsiteY23" fmla="*/ 3154630 h 6327321"/>
              <a:gd name="connsiteX24" fmla="*/ 63656 w 2238819"/>
              <a:gd name="connsiteY24" fmla="*/ 3320884 h 6327321"/>
              <a:gd name="connsiteX25" fmla="*/ 77510 w 2238819"/>
              <a:gd name="connsiteY25" fmla="*/ 3417866 h 6327321"/>
              <a:gd name="connsiteX26" fmla="*/ 105219 w 2238819"/>
              <a:gd name="connsiteY26" fmla="*/ 3500994 h 6327321"/>
              <a:gd name="connsiteX27" fmla="*/ 119074 w 2238819"/>
              <a:gd name="connsiteY27" fmla="*/ 3570266 h 6327321"/>
              <a:gd name="connsiteX28" fmla="*/ 146783 w 2238819"/>
              <a:gd name="connsiteY28" fmla="*/ 3694957 h 6327321"/>
              <a:gd name="connsiteX29" fmla="*/ 174492 w 2238819"/>
              <a:gd name="connsiteY29" fmla="*/ 3847357 h 6327321"/>
              <a:gd name="connsiteX30" fmla="*/ 202201 w 2238819"/>
              <a:gd name="connsiteY30" fmla="*/ 3944339 h 6327321"/>
              <a:gd name="connsiteX31" fmla="*/ 216056 w 2238819"/>
              <a:gd name="connsiteY31" fmla="*/ 4027466 h 6327321"/>
              <a:gd name="connsiteX32" fmla="*/ 229910 w 2238819"/>
              <a:gd name="connsiteY32" fmla="*/ 4069030 h 6327321"/>
              <a:gd name="connsiteX33" fmla="*/ 257619 w 2238819"/>
              <a:gd name="connsiteY33" fmla="*/ 4193721 h 6327321"/>
              <a:gd name="connsiteX34" fmla="*/ 271474 w 2238819"/>
              <a:gd name="connsiteY34" fmla="*/ 4235284 h 6327321"/>
              <a:gd name="connsiteX35" fmla="*/ 299183 w 2238819"/>
              <a:gd name="connsiteY35" fmla="*/ 4359975 h 6327321"/>
              <a:gd name="connsiteX36" fmla="*/ 326892 w 2238819"/>
              <a:gd name="connsiteY36" fmla="*/ 4443103 h 6327321"/>
              <a:gd name="connsiteX37" fmla="*/ 340746 w 2238819"/>
              <a:gd name="connsiteY37" fmla="*/ 4484666 h 6327321"/>
              <a:gd name="connsiteX38" fmla="*/ 354601 w 2238819"/>
              <a:gd name="connsiteY38" fmla="*/ 4526230 h 6327321"/>
              <a:gd name="connsiteX39" fmla="*/ 368456 w 2238819"/>
              <a:gd name="connsiteY39" fmla="*/ 4650921 h 6327321"/>
              <a:gd name="connsiteX40" fmla="*/ 382310 w 2238819"/>
              <a:gd name="connsiteY40" fmla="*/ 4747903 h 6327321"/>
              <a:gd name="connsiteX41" fmla="*/ 396165 w 2238819"/>
              <a:gd name="connsiteY41" fmla="*/ 5080412 h 6327321"/>
              <a:gd name="connsiteX42" fmla="*/ 410019 w 2238819"/>
              <a:gd name="connsiteY42" fmla="*/ 5260521 h 6327321"/>
              <a:gd name="connsiteX43" fmla="*/ 423874 w 2238819"/>
              <a:gd name="connsiteY43" fmla="*/ 5509903 h 6327321"/>
              <a:gd name="connsiteX44" fmla="*/ 437728 w 2238819"/>
              <a:gd name="connsiteY44" fmla="*/ 5731575 h 6327321"/>
              <a:gd name="connsiteX45" fmla="*/ 423874 w 2238819"/>
              <a:gd name="connsiteY45" fmla="*/ 5939394 h 6327321"/>
              <a:gd name="connsiteX46" fmla="*/ 382310 w 2238819"/>
              <a:gd name="connsiteY46" fmla="*/ 6022521 h 6327321"/>
              <a:gd name="connsiteX47" fmla="*/ 340746 w 2238819"/>
              <a:gd name="connsiteY47" fmla="*/ 6050230 h 6327321"/>
              <a:gd name="connsiteX48" fmla="*/ 271474 w 2238819"/>
              <a:gd name="connsiteY48" fmla="*/ 6133357 h 6327321"/>
              <a:gd name="connsiteX49" fmla="*/ 285328 w 2238819"/>
              <a:gd name="connsiteY49" fmla="*/ 6271903 h 6327321"/>
              <a:gd name="connsiteX50" fmla="*/ 368456 w 2238819"/>
              <a:gd name="connsiteY50" fmla="*/ 6244194 h 6327321"/>
              <a:gd name="connsiteX51" fmla="*/ 410019 w 2238819"/>
              <a:gd name="connsiteY51" fmla="*/ 6230339 h 6327321"/>
              <a:gd name="connsiteX52" fmla="*/ 493146 w 2238819"/>
              <a:gd name="connsiteY52" fmla="*/ 6174921 h 6327321"/>
              <a:gd name="connsiteX53" fmla="*/ 534710 w 2238819"/>
              <a:gd name="connsiteY53" fmla="*/ 6161066 h 6327321"/>
              <a:gd name="connsiteX54" fmla="*/ 576274 w 2238819"/>
              <a:gd name="connsiteY54" fmla="*/ 6133357 h 6327321"/>
              <a:gd name="connsiteX55" fmla="*/ 631692 w 2238819"/>
              <a:gd name="connsiteY55" fmla="*/ 6119503 h 6327321"/>
              <a:gd name="connsiteX56" fmla="*/ 714819 w 2238819"/>
              <a:gd name="connsiteY56" fmla="*/ 6091794 h 6327321"/>
              <a:gd name="connsiteX57" fmla="*/ 742528 w 2238819"/>
              <a:gd name="connsiteY57" fmla="*/ 6064084 h 6327321"/>
              <a:gd name="connsiteX58" fmla="*/ 784092 w 2238819"/>
              <a:gd name="connsiteY58" fmla="*/ 6050230 h 6327321"/>
              <a:gd name="connsiteX59" fmla="*/ 811801 w 2238819"/>
              <a:gd name="connsiteY59" fmla="*/ 5967103 h 6327321"/>
              <a:gd name="connsiteX60" fmla="*/ 881074 w 2238819"/>
              <a:gd name="connsiteY60" fmla="*/ 5911684 h 6327321"/>
              <a:gd name="connsiteX61" fmla="*/ 908783 w 2238819"/>
              <a:gd name="connsiteY61" fmla="*/ 5828557 h 6327321"/>
              <a:gd name="connsiteX62" fmla="*/ 881074 w 2238819"/>
              <a:gd name="connsiteY62" fmla="*/ 5371357 h 6327321"/>
              <a:gd name="connsiteX63" fmla="*/ 867219 w 2238819"/>
              <a:gd name="connsiteY63" fmla="*/ 5246666 h 6327321"/>
              <a:gd name="connsiteX64" fmla="*/ 853365 w 2238819"/>
              <a:gd name="connsiteY64" fmla="*/ 5177394 h 6327321"/>
              <a:gd name="connsiteX65" fmla="*/ 839510 w 2238819"/>
              <a:gd name="connsiteY65" fmla="*/ 5052703 h 6327321"/>
              <a:gd name="connsiteX66" fmla="*/ 825656 w 2238819"/>
              <a:gd name="connsiteY66" fmla="*/ 4969575 h 6327321"/>
              <a:gd name="connsiteX67" fmla="*/ 797946 w 2238819"/>
              <a:gd name="connsiteY67" fmla="*/ 4734048 h 6327321"/>
              <a:gd name="connsiteX68" fmla="*/ 811801 w 2238819"/>
              <a:gd name="connsiteY68" fmla="*/ 3708812 h 6327321"/>
              <a:gd name="connsiteX69" fmla="*/ 839510 w 2238819"/>
              <a:gd name="connsiteY69" fmla="*/ 3597975 h 6327321"/>
              <a:gd name="connsiteX70" fmla="*/ 853365 w 2238819"/>
              <a:gd name="connsiteY70" fmla="*/ 3556412 h 6327321"/>
              <a:gd name="connsiteX71" fmla="*/ 894928 w 2238819"/>
              <a:gd name="connsiteY71" fmla="*/ 3542557 h 6327321"/>
              <a:gd name="connsiteX72" fmla="*/ 908783 w 2238819"/>
              <a:gd name="connsiteY72" fmla="*/ 3597975 h 6327321"/>
              <a:gd name="connsiteX73" fmla="*/ 950346 w 2238819"/>
              <a:gd name="connsiteY73" fmla="*/ 3847357 h 6327321"/>
              <a:gd name="connsiteX74" fmla="*/ 1005765 w 2238819"/>
              <a:gd name="connsiteY74" fmla="*/ 3958194 h 6327321"/>
              <a:gd name="connsiteX75" fmla="*/ 1019619 w 2238819"/>
              <a:gd name="connsiteY75" fmla="*/ 4013612 h 6327321"/>
              <a:gd name="connsiteX76" fmla="*/ 1075037 w 2238819"/>
              <a:gd name="connsiteY76" fmla="*/ 4096739 h 6327321"/>
              <a:gd name="connsiteX77" fmla="*/ 1116601 w 2238819"/>
              <a:gd name="connsiteY77" fmla="*/ 4221430 h 6327321"/>
              <a:gd name="connsiteX78" fmla="*/ 1144310 w 2238819"/>
              <a:gd name="connsiteY78" fmla="*/ 4304557 h 6327321"/>
              <a:gd name="connsiteX79" fmla="*/ 1158165 w 2238819"/>
              <a:gd name="connsiteY79" fmla="*/ 4373830 h 6327321"/>
              <a:gd name="connsiteX80" fmla="*/ 1172019 w 2238819"/>
              <a:gd name="connsiteY80" fmla="*/ 4415394 h 6327321"/>
              <a:gd name="connsiteX81" fmla="*/ 1185874 w 2238819"/>
              <a:gd name="connsiteY81" fmla="*/ 4484666 h 6327321"/>
              <a:gd name="connsiteX82" fmla="*/ 1199728 w 2238819"/>
              <a:gd name="connsiteY82" fmla="*/ 4526230 h 6327321"/>
              <a:gd name="connsiteX83" fmla="*/ 1213583 w 2238819"/>
              <a:gd name="connsiteY83" fmla="*/ 4581648 h 6327321"/>
              <a:gd name="connsiteX84" fmla="*/ 1227437 w 2238819"/>
              <a:gd name="connsiteY84" fmla="*/ 4623212 h 6327321"/>
              <a:gd name="connsiteX85" fmla="*/ 1241292 w 2238819"/>
              <a:gd name="connsiteY85" fmla="*/ 4678630 h 6327321"/>
              <a:gd name="connsiteX86" fmla="*/ 1255146 w 2238819"/>
              <a:gd name="connsiteY86" fmla="*/ 4747903 h 6327321"/>
              <a:gd name="connsiteX87" fmla="*/ 1282856 w 2238819"/>
              <a:gd name="connsiteY87" fmla="*/ 4803321 h 6327321"/>
              <a:gd name="connsiteX88" fmla="*/ 1296710 w 2238819"/>
              <a:gd name="connsiteY88" fmla="*/ 4844884 h 6327321"/>
              <a:gd name="connsiteX89" fmla="*/ 1324419 w 2238819"/>
              <a:gd name="connsiteY89" fmla="*/ 4900303 h 6327321"/>
              <a:gd name="connsiteX90" fmla="*/ 1338274 w 2238819"/>
              <a:gd name="connsiteY90" fmla="*/ 4955721 h 6327321"/>
              <a:gd name="connsiteX91" fmla="*/ 1365983 w 2238819"/>
              <a:gd name="connsiteY91" fmla="*/ 5038848 h 6327321"/>
              <a:gd name="connsiteX92" fmla="*/ 1379837 w 2238819"/>
              <a:gd name="connsiteY92" fmla="*/ 5080412 h 6327321"/>
              <a:gd name="connsiteX93" fmla="*/ 1407546 w 2238819"/>
              <a:gd name="connsiteY93" fmla="*/ 5191248 h 6327321"/>
              <a:gd name="connsiteX94" fmla="*/ 1421401 w 2238819"/>
              <a:gd name="connsiteY94" fmla="*/ 5246666 h 6327321"/>
              <a:gd name="connsiteX95" fmla="*/ 1449110 w 2238819"/>
              <a:gd name="connsiteY95" fmla="*/ 5385212 h 6327321"/>
              <a:gd name="connsiteX96" fmla="*/ 1462965 w 2238819"/>
              <a:gd name="connsiteY96" fmla="*/ 5509903 h 6327321"/>
              <a:gd name="connsiteX97" fmla="*/ 1476819 w 2238819"/>
              <a:gd name="connsiteY97" fmla="*/ 5565321 h 6327321"/>
              <a:gd name="connsiteX98" fmla="*/ 1490674 w 2238819"/>
              <a:gd name="connsiteY98" fmla="*/ 5731575 h 6327321"/>
              <a:gd name="connsiteX99" fmla="*/ 1504528 w 2238819"/>
              <a:gd name="connsiteY99" fmla="*/ 5814703 h 6327321"/>
              <a:gd name="connsiteX100" fmla="*/ 1532237 w 2238819"/>
              <a:gd name="connsiteY100" fmla="*/ 6008666 h 6327321"/>
              <a:gd name="connsiteX101" fmla="*/ 1559946 w 2238819"/>
              <a:gd name="connsiteY101" fmla="*/ 6050230 h 6327321"/>
              <a:gd name="connsiteX102" fmla="*/ 1587656 w 2238819"/>
              <a:gd name="connsiteY102" fmla="*/ 6077939 h 6327321"/>
              <a:gd name="connsiteX103" fmla="*/ 1629219 w 2238819"/>
              <a:gd name="connsiteY103" fmla="*/ 6105648 h 6327321"/>
              <a:gd name="connsiteX104" fmla="*/ 1767765 w 2238819"/>
              <a:gd name="connsiteY104" fmla="*/ 6202630 h 6327321"/>
              <a:gd name="connsiteX105" fmla="*/ 1809328 w 2238819"/>
              <a:gd name="connsiteY105" fmla="*/ 6230339 h 6327321"/>
              <a:gd name="connsiteX106" fmla="*/ 1920165 w 2238819"/>
              <a:gd name="connsiteY106" fmla="*/ 6258048 h 6327321"/>
              <a:gd name="connsiteX107" fmla="*/ 2003292 w 2238819"/>
              <a:gd name="connsiteY107" fmla="*/ 6285757 h 6327321"/>
              <a:gd name="connsiteX108" fmla="*/ 2086419 w 2238819"/>
              <a:gd name="connsiteY108" fmla="*/ 6313466 h 6327321"/>
              <a:gd name="connsiteX109" fmla="*/ 2127983 w 2238819"/>
              <a:gd name="connsiteY109" fmla="*/ 6327321 h 6327321"/>
              <a:gd name="connsiteX110" fmla="*/ 2197256 w 2238819"/>
              <a:gd name="connsiteY110" fmla="*/ 6313466 h 6327321"/>
              <a:gd name="connsiteX111" fmla="*/ 2238819 w 2238819"/>
              <a:gd name="connsiteY111" fmla="*/ 6230339 h 6327321"/>
              <a:gd name="connsiteX112" fmla="*/ 2224965 w 2238819"/>
              <a:gd name="connsiteY112" fmla="*/ 6105648 h 6327321"/>
              <a:gd name="connsiteX113" fmla="*/ 2211110 w 2238819"/>
              <a:gd name="connsiteY113" fmla="*/ 6064084 h 6327321"/>
              <a:gd name="connsiteX114" fmla="*/ 2127983 w 2238819"/>
              <a:gd name="connsiteY114" fmla="*/ 5980957 h 6327321"/>
              <a:gd name="connsiteX115" fmla="*/ 2072565 w 2238819"/>
              <a:gd name="connsiteY115" fmla="*/ 5911684 h 6327321"/>
              <a:gd name="connsiteX116" fmla="*/ 2031001 w 2238819"/>
              <a:gd name="connsiteY116" fmla="*/ 5786994 h 6327321"/>
              <a:gd name="connsiteX117" fmla="*/ 2017146 w 2238819"/>
              <a:gd name="connsiteY117" fmla="*/ 5745430 h 6327321"/>
              <a:gd name="connsiteX118" fmla="*/ 2003292 w 2238819"/>
              <a:gd name="connsiteY118" fmla="*/ 5703866 h 6327321"/>
              <a:gd name="connsiteX119" fmla="*/ 1975583 w 2238819"/>
              <a:gd name="connsiteY119" fmla="*/ 5648448 h 6327321"/>
              <a:gd name="connsiteX120" fmla="*/ 1934019 w 2238819"/>
              <a:gd name="connsiteY120" fmla="*/ 5565321 h 6327321"/>
              <a:gd name="connsiteX121" fmla="*/ 1920165 w 2238819"/>
              <a:gd name="connsiteY121" fmla="*/ 5523757 h 6327321"/>
              <a:gd name="connsiteX122" fmla="*/ 1892456 w 2238819"/>
              <a:gd name="connsiteY122" fmla="*/ 5482194 h 6327321"/>
              <a:gd name="connsiteX123" fmla="*/ 1837037 w 2238819"/>
              <a:gd name="connsiteY123" fmla="*/ 5357503 h 6327321"/>
              <a:gd name="connsiteX124" fmla="*/ 1809328 w 2238819"/>
              <a:gd name="connsiteY124" fmla="*/ 5274375 h 6327321"/>
              <a:gd name="connsiteX125" fmla="*/ 1795474 w 2238819"/>
              <a:gd name="connsiteY125" fmla="*/ 5232812 h 6327321"/>
              <a:gd name="connsiteX126" fmla="*/ 1781619 w 2238819"/>
              <a:gd name="connsiteY126" fmla="*/ 5177394 h 6327321"/>
              <a:gd name="connsiteX127" fmla="*/ 1767765 w 2238819"/>
              <a:gd name="connsiteY127" fmla="*/ 5135830 h 6327321"/>
              <a:gd name="connsiteX128" fmla="*/ 1753910 w 2238819"/>
              <a:gd name="connsiteY128" fmla="*/ 5080412 h 6327321"/>
              <a:gd name="connsiteX129" fmla="*/ 1740056 w 2238819"/>
              <a:gd name="connsiteY129" fmla="*/ 5038848 h 6327321"/>
              <a:gd name="connsiteX130" fmla="*/ 1712346 w 2238819"/>
              <a:gd name="connsiteY130" fmla="*/ 4900303 h 6327321"/>
              <a:gd name="connsiteX131" fmla="*/ 1684637 w 2238819"/>
              <a:gd name="connsiteY131" fmla="*/ 4817175 h 6327321"/>
              <a:gd name="connsiteX132" fmla="*/ 1670783 w 2238819"/>
              <a:gd name="connsiteY132" fmla="*/ 4775612 h 6327321"/>
              <a:gd name="connsiteX133" fmla="*/ 1656928 w 2238819"/>
              <a:gd name="connsiteY133" fmla="*/ 4720194 h 6327321"/>
              <a:gd name="connsiteX134" fmla="*/ 1629219 w 2238819"/>
              <a:gd name="connsiteY134" fmla="*/ 4637066 h 6327321"/>
              <a:gd name="connsiteX135" fmla="*/ 1615365 w 2238819"/>
              <a:gd name="connsiteY135" fmla="*/ 4581648 h 6327321"/>
              <a:gd name="connsiteX136" fmla="*/ 1587656 w 2238819"/>
              <a:gd name="connsiteY136" fmla="*/ 4498521 h 6327321"/>
              <a:gd name="connsiteX137" fmla="*/ 1573801 w 2238819"/>
              <a:gd name="connsiteY137" fmla="*/ 4456957 h 6327321"/>
              <a:gd name="connsiteX138" fmla="*/ 1546092 w 2238819"/>
              <a:gd name="connsiteY138" fmla="*/ 4346121 h 6327321"/>
              <a:gd name="connsiteX139" fmla="*/ 1518383 w 2238819"/>
              <a:gd name="connsiteY139" fmla="*/ 3819648 h 6327321"/>
              <a:gd name="connsiteX140" fmla="*/ 1490674 w 2238819"/>
              <a:gd name="connsiteY140" fmla="*/ 3653394 h 6327321"/>
              <a:gd name="connsiteX141" fmla="*/ 1462965 w 2238819"/>
              <a:gd name="connsiteY141" fmla="*/ 3570266 h 6327321"/>
              <a:gd name="connsiteX142" fmla="*/ 1449110 w 2238819"/>
              <a:gd name="connsiteY142" fmla="*/ 3528703 h 6327321"/>
              <a:gd name="connsiteX143" fmla="*/ 1462965 w 2238819"/>
              <a:gd name="connsiteY143" fmla="*/ 3348594 h 6327321"/>
              <a:gd name="connsiteX144" fmla="*/ 1656928 w 2238819"/>
              <a:gd name="connsiteY144" fmla="*/ 3334739 h 6327321"/>
              <a:gd name="connsiteX145" fmla="*/ 1712346 w 2238819"/>
              <a:gd name="connsiteY145" fmla="*/ 3320884 h 6327321"/>
              <a:gd name="connsiteX146" fmla="*/ 1795474 w 2238819"/>
              <a:gd name="connsiteY146" fmla="*/ 3293175 h 6327321"/>
              <a:gd name="connsiteX147" fmla="*/ 1823183 w 2238819"/>
              <a:gd name="connsiteY147" fmla="*/ 3251612 h 6327321"/>
              <a:gd name="connsiteX148" fmla="*/ 1906310 w 2238819"/>
              <a:gd name="connsiteY148" fmla="*/ 3196194 h 6327321"/>
              <a:gd name="connsiteX149" fmla="*/ 1934019 w 2238819"/>
              <a:gd name="connsiteY149" fmla="*/ 3168484 h 6327321"/>
              <a:gd name="connsiteX150" fmla="*/ 1947874 w 2238819"/>
              <a:gd name="connsiteY150" fmla="*/ 3126921 h 6327321"/>
              <a:gd name="connsiteX151" fmla="*/ 1920165 w 2238819"/>
              <a:gd name="connsiteY151" fmla="*/ 2919103 h 6327321"/>
              <a:gd name="connsiteX152" fmla="*/ 1878601 w 2238819"/>
              <a:gd name="connsiteY152" fmla="*/ 2794412 h 6327321"/>
              <a:gd name="connsiteX153" fmla="*/ 1864746 w 2238819"/>
              <a:gd name="connsiteY153" fmla="*/ 2752848 h 6327321"/>
              <a:gd name="connsiteX154" fmla="*/ 1892456 w 2238819"/>
              <a:gd name="connsiteY154" fmla="*/ 2517321 h 6327321"/>
              <a:gd name="connsiteX155" fmla="*/ 1961728 w 2238819"/>
              <a:gd name="connsiteY155" fmla="*/ 2392630 h 6327321"/>
              <a:gd name="connsiteX156" fmla="*/ 1989437 w 2238819"/>
              <a:gd name="connsiteY156" fmla="*/ 2351066 h 6327321"/>
              <a:gd name="connsiteX157" fmla="*/ 2031001 w 2238819"/>
              <a:gd name="connsiteY157" fmla="*/ 2267939 h 6327321"/>
              <a:gd name="connsiteX158" fmla="*/ 2017146 w 2238819"/>
              <a:gd name="connsiteY158" fmla="*/ 1907721 h 6327321"/>
              <a:gd name="connsiteX159" fmla="*/ 1961728 w 2238819"/>
              <a:gd name="connsiteY159" fmla="*/ 1713757 h 6327321"/>
              <a:gd name="connsiteX160" fmla="*/ 1934019 w 2238819"/>
              <a:gd name="connsiteY160" fmla="*/ 1630630 h 6327321"/>
              <a:gd name="connsiteX161" fmla="*/ 1906310 w 2238819"/>
              <a:gd name="connsiteY161" fmla="*/ 1589066 h 6327321"/>
              <a:gd name="connsiteX162" fmla="*/ 1850892 w 2238819"/>
              <a:gd name="connsiteY162" fmla="*/ 1422812 h 6327321"/>
              <a:gd name="connsiteX163" fmla="*/ 1837037 w 2238819"/>
              <a:gd name="connsiteY163" fmla="*/ 1381248 h 6327321"/>
              <a:gd name="connsiteX164" fmla="*/ 1809328 w 2238819"/>
              <a:gd name="connsiteY164" fmla="*/ 1339684 h 6327321"/>
              <a:gd name="connsiteX165" fmla="*/ 1740056 w 2238819"/>
              <a:gd name="connsiteY165" fmla="*/ 1214994 h 6327321"/>
              <a:gd name="connsiteX166" fmla="*/ 1712346 w 2238819"/>
              <a:gd name="connsiteY166" fmla="*/ 1187284 h 6327321"/>
              <a:gd name="connsiteX167" fmla="*/ 1684637 w 2238819"/>
              <a:gd name="connsiteY167" fmla="*/ 1145721 h 6327321"/>
              <a:gd name="connsiteX168" fmla="*/ 1587656 w 2238819"/>
              <a:gd name="connsiteY168" fmla="*/ 1076448 h 6327321"/>
              <a:gd name="connsiteX169" fmla="*/ 1296710 w 2238819"/>
              <a:gd name="connsiteY169" fmla="*/ 1090303 h 6327321"/>
              <a:gd name="connsiteX170" fmla="*/ 978056 w 2238819"/>
              <a:gd name="connsiteY170" fmla="*/ 965612 h 6327321"/>
              <a:gd name="connsiteX171" fmla="*/ 811801 w 2238819"/>
              <a:gd name="connsiteY171" fmla="*/ 910194 h 6327321"/>
              <a:gd name="connsiteX172" fmla="*/ 784092 w 2238819"/>
              <a:gd name="connsiteY172" fmla="*/ 882484 h 6327321"/>
              <a:gd name="connsiteX173" fmla="*/ 811801 w 2238819"/>
              <a:gd name="connsiteY173" fmla="*/ 840921 h 6327321"/>
              <a:gd name="connsiteX174" fmla="*/ 825656 w 2238819"/>
              <a:gd name="connsiteY174" fmla="*/ 799357 h 6327321"/>
              <a:gd name="connsiteX175" fmla="*/ 881074 w 2238819"/>
              <a:gd name="connsiteY175" fmla="*/ 730084 h 6327321"/>
              <a:gd name="connsiteX176" fmla="*/ 894928 w 2238819"/>
              <a:gd name="connsiteY176" fmla="*/ 688521 h 6327321"/>
              <a:gd name="connsiteX177" fmla="*/ 950346 w 2238819"/>
              <a:gd name="connsiteY177" fmla="*/ 605394 h 6327321"/>
              <a:gd name="connsiteX178" fmla="*/ 978056 w 2238819"/>
              <a:gd name="connsiteY178" fmla="*/ 522266 h 6327321"/>
              <a:gd name="connsiteX179" fmla="*/ 991910 w 2238819"/>
              <a:gd name="connsiteY179" fmla="*/ 480703 h 6327321"/>
              <a:gd name="connsiteX180" fmla="*/ 1019619 w 2238819"/>
              <a:gd name="connsiteY180" fmla="*/ 356012 h 6327321"/>
              <a:gd name="connsiteX181" fmla="*/ 1005765 w 2238819"/>
              <a:gd name="connsiteY181" fmla="*/ 203612 h 6327321"/>
              <a:gd name="connsiteX182" fmla="*/ 964201 w 2238819"/>
              <a:gd name="connsiteY182" fmla="*/ 162048 h 6327321"/>
              <a:gd name="connsiteX183" fmla="*/ 881074 w 2238819"/>
              <a:gd name="connsiteY183" fmla="*/ 65066 h 6327321"/>
              <a:gd name="connsiteX184" fmla="*/ 839510 w 2238819"/>
              <a:gd name="connsiteY184" fmla="*/ 51212 h 6327321"/>
              <a:gd name="connsiteX185" fmla="*/ 742528 w 2238819"/>
              <a:gd name="connsiteY185" fmla="*/ 9648 h 6327321"/>
              <a:gd name="connsiteX0" fmla="*/ 715174 w 2238819"/>
              <a:gd name="connsiteY0" fmla="*/ 28785 h 6326920"/>
              <a:gd name="connsiteX1" fmla="*/ 673256 w 2238819"/>
              <a:gd name="connsiteY1" fmla="*/ 11 h 6326920"/>
              <a:gd name="connsiteX2" fmla="*/ 596523 w 2238819"/>
              <a:gd name="connsiteY2" fmla="*/ 33404 h 6326920"/>
              <a:gd name="connsiteX3" fmla="*/ 590128 w 2238819"/>
              <a:gd name="connsiteY3" fmla="*/ 72836 h 6326920"/>
              <a:gd name="connsiteX4" fmla="*/ 467924 w 2238819"/>
              <a:gd name="connsiteY4" fmla="*/ 145661 h 6326920"/>
              <a:gd name="connsiteX5" fmla="*/ 429913 w 2238819"/>
              <a:gd name="connsiteY5" fmla="*/ 266444 h 6326920"/>
              <a:gd name="connsiteX6" fmla="*/ 482845 w 2238819"/>
              <a:gd name="connsiteY6" fmla="*/ 498418 h 6326920"/>
              <a:gd name="connsiteX7" fmla="*/ 426360 w 2238819"/>
              <a:gd name="connsiteY7" fmla="*/ 653306 h 6326920"/>
              <a:gd name="connsiteX8" fmla="*/ 507001 w 2238819"/>
              <a:gd name="connsiteY8" fmla="*/ 743538 h 6326920"/>
              <a:gd name="connsiteX9" fmla="*/ 548565 w 2238819"/>
              <a:gd name="connsiteY9" fmla="*/ 826665 h 6326920"/>
              <a:gd name="connsiteX10" fmla="*/ 576274 w 2238819"/>
              <a:gd name="connsiteY10" fmla="*/ 868229 h 6326920"/>
              <a:gd name="connsiteX11" fmla="*/ 562419 w 2238819"/>
              <a:gd name="connsiteY11" fmla="*/ 1048338 h 6326920"/>
              <a:gd name="connsiteX12" fmla="*/ 548565 w 2238819"/>
              <a:gd name="connsiteY12" fmla="*/ 1117611 h 6326920"/>
              <a:gd name="connsiteX13" fmla="*/ 465437 w 2238819"/>
              <a:gd name="connsiteY13" fmla="*/ 1145320 h 6326920"/>
              <a:gd name="connsiteX14" fmla="*/ 368456 w 2238819"/>
              <a:gd name="connsiteY14" fmla="*/ 1173029 h 6326920"/>
              <a:gd name="connsiteX15" fmla="*/ 326892 w 2238819"/>
              <a:gd name="connsiteY15" fmla="*/ 1186883 h 6326920"/>
              <a:gd name="connsiteX16" fmla="*/ 271474 w 2238819"/>
              <a:gd name="connsiteY16" fmla="*/ 1200738 h 6326920"/>
              <a:gd name="connsiteX17" fmla="*/ 188346 w 2238819"/>
              <a:gd name="connsiteY17" fmla="*/ 1228447 h 6326920"/>
              <a:gd name="connsiteX18" fmla="*/ 146783 w 2238819"/>
              <a:gd name="connsiteY18" fmla="*/ 1270011 h 6326920"/>
              <a:gd name="connsiteX19" fmla="*/ 105219 w 2238819"/>
              <a:gd name="connsiteY19" fmla="*/ 1297720 h 6326920"/>
              <a:gd name="connsiteX20" fmla="*/ 35946 w 2238819"/>
              <a:gd name="connsiteY20" fmla="*/ 1422411 h 6326920"/>
              <a:gd name="connsiteX21" fmla="*/ 22092 w 2238819"/>
              <a:gd name="connsiteY21" fmla="*/ 1491683 h 6326920"/>
              <a:gd name="connsiteX22" fmla="*/ 22092 w 2238819"/>
              <a:gd name="connsiteY22" fmla="*/ 3043393 h 6326920"/>
              <a:gd name="connsiteX23" fmla="*/ 35946 w 2238819"/>
              <a:gd name="connsiteY23" fmla="*/ 3154229 h 6326920"/>
              <a:gd name="connsiteX24" fmla="*/ 63656 w 2238819"/>
              <a:gd name="connsiteY24" fmla="*/ 3320483 h 6326920"/>
              <a:gd name="connsiteX25" fmla="*/ 77510 w 2238819"/>
              <a:gd name="connsiteY25" fmla="*/ 3417465 h 6326920"/>
              <a:gd name="connsiteX26" fmla="*/ 105219 w 2238819"/>
              <a:gd name="connsiteY26" fmla="*/ 3500593 h 6326920"/>
              <a:gd name="connsiteX27" fmla="*/ 119074 w 2238819"/>
              <a:gd name="connsiteY27" fmla="*/ 3569865 h 6326920"/>
              <a:gd name="connsiteX28" fmla="*/ 146783 w 2238819"/>
              <a:gd name="connsiteY28" fmla="*/ 3694556 h 6326920"/>
              <a:gd name="connsiteX29" fmla="*/ 174492 w 2238819"/>
              <a:gd name="connsiteY29" fmla="*/ 3846956 h 6326920"/>
              <a:gd name="connsiteX30" fmla="*/ 202201 w 2238819"/>
              <a:gd name="connsiteY30" fmla="*/ 3943938 h 6326920"/>
              <a:gd name="connsiteX31" fmla="*/ 216056 w 2238819"/>
              <a:gd name="connsiteY31" fmla="*/ 4027065 h 6326920"/>
              <a:gd name="connsiteX32" fmla="*/ 229910 w 2238819"/>
              <a:gd name="connsiteY32" fmla="*/ 4068629 h 6326920"/>
              <a:gd name="connsiteX33" fmla="*/ 257619 w 2238819"/>
              <a:gd name="connsiteY33" fmla="*/ 4193320 h 6326920"/>
              <a:gd name="connsiteX34" fmla="*/ 271474 w 2238819"/>
              <a:gd name="connsiteY34" fmla="*/ 4234883 h 6326920"/>
              <a:gd name="connsiteX35" fmla="*/ 299183 w 2238819"/>
              <a:gd name="connsiteY35" fmla="*/ 4359574 h 6326920"/>
              <a:gd name="connsiteX36" fmla="*/ 326892 w 2238819"/>
              <a:gd name="connsiteY36" fmla="*/ 4442702 h 6326920"/>
              <a:gd name="connsiteX37" fmla="*/ 340746 w 2238819"/>
              <a:gd name="connsiteY37" fmla="*/ 4484265 h 6326920"/>
              <a:gd name="connsiteX38" fmla="*/ 354601 w 2238819"/>
              <a:gd name="connsiteY38" fmla="*/ 4525829 h 6326920"/>
              <a:gd name="connsiteX39" fmla="*/ 368456 w 2238819"/>
              <a:gd name="connsiteY39" fmla="*/ 4650520 h 6326920"/>
              <a:gd name="connsiteX40" fmla="*/ 382310 w 2238819"/>
              <a:gd name="connsiteY40" fmla="*/ 4747502 h 6326920"/>
              <a:gd name="connsiteX41" fmla="*/ 396165 w 2238819"/>
              <a:gd name="connsiteY41" fmla="*/ 5080011 h 6326920"/>
              <a:gd name="connsiteX42" fmla="*/ 410019 w 2238819"/>
              <a:gd name="connsiteY42" fmla="*/ 5260120 h 6326920"/>
              <a:gd name="connsiteX43" fmla="*/ 423874 w 2238819"/>
              <a:gd name="connsiteY43" fmla="*/ 5509502 h 6326920"/>
              <a:gd name="connsiteX44" fmla="*/ 437728 w 2238819"/>
              <a:gd name="connsiteY44" fmla="*/ 5731174 h 6326920"/>
              <a:gd name="connsiteX45" fmla="*/ 423874 w 2238819"/>
              <a:gd name="connsiteY45" fmla="*/ 5938993 h 6326920"/>
              <a:gd name="connsiteX46" fmla="*/ 382310 w 2238819"/>
              <a:gd name="connsiteY46" fmla="*/ 6022120 h 6326920"/>
              <a:gd name="connsiteX47" fmla="*/ 340746 w 2238819"/>
              <a:gd name="connsiteY47" fmla="*/ 6049829 h 6326920"/>
              <a:gd name="connsiteX48" fmla="*/ 271474 w 2238819"/>
              <a:gd name="connsiteY48" fmla="*/ 6132956 h 6326920"/>
              <a:gd name="connsiteX49" fmla="*/ 285328 w 2238819"/>
              <a:gd name="connsiteY49" fmla="*/ 6271502 h 6326920"/>
              <a:gd name="connsiteX50" fmla="*/ 368456 w 2238819"/>
              <a:gd name="connsiteY50" fmla="*/ 6243793 h 6326920"/>
              <a:gd name="connsiteX51" fmla="*/ 410019 w 2238819"/>
              <a:gd name="connsiteY51" fmla="*/ 6229938 h 6326920"/>
              <a:gd name="connsiteX52" fmla="*/ 493146 w 2238819"/>
              <a:gd name="connsiteY52" fmla="*/ 6174520 h 6326920"/>
              <a:gd name="connsiteX53" fmla="*/ 534710 w 2238819"/>
              <a:gd name="connsiteY53" fmla="*/ 6160665 h 6326920"/>
              <a:gd name="connsiteX54" fmla="*/ 576274 w 2238819"/>
              <a:gd name="connsiteY54" fmla="*/ 6132956 h 6326920"/>
              <a:gd name="connsiteX55" fmla="*/ 631692 w 2238819"/>
              <a:gd name="connsiteY55" fmla="*/ 6119102 h 6326920"/>
              <a:gd name="connsiteX56" fmla="*/ 714819 w 2238819"/>
              <a:gd name="connsiteY56" fmla="*/ 6091393 h 6326920"/>
              <a:gd name="connsiteX57" fmla="*/ 742528 w 2238819"/>
              <a:gd name="connsiteY57" fmla="*/ 6063683 h 6326920"/>
              <a:gd name="connsiteX58" fmla="*/ 784092 w 2238819"/>
              <a:gd name="connsiteY58" fmla="*/ 6049829 h 6326920"/>
              <a:gd name="connsiteX59" fmla="*/ 811801 w 2238819"/>
              <a:gd name="connsiteY59" fmla="*/ 5966702 h 6326920"/>
              <a:gd name="connsiteX60" fmla="*/ 881074 w 2238819"/>
              <a:gd name="connsiteY60" fmla="*/ 5911283 h 6326920"/>
              <a:gd name="connsiteX61" fmla="*/ 908783 w 2238819"/>
              <a:gd name="connsiteY61" fmla="*/ 5828156 h 6326920"/>
              <a:gd name="connsiteX62" fmla="*/ 881074 w 2238819"/>
              <a:gd name="connsiteY62" fmla="*/ 5370956 h 6326920"/>
              <a:gd name="connsiteX63" fmla="*/ 867219 w 2238819"/>
              <a:gd name="connsiteY63" fmla="*/ 5246265 h 6326920"/>
              <a:gd name="connsiteX64" fmla="*/ 853365 w 2238819"/>
              <a:gd name="connsiteY64" fmla="*/ 5176993 h 6326920"/>
              <a:gd name="connsiteX65" fmla="*/ 839510 w 2238819"/>
              <a:gd name="connsiteY65" fmla="*/ 5052302 h 6326920"/>
              <a:gd name="connsiteX66" fmla="*/ 825656 w 2238819"/>
              <a:gd name="connsiteY66" fmla="*/ 4969174 h 6326920"/>
              <a:gd name="connsiteX67" fmla="*/ 797946 w 2238819"/>
              <a:gd name="connsiteY67" fmla="*/ 4733647 h 6326920"/>
              <a:gd name="connsiteX68" fmla="*/ 811801 w 2238819"/>
              <a:gd name="connsiteY68" fmla="*/ 3708411 h 6326920"/>
              <a:gd name="connsiteX69" fmla="*/ 839510 w 2238819"/>
              <a:gd name="connsiteY69" fmla="*/ 3597574 h 6326920"/>
              <a:gd name="connsiteX70" fmla="*/ 853365 w 2238819"/>
              <a:gd name="connsiteY70" fmla="*/ 3556011 h 6326920"/>
              <a:gd name="connsiteX71" fmla="*/ 894928 w 2238819"/>
              <a:gd name="connsiteY71" fmla="*/ 3542156 h 6326920"/>
              <a:gd name="connsiteX72" fmla="*/ 908783 w 2238819"/>
              <a:gd name="connsiteY72" fmla="*/ 3597574 h 6326920"/>
              <a:gd name="connsiteX73" fmla="*/ 950346 w 2238819"/>
              <a:gd name="connsiteY73" fmla="*/ 3846956 h 6326920"/>
              <a:gd name="connsiteX74" fmla="*/ 1005765 w 2238819"/>
              <a:gd name="connsiteY74" fmla="*/ 3957793 h 6326920"/>
              <a:gd name="connsiteX75" fmla="*/ 1019619 w 2238819"/>
              <a:gd name="connsiteY75" fmla="*/ 4013211 h 6326920"/>
              <a:gd name="connsiteX76" fmla="*/ 1075037 w 2238819"/>
              <a:gd name="connsiteY76" fmla="*/ 4096338 h 6326920"/>
              <a:gd name="connsiteX77" fmla="*/ 1116601 w 2238819"/>
              <a:gd name="connsiteY77" fmla="*/ 4221029 h 6326920"/>
              <a:gd name="connsiteX78" fmla="*/ 1144310 w 2238819"/>
              <a:gd name="connsiteY78" fmla="*/ 4304156 h 6326920"/>
              <a:gd name="connsiteX79" fmla="*/ 1158165 w 2238819"/>
              <a:gd name="connsiteY79" fmla="*/ 4373429 h 6326920"/>
              <a:gd name="connsiteX80" fmla="*/ 1172019 w 2238819"/>
              <a:gd name="connsiteY80" fmla="*/ 4414993 h 6326920"/>
              <a:gd name="connsiteX81" fmla="*/ 1185874 w 2238819"/>
              <a:gd name="connsiteY81" fmla="*/ 4484265 h 6326920"/>
              <a:gd name="connsiteX82" fmla="*/ 1199728 w 2238819"/>
              <a:gd name="connsiteY82" fmla="*/ 4525829 h 6326920"/>
              <a:gd name="connsiteX83" fmla="*/ 1213583 w 2238819"/>
              <a:gd name="connsiteY83" fmla="*/ 4581247 h 6326920"/>
              <a:gd name="connsiteX84" fmla="*/ 1227437 w 2238819"/>
              <a:gd name="connsiteY84" fmla="*/ 4622811 h 6326920"/>
              <a:gd name="connsiteX85" fmla="*/ 1241292 w 2238819"/>
              <a:gd name="connsiteY85" fmla="*/ 4678229 h 6326920"/>
              <a:gd name="connsiteX86" fmla="*/ 1255146 w 2238819"/>
              <a:gd name="connsiteY86" fmla="*/ 4747502 h 6326920"/>
              <a:gd name="connsiteX87" fmla="*/ 1282856 w 2238819"/>
              <a:gd name="connsiteY87" fmla="*/ 4802920 h 6326920"/>
              <a:gd name="connsiteX88" fmla="*/ 1296710 w 2238819"/>
              <a:gd name="connsiteY88" fmla="*/ 4844483 h 6326920"/>
              <a:gd name="connsiteX89" fmla="*/ 1324419 w 2238819"/>
              <a:gd name="connsiteY89" fmla="*/ 4899902 h 6326920"/>
              <a:gd name="connsiteX90" fmla="*/ 1338274 w 2238819"/>
              <a:gd name="connsiteY90" fmla="*/ 4955320 h 6326920"/>
              <a:gd name="connsiteX91" fmla="*/ 1365983 w 2238819"/>
              <a:gd name="connsiteY91" fmla="*/ 5038447 h 6326920"/>
              <a:gd name="connsiteX92" fmla="*/ 1379837 w 2238819"/>
              <a:gd name="connsiteY92" fmla="*/ 5080011 h 6326920"/>
              <a:gd name="connsiteX93" fmla="*/ 1407546 w 2238819"/>
              <a:gd name="connsiteY93" fmla="*/ 5190847 h 6326920"/>
              <a:gd name="connsiteX94" fmla="*/ 1421401 w 2238819"/>
              <a:gd name="connsiteY94" fmla="*/ 5246265 h 6326920"/>
              <a:gd name="connsiteX95" fmla="*/ 1449110 w 2238819"/>
              <a:gd name="connsiteY95" fmla="*/ 5384811 h 6326920"/>
              <a:gd name="connsiteX96" fmla="*/ 1462965 w 2238819"/>
              <a:gd name="connsiteY96" fmla="*/ 5509502 h 6326920"/>
              <a:gd name="connsiteX97" fmla="*/ 1476819 w 2238819"/>
              <a:gd name="connsiteY97" fmla="*/ 5564920 h 6326920"/>
              <a:gd name="connsiteX98" fmla="*/ 1490674 w 2238819"/>
              <a:gd name="connsiteY98" fmla="*/ 5731174 h 6326920"/>
              <a:gd name="connsiteX99" fmla="*/ 1504528 w 2238819"/>
              <a:gd name="connsiteY99" fmla="*/ 5814302 h 6326920"/>
              <a:gd name="connsiteX100" fmla="*/ 1532237 w 2238819"/>
              <a:gd name="connsiteY100" fmla="*/ 6008265 h 6326920"/>
              <a:gd name="connsiteX101" fmla="*/ 1559946 w 2238819"/>
              <a:gd name="connsiteY101" fmla="*/ 6049829 h 6326920"/>
              <a:gd name="connsiteX102" fmla="*/ 1587656 w 2238819"/>
              <a:gd name="connsiteY102" fmla="*/ 6077538 h 6326920"/>
              <a:gd name="connsiteX103" fmla="*/ 1629219 w 2238819"/>
              <a:gd name="connsiteY103" fmla="*/ 6105247 h 6326920"/>
              <a:gd name="connsiteX104" fmla="*/ 1767765 w 2238819"/>
              <a:gd name="connsiteY104" fmla="*/ 6202229 h 6326920"/>
              <a:gd name="connsiteX105" fmla="*/ 1809328 w 2238819"/>
              <a:gd name="connsiteY105" fmla="*/ 6229938 h 6326920"/>
              <a:gd name="connsiteX106" fmla="*/ 1920165 w 2238819"/>
              <a:gd name="connsiteY106" fmla="*/ 6257647 h 6326920"/>
              <a:gd name="connsiteX107" fmla="*/ 2003292 w 2238819"/>
              <a:gd name="connsiteY107" fmla="*/ 6285356 h 6326920"/>
              <a:gd name="connsiteX108" fmla="*/ 2086419 w 2238819"/>
              <a:gd name="connsiteY108" fmla="*/ 6313065 h 6326920"/>
              <a:gd name="connsiteX109" fmla="*/ 2127983 w 2238819"/>
              <a:gd name="connsiteY109" fmla="*/ 6326920 h 6326920"/>
              <a:gd name="connsiteX110" fmla="*/ 2197256 w 2238819"/>
              <a:gd name="connsiteY110" fmla="*/ 6313065 h 6326920"/>
              <a:gd name="connsiteX111" fmla="*/ 2238819 w 2238819"/>
              <a:gd name="connsiteY111" fmla="*/ 6229938 h 6326920"/>
              <a:gd name="connsiteX112" fmla="*/ 2224965 w 2238819"/>
              <a:gd name="connsiteY112" fmla="*/ 6105247 h 6326920"/>
              <a:gd name="connsiteX113" fmla="*/ 2211110 w 2238819"/>
              <a:gd name="connsiteY113" fmla="*/ 6063683 h 6326920"/>
              <a:gd name="connsiteX114" fmla="*/ 2127983 w 2238819"/>
              <a:gd name="connsiteY114" fmla="*/ 5980556 h 6326920"/>
              <a:gd name="connsiteX115" fmla="*/ 2072565 w 2238819"/>
              <a:gd name="connsiteY115" fmla="*/ 5911283 h 6326920"/>
              <a:gd name="connsiteX116" fmla="*/ 2031001 w 2238819"/>
              <a:gd name="connsiteY116" fmla="*/ 5786593 h 6326920"/>
              <a:gd name="connsiteX117" fmla="*/ 2017146 w 2238819"/>
              <a:gd name="connsiteY117" fmla="*/ 5745029 h 6326920"/>
              <a:gd name="connsiteX118" fmla="*/ 2003292 w 2238819"/>
              <a:gd name="connsiteY118" fmla="*/ 5703465 h 6326920"/>
              <a:gd name="connsiteX119" fmla="*/ 1975583 w 2238819"/>
              <a:gd name="connsiteY119" fmla="*/ 5648047 h 6326920"/>
              <a:gd name="connsiteX120" fmla="*/ 1934019 w 2238819"/>
              <a:gd name="connsiteY120" fmla="*/ 5564920 h 6326920"/>
              <a:gd name="connsiteX121" fmla="*/ 1920165 w 2238819"/>
              <a:gd name="connsiteY121" fmla="*/ 5523356 h 6326920"/>
              <a:gd name="connsiteX122" fmla="*/ 1892456 w 2238819"/>
              <a:gd name="connsiteY122" fmla="*/ 5481793 h 6326920"/>
              <a:gd name="connsiteX123" fmla="*/ 1837037 w 2238819"/>
              <a:gd name="connsiteY123" fmla="*/ 5357102 h 6326920"/>
              <a:gd name="connsiteX124" fmla="*/ 1809328 w 2238819"/>
              <a:gd name="connsiteY124" fmla="*/ 5273974 h 6326920"/>
              <a:gd name="connsiteX125" fmla="*/ 1795474 w 2238819"/>
              <a:gd name="connsiteY125" fmla="*/ 5232411 h 6326920"/>
              <a:gd name="connsiteX126" fmla="*/ 1781619 w 2238819"/>
              <a:gd name="connsiteY126" fmla="*/ 5176993 h 6326920"/>
              <a:gd name="connsiteX127" fmla="*/ 1767765 w 2238819"/>
              <a:gd name="connsiteY127" fmla="*/ 5135429 h 6326920"/>
              <a:gd name="connsiteX128" fmla="*/ 1753910 w 2238819"/>
              <a:gd name="connsiteY128" fmla="*/ 5080011 h 6326920"/>
              <a:gd name="connsiteX129" fmla="*/ 1740056 w 2238819"/>
              <a:gd name="connsiteY129" fmla="*/ 5038447 h 6326920"/>
              <a:gd name="connsiteX130" fmla="*/ 1712346 w 2238819"/>
              <a:gd name="connsiteY130" fmla="*/ 4899902 h 6326920"/>
              <a:gd name="connsiteX131" fmla="*/ 1684637 w 2238819"/>
              <a:gd name="connsiteY131" fmla="*/ 4816774 h 6326920"/>
              <a:gd name="connsiteX132" fmla="*/ 1670783 w 2238819"/>
              <a:gd name="connsiteY132" fmla="*/ 4775211 h 6326920"/>
              <a:gd name="connsiteX133" fmla="*/ 1656928 w 2238819"/>
              <a:gd name="connsiteY133" fmla="*/ 4719793 h 6326920"/>
              <a:gd name="connsiteX134" fmla="*/ 1629219 w 2238819"/>
              <a:gd name="connsiteY134" fmla="*/ 4636665 h 6326920"/>
              <a:gd name="connsiteX135" fmla="*/ 1615365 w 2238819"/>
              <a:gd name="connsiteY135" fmla="*/ 4581247 h 6326920"/>
              <a:gd name="connsiteX136" fmla="*/ 1587656 w 2238819"/>
              <a:gd name="connsiteY136" fmla="*/ 4498120 h 6326920"/>
              <a:gd name="connsiteX137" fmla="*/ 1573801 w 2238819"/>
              <a:gd name="connsiteY137" fmla="*/ 4456556 h 6326920"/>
              <a:gd name="connsiteX138" fmla="*/ 1546092 w 2238819"/>
              <a:gd name="connsiteY138" fmla="*/ 4345720 h 6326920"/>
              <a:gd name="connsiteX139" fmla="*/ 1518383 w 2238819"/>
              <a:gd name="connsiteY139" fmla="*/ 3819247 h 6326920"/>
              <a:gd name="connsiteX140" fmla="*/ 1490674 w 2238819"/>
              <a:gd name="connsiteY140" fmla="*/ 3652993 h 6326920"/>
              <a:gd name="connsiteX141" fmla="*/ 1462965 w 2238819"/>
              <a:gd name="connsiteY141" fmla="*/ 3569865 h 6326920"/>
              <a:gd name="connsiteX142" fmla="*/ 1449110 w 2238819"/>
              <a:gd name="connsiteY142" fmla="*/ 3528302 h 6326920"/>
              <a:gd name="connsiteX143" fmla="*/ 1462965 w 2238819"/>
              <a:gd name="connsiteY143" fmla="*/ 3348193 h 6326920"/>
              <a:gd name="connsiteX144" fmla="*/ 1656928 w 2238819"/>
              <a:gd name="connsiteY144" fmla="*/ 3334338 h 6326920"/>
              <a:gd name="connsiteX145" fmla="*/ 1712346 w 2238819"/>
              <a:gd name="connsiteY145" fmla="*/ 3320483 h 6326920"/>
              <a:gd name="connsiteX146" fmla="*/ 1795474 w 2238819"/>
              <a:gd name="connsiteY146" fmla="*/ 3292774 h 6326920"/>
              <a:gd name="connsiteX147" fmla="*/ 1823183 w 2238819"/>
              <a:gd name="connsiteY147" fmla="*/ 3251211 h 6326920"/>
              <a:gd name="connsiteX148" fmla="*/ 1906310 w 2238819"/>
              <a:gd name="connsiteY148" fmla="*/ 3195793 h 6326920"/>
              <a:gd name="connsiteX149" fmla="*/ 1934019 w 2238819"/>
              <a:gd name="connsiteY149" fmla="*/ 3168083 h 6326920"/>
              <a:gd name="connsiteX150" fmla="*/ 1947874 w 2238819"/>
              <a:gd name="connsiteY150" fmla="*/ 3126520 h 6326920"/>
              <a:gd name="connsiteX151" fmla="*/ 1920165 w 2238819"/>
              <a:gd name="connsiteY151" fmla="*/ 2918702 h 6326920"/>
              <a:gd name="connsiteX152" fmla="*/ 1878601 w 2238819"/>
              <a:gd name="connsiteY152" fmla="*/ 2794011 h 6326920"/>
              <a:gd name="connsiteX153" fmla="*/ 1864746 w 2238819"/>
              <a:gd name="connsiteY153" fmla="*/ 2752447 h 6326920"/>
              <a:gd name="connsiteX154" fmla="*/ 1892456 w 2238819"/>
              <a:gd name="connsiteY154" fmla="*/ 2516920 h 6326920"/>
              <a:gd name="connsiteX155" fmla="*/ 1961728 w 2238819"/>
              <a:gd name="connsiteY155" fmla="*/ 2392229 h 6326920"/>
              <a:gd name="connsiteX156" fmla="*/ 1989437 w 2238819"/>
              <a:gd name="connsiteY156" fmla="*/ 2350665 h 6326920"/>
              <a:gd name="connsiteX157" fmla="*/ 2031001 w 2238819"/>
              <a:gd name="connsiteY157" fmla="*/ 2267538 h 6326920"/>
              <a:gd name="connsiteX158" fmla="*/ 2017146 w 2238819"/>
              <a:gd name="connsiteY158" fmla="*/ 1907320 h 6326920"/>
              <a:gd name="connsiteX159" fmla="*/ 1961728 w 2238819"/>
              <a:gd name="connsiteY159" fmla="*/ 1713356 h 6326920"/>
              <a:gd name="connsiteX160" fmla="*/ 1934019 w 2238819"/>
              <a:gd name="connsiteY160" fmla="*/ 1630229 h 6326920"/>
              <a:gd name="connsiteX161" fmla="*/ 1906310 w 2238819"/>
              <a:gd name="connsiteY161" fmla="*/ 1588665 h 6326920"/>
              <a:gd name="connsiteX162" fmla="*/ 1850892 w 2238819"/>
              <a:gd name="connsiteY162" fmla="*/ 1422411 h 6326920"/>
              <a:gd name="connsiteX163" fmla="*/ 1837037 w 2238819"/>
              <a:gd name="connsiteY163" fmla="*/ 1380847 h 6326920"/>
              <a:gd name="connsiteX164" fmla="*/ 1809328 w 2238819"/>
              <a:gd name="connsiteY164" fmla="*/ 1339283 h 6326920"/>
              <a:gd name="connsiteX165" fmla="*/ 1740056 w 2238819"/>
              <a:gd name="connsiteY165" fmla="*/ 1214593 h 6326920"/>
              <a:gd name="connsiteX166" fmla="*/ 1712346 w 2238819"/>
              <a:gd name="connsiteY166" fmla="*/ 1186883 h 6326920"/>
              <a:gd name="connsiteX167" fmla="*/ 1684637 w 2238819"/>
              <a:gd name="connsiteY167" fmla="*/ 1145320 h 6326920"/>
              <a:gd name="connsiteX168" fmla="*/ 1587656 w 2238819"/>
              <a:gd name="connsiteY168" fmla="*/ 1076047 h 6326920"/>
              <a:gd name="connsiteX169" fmla="*/ 1296710 w 2238819"/>
              <a:gd name="connsiteY169" fmla="*/ 1089902 h 6326920"/>
              <a:gd name="connsiteX170" fmla="*/ 978056 w 2238819"/>
              <a:gd name="connsiteY170" fmla="*/ 965211 h 6326920"/>
              <a:gd name="connsiteX171" fmla="*/ 811801 w 2238819"/>
              <a:gd name="connsiteY171" fmla="*/ 909793 h 6326920"/>
              <a:gd name="connsiteX172" fmla="*/ 784092 w 2238819"/>
              <a:gd name="connsiteY172" fmla="*/ 882083 h 6326920"/>
              <a:gd name="connsiteX173" fmla="*/ 811801 w 2238819"/>
              <a:gd name="connsiteY173" fmla="*/ 840520 h 6326920"/>
              <a:gd name="connsiteX174" fmla="*/ 825656 w 2238819"/>
              <a:gd name="connsiteY174" fmla="*/ 798956 h 6326920"/>
              <a:gd name="connsiteX175" fmla="*/ 881074 w 2238819"/>
              <a:gd name="connsiteY175" fmla="*/ 729683 h 6326920"/>
              <a:gd name="connsiteX176" fmla="*/ 894928 w 2238819"/>
              <a:gd name="connsiteY176" fmla="*/ 688120 h 6326920"/>
              <a:gd name="connsiteX177" fmla="*/ 950346 w 2238819"/>
              <a:gd name="connsiteY177" fmla="*/ 604993 h 6326920"/>
              <a:gd name="connsiteX178" fmla="*/ 978056 w 2238819"/>
              <a:gd name="connsiteY178" fmla="*/ 521865 h 6326920"/>
              <a:gd name="connsiteX179" fmla="*/ 991910 w 2238819"/>
              <a:gd name="connsiteY179" fmla="*/ 480302 h 6326920"/>
              <a:gd name="connsiteX180" fmla="*/ 1019619 w 2238819"/>
              <a:gd name="connsiteY180" fmla="*/ 355611 h 6326920"/>
              <a:gd name="connsiteX181" fmla="*/ 1005765 w 2238819"/>
              <a:gd name="connsiteY181" fmla="*/ 203211 h 6326920"/>
              <a:gd name="connsiteX182" fmla="*/ 964201 w 2238819"/>
              <a:gd name="connsiteY182" fmla="*/ 161647 h 6326920"/>
              <a:gd name="connsiteX183" fmla="*/ 881074 w 2238819"/>
              <a:gd name="connsiteY183" fmla="*/ 64665 h 6326920"/>
              <a:gd name="connsiteX184" fmla="*/ 839510 w 2238819"/>
              <a:gd name="connsiteY184" fmla="*/ 50811 h 6326920"/>
              <a:gd name="connsiteX185" fmla="*/ 715174 w 2238819"/>
              <a:gd name="connsiteY185" fmla="*/ 28785 h 6326920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19619 w 2238819"/>
              <a:gd name="connsiteY180" fmla="*/ 347798 h 6319107"/>
              <a:gd name="connsiteX181" fmla="*/ 1005765 w 2238819"/>
              <a:gd name="connsiteY181" fmla="*/ 195398 h 6319107"/>
              <a:gd name="connsiteX182" fmla="*/ 964201 w 2238819"/>
              <a:gd name="connsiteY182" fmla="*/ 153834 h 6319107"/>
              <a:gd name="connsiteX183" fmla="*/ 881074 w 2238819"/>
              <a:gd name="connsiteY183" fmla="*/ 56852 h 6319107"/>
              <a:gd name="connsiteX184" fmla="*/ 839510 w 2238819"/>
              <a:gd name="connsiteY184" fmla="*/ 42998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19619 w 2238819"/>
              <a:gd name="connsiteY180" fmla="*/ 347798 h 6319107"/>
              <a:gd name="connsiteX181" fmla="*/ 1005765 w 2238819"/>
              <a:gd name="connsiteY181" fmla="*/ 195398 h 6319107"/>
              <a:gd name="connsiteX182" fmla="*/ 964201 w 2238819"/>
              <a:gd name="connsiteY182" fmla="*/ 153834 h 6319107"/>
              <a:gd name="connsiteX183" fmla="*/ 881074 w 2238819"/>
              <a:gd name="connsiteY183" fmla="*/ 56852 h 6319107"/>
              <a:gd name="connsiteX184" fmla="*/ 847325 w 2238819"/>
              <a:gd name="connsiteY184" fmla="*/ 7829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19619 w 2238819"/>
              <a:gd name="connsiteY180" fmla="*/ 347798 h 6319107"/>
              <a:gd name="connsiteX181" fmla="*/ 1005765 w 2238819"/>
              <a:gd name="connsiteY181" fmla="*/ 195398 h 6319107"/>
              <a:gd name="connsiteX182" fmla="*/ 964201 w 2238819"/>
              <a:gd name="connsiteY182" fmla="*/ 153834 h 6319107"/>
              <a:gd name="connsiteX183" fmla="*/ 959228 w 2238819"/>
              <a:gd name="connsiteY183" fmla="*/ 88113 h 6319107"/>
              <a:gd name="connsiteX184" fmla="*/ 847325 w 2238819"/>
              <a:gd name="connsiteY184" fmla="*/ 7829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19619 w 2238819"/>
              <a:gd name="connsiteY180" fmla="*/ 347798 h 6319107"/>
              <a:gd name="connsiteX181" fmla="*/ 1005765 w 2238819"/>
              <a:gd name="connsiteY181" fmla="*/ 195398 h 6319107"/>
              <a:gd name="connsiteX182" fmla="*/ 964201 w 2238819"/>
              <a:gd name="connsiteY182" fmla="*/ 153834 h 6319107"/>
              <a:gd name="connsiteX183" fmla="*/ 959228 w 2238819"/>
              <a:gd name="connsiteY183" fmla="*/ 88113 h 6319107"/>
              <a:gd name="connsiteX184" fmla="*/ 831694 w 2238819"/>
              <a:gd name="connsiteY184" fmla="*/ 3922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19619 w 2238819"/>
              <a:gd name="connsiteY180" fmla="*/ 347798 h 6319107"/>
              <a:gd name="connsiteX181" fmla="*/ 1005765 w 2238819"/>
              <a:gd name="connsiteY181" fmla="*/ 195398 h 6319107"/>
              <a:gd name="connsiteX182" fmla="*/ 964201 w 2238819"/>
              <a:gd name="connsiteY182" fmla="*/ 153834 h 6319107"/>
              <a:gd name="connsiteX183" fmla="*/ 861535 w 2238819"/>
              <a:gd name="connsiteY183" fmla="*/ 33406 h 6319107"/>
              <a:gd name="connsiteX184" fmla="*/ 831694 w 2238819"/>
              <a:gd name="connsiteY184" fmla="*/ 3922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19619 w 2238819"/>
              <a:gd name="connsiteY180" fmla="*/ 347798 h 6319107"/>
              <a:gd name="connsiteX181" fmla="*/ 1005765 w 2238819"/>
              <a:gd name="connsiteY181" fmla="*/ 195398 h 6319107"/>
              <a:gd name="connsiteX182" fmla="*/ 960293 w 2238819"/>
              <a:gd name="connsiteY182" fmla="*/ 63957 h 6319107"/>
              <a:gd name="connsiteX183" fmla="*/ 861535 w 2238819"/>
              <a:gd name="connsiteY183" fmla="*/ 33406 h 6319107"/>
              <a:gd name="connsiteX184" fmla="*/ 831694 w 2238819"/>
              <a:gd name="connsiteY184" fmla="*/ 3922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19619 w 2238819"/>
              <a:gd name="connsiteY180" fmla="*/ 347798 h 6319107"/>
              <a:gd name="connsiteX181" fmla="*/ 1044842 w 2238819"/>
              <a:gd name="connsiteY181" fmla="*/ 226660 h 6319107"/>
              <a:gd name="connsiteX182" fmla="*/ 960293 w 2238819"/>
              <a:gd name="connsiteY182" fmla="*/ 63957 h 6319107"/>
              <a:gd name="connsiteX183" fmla="*/ 861535 w 2238819"/>
              <a:gd name="connsiteY183" fmla="*/ 33406 h 6319107"/>
              <a:gd name="connsiteX184" fmla="*/ 831694 w 2238819"/>
              <a:gd name="connsiteY184" fmla="*/ 3922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960293 w 2238819"/>
              <a:gd name="connsiteY182" fmla="*/ 63957 h 6319107"/>
              <a:gd name="connsiteX183" fmla="*/ 861535 w 2238819"/>
              <a:gd name="connsiteY183" fmla="*/ 33406 h 6319107"/>
              <a:gd name="connsiteX184" fmla="*/ 831694 w 2238819"/>
              <a:gd name="connsiteY184" fmla="*/ 3922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960293 w 2238819"/>
              <a:gd name="connsiteY182" fmla="*/ 75680 h 6319107"/>
              <a:gd name="connsiteX183" fmla="*/ 861535 w 2238819"/>
              <a:gd name="connsiteY183" fmla="*/ 33406 h 6319107"/>
              <a:gd name="connsiteX184" fmla="*/ 831694 w 2238819"/>
              <a:gd name="connsiteY184" fmla="*/ 3922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960293 w 2238819"/>
              <a:gd name="connsiteY182" fmla="*/ 98770 h 6319107"/>
              <a:gd name="connsiteX183" fmla="*/ 960293 w 2238819"/>
              <a:gd name="connsiteY183" fmla="*/ 75680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960293 w 2238819"/>
              <a:gd name="connsiteY182" fmla="*/ 98770 h 6319107"/>
              <a:gd name="connsiteX183" fmla="*/ 960293 w 2238819"/>
              <a:gd name="connsiteY183" fmla="*/ 75680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921216 w 2238819"/>
              <a:gd name="connsiteY182" fmla="*/ 63601 h 6319107"/>
              <a:gd name="connsiteX183" fmla="*/ 960293 w 2238819"/>
              <a:gd name="connsiteY183" fmla="*/ 75680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921216 w 2238819"/>
              <a:gd name="connsiteY182" fmla="*/ 63601 h 6319107"/>
              <a:gd name="connsiteX183" fmla="*/ 925124 w 2238819"/>
              <a:gd name="connsiteY183" fmla="*/ 60049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921216 w 2238819"/>
              <a:gd name="connsiteY182" fmla="*/ 63601 h 6319107"/>
              <a:gd name="connsiteX183" fmla="*/ 925124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921216 w 2238819"/>
              <a:gd name="connsiteY182" fmla="*/ 63601 h 6319107"/>
              <a:gd name="connsiteX183" fmla="*/ 913217 w 2238819"/>
              <a:gd name="connsiteY183" fmla="*/ 29093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1002179 w 2238819"/>
              <a:gd name="connsiteY182" fmla="*/ 89794 h 6319107"/>
              <a:gd name="connsiteX183" fmla="*/ 913217 w 2238819"/>
              <a:gd name="connsiteY183" fmla="*/ 29093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1002179 w 2238819"/>
              <a:gd name="connsiteY182" fmla="*/ 89794 h 6319107"/>
              <a:gd name="connsiteX183" fmla="*/ 925123 w 2238819"/>
              <a:gd name="connsiteY183" fmla="*/ 57668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1002179 w 2238819"/>
              <a:gd name="connsiteY182" fmla="*/ 89794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1002179 w 2238819"/>
              <a:gd name="connsiteY182" fmla="*/ 89794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4842 w 2238819"/>
              <a:gd name="connsiteY181" fmla="*/ 226660 h 6319107"/>
              <a:gd name="connsiteX182" fmla="*/ 997416 w 2238819"/>
              <a:gd name="connsiteY182" fmla="*/ 1350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32935 w 2238819"/>
              <a:gd name="connsiteY181" fmla="*/ 252853 h 6319107"/>
              <a:gd name="connsiteX182" fmla="*/ 997416 w 2238819"/>
              <a:gd name="connsiteY182" fmla="*/ 1350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32935 w 2238819"/>
              <a:gd name="connsiteY181" fmla="*/ 252853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32935 w 2238819"/>
              <a:gd name="connsiteY181" fmla="*/ 252853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991910 w 2238819"/>
              <a:gd name="connsiteY179" fmla="*/ 472489 h 6319107"/>
              <a:gd name="connsiteX180" fmla="*/ 1035250 w 2238819"/>
              <a:gd name="connsiteY180" fmla="*/ 465029 h 6319107"/>
              <a:gd name="connsiteX181" fmla="*/ 1042460 w 2238819"/>
              <a:gd name="connsiteY181" fmla="*/ 302859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1068110 w 2238819"/>
              <a:gd name="connsiteY179" fmla="*/ 515352 h 6319107"/>
              <a:gd name="connsiteX180" fmla="*/ 1035250 w 2238819"/>
              <a:gd name="connsiteY180" fmla="*/ 465029 h 6319107"/>
              <a:gd name="connsiteX181" fmla="*/ 1042460 w 2238819"/>
              <a:gd name="connsiteY181" fmla="*/ 302859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78056 w 2238819"/>
              <a:gd name="connsiteY178" fmla="*/ 514052 h 6319107"/>
              <a:gd name="connsiteX179" fmla="*/ 1068110 w 2238819"/>
              <a:gd name="connsiteY179" fmla="*/ 515352 h 6319107"/>
              <a:gd name="connsiteX180" fmla="*/ 1035250 w 2238819"/>
              <a:gd name="connsiteY180" fmla="*/ 465029 h 6319107"/>
              <a:gd name="connsiteX181" fmla="*/ 1042460 w 2238819"/>
              <a:gd name="connsiteY181" fmla="*/ 302859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92344 w 2238819"/>
              <a:gd name="connsiteY178" fmla="*/ 675977 h 6319107"/>
              <a:gd name="connsiteX179" fmla="*/ 1068110 w 2238819"/>
              <a:gd name="connsiteY179" fmla="*/ 515352 h 6319107"/>
              <a:gd name="connsiteX180" fmla="*/ 1035250 w 2238819"/>
              <a:gd name="connsiteY180" fmla="*/ 465029 h 6319107"/>
              <a:gd name="connsiteX181" fmla="*/ 1042460 w 2238819"/>
              <a:gd name="connsiteY181" fmla="*/ 302859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92344 w 2238819"/>
              <a:gd name="connsiteY178" fmla="*/ 675977 h 6319107"/>
              <a:gd name="connsiteX179" fmla="*/ 1077635 w 2238819"/>
              <a:gd name="connsiteY179" fmla="*/ 517733 h 6319107"/>
              <a:gd name="connsiteX180" fmla="*/ 1035250 w 2238819"/>
              <a:gd name="connsiteY180" fmla="*/ 465029 h 6319107"/>
              <a:gd name="connsiteX181" fmla="*/ 1042460 w 2238819"/>
              <a:gd name="connsiteY181" fmla="*/ 302859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92344 w 2238819"/>
              <a:gd name="connsiteY178" fmla="*/ 675977 h 6319107"/>
              <a:gd name="connsiteX179" fmla="*/ 1077635 w 2238819"/>
              <a:gd name="connsiteY179" fmla="*/ 517733 h 6319107"/>
              <a:gd name="connsiteX180" fmla="*/ 1035250 w 2238819"/>
              <a:gd name="connsiteY180" fmla="*/ 465029 h 6319107"/>
              <a:gd name="connsiteX181" fmla="*/ 1042460 w 2238819"/>
              <a:gd name="connsiteY181" fmla="*/ 302859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92344 w 2238819"/>
              <a:gd name="connsiteY178" fmla="*/ 675977 h 6319107"/>
              <a:gd name="connsiteX179" fmla="*/ 1068110 w 2238819"/>
              <a:gd name="connsiteY179" fmla="*/ 527258 h 6319107"/>
              <a:gd name="connsiteX180" fmla="*/ 1035250 w 2238819"/>
              <a:gd name="connsiteY180" fmla="*/ 465029 h 6319107"/>
              <a:gd name="connsiteX181" fmla="*/ 1042460 w 2238819"/>
              <a:gd name="connsiteY181" fmla="*/ 302859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92344 w 2238819"/>
              <a:gd name="connsiteY178" fmla="*/ 675977 h 6319107"/>
              <a:gd name="connsiteX179" fmla="*/ 999920 w 2238819"/>
              <a:gd name="connsiteY179" fmla="*/ 673812 h 6319107"/>
              <a:gd name="connsiteX180" fmla="*/ 1068110 w 2238819"/>
              <a:gd name="connsiteY180" fmla="*/ 527258 h 6319107"/>
              <a:gd name="connsiteX181" fmla="*/ 1035250 w 2238819"/>
              <a:gd name="connsiteY181" fmla="*/ 465029 h 6319107"/>
              <a:gd name="connsiteX182" fmla="*/ 1042460 w 2238819"/>
              <a:gd name="connsiteY182" fmla="*/ 302859 h 6319107"/>
              <a:gd name="connsiteX183" fmla="*/ 1016466 w 2238819"/>
              <a:gd name="connsiteY183" fmla="*/ 173138 h 6319107"/>
              <a:gd name="connsiteX184" fmla="*/ 925123 w 2238819"/>
              <a:gd name="connsiteY184" fmla="*/ 81481 h 6319107"/>
              <a:gd name="connsiteX185" fmla="*/ 861535 w 2238819"/>
              <a:gd name="connsiteY185" fmla="*/ 33406 h 6319107"/>
              <a:gd name="connsiteX186" fmla="*/ 831694 w 2238819"/>
              <a:gd name="connsiteY186" fmla="*/ 3922 h 6319107"/>
              <a:gd name="connsiteX187" fmla="*/ 715174 w 2238819"/>
              <a:gd name="connsiteY18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92344 w 2238819"/>
              <a:gd name="connsiteY178" fmla="*/ 675977 h 6319107"/>
              <a:gd name="connsiteX179" fmla="*/ 1045164 w 2238819"/>
              <a:gd name="connsiteY179" fmla="*/ 649999 h 6319107"/>
              <a:gd name="connsiteX180" fmla="*/ 1068110 w 2238819"/>
              <a:gd name="connsiteY180" fmla="*/ 527258 h 6319107"/>
              <a:gd name="connsiteX181" fmla="*/ 1035250 w 2238819"/>
              <a:gd name="connsiteY181" fmla="*/ 465029 h 6319107"/>
              <a:gd name="connsiteX182" fmla="*/ 1042460 w 2238819"/>
              <a:gd name="connsiteY182" fmla="*/ 302859 h 6319107"/>
              <a:gd name="connsiteX183" fmla="*/ 1016466 w 2238819"/>
              <a:gd name="connsiteY183" fmla="*/ 173138 h 6319107"/>
              <a:gd name="connsiteX184" fmla="*/ 925123 w 2238819"/>
              <a:gd name="connsiteY184" fmla="*/ 81481 h 6319107"/>
              <a:gd name="connsiteX185" fmla="*/ 861535 w 2238819"/>
              <a:gd name="connsiteY185" fmla="*/ 33406 h 6319107"/>
              <a:gd name="connsiteX186" fmla="*/ 831694 w 2238819"/>
              <a:gd name="connsiteY186" fmla="*/ 3922 h 6319107"/>
              <a:gd name="connsiteX187" fmla="*/ 715174 w 2238819"/>
              <a:gd name="connsiteY18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50346 w 2238819"/>
              <a:gd name="connsiteY177" fmla="*/ 597180 h 6319107"/>
              <a:gd name="connsiteX178" fmla="*/ 992344 w 2238819"/>
              <a:gd name="connsiteY178" fmla="*/ 675977 h 6319107"/>
              <a:gd name="connsiteX179" fmla="*/ 1045164 w 2238819"/>
              <a:gd name="connsiteY179" fmla="*/ 649999 h 6319107"/>
              <a:gd name="connsiteX180" fmla="*/ 1068110 w 2238819"/>
              <a:gd name="connsiteY180" fmla="*/ 527258 h 6319107"/>
              <a:gd name="connsiteX181" fmla="*/ 1035250 w 2238819"/>
              <a:gd name="connsiteY181" fmla="*/ 465029 h 6319107"/>
              <a:gd name="connsiteX182" fmla="*/ 1042460 w 2238819"/>
              <a:gd name="connsiteY182" fmla="*/ 302859 h 6319107"/>
              <a:gd name="connsiteX183" fmla="*/ 1016466 w 2238819"/>
              <a:gd name="connsiteY183" fmla="*/ 173138 h 6319107"/>
              <a:gd name="connsiteX184" fmla="*/ 925123 w 2238819"/>
              <a:gd name="connsiteY184" fmla="*/ 81481 h 6319107"/>
              <a:gd name="connsiteX185" fmla="*/ 861535 w 2238819"/>
              <a:gd name="connsiteY185" fmla="*/ 33406 h 6319107"/>
              <a:gd name="connsiteX186" fmla="*/ 831694 w 2238819"/>
              <a:gd name="connsiteY186" fmla="*/ 3922 h 6319107"/>
              <a:gd name="connsiteX187" fmla="*/ 715174 w 2238819"/>
              <a:gd name="connsiteY18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894928 w 2238819"/>
              <a:gd name="connsiteY176" fmla="*/ 680307 h 6319107"/>
              <a:gd name="connsiteX177" fmla="*/ 986065 w 2238819"/>
              <a:gd name="connsiteY177" fmla="*/ 892455 h 6319107"/>
              <a:gd name="connsiteX178" fmla="*/ 992344 w 2238819"/>
              <a:gd name="connsiteY178" fmla="*/ 675977 h 6319107"/>
              <a:gd name="connsiteX179" fmla="*/ 1045164 w 2238819"/>
              <a:gd name="connsiteY179" fmla="*/ 649999 h 6319107"/>
              <a:gd name="connsiteX180" fmla="*/ 1068110 w 2238819"/>
              <a:gd name="connsiteY180" fmla="*/ 527258 h 6319107"/>
              <a:gd name="connsiteX181" fmla="*/ 1035250 w 2238819"/>
              <a:gd name="connsiteY181" fmla="*/ 465029 h 6319107"/>
              <a:gd name="connsiteX182" fmla="*/ 1042460 w 2238819"/>
              <a:gd name="connsiteY182" fmla="*/ 302859 h 6319107"/>
              <a:gd name="connsiteX183" fmla="*/ 1016466 w 2238819"/>
              <a:gd name="connsiteY183" fmla="*/ 173138 h 6319107"/>
              <a:gd name="connsiteX184" fmla="*/ 925123 w 2238819"/>
              <a:gd name="connsiteY184" fmla="*/ 81481 h 6319107"/>
              <a:gd name="connsiteX185" fmla="*/ 861535 w 2238819"/>
              <a:gd name="connsiteY185" fmla="*/ 33406 h 6319107"/>
              <a:gd name="connsiteX186" fmla="*/ 831694 w 2238819"/>
              <a:gd name="connsiteY186" fmla="*/ 3922 h 6319107"/>
              <a:gd name="connsiteX187" fmla="*/ 715174 w 2238819"/>
              <a:gd name="connsiteY18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881074 w 2238819"/>
              <a:gd name="connsiteY175" fmla="*/ 721870 h 6319107"/>
              <a:gd name="connsiteX176" fmla="*/ 986065 w 2238819"/>
              <a:gd name="connsiteY176" fmla="*/ 892455 h 6319107"/>
              <a:gd name="connsiteX177" fmla="*/ 992344 w 2238819"/>
              <a:gd name="connsiteY177" fmla="*/ 675977 h 6319107"/>
              <a:gd name="connsiteX178" fmla="*/ 1045164 w 2238819"/>
              <a:gd name="connsiteY178" fmla="*/ 649999 h 6319107"/>
              <a:gd name="connsiteX179" fmla="*/ 1068110 w 2238819"/>
              <a:gd name="connsiteY179" fmla="*/ 527258 h 6319107"/>
              <a:gd name="connsiteX180" fmla="*/ 1035250 w 2238819"/>
              <a:gd name="connsiteY180" fmla="*/ 465029 h 6319107"/>
              <a:gd name="connsiteX181" fmla="*/ 1042460 w 2238819"/>
              <a:gd name="connsiteY181" fmla="*/ 302859 h 6319107"/>
              <a:gd name="connsiteX182" fmla="*/ 1016466 w 2238819"/>
              <a:gd name="connsiteY182" fmla="*/ 173138 h 6319107"/>
              <a:gd name="connsiteX183" fmla="*/ 925123 w 2238819"/>
              <a:gd name="connsiteY183" fmla="*/ 81481 h 6319107"/>
              <a:gd name="connsiteX184" fmla="*/ 861535 w 2238819"/>
              <a:gd name="connsiteY184" fmla="*/ 33406 h 6319107"/>
              <a:gd name="connsiteX185" fmla="*/ 831694 w 2238819"/>
              <a:gd name="connsiteY185" fmla="*/ 3922 h 6319107"/>
              <a:gd name="connsiteX186" fmla="*/ 715174 w 2238819"/>
              <a:gd name="connsiteY18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825656 w 2238819"/>
              <a:gd name="connsiteY174" fmla="*/ 791143 h 6319107"/>
              <a:gd name="connsiteX175" fmla="*/ 986065 w 2238819"/>
              <a:gd name="connsiteY175" fmla="*/ 892455 h 6319107"/>
              <a:gd name="connsiteX176" fmla="*/ 992344 w 2238819"/>
              <a:gd name="connsiteY176" fmla="*/ 675977 h 6319107"/>
              <a:gd name="connsiteX177" fmla="*/ 1045164 w 2238819"/>
              <a:gd name="connsiteY177" fmla="*/ 649999 h 6319107"/>
              <a:gd name="connsiteX178" fmla="*/ 1068110 w 2238819"/>
              <a:gd name="connsiteY178" fmla="*/ 527258 h 6319107"/>
              <a:gd name="connsiteX179" fmla="*/ 1035250 w 2238819"/>
              <a:gd name="connsiteY179" fmla="*/ 465029 h 6319107"/>
              <a:gd name="connsiteX180" fmla="*/ 1042460 w 2238819"/>
              <a:gd name="connsiteY180" fmla="*/ 302859 h 6319107"/>
              <a:gd name="connsiteX181" fmla="*/ 1016466 w 2238819"/>
              <a:gd name="connsiteY181" fmla="*/ 173138 h 6319107"/>
              <a:gd name="connsiteX182" fmla="*/ 925123 w 2238819"/>
              <a:gd name="connsiteY182" fmla="*/ 81481 h 6319107"/>
              <a:gd name="connsiteX183" fmla="*/ 861535 w 2238819"/>
              <a:gd name="connsiteY183" fmla="*/ 33406 h 6319107"/>
              <a:gd name="connsiteX184" fmla="*/ 831694 w 2238819"/>
              <a:gd name="connsiteY184" fmla="*/ 3922 h 6319107"/>
              <a:gd name="connsiteX185" fmla="*/ 715174 w 2238819"/>
              <a:gd name="connsiteY18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811801 w 2238819"/>
              <a:gd name="connsiteY173" fmla="*/ 832707 h 6319107"/>
              <a:gd name="connsiteX174" fmla="*/ 986065 w 2238819"/>
              <a:gd name="connsiteY174" fmla="*/ 892455 h 6319107"/>
              <a:gd name="connsiteX175" fmla="*/ 992344 w 2238819"/>
              <a:gd name="connsiteY175" fmla="*/ 675977 h 6319107"/>
              <a:gd name="connsiteX176" fmla="*/ 1045164 w 2238819"/>
              <a:gd name="connsiteY176" fmla="*/ 649999 h 6319107"/>
              <a:gd name="connsiteX177" fmla="*/ 1068110 w 2238819"/>
              <a:gd name="connsiteY177" fmla="*/ 527258 h 6319107"/>
              <a:gd name="connsiteX178" fmla="*/ 1035250 w 2238819"/>
              <a:gd name="connsiteY178" fmla="*/ 465029 h 6319107"/>
              <a:gd name="connsiteX179" fmla="*/ 1042460 w 2238819"/>
              <a:gd name="connsiteY179" fmla="*/ 302859 h 6319107"/>
              <a:gd name="connsiteX180" fmla="*/ 1016466 w 2238819"/>
              <a:gd name="connsiteY180" fmla="*/ 173138 h 6319107"/>
              <a:gd name="connsiteX181" fmla="*/ 925123 w 2238819"/>
              <a:gd name="connsiteY181" fmla="*/ 81481 h 6319107"/>
              <a:gd name="connsiteX182" fmla="*/ 861535 w 2238819"/>
              <a:gd name="connsiteY182" fmla="*/ 33406 h 6319107"/>
              <a:gd name="connsiteX183" fmla="*/ 831694 w 2238819"/>
              <a:gd name="connsiteY183" fmla="*/ 3922 h 6319107"/>
              <a:gd name="connsiteX184" fmla="*/ 715174 w 2238819"/>
              <a:gd name="connsiteY18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784092 w 2238819"/>
              <a:gd name="connsiteY172" fmla="*/ 874270 h 6319107"/>
              <a:gd name="connsiteX173" fmla="*/ 986065 w 2238819"/>
              <a:gd name="connsiteY173" fmla="*/ 892455 h 6319107"/>
              <a:gd name="connsiteX174" fmla="*/ 992344 w 2238819"/>
              <a:gd name="connsiteY174" fmla="*/ 675977 h 6319107"/>
              <a:gd name="connsiteX175" fmla="*/ 1045164 w 2238819"/>
              <a:gd name="connsiteY175" fmla="*/ 649999 h 6319107"/>
              <a:gd name="connsiteX176" fmla="*/ 1068110 w 2238819"/>
              <a:gd name="connsiteY176" fmla="*/ 527258 h 6319107"/>
              <a:gd name="connsiteX177" fmla="*/ 1035250 w 2238819"/>
              <a:gd name="connsiteY177" fmla="*/ 465029 h 6319107"/>
              <a:gd name="connsiteX178" fmla="*/ 1042460 w 2238819"/>
              <a:gd name="connsiteY178" fmla="*/ 302859 h 6319107"/>
              <a:gd name="connsiteX179" fmla="*/ 1016466 w 2238819"/>
              <a:gd name="connsiteY179" fmla="*/ 173138 h 6319107"/>
              <a:gd name="connsiteX180" fmla="*/ 925123 w 2238819"/>
              <a:gd name="connsiteY180" fmla="*/ 81481 h 6319107"/>
              <a:gd name="connsiteX181" fmla="*/ 861535 w 2238819"/>
              <a:gd name="connsiteY181" fmla="*/ 33406 h 6319107"/>
              <a:gd name="connsiteX182" fmla="*/ 831694 w 2238819"/>
              <a:gd name="connsiteY182" fmla="*/ 3922 h 6319107"/>
              <a:gd name="connsiteX183" fmla="*/ 715174 w 2238819"/>
              <a:gd name="connsiteY183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811801 w 2238819"/>
              <a:gd name="connsiteY171" fmla="*/ 901980 h 6319107"/>
              <a:gd name="connsiteX172" fmla="*/ 986065 w 2238819"/>
              <a:gd name="connsiteY172" fmla="*/ 892455 h 6319107"/>
              <a:gd name="connsiteX173" fmla="*/ 992344 w 2238819"/>
              <a:gd name="connsiteY173" fmla="*/ 675977 h 6319107"/>
              <a:gd name="connsiteX174" fmla="*/ 1045164 w 2238819"/>
              <a:gd name="connsiteY174" fmla="*/ 649999 h 6319107"/>
              <a:gd name="connsiteX175" fmla="*/ 1068110 w 2238819"/>
              <a:gd name="connsiteY175" fmla="*/ 527258 h 6319107"/>
              <a:gd name="connsiteX176" fmla="*/ 1035250 w 2238819"/>
              <a:gd name="connsiteY176" fmla="*/ 465029 h 6319107"/>
              <a:gd name="connsiteX177" fmla="*/ 1042460 w 2238819"/>
              <a:gd name="connsiteY177" fmla="*/ 302859 h 6319107"/>
              <a:gd name="connsiteX178" fmla="*/ 1016466 w 2238819"/>
              <a:gd name="connsiteY178" fmla="*/ 173138 h 6319107"/>
              <a:gd name="connsiteX179" fmla="*/ 925123 w 2238819"/>
              <a:gd name="connsiteY179" fmla="*/ 81481 h 6319107"/>
              <a:gd name="connsiteX180" fmla="*/ 861535 w 2238819"/>
              <a:gd name="connsiteY180" fmla="*/ 33406 h 6319107"/>
              <a:gd name="connsiteX181" fmla="*/ 831694 w 2238819"/>
              <a:gd name="connsiteY181" fmla="*/ 3922 h 6319107"/>
              <a:gd name="connsiteX182" fmla="*/ 715174 w 2238819"/>
              <a:gd name="connsiteY18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978056 w 2238819"/>
              <a:gd name="connsiteY170" fmla="*/ 957398 h 6319107"/>
              <a:gd name="connsiteX171" fmla="*/ 1099932 w 2238819"/>
              <a:gd name="connsiteY171" fmla="*/ 985324 h 6319107"/>
              <a:gd name="connsiteX172" fmla="*/ 986065 w 2238819"/>
              <a:gd name="connsiteY172" fmla="*/ 892455 h 6319107"/>
              <a:gd name="connsiteX173" fmla="*/ 992344 w 2238819"/>
              <a:gd name="connsiteY173" fmla="*/ 675977 h 6319107"/>
              <a:gd name="connsiteX174" fmla="*/ 1045164 w 2238819"/>
              <a:gd name="connsiteY174" fmla="*/ 649999 h 6319107"/>
              <a:gd name="connsiteX175" fmla="*/ 1068110 w 2238819"/>
              <a:gd name="connsiteY175" fmla="*/ 527258 h 6319107"/>
              <a:gd name="connsiteX176" fmla="*/ 1035250 w 2238819"/>
              <a:gd name="connsiteY176" fmla="*/ 465029 h 6319107"/>
              <a:gd name="connsiteX177" fmla="*/ 1042460 w 2238819"/>
              <a:gd name="connsiteY177" fmla="*/ 302859 h 6319107"/>
              <a:gd name="connsiteX178" fmla="*/ 1016466 w 2238819"/>
              <a:gd name="connsiteY178" fmla="*/ 173138 h 6319107"/>
              <a:gd name="connsiteX179" fmla="*/ 925123 w 2238819"/>
              <a:gd name="connsiteY179" fmla="*/ 81481 h 6319107"/>
              <a:gd name="connsiteX180" fmla="*/ 861535 w 2238819"/>
              <a:gd name="connsiteY180" fmla="*/ 33406 h 6319107"/>
              <a:gd name="connsiteX181" fmla="*/ 831694 w 2238819"/>
              <a:gd name="connsiteY181" fmla="*/ 3922 h 6319107"/>
              <a:gd name="connsiteX182" fmla="*/ 715174 w 2238819"/>
              <a:gd name="connsiteY18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1290000 w 2238819"/>
              <a:gd name="connsiteY170" fmla="*/ 1021692 h 6319107"/>
              <a:gd name="connsiteX171" fmla="*/ 1099932 w 2238819"/>
              <a:gd name="connsiteY171" fmla="*/ 985324 h 6319107"/>
              <a:gd name="connsiteX172" fmla="*/ 986065 w 2238819"/>
              <a:gd name="connsiteY172" fmla="*/ 892455 h 6319107"/>
              <a:gd name="connsiteX173" fmla="*/ 992344 w 2238819"/>
              <a:gd name="connsiteY173" fmla="*/ 675977 h 6319107"/>
              <a:gd name="connsiteX174" fmla="*/ 1045164 w 2238819"/>
              <a:gd name="connsiteY174" fmla="*/ 649999 h 6319107"/>
              <a:gd name="connsiteX175" fmla="*/ 1068110 w 2238819"/>
              <a:gd name="connsiteY175" fmla="*/ 527258 h 6319107"/>
              <a:gd name="connsiteX176" fmla="*/ 1035250 w 2238819"/>
              <a:gd name="connsiteY176" fmla="*/ 465029 h 6319107"/>
              <a:gd name="connsiteX177" fmla="*/ 1042460 w 2238819"/>
              <a:gd name="connsiteY177" fmla="*/ 302859 h 6319107"/>
              <a:gd name="connsiteX178" fmla="*/ 1016466 w 2238819"/>
              <a:gd name="connsiteY178" fmla="*/ 173138 h 6319107"/>
              <a:gd name="connsiteX179" fmla="*/ 925123 w 2238819"/>
              <a:gd name="connsiteY179" fmla="*/ 81481 h 6319107"/>
              <a:gd name="connsiteX180" fmla="*/ 861535 w 2238819"/>
              <a:gd name="connsiteY180" fmla="*/ 33406 h 6319107"/>
              <a:gd name="connsiteX181" fmla="*/ 831694 w 2238819"/>
              <a:gd name="connsiteY181" fmla="*/ 3922 h 6319107"/>
              <a:gd name="connsiteX182" fmla="*/ 715174 w 2238819"/>
              <a:gd name="connsiteY18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1290000 w 2238819"/>
              <a:gd name="connsiteY170" fmla="*/ 1021692 h 6319107"/>
              <a:gd name="connsiteX171" fmla="*/ 1038020 w 2238819"/>
              <a:gd name="connsiteY171" fmla="*/ 968655 h 6319107"/>
              <a:gd name="connsiteX172" fmla="*/ 986065 w 2238819"/>
              <a:gd name="connsiteY172" fmla="*/ 892455 h 6319107"/>
              <a:gd name="connsiteX173" fmla="*/ 992344 w 2238819"/>
              <a:gd name="connsiteY173" fmla="*/ 675977 h 6319107"/>
              <a:gd name="connsiteX174" fmla="*/ 1045164 w 2238819"/>
              <a:gd name="connsiteY174" fmla="*/ 649999 h 6319107"/>
              <a:gd name="connsiteX175" fmla="*/ 1068110 w 2238819"/>
              <a:gd name="connsiteY175" fmla="*/ 527258 h 6319107"/>
              <a:gd name="connsiteX176" fmla="*/ 1035250 w 2238819"/>
              <a:gd name="connsiteY176" fmla="*/ 465029 h 6319107"/>
              <a:gd name="connsiteX177" fmla="*/ 1042460 w 2238819"/>
              <a:gd name="connsiteY177" fmla="*/ 302859 h 6319107"/>
              <a:gd name="connsiteX178" fmla="*/ 1016466 w 2238819"/>
              <a:gd name="connsiteY178" fmla="*/ 173138 h 6319107"/>
              <a:gd name="connsiteX179" fmla="*/ 925123 w 2238819"/>
              <a:gd name="connsiteY179" fmla="*/ 81481 h 6319107"/>
              <a:gd name="connsiteX180" fmla="*/ 861535 w 2238819"/>
              <a:gd name="connsiteY180" fmla="*/ 33406 h 6319107"/>
              <a:gd name="connsiteX181" fmla="*/ 831694 w 2238819"/>
              <a:gd name="connsiteY181" fmla="*/ 3922 h 6319107"/>
              <a:gd name="connsiteX182" fmla="*/ 715174 w 2238819"/>
              <a:gd name="connsiteY18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1290000 w 2238819"/>
              <a:gd name="connsiteY170" fmla="*/ 1021692 h 6319107"/>
              <a:gd name="connsiteX171" fmla="*/ 1059451 w 2238819"/>
              <a:gd name="connsiteY171" fmla="*/ 968655 h 6319107"/>
              <a:gd name="connsiteX172" fmla="*/ 986065 w 2238819"/>
              <a:gd name="connsiteY172" fmla="*/ 892455 h 6319107"/>
              <a:gd name="connsiteX173" fmla="*/ 992344 w 2238819"/>
              <a:gd name="connsiteY173" fmla="*/ 675977 h 6319107"/>
              <a:gd name="connsiteX174" fmla="*/ 1045164 w 2238819"/>
              <a:gd name="connsiteY174" fmla="*/ 649999 h 6319107"/>
              <a:gd name="connsiteX175" fmla="*/ 1068110 w 2238819"/>
              <a:gd name="connsiteY175" fmla="*/ 527258 h 6319107"/>
              <a:gd name="connsiteX176" fmla="*/ 1035250 w 2238819"/>
              <a:gd name="connsiteY176" fmla="*/ 465029 h 6319107"/>
              <a:gd name="connsiteX177" fmla="*/ 1042460 w 2238819"/>
              <a:gd name="connsiteY177" fmla="*/ 302859 h 6319107"/>
              <a:gd name="connsiteX178" fmla="*/ 1016466 w 2238819"/>
              <a:gd name="connsiteY178" fmla="*/ 173138 h 6319107"/>
              <a:gd name="connsiteX179" fmla="*/ 925123 w 2238819"/>
              <a:gd name="connsiteY179" fmla="*/ 81481 h 6319107"/>
              <a:gd name="connsiteX180" fmla="*/ 861535 w 2238819"/>
              <a:gd name="connsiteY180" fmla="*/ 33406 h 6319107"/>
              <a:gd name="connsiteX181" fmla="*/ 831694 w 2238819"/>
              <a:gd name="connsiteY181" fmla="*/ 3922 h 6319107"/>
              <a:gd name="connsiteX182" fmla="*/ 715174 w 2238819"/>
              <a:gd name="connsiteY18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1290000 w 2238819"/>
              <a:gd name="connsiteY170" fmla="*/ 1021692 h 6319107"/>
              <a:gd name="connsiteX171" fmla="*/ 1045164 w 2238819"/>
              <a:gd name="connsiteY171" fmla="*/ 982943 h 6319107"/>
              <a:gd name="connsiteX172" fmla="*/ 986065 w 2238819"/>
              <a:gd name="connsiteY172" fmla="*/ 892455 h 6319107"/>
              <a:gd name="connsiteX173" fmla="*/ 992344 w 2238819"/>
              <a:gd name="connsiteY173" fmla="*/ 675977 h 6319107"/>
              <a:gd name="connsiteX174" fmla="*/ 1045164 w 2238819"/>
              <a:gd name="connsiteY174" fmla="*/ 649999 h 6319107"/>
              <a:gd name="connsiteX175" fmla="*/ 1068110 w 2238819"/>
              <a:gd name="connsiteY175" fmla="*/ 527258 h 6319107"/>
              <a:gd name="connsiteX176" fmla="*/ 1035250 w 2238819"/>
              <a:gd name="connsiteY176" fmla="*/ 465029 h 6319107"/>
              <a:gd name="connsiteX177" fmla="*/ 1042460 w 2238819"/>
              <a:gd name="connsiteY177" fmla="*/ 302859 h 6319107"/>
              <a:gd name="connsiteX178" fmla="*/ 1016466 w 2238819"/>
              <a:gd name="connsiteY178" fmla="*/ 173138 h 6319107"/>
              <a:gd name="connsiteX179" fmla="*/ 925123 w 2238819"/>
              <a:gd name="connsiteY179" fmla="*/ 81481 h 6319107"/>
              <a:gd name="connsiteX180" fmla="*/ 861535 w 2238819"/>
              <a:gd name="connsiteY180" fmla="*/ 33406 h 6319107"/>
              <a:gd name="connsiteX181" fmla="*/ 831694 w 2238819"/>
              <a:gd name="connsiteY181" fmla="*/ 3922 h 6319107"/>
              <a:gd name="connsiteX182" fmla="*/ 715174 w 2238819"/>
              <a:gd name="connsiteY18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6710 w 2238819"/>
              <a:gd name="connsiteY169" fmla="*/ 1082089 h 6319107"/>
              <a:gd name="connsiteX170" fmla="*/ 1290000 w 2238819"/>
              <a:gd name="connsiteY170" fmla="*/ 1021692 h 6319107"/>
              <a:gd name="connsiteX171" fmla="*/ 1045164 w 2238819"/>
              <a:gd name="connsiteY171" fmla="*/ 982943 h 6319107"/>
              <a:gd name="connsiteX172" fmla="*/ 986065 w 2238819"/>
              <a:gd name="connsiteY172" fmla="*/ 892455 h 6319107"/>
              <a:gd name="connsiteX173" fmla="*/ 992344 w 2238819"/>
              <a:gd name="connsiteY173" fmla="*/ 675977 h 6319107"/>
              <a:gd name="connsiteX174" fmla="*/ 1045164 w 2238819"/>
              <a:gd name="connsiteY174" fmla="*/ 649999 h 6319107"/>
              <a:gd name="connsiteX175" fmla="*/ 1068110 w 2238819"/>
              <a:gd name="connsiteY175" fmla="*/ 527258 h 6319107"/>
              <a:gd name="connsiteX176" fmla="*/ 1035250 w 2238819"/>
              <a:gd name="connsiteY176" fmla="*/ 465029 h 6319107"/>
              <a:gd name="connsiteX177" fmla="*/ 1042460 w 2238819"/>
              <a:gd name="connsiteY177" fmla="*/ 302859 h 6319107"/>
              <a:gd name="connsiteX178" fmla="*/ 1016466 w 2238819"/>
              <a:gd name="connsiteY178" fmla="*/ 173138 h 6319107"/>
              <a:gd name="connsiteX179" fmla="*/ 925123 w 2238819"/>
              <a:gd name="connsiteY179" fmla="*/ 81481 h 6319107"/>
              <a:gd name="connsiteX180" fmla="*/ 861535 w 2238819"/>
              <a:gd name="connsiteY180" fmla="*/ 33406 h 6319107"/>
              <a:gd name="connsiteX181" fmla="*/ 831694 w 2238819"/>
              <a:gd name="connsiteY181" fmla="*/ 3922 h 6319107"/>
              <a:gd name="connsiteX182" fmla="*/ 715174 w 2238819"/>
              <a:gd name="connsiteY18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0000 w 2238819"/>
              <a:gd name="connsiteY169" fmla="*/ 1021692 h 6319107"/>
              <a:gd name="connsiteX170" fmla="*/ 1045164 w 2238819"/>
              <a:gd name="connsiteY170" fmla="*/ 982943 h 6319107"/>
              <a:gd name="connsiteX171" fmla="*/ 986065 w 2238819"/>
              <a:gd name="connsiteY171" fmla="*/ 892455 h 6319107"/>
              <a:gd name="connsiteX172" fmla="*/ 992344 w 2238819"/>
              <a:gd name="connsiteY172" fmla="*/ 675977 h 6319107"/>
              <a:gd name="connsiteX173" fmla="*/ 1045164 w 2238819"/>
              <a:gd name="connsiteY173" fmla="*/ 649999 h 6319107"/>
              <a:gd name="connsiteX174" fmla="*/ 1068110 w 2238819"/>
              <a:gd name="connsiteY174" fmla="*/ 527258 h 6319107"/>
              <a:gd name="connsiteX175" fmla="*/ 1035250 w 2238819"/>
              <a:gd name="connsiteY175" fmla="*/ 465029 h 6319107"/>
              <a:gd name="connsiteX176" fmla="*/ 1042460 w 2238819"/>
              <a:gd name="connsiteY176" fmla="*/ 302859 h 6319107"/>
              <a:gd name="connsiteX177" fmla="*/ 1016466 w 2238819"/>
              <a:gd name="connsiteY177" fmla="*/ 173138 h 6319107"/>
              <a:gd name="connsiteX178" fmla="*/ 925123 w 2238819"/>
              <a:gd name="connsiteY178" fmla="*/ 81481 h 6319107"/>
              <a:gd name="connsiteX179" fmla="*/ 861535 w 2238819"/>
              <a:gd name="connsiteY179" fmla="*/ 33406 h 6319107"/>
              <a:gd name="connsiteX180" fmla="*/ 831694 w 2238819"/>
              <a:gd name="connsiteY180" fmla="*/ 3922 h 6319107"/>
              <a:gd name="connsiteX181" fmla="*/ 715174 w 2238819"/>
              <a:gd name="connsiteY181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84637 w 2238819"/>
              <a:gd name="connsiteY167" fmla="*/ 1137507 h 6319107"/>
              <a:gd name="connsiteX168" fmla="*/ 1587656 w 2238819"/>
              <a:gd name="connsiteY168" fmla="*/ 1068234 h 6319107"/>
              <a:gd name="connsiteX169" fmla="*/ 1290000 w 2238819"/>
              <a:gd name="connsiteY169" fmla="*/ 1021692 h 6319107"/>
              <a:gd name="connsiteX170" fmla="*/ 1045164 w 2238819"/>
              <a:gd name="connsiteY170" fmla="*/ 982943 h 6319107"/>
              <a:gd name="connsiteX171" fmla="*/ 986065 w 2238819"/>
              <a:gd name="connsiteY171" fmla="*/ 892455 h 6319107"/>
              <a:gd name="connsiteX172" fmla="*/ 992344 w 2238819"/>
              <a:gd name="connsiteY172" fmla="*/ 675977 h 6319107"/>
              <a:gd name="connsiteX173" fmla="*/ 1045164 w 2238819"/>
              <a:gd name="connsiteY173" fmla="*/ 649999 h 6319107"/>
              <a:gd name="connsiteX174" fmla="*/ 1068110 w 2238819"/>
              <a:gd name="connsiteY174" fmla="*/ 527258 h 6319107"/>
              <a:gd name="connsiteX175" fmla="*/ 1035250 w 2238819"/>
              <a:gd name="connsiteY175" fmla="*/ 465029 h 6319107"/>
              <a:gd name="connsiteX176" fmla="*/ 1042460 w 2238819"/>
              <a:gd name="connsiteY176" fmla="*/ 302859 h 6319107"/>
              <a:gd name="connsiteX177" fmla="*/ 1016466 w 2238819"/>
              <a:gd name="connsiteY177" fmla="*/ 173138 h 6319107"/>
              <a:gd name="connsiteX178" fmla="*/ 925123 w 2238819"/>
              <a:gd name="connsiteY178" fmla="*/ 81481 h 6319107"/>
              <a:gd name="connsiteX179" fmla="*/ 861535 w 2238819"/>
              <a:gd name="connsiteY179" fmla="*/ 33406 h 6319107"/>
              <a:gd name="connsiteX180" fmla="*/ 831694 w 2238819"/>
              <a:gd name="connsiteY180" fmla="*/ 3922 h 6319107"/>
              <a:gd name="connsiteX181" fmla="*/ 715174 w 2238819"/>
              <a:gd name="connsiteY181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12346 w 2238819"/>
              <a:gd name="connsiteY166" fmla="*/ 1179070 h 6319107"/>
              <a:gd name="connsiteX167" fmla="*/ 1625106 w 2238819"/>
              <a:gd name="connsiteY167" fmla="*/ 1144650 h 6319107"/>
              <a:gd name="connsiteX168" fmla="*/ 1587656 w 2238819"/>
              <a:gd name="connsiteY168" fmla="*/ 1068234 h 6319107"/>
              <a:gd name="connsiteX169" fmla="*/ 1290000 w 2238819"/>
              <a:gd name="connsiteY169" fmla="*/ 1021692 h 6319107"/>
              <a:gd name="connsiteX170" fmla="*/ 1045164 w 2238819"/>
              <a:gd name="connsiteY170" fmla="*/ 982943 h 6319107"/>
              <a:gd name="connsiteX171" fmla="*/ 986065 w 2238819"/>
              <a:gd name="connsiteY171" fmla="*/ 892455 h 6319107"/>
              <a:gd name="connsiteX172" fmla="*/ 992344 w 2238819"/>
              <a:gd name="connsiteY172" fmla="*/ 675977 h 6319107"/>
              <a:gd name="connsiteX173" fmla="*/ 1045164 w 2238819"/>
              <a:gd name="connsiteY173" fmla="*/ 649999 h 6319107"/>
              <a:gd name="connsiteX174" fmla="*/ 1068110 w 2238819"/>
              <a:gd name="connsiteY174" fmla="*/ 527258 h 6319107"/>
              <a:gd name="connsiteX175" fmla="*/ 1035250 w 2238819"/>
              <a:gd name="connsiteY175" fmla="*/ 465029 h 6319107"/>
              <a:gd name="connsiteX176" fmla="*/ 1042460 w 2238819"/>
              <a:gd name="connsiteY176" fmla="*/ 302859 h 6319107"/>
              <a:gd name="connsiteX177" fmla="*/ 1016466 w 2238819"/>
              <a:gd name="connsiteY177" fmla="*/ 173138 h 6319107"/>
              <a:gd name="connsiteX178" fmla="*/ 925123 w 2238819"/>
              <a:gd name="connsiteY178" fmla="*/ 81481 h 6319107"/>
              <a:gd name="connsiteX179" fmla="*/ 861535 w 2238819"/>
              <a:gd name="connsiteY179" fmla="*/ 33406 h 6319107"/>
              <a:gd name="connsiteX180" fmla="*/ 831694 w 2238819"/>
              <a:gd name="connsiteY180" fmla="*/ 3922 h 6319107"/>
              <a:gd name="connsiteX181" fmla="*/ 715174 w 2238819"/>
              <a:gd name="connsiteY181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07584 w 2238819"/>
              <a:gd name="connsiteY166" fmla="*/ 1286226 h 6319107"/>
              <a:gd name="connsiteX167" fmla="*/ 1625106 w 2238819"/>
              <a:gd name="connsiteY167" fmla="*/ 1144650 h 6319107"/>
              <a:gd name="connsiteX168" fmla="*/ 1587656 w 2238819"/>
              <a:gd name="connsiteY168" fmla="*/ 1068234 h 6319107"/>
              <a:gd name="connsiteX169" fmla="*/ 1290000 w 2238819"/>
              <a:gd name="connsiteY169" fmla="*/ 1021692 h 6319107"/>
              <a:gd name="connsiteX170" fmla="*/ 1045164 w 2238819"/>
              <a:gd name="connsiteY170" fmla="*/ 982943 h 6319107"/>
              <a:gd name="connsiteX171" fmla="*/ 986065 w 2238819"/>
              <a:gd name="connsiteY171" fmla="*/ 892455 h 6319107"/>
              <a:gd name="connsiteX172" fmla="*/ 992344 w 2238819"/>
              <a:gd name="connsiteY172" fmla="*/ 675977 h 6319107"/>
              <a:gd name="connsiteX173" fmla="*/ 1045164 w 2238819"/>
              <a:gd name="connsiteY173" fmla="*/ 649999 h 6319107"/>
              <a:gd name="connsiteX174" fmla="*/ 1068110 w 2238819"/>
              <a:gd name="connsiteY174" fmla="*/ 527258 h 6319107"/>
              <a:gd name="connsiteX175" fmla="*/ 1035250 w 2238819"/>
              <a:gd name="connsiteY175" fmla="*/ 465029 h 6319107"/>
              <a:gd name="connsiteX176" fmla="*/ 1042460 w 2238819"/>
              <a:gd name="connsiteY176" fmla="*/ 302859 h 6319107"/>
              <a:gd name="connsiteX177" fmla="*/ 1016466 w 2238819"/>
              <a:gd name="connsiteY177" fmla="*/ 173138 h 6319107"/>
              <a:gd name="connsiteX178" fmla="*/ 925123 w 2238819"/>
              <a:gd name="connsiteY178" fmla="*/ 81481 h 6319107"/>
              <a:gd name="connsiteX179" fmla="*/ 861535 w 2238819"/>
              <a:gd name="connsiteY179" fmla="*/ 33406 h 6319107"/>
              <a:gd name="connsiteX180" fmla="*/ 831694 w 2238819"/>
              <a:gd name="connsiteY180" fmla="*/ 3922 h 6319107"/>
              <a:gd name="connsiteX181" fmla="*/ 715174 w 2238819"/>
              <a:gd name="connsiteY181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40056 w 2238819"/>
              <a:gd name="connsiteY165" fmla="*/ 1206780 h 6319107"/>
              <a:gd name="connsiteX166" fmla="*/ 1707584 w 2238819"/>
              <a:gd name="connsiteY166" fmla="*/ 1286226 h 6319107"/>
              <a:gd name="connsiteX167" fmla="*/ 1625106 w 2238819"/>
              <a:gd name="connsiteY167" fmla="*/ 1144650 h 6319107"/>
              <a:gd name="connsiteX168" fmla="*/ 1587656 w 2238819"/>
              <a:gd name="connsiteY168" fmla="*/ 1068234 h 6319107"/>
              <a:gd name="connsiteX169" fmla="*/ 1290000 w 2238819"/>
              <a:gd name="connsiteY169" fmla="*/ 1021692 h 6319107"/>
              <a:gd name="connsiteX170" fmla="*/ 1045164 w 2238819"/>
              <a:gd name="connsiteY170" fmla="*/ 982943 h 6319107"/>
              <a:gd name="connsiteX171" fmla="*/ 986065 w 2238819"/>
              <a:gd name="connsiteY171" fmla="*/ 892455 h 6319107"/>
              <a:gd name="connsiteX172" fmla="*/ 992344 w 2238819"/>
              <a:gd name="connsiteY172" fmla="*/ 675977 h 6319107"/>
              <a:gd name="connsiteX173" fmla="*/ 1045164 w 2238819"/>
              <a:gd name="connsiteY173" fmla="*/ 649999 h 6319107"/>
              <a:gd name="connsiteX174" fmla="*/ 1068110 w 2238819"/>
              <a:gd name="connsiteY174" fmla="*/ 527258 h 6319107"/>
              <a:gd name="connsiteX175" fmla="*/ 1035250 w 2238819"/>
              <a:gd name="connsiteY175" fmla="*/ 465029 h 6319107"/>
              <a:gd name="connsiteX176" fmla="*/ 1042460 w 2238819"/>
              <a:gd name="connsiteY176" fmla="*/ 302859 h 6319107"/>
              <a:gd name="connsiteX177" fmla="*/ 1016466 w 2238819"/>
              <a:gd name="connsiteY177" fmla="*/ 173138 h 6319107"/>
              <a:gd name="connsiteX178" fmla="*/ 925123 w 2238819"/>
              <a:gd name="connsiteY178" fmla="*/ 81481 h 6319107"/>
              <a:gd name="connsiteX179" fmla="*/ 861535 w 2238819"/>
              <a:gd name="connsiteY179" fmla="*/ 33406 h 6319107"/>
              <a:gd name="connsiteX180" fmla="*/ 831694 w 2238819"/>
              <a:gd name="connsiteY180" fmla="*/ 3922 h 6319107"/>
              <a:gd name="connsiteX181" fmla="*/ 715174 w 2238819"/>
              <a:gd name="connsiteY181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07584 w 2238819"/>
              <a:gd name="connsiteY165" fmla="*/ 1286226 h 6319107"/>
              <a:gd name="connsiteX166" fmla="*/ 1625106 w 2238819"/>
              <a:gd name="connsiteY166" fmla="*/ 1144650 h 6319107"/>
              <a:gd name="connsiteX167" fmla="*/ 1587656 w 2238819"/>
              <a:gd name="connsiteY167" fmla="*/ 1068234 h 6319107"/>
              <a:gd name="connsiteX168" fmla="*/ 1290000 w 2238819"/>
              <a:gd name="connsiteY168" fmla="*/ 1021692 h 6319107"/>
              <a:gd name="connsiteX169" fmla="*/ 1045164 w 2238819"/>
              <a:gd name="connsiteY169" fmla="*/ 982943 h 6319107"/>
              <a:gd name="connsiteX170" fmla="*/ 986065 w 2238819"/>
              <a:gd name="connsiteY170" fmla="*/ 892455 h 6319107"/>
              <a:gd name="connsiteX171" fmla="*/ 992344 w 2238819"/>
              <a:gd name="connsiteY171" fmla="*/ 675977 h 6319107"/>
              <a:gd name="connsiteX172" fmla="*/ 1045164 w 2238819"/>
              <a:gd name="connsiteY172" fmla="*/ 649999 h 6319107"/>
              <a:gd name="connsiteX173" fmla="*/ 1068110 w 2238819"/>
              <a:gd name="connsiteY173" fmla="*/ 527258 h 6319107"/>
              <a:gd name="connsiteX174" fmla="*/ 1035250 w 2238819"/>
              <a:gd name="connsiteY174" fmla="*/ 465029 h 6319107"/>
              <a:gd name="connsiteX175" fmla="*/ 1042460 w 2238819"/>
              <a:gd name="connsiteY175" fmla="*/ 302859 h 6319107"/>
              <a:gd name="connsiteX176" fmla="*/ 1016466 w 2238819"/>
              <a:gd name="connsiteY176" fmla="*/ 173138 h 6319107"/>
              <a:gd name="connsiteX177" fmla="*/ 925123 w 2238819"/>
              <a:gd name="connsiteY177" fmla="*/ 81481 h 6319107"/>
              <a:gd name="connsiteX178" fmla="*/ 861535 w 2238819"/>
              <a:gd name="connsiteY178" fmla="*/ 33406 h 6319107"/>
              <a:gd name="connsiteX179" fmla="*/ 831694 w 2238819"/>
              <a:gd name="connsiteY179" fmla="*/ 3922 h 6319107"/>
              <a:gd name="connsiteX180" fmla="*/ 715174 w 2238819"/>
              <a:gd name="connsiteY18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809328 w 2238819"/>
              <a:gd name="connsiteY164" fmla="*/ 1331470 h 6319107"/>
              <a:gd name="connsiteX165" fmla="*/ 1707584 w 2238819"/>
              <a:gd name="connsiteY165" fmla="*/ 1286226 h 6319107"/>
              <a:gd name="connsiteX166" fmla="*/ 1690482 w 2238819"/>
              <a:gd name="connsiteY166" fmla="*/ 1238168 h 6319107"/>
              <a:gd name="connsiteX167" fmla="*/ 1625106 w 2238819"/>
              <a:gd name="connsiteY167" fmla="*/ 1144650 h 6319107"/>
              <a:gd name="connsiteX168" fmla="*/ 1587656 w 2238819"/>
              <a:gd name="connsiteY168" fmla="*/ 1068234 h 6319107"/>
              <a:gd name="connsiteX169" fmla="*/ 1290000 w 2238819"/>
              <a:gd name="connsiteY169" fmla="*/ 1021692 h 6319107"/>
              <a:gd name="connsiteX170" fmla="*/ 1045164 w 2238819"/>
              <a:gd name="connsiteY170" fmla="*/ 982943 h 6319107"/>
              <a:gd name="connsiteX171" fmla="*/ 986065 w 2238819"/>
              <a:gd name="connsiteY171" fmla="*/ 892455 h 6319107"/>
              <a:gd name="connsiteX172" fmla="*/ 992344 w 2238819"/>
              <a:gd name="connsiteY172" fmla="*/ 675977 h 6319107"/>
              <a:gd name="connsiteX173" fmla="*/ 1045164 w 2238819"/>
              <a:gd name="connsiteY173" fmla="*/ 649999 h 6319107"/>
              <a:gd name="connsiteX174" fmla="*/ 1068110 w 2238819"/>
              <a:gd name="connsiteY174" fmla="*/ 527258 h 6319107"/>
              <a:gd name="connsiteX175" fmla="*/ 1035250 w 2238819"/>
              <a:gd name="connsiteY175" fmla="*/ 465029 h 6319107"/>
              <a:gd name="connsiteX176" fmla="*/ 1042460 w 2238819"/>
              <a:gd name="connsiteY176" fmla="*/ 302859 h 6319107"/>
              <a:gd name="connsiteX177" fmla="*/ 1016466 w 2238819"/>
              <a:gd name="connsiteY177" fmla="*/ 173138 h 6319107"/>
              <a:gd name="connsiteX178" fmla="*/ 925123 w 2238819"/>
              <a:gd name="connsiteY178" fmla="*/ 81481 h 6319107"/>
              <a:gd name="connsiteX179" fmla="*/ 861535 w 2238819"/>
              <a:gd name="connsiteY179" fmla="*/ 33406 h 6319107"/>
              <a:gd name="connsiteX180" fmla="*/ 831694 w 2238819"/>
              <a:gd name="connsiteY180" fmla="*/ 3922 h 6319107"/>
              <a:gd name="connsiteX181" fmla="*/ 715174 w 2238819"/>
              <a:gd name="connsiteY181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837037 w 2238819"/>
              <a:gd name="connsiteY163" fmla="*/ 1373034 h 6319107"/>
              <a:gd name="connsiteX164" fmla="*/ 1707584 w 2238819"/>
              <a:gd name="connsiteY164" fmla="*/ 1286226 h 6319107"/>
              <a:gd name="connsiteX165" fmla="*/ 1690482 w 2238819"/>
              <a:gd name="connsiteY165" fmla="*/ 1238168 h 6319107"/>
              <a:gd name="connsiteX166" fmla="*/ 1625106 w 2238819"/>
              <a:gd name="connsiteY166" fmla="*/ 1144650 h 6319107"/>
              <a:gd name="connsiteX167" fmla="*/ 1587656 w 2238819"/>
              <a:gd name="connsiteY167" fmla="*/ 1068234 h 6319107"/>
              <a:gd name="connsiteX168" fmla="*/ 1290000 w 2238819"/>
              <a:gd name="connsiteY168" fmla="*/ 1021692 h 6319107"/>
              <a:gd name="connsiteX169" fmla="*/ 1045164 w 2238819"/>
              <a:gd name="connsiteY169" fmla="*/ 982943 h 6319107"/>
              <a:gd name="connsiteX170" fmla="*/ 986065 w 2238819"/>
              <a:gd name="connsiteY170" fmla="*/ 892455 h 6319107"/>
              <a:gd name="connsiteX171" fmla="*/ 992344 w 2238819"/>
              <a:gd name="connsiteY171" fmla="*/ 675977 h 6319107"/>
              <a:gd name="connsiteX172" fmla="*/ 1045164 w 2238819"/>
              <a:gd name="connsiteY172" fmla="*/ 649999 h 6319107"/>
              <a:gd name="connsiteX173" fmla="*/ 1068110 w 2238819"/>
              <a:gd name="connsiteY173" fmla="*/ 527258 h 6319107"/>
              <a:gd name="connsiteX174" fmla="*/ 1035250 w 2238819"/>
              <a:gd name="connsiteY174" fmla="*/ 465029 h 6319107"/>
              <a:gd name="connsiteX175" fmla="*/ 1042460 w 2238819"/>
              <a:gd name="connsiteY175" fmla="*/ 302859 h 6319107"/>
              <a:gd name="connsiteX176" fmla="*/ 1016466 w 2238819"/>
              <a:gd name="connsiteY176" fmla="*/ 173138 h 6319107"/>
              <a:gd name="connsiteX177" fmla="*/ 925123 w 2238819"/>
              <a:gd name="connsiteY177" fmla="*/ 81481 h 6319107"/>
              <a:gd name="connsiteX178" fmla="*/ 861535 w 2238819"/>
              <a:gd name="connsiteY178" fmla="*/ 33406 h 6319107"/>
              <a:gd name="connsiteX179" fmla="*/ 831694 w 2238819"/>
              <a:gd name="connsiteY179" fmla="*/ 3922 h 6319107"/>
              <a:gd name="connsiteX180" fmla="*/ 715174 w 2238819"/>
              <a:gd name="connsiteY18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50892 w 2238819"/>
              <a:gd name="connsiteY162" fmla="*/ 1414598 h 6319107"/>
              <a:gd name="connsiteX163" fmla="*/ 1707584 w 2238819"/>
              <a:gd name="connsiteY163" fmla="*/ 1286226 h 6319107"/>
              <a:gd name="connsiteX164" fmla="*/ 1690482 w 2238819"/>
              <a:gd name="connsiteY164" fmla="*/ 1238168 h 6319107"/>
              <a:gd name="connsiteX165" fmla="*/ 1625106 w 2238819"/>
              <a:gd name="connsiteY165" fmla="*/ 1144650 h 6319107"/>
              <a:gd name="connsiteX166" fmla="*/ 1587656 w 2238819"/>
              <a:gd name="connsiteY166" fmla="*/ 1068234 h 6319107"/>
              <a:gd name="connsiteX167" fmla="*/ 1290000 w 2238819"/>
              <a:gd name="connsiteY167" fmla="*/ 1021692 h 6319107"/>
              <a:gd name="connsiteX168" fmla="*/ 1045164 w 2238819"/>
              <a:gd name="connsiteY168" fmla="*/ 982943 h 6319107"/>
              <a:gd name="connsiteX169" fmla="*/ 986065 w 2238819"/>
              <a:gd name="connsiteY169" fmla="*/ 892455 h 6319107"/>
              <a:gd name="connsiteX170" fmla="*/ 992344 w 2238819"/>
              <a:gd name="connsiteY170" fmla="*/ 675977 h 6319107"/>
              <a:gd name="connsiteX171" fmla="*/ 1045164 w 2238819"/>
              <a:gd name="connsiteY171" fmla="*/ 649999 h 6319107"/>
              <a:gd name="connsiteX172" fmla="*/ 1068110 w 2238819"/>
              <a:gd name="connsiteY172" fmla="*/ 527258 h 6319107"/>
              <a:gd name="connsiteX173" fmla="*/ 1035250 w 2238819"/>
              <a:gd name="connsiteY173" fmla="*/ 465029 h 6319107"/>
              <a:gd name="connsiteX174" fmla="*/ 1042460 w 2238819"/>
              <a:gd name="connsiteY174" fmla="*/ 302859 h 6319107"/>
              <a:gd name="connsiteX175" fmla="*/ 1016466 w 2238819"/>
              <a:gd name="connsiteY175" fmla="*/ 173138 h 6319107"/>
              <a:gd name="connsiteX176" fmla="*/ 925123 w 2238819"/>
              <a:gd name="connsiteY176" fmla="*/ 81481 h 6319107"/>
              <a:gd name="connsiteX177" fmla="*/ 861535 w 2238819"/>
              <a:gd name="connsiteY177" fmla="*/ 33406 h 6319107"/>
              <a:gd name="connsiteX178" fmla="*/ 831694 w 2238819"/>
              <a:gd name="connsiteY178" fmla="*/ 3922 h 6319107"/>
              <a:gd name="connsiteX179" fmla="*/ 715174 w 2238819"/>
              <a:gd name="connsiteY17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00885 w 2238819"/>
              <a:gd name="connsiteY162" fmla="*/ 1516992 h 6319107"/>
              <a:gd name="connsiteX163" fmla="*/ 1707584 w 2238819"/>
              <a:gd name="connsiteY163" fmla="*/ 1286226 h 6319107"/>
              <a:gd name="connsiteX164" fmla="*/ 1690482 w 2238819"/>
              <a:gd name="connsiteY164" fmla="*/ 1238168 h 6319107"/>
              <a:gd name="connsiteX165" fmla="*/ 1625106 w 2238819"/>
              <a:gd name="connsiteY165" fmla="*/ 1144650 h 6319107"/>
              <a:gd name="connsiteX166" fmla="*/ 1587656 w 2238819"/>
              <a:gd name="connsiteY166" fmla="*/ 1068234 h 6319107"/>
              <a:gd name="connsiteX167" fmla="*/ 1290000 w 2238819"/>
              <a:gd name="connsiteY167" fmla="*/ 1021692 h 6319107"/>
              <a:gd name="connsiteX168" fmla="*/ 1045164 w 2238819"/>
              <a:gd name="connsiteY168" fmla="*/ 982943 h 6319107"/>
              <a:gd name="connsiteX169" fmla="*/ 986065 w 2238819"/>
              <a:gd name="connsiteY169" fmla="*/ 892455 h 6319107"/>
              <a:gd name="connsiteX170" fmla="*/ 992344 w 2238819"/>
              <a:gd name="connsiteY170" fmla="*/ 675977 h 6319107"/>
              <a:gd name="connsiteX171" fmla="*/ 1045164 w 2238819"/>
              <a:gd name="connsiteY171" fmla="*/ 649999 h 6319107"/>
              <a:gd name="connsiteX172" fmla="*/ 1068110 w 2238819"/>
              <a:gd name="connsiteY172" fmla="*/ 527258 h 6319107"/>
              <a:gd name="connsiteX173" fmla="*/ 1035250 w 2238819"/>
              <a:gd name="connsiteY173" fmla="*/ 465029 h 6319107"/>
              <a:gd name="connsiteX174" fmla="*/ 1042460 w 2238819"/>
              <a:gd name="connsiteY174" fmla="*/ 302859 h 6319107"/>
              <a:gd name="connsiteX175" fmla="*/ 1016466 w 2238819"/>
              <a:gd name="connsiteY175" fmla="*/ 173138 h 6319107"/>
              <a:gd name="connsiteX176" fmla="*/ 925123 w 2238819"/>
              <a:gd name="connsiteY176" fmla="*/ 81481 h 6319107"/>
              <a:gd name="connsiteX177" fmla="*/ 861535 w 2238819"/>
              <a:gd name="connsiteY177" fmla="*/ 33406 h 6319107"/>
              <a:gd name="connsiteX178" fmla="*/ 831694 w 2238819"/>
              <a:gd name="connsiteY178" fmla="*/ 3922 h 6319107"/>
              <a:gd name="connsiteX179" fmla="*/ 715174 w 2238819"/>
              <a:gd name="connsiteY17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906310 w 2238819"/>
              <a:gd name="connsiteY161" fmla="*/ 1580852 h 6319107"/>
              <a:gd name="connsiteX162" fmla="*/ 1800885 w 2238819"/>
              <a:gd name="connsiteY162" fmla="*/ 1516992 h 6319107"/>
              <a:gd name="connsiteX163" fmla="*/ 1707584 w 2238819"/>
              <a:gd name="connsiteY163" fmla="*/ 1286226 h 6319107"/>
              <a:gd name="connsiteX164" fmla="*/ 1690482 w 2238819"/>
              <a:gd name="connsiteY164" fmla="*/ 1238168 h 6319107"/>
              <a:gd name="connsiteX165" fmla="*/ 1625106 w 2238819"/>
              <a:gd name="connsiteY165" fmla="*/ 1144650 h 6319107"/>
              <a:gd name="connsiteX166" fmla="*/ 1587656 w 2238819"/>
              <a:gd name="connsiteY166" fmla="*/ 1068234 h 6319107"/>
              <a:gd name="connsiteX167" fmla="*/ 1290000 w 2238819"/>
              <a:gd name="connsiteY167" fmla="*/ 1021692 h 6319107"/>
              <a:gd name="connsiteX168" fmla="*/ 1045164 w 2238819"/>
              <a:gd name="connsiteY168" fmla="*/ 982943 h 6319107"/>
              <a:gd name="connsiteX169" fmla="*/ 986065 w 2238819"/>
              <a:gd name="connsiteY169" fmla="*/ 892455 h 6319107"/>
              <a:gd name="connsiteX170" fmla="*/ 992344 w 2238819"/>
              <a:gd name="connsiteY170" fmla="*/ 675977 h 6319107"/>
              <a:gd name="connsiteX171" fmla="*/ 1045164 w 2238819"/>
              <a:gd name="connsiteY171" fmla="*/ 649999 h 6319107"/>
              <a:gd name="connsiteX172" fmla="*/ 1068110 w 2238819"/>
              <a:gd name="connsiteY172" fmla="*/ 527258 h 6319107"/>
              <a:gd name="connsiteX173" fmla="*/ 1035250 w 2238819"/>
              <a:gd name="connsiteY173" fmla="*/ 465029 h 6319107"/>
              <a:gd name="connsiteX174" fmla="*/ 1042460 w 2238819"/>
              <a:gd name="connsiteY174" fmla="*/ 302859 h 6319107"/>
              <a:gd name="connsiteX175" fmla="*/ 1016466 w 2238819"/>
              <a:gd name="connsiteY175" fmla="*/ 173138 h 6319107"/>
              <a:gd name="connsiteX176" fmla="*/ 925123 w 2238819"/>
              <a:gd name="connsiteY176" fmla="*/ 81481 h 6319107"/>
              <a:gd name="connsiteX177" fmla="*/ 861535 w 2238819"/>
              <a:gd name="connsiteY177" fmla="*/ 33406 h 6319107"/>
              <a:gd name="connsiteX178" fmla="*/ 831694 w 2238819"/>
              <a:gd name="connsiteY178" fmla="*/ 3922 h 6319107"/>
              <a:gd name="connsiteX179" fmla="*/ 715174 w 2238819"/>
              <a:gd name="connsiteY17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934019 w 2238819"/>
              <a:gd name="connsiteY160" fmla="*/ 1622416 h 6319107"/>
              <a:gd name="connsiteX161" fmla="*/ 1800885 w 2238819"/>
              <a:gd name="connsiteY161" fmla="*/ 1516992 h 6319107"/>
              <a:gd name="connsiteX162" fmla="*/ 1707584 w 2238819"/>
              <a:gd name="connsiteY162" fmla="*/ 1286226 h 6319107"/>
              <a:gd name="connsiteX163" fmla="*/ 1690482 w 2238819"/>
              <a:gd name="connsiteY163" fmla="*/ 1238168 h 6319107"/>
              <a:gd name="connsiteX164" fmla="*/ 1625106 w 2238819"/>
              <a:gd name="connsiteY164" fmla="*/ 1144650 h 6319107"/>
              <a:gd name="connsiteX165" fmla="*/ 1587656 w 2238819"/>
              <a:gd name="connsiteY165" fmla="*/ 1068234 h 6319107"/>
              <a:gd name="connsiteX166" fmla="*/ 1290000 w 2238819"/>
              <a:gd name="connsiteY166" fmla="*/ 1021692 h 6319107"/>
              <a:gd name="connsiteX167" fmla="*/ 1045164 w 2238819"/>
              <a:gd name="connsiteY167" fmla="*/ 982943 h 6319107"/>
              <a:gd name="connsiteX168" fmla="*/ 986065 w 2238819"/>
              <a:gd name="connsiteY168" fmla="*/ 892455 h 6319107"/>
              <a:gd name="connsiteX169" fmla="*/ 992344 w 2238819"/>
              <a:gd name="connsiteY169" fmla="*/ 675977 h 6319107"/>
              <a:gd name="connsiteX170" fmla="*/ 1045164 w 2238819"/>
              <a:gd name="connsiteY170" fmla="*/ 649999 h 6319107"/>
              <a:gd name="connsiteX171" fmla="*/ 1068110 w 2238819"/>
              <a:gd name="connsiteY171" fmla="*/ 527258 h 6319107"/>
              <a:gd name="connsiteX172" fmla="*/ 1035250 w 2238819"/>
              <a:gd name="connsiteY172" fmla="*/ 465029 h 6319107"/>
              <a:gd name="connsiteX173" fmla="*/ 1042460 w 2238819"/>
              <a:gd name="connsiteY173" fmla="*/ 302859 h 6319107"/>
              <a:gd name="connsiteX174" fmla="*/ 1016466 w 2238819"/>
              <a:gd name="connsiteY174" fmla="*/ 173138 h 6319107"/>
              <a:gd name="connsiteX175" fmla="*/ 925123 w 2238819"/>
              <a:gd name="connsiteY175" fmla="*/ 81481 h 6319107"/>
              <a:gd name="connsiteX176" fmla="*/ 861535 w 2238819"/>
              <a:gd name="connsiteY176" fmla="*/ 33406 h 6319107"/>
              <a:gd name="connsiteX177" fmla="*/ 831694 w 2238819"/>
              <a:gd name="connsiteY177" fmla="*/ 3922 h 6319107"/>
              <a:gd name="connsiteX178" fmla="*/ 715174 w 2238819"/>
              <a:gd name="connsiteY178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961728 w 2238819"/>
              <a:gd name="connsiteY159" fmla="*/ 1705543 h 6319107"/>
              <a:gd name="connsiteX160" fmla="*/ 1800885 w 2238819"/>
              <a:gd name="connsiteY160" fmla="*/ 1516992 h 6319107"/>
              <a:gd name="connsiteX161" fmla="*/ 1707584 w 2238819"/>
              <a:gd name="connsiteY161" fmla="*/ 1286226 h 6319107"/>
              <a:gd name="connsiteX162" fmla="*/ 1690482 w 2238819"/>
              <a:gd name="connsiteY162" fmla="*/ 1238168 h 6319107"/>
              <a:gd name="connsiteX163" fmla="*/ 1625106 w 2238819"/>
              <a:gd name="connsiteY163" fmla="*/ 1144650 h 6319107"/>
              <a:gd name="connsiteX164" fmla="*/ 1587656 w 2238819"/>
              <a:gd name="connsiteY164" fmla="*/ 1068234 h 6319107"/>
              <a:gd name="connsiteX165" fmla="*/ 1290000 w 2238819"/>
              <a:gd name="connsiteY165" fmla="*/ 1021692 h 6319107"/>
              <a:gd name="connsiteX166" fmla="*/ 1045164 w 2238819"/>
              <a:gd name="connsiteY166" fmla="*/ 982943 h 6319107"/>
              <a:gd name="connsiteX167" fmla="*/ 986065 w 2238819"/>
              <a:gd name="connsiteY167" fmla="*/ 892455 h 6319107"/>
              <a:gd name="connsiteX168" fmla="*/ 992344 w 2238819"/>
              <a:gd name="connsiteY168" fmla="*/ 675977 h 6319107"/>
              <a:gd name="connsiteX169" fmla="*/ 1045164 w 2238819"/>
              <a:gd name="connsiteY169" fmla="*/ 649999 h 6319107"/>
              <a:gd name="connsiteX170" fmla="*/ 1068110 w 2238819"/>
              <a:gd name="connsiteY170" fmla="*/ 527258 h 6319107"/>
              <a:gd name="connsiteX171" fmla="*/ 1035250 w 2238819"/>
              <a:gd name="connsiteY171" fmla="*/ 465029 h 6319107"/>
              <a:gd name="connsiteX172" fmla="*/ 1042460 w 2238819"/>
              <a:gd name="connsiteY172" fmla="*/ 302859 h 6319107"/>
              <a:gd name="connsiteX173" fmla="*/ 1016466 w 2238819"/>
              <a:gd name="connsiteY173" fmla="*/ 173138 h 6319107"/>
              <a:gd name="connsiteX174" fmla="*/ 925123 w 2238819"/>
              <a:gd name="connsiteY174" fmla="*/ 81481 h 6319107"/>
              <a:gd name="connsiteX175" fmla="*/ 861535 w 2238819"/>
              <a:gd name="connsiteY175" fmla="*/ 33406 h 6319107"/>
              <a:gd name="connsiteX176" fmla="*/ 831694 w 2238819"/>
              <a:gd name="connsiteY176" fmla="*/ 3922 h 6319107"/>
              <a:gd name="connsiteX177" fmla="*/ 715174 w 2238819"/>
              <a:gd name="connsiteY17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17146 w 2238819"/>
              <a:gd name="connsiteY158" fmla="*/ 1899507 h 6319107"/>
              <a:gd name="connsiteX159" fmla="*/ 1800885 w 2238819"/>
              <a:gd name="connsiteY159" fmla="*/ 1516992 h 6319107"/>
              <a:gd name="connsiteX160" fmla="*/ 1707584 w 2238819"/>
              <a:gd name="connsiteY160" fmla="*/ 1286226 h 6319107"/>
              <a:gd name="connsiteX161" fmla="*/ 1690482 w 2238819"/>
              <a:gd name="connsiteY161" fmla="*/ 1238168 h 6319107"/>
              <a:gd name="connsiteX162" fmla="*/ 1625106 w 2238819"/>
              <a:gd name="connsiteY162" fmla="*/ 1144650 h 6319107"/>
              <a:gd name="connsiteX163" fmla="*/ 1587656 w 2238819"/>
              <a:gd name="connsiteY163" fmla="*/ 1068234 h 6319107"/>
              <a:gd name="connsiteX164" fmla="*/ 1290000 w 2238819"/>
              <a:gd name="connsiteY164" fmla="*/ 1021692 h 6319107"/>
              <a:gd name="connsiteX165" fmla="*/ 1045164 w 2238819"/>
              <a:gd name="connsiteY165" fmla="*/ 982943 h 6319107"/>
              <a:gd name="connsiteX166" fmla="*/ 986065 w 2238819"/>
              <a:gd name="connsiteY166" fmla="*/ 892455 h 6319107"/>
              <a:gd name="connsiteX167" fmla="*/ 992344 w 2238819"/>
              <a:gd name="connsiteY167" fmla="*/ 675977 h 6319107"/>
              <a:gd name="connsiteX168" fmla="*/ 1045164 w 2238819"/>
              <a:gd name="connsiteY168" fmla="*/ 649999 h 6319107"/>
              <a:gd name="connsiteX169" fmla="*/ 1068110 w 2238819"/>
              <a:gd name="connsiteY169" fmla="*/ 527258 h 6319107"/>
              <a:gd name="connsiteX170" fmla="*/ 1035250 w 2238819"/>
              <a:gd name="connsiteY170" fmla="*/ 465029 h 6319107"/>
              <a:gd name="connsiteX171" fmla="*/ 1042460 w 2238819"/>
              <a:gd name="connsiteY171" fmla="*/ 302859 h 6319107"/>
              <a:gd name="connsiteX172" fmla="*/ 1016466 w 2238819"/>
              <a:gd name="connsiteY172" fmla="*/ 173138 h 6319107"/>
              <a:gd name="connsiteX173" fmla="*/ 925123 w 2238819"/>
              <a:gd name="connsiteY173" fmla="*/ 81481 h 6319107"/>
              <a:gd name="connsiteX174" fmla="*/ 861535 w 2238819"/>
              <a:gd name="connsiteY174" fmla="*/ 33406 h 6319107"/>
              <a:gd name="connsiteX175" fmla="*/ 831694 w 2238819"/>
              <a:gd name="connsiteY175" fmla="*/ 3922 h 6319107"/>
              <a:gd name="connsiteX176" fmla="*/ 715174 w 2238819"/>
              <a:gd name="connsiteY17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31001 w 2238819"/>
              <a:gd name="connsiteY157" fmla="*/ 2259725 h 6319107"/>
              <a:gd name="connsiteX158" fmla="*/ 2000478 w 2238819"/>
              <a:gd name="connsiteY158" fmla="*/ 1928082 h 6319107"/>
              <a:gd name="connsiteX159" fmla="*/ 1800885 w 2238819"/>
              <a:gd name="connsiteY159" fmla="*/ 1516992 h 6319107"/>
              <a:gd name="connsiteX160" fmla="*/ 1707584 w 2238819"/>
              <a:gd name="connsiteY160" fmla="*/ 1286226 h 6319107"/>
              <a:gd name="connsiteX161" fmla="*/ 1690482 w 2238819"/>
              <a:gd name="connsiteY161" fmla="*/ 1238168 h 6319107"/>
              <a:gd name="connsiteX162" fmla="*/ 1625106 w 2238819"/>
              <a:gd name="connsiteY162" fmla="*/ 1144650 h 6319107"/>
              <a:gd name="connsiteX163" fmla="*/ 1587656 w 2238819"/>
              <a:gd name="connsiteY163" fmla="*/ 1068234 h 6319107"/>
              <a:gd name="connsiteX164" fmla="*/ 1290000 w 2238819"/>
              <a:gd name="connsiteY164" fmla="*/ 1021692 h 6319107"/>
              <a:gd name="connsiteX165" fmla="*/ 1045164 w 2238819"/>
              <a:gd name="connsiteY165" fmla="*/ 982943 h 6319107"/>
              <a:gd name="connsiteX166" fmla="*/ 986065 w 2238819"/>
              <a:gd name="connsiteY166" fmla="*/ 892455 h 6319107"/>
              <a:gd name="connsiteX167" fmla="*/ 992344 w 2238819"/>
              <a:gd name="connsiteY167" fmla="*/ 675977 h 6319107"/>
              <a:gd name="connsiteX168" fmla="*/ 1045164 w 2238819"/>
              <a:gd name="connsiteY168" fmla="*/ 649999 h 6319107"/>
              <a:gd name="connsiteX169" fmla="*/ 1068110 w 2238819"/>
              <a:gd name="connsiteY169" fmla="*/ 527258 h 6319107"/>
              <a:gd name="connsiteX170" fmla="*/ 1035250 w 2238819"/>
              <a:gd name="connsiteY170" fmla="*/ 465029 h 6319107"/>
              <a:gd name="connsiteX171" fmla="*/ 1042460 w 2238819"/>
              <a:gd name="connsiteY171" fmla="*/ 302859 h 6319107"/>
              <a:gd name="connsiteX172" fmla="*/ 1016466 w 2238819"/>
              <a:gd name="connsiteY172" fmla="*/ 173138 h 6319107"/>
              <a:gd name="connsiteX173" fmla="*/ 925123 w 2238819"/>
              <a:gd name="connsiteY173" fmla="*/ 81481 h 6319107"/>
              <a:gd name="connsiteX174" fmla="*/ 861535 w 2238819"/>
              <a:gd name="connsiteY174" fmla="*/ 33406 h 6319107"/>
              <a:gd name="connsiteX175" fmla="*/ 831694 w 2238819"/>
              <a:gd name="connsiteY175" fmla="*/ 3922 h 6319107"/>
              <a:gd name="connsiteX176" fmla="*/ 715174 w 2238819"/>
              <a:gd name="connsiteY17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54813 w 2238819"/>
              <a:gd name="connsiteY157" fmla="*/ 2133519 h 6319107"/>
              <a:gd name="connsiteX158" fmla="*/ 2000478 w 2238819"/>
              <a:gd name="connsiteY158" fmla="*/ 1928082 h 6319107"/>
              <a:gd name="connsiteX159" fmla="*/ 1800885 w 2238819"/>
              <a:gd name="connsiteY159" fmla="*/ 1516992 h 6319107"/>
              <a:gd name="connsiteX160" fmla="*/ 1707584 w 2238819"/>
              <a:gd name="connsiteY160" fmla="*/ 1286226 h 6319107"/>
              <a:gd name="connsiteX161" fmla="*/ 1690482 w 2238819"/>
              <a:gd name="connsiteY161" fmla="*/ 1238168 h 6319107"/>
              <a:gd name="connsiteX162" fmla="*/ 1625106 w 2238819"/>
              <a:gd name="connsiteY162" fmla="*/ 1144650 h 6319107"/>
              <a:gd name="connsiteX163" fmla="*/ 1587656 w 2238819"/>
              <a:gd name="connsiteY163" fmla="*/ 1068234 h 6319107"/>
              <a:gd name="connsiteX164" fmla="*/ 1290000 w 2238819"/>
              <a:gd name="connsiteY164" fmla="*/ 1021692 h 6319107"/>
              <a:gd name="connsiteX165" fmla="*/ 1045164 w 2238819"/>
              <a:gd name="connsiteY165" fmla="*/ 982943 h 6319107"/>
              <a:gd name="connsiteX166" fmla="*/ 986065 w 2238819"/>
              <a:gd name="connsiteY166" fmla="*/ 892455 h 6319107"/>
              <a:gd name="connsiteX167" fmla="*/ 992344 w 2238819"/>
              <a:gd name="connsiteY167" fmla="*/ 675977 h 6319107"/>
              <a:gd name="connsiteX168" fmla="*/ 1045164 w 2238819"/>
              <a:gd name="connsiteY168" fmla="*/ 649999 h 6319107"/>
              <a:gd name="connsiteX169" fmla="*/ 1068110 w 2238819"/>
              <a:gd name="connsiteY169" fmla="*/ 527258 h 6319107"/>
              <a:gd name="connsiteX170" fmla="*/ 1035250 w 2238819"/>
              <a:gd name="connsiteY170" fmla="*/ 465029 h 6319107"/>
              <a:gd name="connsiteX171" fmla="*/ 1042460 w 2238819"/>
              <a:gd name="connsiteY171" fmla="*/ 302859 h 6319107"/>
              <a:gd name="connsiteX172" fmla="*/ 1016466 w 2238819"/>
              <a:gd name="connsiteY172" fmla="*/ 173138 h 6319107"/>
              <a:gd name="connsiteX173" fmla="*/ 925123 w 2238819"/>
              <a:gd name="connsiteY173" fmla="*/ 81481 h 6319107"/>
              <a:gd name="connsiteX174" fmla="*/ 861535 w 2238819"/>
              <a:gd name="connsiteY174" fmla="*/ 33406 h 6319107"/>
              <a:gd name="connsiteX175" fmla="*/ 831694 w 2238819"/>
              <a:gd name="connsiteY175" fmla="*/ 3922 h 6319107"/>
              <a:gd name="connsiteX176" fmla="*/ 715174 w 2238819"/>
              <a:gd name="connsiteY17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54813 w 2238819"/>
              <a:gd name="connsiteY157" fmla="*/ 2133519 h 6319107"/>
              <a:gd name="connsiteX158" fmla="*/ 2000478 w 2238819"/>
              <a:gd name="connsiteY158" fmla="*/ 1928082 h 6319107"/>
              <a:gd name="connsiteX159" fmla="*/ 1800885 w 2238819"/>
              <a:gd name="connsiteY159" fmla="*/ 1516992 h 6319107"/>
              <a:gd name="connsiteX160" fmla="*/ 1707584 w 2238819"/>
              <a:gd name="connsiteY160" fmla="*/ 1286226 h 6319107"/>
              <a:gd name="connsiteX161" fmla="*/ 1690482 w 2238819"/>
              <a:gd name="connsiteY161" fmla="*/ 1238168 h 6319107"/>
              <a:gd name="connsiteX162" fmla="*/ 1625106 w 2238819"/>
              <a:gd name="connsiteY162" fmla="*/ 1144650 h 6319107"/>
              <a:gd name="connsiteX163" fmla="*/ 1587656 w 2238819"/>
              <a:gd name="connsiteY163" fmla="*/ 1068234 h 6319107"/>
              <a:gd name="connsiteX164" fmla="*/ 1290000 w 2238819"/>
              <a:gd name="connsiteY164" fmla="*/ 1021692 h 6319107"/>
              <a:gd name="connsiteX165" fmla="*/ 1045164 w 2238819"/>
              <a:gd name="connsiteY165" fmla="*/ 982943 h 6319107"/>
              <a:gd name="connsiteX166" fmla="*/ 986065 w 2238819"/>
              <a:gd name="connsiteY166" fmla="*/ 892455 h 6319107"/>
              <a:gd name="connsiteX167" fmla="*/ 992344 w 2238819"/>
              <a:gd name="connsiteY167" fmla="*/ 675977 h 6319107"/>
              <a:gd name="connsiteX168" fmla="*/ 1045164 w 2238819"/>
              <a:gd name="connsiteY168" fmla="*/ 649999 h 6319107"/>
              <a:gd name="connsiteX169" fmla="*/ 1068110 w 2238819"/>
              <a:gd name="connsiteY169" fmla="*/ 527258 h 6319107"/>
              <a:gd name="connsiteX170" fmla="*/ 1035250 w 2238819"/>
              <a:gd name="connsiteY170" fmla="*/ 465029 h 6319107"/>
              <a:gd name="connsiteX171" fmla="*/ 1042460 w 2238819"/>
              <a:gd name="connsiteY171" fmla="*/ 302859 h 6319107"/>
              <a:gd name="connsiteX172" fmla="*/ 1016466 w 2238819"/>
              <a:gd name="connsiteY172" fmla="*/ 173138 h 6319107"/>
              <a:gd name="connsiteX173" fmla="*/ 925123 w 2238819"/>
              <a:gd name="connsiteY173" fmla="*/ 81481 h 6319107"/>
              <a:gd name="connsiteX174" fmla="*/ 861535 w 2238819"/>
              <a:gd name="connsiteY174" fmla="*/ 33406 h 6319107"/>
              <a:gd name="connsiteX175" fmla="*/ 831694 w 2238819"/>
              <a:gd name="connsiteY175" fmla="*/ 3922 h 6319107"/>
              <a:gd name="connsiteX176" fmla="*/ 715174 w 2238819"/>
              <a:gd name="connsiteY17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54813 w 2238819"/>
              <a:gd name="connsiteY157" fmla="*/ 2133519 h 6319107"/>
              <a:gd name="connsiteX158" fmla="*/ 2000478 w 2238819"/>
              <a:gd name="connsiteY158" fmla="*/ 1928082 h 6319107"/>
              <a:gd name="connsiteX159" fmla="*/ 1800885 w 2238819"/>
              <a:gd name="connsiteY159" fmla="*/ 1516992 h 6319107"/>
              <a:gd name="connsiteX160" fmla="*/ 1707584 w 2238819"/>
              <a:gd name="connsiteY160" fmla="*/ 1286226 h 6319107"/>
              <a:gd name="connsiteX161" fmla="*/ 1690482 w 2238819"/>
              <a:gd name="connsiteY161" fmla="*/ 1238168 h 6319107"/>
              <a:gd name="connsiteX162" fmla="*/ 1625106 w 2238819"/>
              <a:gd name="connsiteY162" fmla="*/ 1144650 h 6319107"/>
              <a:gd name="connsiteX163" fmla="*/ 1587656 w 2238819"/>
              <a:gd name="connsiteY163" fmla="*/ 1068234 h 6319107"/>
              <a:gd name="connsiteX164" fmla="*/ 1290000 w 2238819"/>
              <a:gd name="connsiteY164" fmla="*/ 1021692 h 6319107"/>
              <a:gd name="connsiteX165" fmla="*/ 1045164 w 2238819"/>
              <a:gd name="connsiteY165" fmla="*/ 982943 h 6319107"/>
              <a:gd name="connsiteX166" fmla="*/ 986065 w 2238819"/>
              <a:gd name="connsiteY166" fmla="*/ 892455 h 6319107"/>
              <a:gd name="connsiteX167" fmla="*/ 992344 w 2238819"/>
              <a:gd name="connsiteY167" fmla="*/ 675977 h 6319107"/>
              <a:gd name="connsiteX168" fmla="*/ 1045164 w 2238819"/>
              <a:gd name="connsiteY168" fmla="*/ 649999 h 6319107"/>
              <a:gd name="connsiteX169" fmla="*/ 1068110 w 2238819"/>
              <a:gd name="connsiteY169" fmla="*/ 527258 h 6319107"/>
              <a:gd name="connsiteX170" fmla="*/ 1035250 w 2238819"/>
              <a:gd name="connsiteY170" fmla="*/ 465029 h 6319107"/>
              <a:gd name="connsiteX171" fmla="*/ 1042460 w 2238819"/>
              <a:gd name="connsiteY171" fmla="*/ 302859 h 6319107"/>
              <a:gd name="connsiteX172" fmla="*/ 1016466 w 2238819"/>
              <a:gd name="connsiteY172" fmla="*/ 173138 h 6319107"/>
              <a:gd name="connsiteX173" fmla="*/ 925123 w 2238819"/>
              <a:gd name="connsiteY173" fmla="*/ 81481 h 6319107"/>
              <a:gd name="connsiteX174" fmla="*/ 861535 w 2238819"/>
              <a:gd name="connsiteY174" fmla="*/ 33406 h 6319107"/>
              <a:gd name="connsiteX175" fmla="*/ 831694 w 2238819"/>
              <a:gd name="connsiteY175" fmla="*/ 3922 h 6319107"/>
              <a:gd name="connsiteX176" fmla="*/ 715174 w 2238819"/>
              <a:gd name="connsiteY17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54813 w 2238819"/>
              <a:gd name="connsiteY157" fmla="*/ 2133519 h 6319107"/>
              <a:gd name="connsiteX158" fmla="*/ 2000478 w 2238819"/>
              <a:gd name="connsiteY158" fmla="*/ 1928082 h 6319107"/>
              <a:gd name="connsiteX159" fmla="*/ 1800885 w 2238819"/>
              <a:gd name="connsiteY159" fmla="*/ 1516992 h 6319107"/>
              <a:gd name="connsiteX160" fmla="*/ 1707584 w 2238819"/>
              <a:gd name="connsiteY160" fmla="*/ 1286226 h 6319107"/>
              <a:gd name="connsiteX161" fmla="*/ 1690482 w 2238819"/>
              <a:gd name="connsiteY161" fmla="*/ 1238168 h 6319107"/>
              <a:gd name="connsiteX162" fmla="*/ 1625106 w 2238819"/>
              <a:gd name="connsiteY162" fmla="*/ 1144650 h 6319107"/>
              <a:gd name="connsiteX163" fmla="*/ 1587656 w 2238819"/>
              <a:gd name="connsiteY163" fmla="*/ 1068234 h 6319107"/>
              <a:gd name="connsiteX164" fmla="*/ 1290000 w 2238819"/>
              <a:gd name="connsiteY164" fmla="*/ 1021692 h 6319107"/>
              <a:gd name="connsiteX165" fmla="*/ 1045164 w 2238819"/>
              <a:gd name="connsiteY165" fmla="*/ 982943 h 6319107"/>
              <a:gd name="connsiteX166" fmla="*/ 986065 w 2238819"/>
              <a:gd name="connsiteY166" fmla="*/ 892455 h 6319107"/>
              <a:gd name="connsiteX167" fmla="*/ 992344 w 2238819"/>
              <a:gd name="connsiteY167" fmla="*/ 675977 h 6319107"/>
              <a:gd name="connsiteX168" fmla="*/ 1045164 w 2238819"/>
              <a:gd name="connsiteY168" fmla="*/ 649999 h 6319107"/>
              <a:gd name="connsiteX169" fmla="*/ 1068110 w 2238819"/>
              <a:gd name="connsiteY169" fmla="*/ 527258 h 6319107"/>
              <a:gd name="connsiteX170" fmla="*/ 1035250 w 2238819"/>
              <a:gd name="connsiteY170" fmla="*/ 465029 h 6319107"/>
              <a:gd name="connsiteX171" fmla="*/ 1042460 w 2238819"/>
              <a:gd name="connsiteY171" fmla="*/ 302859 h 6319107"/>
              <a:gd name="connsiteX172" fmla="*/ 1016466 w 2238819"/>
              <a:gd name="connsiteY172" fmla="*/ 173138 h 6319107"/>
              <a:gd name="connsiteX173" fmla="*/ 925123 w 2238819"/>
              <a:gd name="connsiteY173" fmla="*/ 81481 h 6319107"/>
              <a:gd name="connsiteX174" fmla="*/ 861535 w 2238819"/>
              <a:gd name="connsiteY174" fmla="*/ 33406 h 6319107"/>
              <a:gd name="connsiteX175" fmla="*/ 831694 w 2238819"/>
              <a:gd name="connsiteY175" fmla="*/ 3922 h 6319107"/>
              <a:gd name="connsiteX176" fmla="*/ 715174 w 2238819"/>
              <a:gd name="connsiteY17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61728 w 2238819"/>
              <a:gd name="connsiteY155" fmla="*/ 2384416 h 6319107"/>
              <a:gd name="connsiteX156" fmla="*/ 1989437 w 2238819"/>
              <a:gd name="connsiteY156" fmla="*/ 2342852 h 6319107"/>
              <a:gd name="connsiteX157" fmla="*/ 2054813 w 2238819"/>
              <a:gd name="connsiteY157" fmla="*/ 2133519 h 6319107"/>
              <a:gd name="connsiteX158" fmla="*/ 2014765 w 2238819"/>
              <a:gd name="connsiteY158" fmla="*/ 1942370 h 6319107"/>
              <a:gd name="connsiteX159" fmla="*/ 1800885 w 2238819"/>
              <a:gd name="connsiteY159" fmla="*/ 1516992 h 6319107"/>
              <a:gd name="connsiteX160" fmla="*/ 1707584 w 2238819"/>
              <a:gd name="connsiteY160" fmla="*/ 1286226 h 6319107"/>
              <a:gd name="connsiteX161" fmla="*/ 1690482 w 2238819"/>
              <a:gd name="connsiteY161" fmla="*/ 1238168 h 6319107"/>
              <a:gd name="connsiteX162" fmla="*/ 1625106 w 2238819"/>
              <a:gd name="connsiteY162" fmla="*/ 1144650 h 6319107"/>
              <a:gd name="connsiteX163" fmla="*/ 1587656 w 2238819"/>
              <a:gd name="connsiteY163" fmla="*/ 1068234 h 6319107"/>
              <a:gd name="connsiteX164" fmla="*/ 1290000 w 2238819"/>
              <a:gd name="connsiteY164" fmla="*/ 1021692 h 6319107"/>
              <a:gd name="connsiteX165" fmla="*/ 1045164 w 2238819"/>
              <a:gd name="connsiteY165" fmla="*/ 982943 h 6319107"/>
              <a:gd name="connsiteX166" fmla="*/ 986065 w 2238819"/>
              <a:gd name="connsiteY166" fmla="*/ 892455 h 6319107"/>
              <a:gd name="connsiteX167" fmla="*/ 992344 w 2238819"/>
              <a:gd name="connsiteY167" fmla="*/ 675977 h 6319107"/>
              <a:gd name="connsiteX168" fmla="*/ 1045164 w 2238819"/>
              <a:gd name="connsiteY168" fmla="*/ 649999 h 6319107"/>
              <a:gd name="connsiteX169" fmla="*/ 1068110 w 2238819"/>
              <a:gd name="connsiteY169" fmla="*/ 527258 h 6319107"/>
              <a:gd name="connsiteX170" fmla="*/ 1035250 w 2238819"/>
              <a:gd name="connsiteY170" fmla="*/ 465029 h 6319107"/>
              <a:gd name="connsiteX171" fmla="*/ 1042460 w 2238819"/>
              <a:gd name="connsiteY171" fmla="*/ 302859 h 6319107"/>
              <a:gd name="connsiteX172" fmla="*/ 1016466 w 2238819"/>
              <a:gd name="connsiteY172" fmla="*/ 173138 h 6319107"/>
              <a:gd name="connsiteX173" fmla="*/ 925123 w 2238819"/>
              <a:gd name="connsiteY173" fmla="*/ 81481 h 6319107"/>
              <a:gd name="connsiteX174" fmla="*/ 861535 w 2238819"/>
              <a:gd name="connsiteY174" fmla="*/ 33406 h 6319107"/>
              <a:gd name="connsiteX175" fmla="*/ 831694 w 2238819"/>
              <a:gd name="connsiteY175" fmla="*/ 3922 h 6319107"/>
              <a:gd name="connsiteX176" fmla="*/ 715174 w 2238819"/>
              <a:gd name="connsiteY17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92456 w 2238819"/>
              <a:gd name="connsiteY154" fmla="*/ 2509107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63881 w 2238819"/>
              <a:gd name="connsiteY154" fmla="*/ 2661507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63881 w 2238819"/>
              <a:gd name="connsiteY154" fmla="*/ 2661507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64746 w 2238819"/>
              <a:gd name="connsiteY153" fmla="*/ 2744634 h 6319107"/>
              <a:gd name="connsiteX154" fmla="*/ 1851975 w 2238819"/>
              <a:gd name="connsiteY154" fmla="*/ 2663889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740921 w 2238819"/>
              <a:gd name="connsiteY153" fmla="*/ 2889890 h 6319107"/>
              <a:gd name="connsiteX154" fmla="*/ 1851975 w 2238819"/>
              <a:gd name="connsiteY154" fmla="*/ 2663889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726633 w 2238819"/>
              <a:gd name="connsiteY153" fmla="*/ 2880365 h 6319107"/>
              <a:gd name="connsiteX154" fmla="*/ 1851975 w 2238819"/>
              <a:gd name="connsiteY154" fmla="*/ 2663889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909989 w 2238819"/>
              <a:gd name="connsiteY153" fmla="*/ 2737490 h 6319107"/>
              <a:gd name="connsiteX154" fmla="*/ 1851975 w 2238819"/>
              <a:gd name="connsiteY154" fmla="*/ 2663889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909989 w 2238819"/>
              <a:gd name="connsiteY153" fmla="*/ 2737490 h 6319107"/>
              <a:gd name="connsiteX154" fmla="*/ 1851975 w 2238819"/>
              <a:gd name="connsiteY154" fmla="*/ 2663889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783783 w 2238819"/>
              <a:gd name="connsiteY153" fmla="*/ 2861315 h 6319107"/>
              <a:gd name="connsiteX154" fmla="*/ 1851975 w 2238819"/>
              <a:gd name="connsiteY154" fmla="*/ 2663889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783783 w 2238819"/>
              <a:gd name="connsiteY153" fmla="*/ 2861315 h 6319107"/>
              <a:gd name="connsiteX154" fmla="*/ 1851975 w 2238819"/>
              <a:gd name="connsiteY154" fmla="*/ 2663889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59983 w 2238819"/>
              <a:gd name="connsiteY153" fmla="*/ 2856552 h 6319107"/>
              <a:gd name="connsiteX154" fmla="*/ 1851975 w 2238819"/>
              <a:gd name="connsiteY154" fmla="*/ 2663889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59983 w 2238819"/>
              <a:gd name="connsiteY153" fmla="*/ 2856552 h 6319107"/>
              <a:gd name="connsiteX154" fmla="*/ 1823400 w 2238819"/>
              <a:gd name="connsiteY154" fmla="*/ 2728183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59983 w 2238819"/>
              <a:gd name="connsiteY153" fmla="*/ 2856552 h 6319107"/>
              <a:gd name="connsiteX154" fmla="*/ 1823400 w 2238819"/>
              <a:gd name="connsiteY154" fmla="*/ 2728183 h 6319107"/>
              <a:gd name="connsiteX155" fmla="*/ 1989437 w 2238819"/>
              <a:gd name="connsiteY155" fmla="*/ 2342852 h 6319107"/>
              <a:gd name="connsiteX156" fmla="*/ 2054813 w 2238819"/>
              <a:gd name="connsiteY156" fmla="*/ 2133519 h 6319107"/>
              <a:gd name="connsiteX157" fmla="*/ 2014765 w 2238819"/>
              <a:gd name="connsiteY157" fmla="*/ 1942370 h 6319107"/>
              <a:gd name="connsiteX158" fmla="*/ 1800885 w 2238819"/>
              <a:gd name="connsiteY158" fmla="*/ 1516992 h 6319107"/>
              <a:gd name="connsiteX159" fmla="*/ 1707584 w 2238819"/>
              <a:gd name="connsiteY159" fmla="*/ 1286226 h 6319107"/>
              <a:gd name="connsiteX160" fmla="*/ 1690482 w 2238819"/>
              <a:gd name="connsiteY160" fmla="*/ 1238168 h 6319107"/>
              <a:gd name="connsiteX161" fmla="*/ 1625106 w 2238819"/>
              <a:gd name="connsiteY161" fmla="*/ 1144650 h 6319107"/>
              <a:gd name="connsiteX162" fmla="*/ 1587656 w 2238819"/>
              <a:gd name="connsiteY162" fmla="*/ 1068234 h 6319107"/>
              <a:gd name="connsiteX163" fmla="*/ 1290000 w 2238819"/>
              <a:gd name="connsiteY163" fmla="*/ 1021692 h 6319107"/>
              <a:gd name="connsiteX164" fmla="*/ 1045164 w 2238819"/>
              <a:gd name="connsiteY164" fmla="*/ 982943 h 6319107"/>
              <a:gd name="connsiteX165" fmla="*/ 986065 w 2238819"/>
              <a:gd name="connsiteY165" fmla="*/ 892455 h 6319107"/>
              <a:gd name="connsiteX166" fmla="*/ 992344 w 2238819"/>
              <a:gd name="connsiteY166" fmla="*/ 675977 h 6319107"/>
              <a:gd name="connsiteX167" fmla="*/ 1045164 w 2238819"/>
              <a:gd name="connsiteY167" fmla="*/ 649999 h 6319107"/>
              <a:gd name="connsiteX168" fmla="*/ 1068110 w 2238819"/>
              <a:gd name="connsiteY168" fmla="*/ 527258 h 6319107"/>
              <a:gd name="connsiteX169" fmla="*/ 1035250 w 2238819"/>
              <a:gd name="connsiteY169" fmla="*/ 465029 h 6319107"/>
              <a:gd name="connsiteX170" fmla="*/ 1042460 w 2238819"/>
              <a:gd name="connsiteY170" fmla="*/ 302859 h 6319107"/>
              <a:gd name="connsiteX171" fmla="*/ 1016466 w 2238819"/>
              <a:gd name="connsiteY171" fmla="*/ 173138 h 6319107"/>
              <a:gd name="connsiteX172" fmla="*/ 925123 w 2238819"/>
              <a:gd name="connsiteY172" fmla="*/ 81481 h 6319107"/>
              <a:gd name="connsiteX173" fmla="*/ 861535 w 2238819"/>
              <a:gd name="connsiteY173" fmla="*/ 33406 h 6319107"/>
              <a:gd name="connsiteX174" fmla="*/ 831694 w 2238819"/>
              <a:gd name="connsiteY174" fmla="*/ 3922 h 6319107"/>
              <a:gd name="connsiteX175" fmla="*/ 715174 w 2238819"/>
              <a:gd name="connsiteY17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78601 w 2238819"/>
              <a:gd name="connsiteY152" fmla="*/ 2786198 h 6319107"/>
              <a:gd name="connsiteX153" fmla="*/ 1823400 w 2238819"/>
              <a:gd name="connsiteY153" fmla="*/ 2728183 h 6319107"/>
              <a:gd name="connsiteX154" fmla="*/ 1989437 w 2238819"/>
              <a:gd name="connsiteY154" fmla="*/ 2342852 h 6319107"/>
              <a:gd name="connsiteX155" fmla="*/ 2054813 w 2238819"/>
              <a:gd name="connsiteY155" fmla="*/ 2133519 h 6319107"/>
              <a:gd name="connsiteX156" fmla="*/ 2014765 w 2238819"/>
              <a:gd name="connsiteY156" fmla="*/ 1942370 h 6319107"/>
              <a:gd name="connsiteX157" fmla="*/ 1800885 w 2238819"/>
              <a:gd name="connsiteY157" fmla="*/ 1516992 h 6319107"/>
              <a:gd name="connsiteX158" fmla="*/ 1707584 w 2238819"/>
              <a:gd name="connsiteY158" fmla="*/ 1286226 h 6319107"/>
              <a:gd name="connsiteX159" fmla="*/ 1690482 w 2238819"/>
              <a:gd name="connsiteY159" fmla="*/ 1238168 h 6319107"/>
              <a:gd name="connsiteX160" fmla="*/ 1625106 w 2238819"/>
              <a:gd name="connsiteY160" fmla="*/ 1144650 h 6319107"/>
              <a:gd name="connsiteX161" fmla="*/ 1587656 w 2238819"/>
              <a:gd name="connsiteY161" fmla="*/ 1068234 h 6319107"/>
              <a:gd name="connsiteX162" fmla="*/ 1290000 w 2238819"/>
              <a:gd name="connsiteY162" fmla="*/ 1021692 h 6319107"/>
              <a:gd name="connsiteX163" fmla="*/ 1045164 w 2238819"/>
              <a:gd name="connsiteY163" fmla="*/ 982943 h 6319107"/>
              <a:gd name="connsiteX164" fmla="*/ 986065 w 2238819"/>
              <a:gd name="connsiteY164" fmla="*/ 892455 h 6319107"/>
              <a:gd name="connsiteX165" fmla="*/ 992344 w 2238819"/>
              <a:gd name="connsiteY165" fmla="*/ 675977 h 6319107"/>
              <a:gd name="connsiteX166" fmla="*/ 1045164 w 2238819"/>
              <a:gd name="connsiteY166" fmla="*/ 649999 h 6319107"/>
              <a:gd name="connsiteX167" fmla="*/ 1068110 w 2238819"/>
              <a:gd name="connsiteY167" fmla="*/ 527258 h 6319107"/>
              <a:gd name="connsiteX168" fmla="*/ 1035250 w 2238819"/>
              <a:gd name="connsiteY168" fmla="*/ 465029 h 6319107"/>
              <a:gd name="connsiteX169" fmla="*/ 1042460 w 2238819"/>
              <a:gd name="connsiteY169" fmla="*/ 302859 h 6319107"/>
              <a:gd name="connsiteX170" fmla="*/ 1016466 w 2238819"/>
              <a:gd name="connsiteY170" fmla="*/ 173138 h 6319107"/>
              <a:gd name="connsiteX171" fmla="*/ 925123 w 2238819"/>
              <a:gd name="connsiteY171" fmla="*/ 81481 h 6319107"/>
              <a:gd name="connsiteX172" fmla="*/ 861535 w 2238819"/>
              <a:gd name="connsiteY172" fmla="*/ 33406 h 6319107"/>
              <a:gd name="connsiteX173" fmla="*/ 831694 w 2238819"/>
              <a:gd name="connsiteY173" fmla="*/ 3922 h 6319107"/>
              <a:gd name="connsiteX174" fmla="*/ 715174 w 2238819"/>
              <a:gd name="connsiteY17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920165 w 2238819"/>
              <a:gd name="connsiteY151" fmla="*/ 2910889 h 6319107"/>
              <a:gd name="connsiteX152" fmla="*/ 1823400 w 2238819"/>
              <a:gd name="connsiteY152" fmla="*/ 2728183 h 6319107"/>
              <a:gd name="connsiteX153" fmla="*/ 1989437 w 2238819"/>
              <a:gd name="connsiteY153" fmla="*/ 2342852 h 6319107"/>
              <a:gd name="connsiteX154" fmla="*/ 2054813 w 2238819"/>
              <a:gd name="connsiteY154" fmla="*/ 2133519 h 6319107"/>
              <a:gd name="connsiteX155" fmla="*/ 2014765 w 2238819"/>
              <a:gd name="connsiteY155" fmla="*/ 1942370 h 6319107"/>
              <a:gd name="connsiteX156" fmla="*/ 1800885 w 2238819"/>
              <a:gd name="connsiteY156" fmla="*/ 1516992 h 6319107"/>
              <a:gd name="connsiteX157" fmla="*/ 1707584 w 2238819"/>
              <a:gd name="connsiteY157" fmla="*/ 1286226 h 6319107"/>
              <a:gd name="connsiteX158" fmla="*/ 1690482 w 2238819"/>
              <a:gd name="connsiteY158" fmla="*/ 1238168 h 6319107"/>
              <a:gd name="connsiteX159" fmla="*/ 1625106 w 2238819"/>
              <a:gd name="connsiteY159" fmla="*/ 1144650 h 6319107"/>
              <a:gd name="connsiteX160" fmla="*/ 1587656 w 2238819"/>
              <a:gd name="connsiteY160" fmla="*/ 1068234 h 6319107"/>
              <a:gd name="connsiteX161" fmla="*/ 1290000 w 2238819"/>
              <a:gd name="connsiteY161" fmla="*/ 1021692 h 6319107"/>
              <a:gd name="connsiteX162" fmla="*/ 1045164 w 2238819"/>
              <a:gd name="connsiteY162" fmla="*/ 982943 h 6319107"/>
              <a:gd name="connsiteX163" fmla="*/ 986065 w 2238819"/>
              <a:gd name="connsiteY163" fmla="*/ 892455 h 6319107"/>
              <a:gd name="connsiteX164" fmla="*/ 992344 w 2238819"/>
              <a:gd name="connsiteY164" fmla="*/ 675977 h 6319107"/>
              <a:gd name="connsiteX165" fmla="*/ 1045164 w 2238819"/>
              <a:gd name="connsiteY165" fmla="*/ 649999 h 6319107"/>
              <a:gd name="connsiteX166" fmla="*/ 1068110 w 2238819"/>
              <a:gd name="connsiteY166" fmla="*/ 527258 h 6319107"/>
              <a:gd name="connsiteX167" fmla="*/ 1035250 w 2238819"/>
              <a:gd name="connsiteY167" fmla="*/ 465029 h 6319107"/>
              <a:gd name="connsiteX168" fmla="*/ 1042460 w 2238819"/>
              <a:gd name="connsiteY168" fmla="*/ 302859 h 6319107"/>
              <a:gd name="connsiteX169" fmla="*/ 1016466 w 2238819"/>
              <a:gd name="connsiteY169" fmla="*/ 173138 h 6319107"/>
              <a:gd name="connsiteX170" fmla="*/ 925123 w 2238819"/>
              <a:gd name="connsiteY170" fmla="*/ 81481 h 6319107"/>
              <a:gd name="connsiteX171" fmla="*/ 861535 w 2238819"/>
              <a:gd name="connsiteY171" fmla="*/ 33406 h 6319107"/>
              <a:gd name="connsiteX172" fmla="*/ 831694 w 2238819"/>
              <a:gd name="connsiteY172" fmla="*/ 3922 h 6319107"/>
              <a:gd name="connsiteX173" fmla="*/ 715174 w 2238819"/>
              <a:gd name="connsiteY173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947874 w 2238819"/>
              <a:gd name="connsiteY150" fmla="*/ 3118707 h 6319107"/>
              <a:gd name="connsiteX151" fmla="*/ 1823400 w 2238819"/>
              <a:gd name="connsiteY151" fmla="*/ 2728183 h 6319107"/>
              <a:gd name="connsiteX152" fmla="*/ 1989437 w 2238819"/>
              <a:gd name="connsiteY152" fmla="*/ 2342852 h 6319107"/>
              <a:gd name="connsiteX153" fmla="*/ 2054813 w 2238819"/>
              <a:gd name="connsiteY153" fmla="*/ 2133519 h 6319107"/>
              <a:gd name="connsiteX154" fmla="*/ 2014765 w 2238819"/>
              <a:gd name="connsiteY154" fmla="*/ 1942370 h 6319107"/>
              <a:gd name="connsiteX155" fmla="*/ 1800885 w 2238819"/>
              <a:gd name="connsiteY155" fmla="*/ 1516992 h 6319107"/>
              <a:gd name="connsiteX156" fmla="*/ 1707584 w 2238819"/>
              <a:gd name="connsiteY156" fmla="*/ 1286226 h 6319107"/>
              <a:gd name="connsiteX157" fmla="*/ 1690482 w 2238819"/>
              <a:gd name="connsiteY157" fmla="*/ 1238168 h 6319107"/>
              <a:gd name="connsiteX158" fmla="*/ 1625106 w 2238819"/>
              <a:gd name="connsiteY158" fmla="*/ 1144650 h 6319107"/>
              <a:gd name="connsiteX159" fmla="*/ 1587656 w 2238819"/>
              <a:gd name="connsiteY159" fmla="*/ 1068234 h 6319107"/>
              <a:gd name="connsiteX160" fmla="*/ 1290000 w 2238819"/>
              <a:gd name="connsiteY160" fmla="*/ 1021692 h 6319107"/>
              <a:gd name="connsiteX161" fmla="*/ 1045164 w 2238819"/>
              <a:gd name="connsiteY161" fmla="*/ 982943 h 6319107"/>
              <a:gd name="connsiteX162" fmla="*/ 986065 w 2238819"/>
              <a:gd name="connsiteY162" fmla="*/ 892455 h 6319107"/>
              <a:gd name="connsiteX163" fmla="*/ 992344 w 2238819"/>
              <a:gd name="connsiteY163" fmla="*/ 675977 h 6319107"/>
              <a:gd name="connsiteX164" fmla="*/ 1045164 w 2238819"/>
              <a:gd name="connsiteY164" fmla="*/ 649999 h 6319107"/>
              <a:gd name="connsiteX165" fmla="*/ 1068110 w 2238819"/>
              <a:gd name="connsiteY165" fmla="*/ 527258 h 6319107"/>
              <a:gd name="connsiteX166" fmla="*/ 1035250 w 2238819"/>
              <a:gd name="connsiteY166" fmla="*/ 465029 h 6319107"/>
              <a:gd name="connsiteX167" fmla="*/ 1042460 w 2238819"/>
              <a:gd name="connsiteY167" fmla="*/ 302859 h 6319107"/>
              <a:gd name="connsiteX168" fmla="*/ 1016466 w 2238819"/>
              <a:gd name="connsiteY168" fmla="*/ 173138 h 6319107"/>
              <a:gd name="connsiteX169" fmla="*/ 925123 w 2238819"/>
              <a:gd name="connsiteY169" fmla="*/ 81481 h 6319107"/>
              <a:gd name="connsiteX170" fmla="*/ 861535 w 2238819"/>
              <a:gd name="connsiteY170" fmla="*/ 33406 h 6319107"/>
              <a:gd name="connsiteX171" fmla="*/ 831694 w 2238819"/>
              <a:gd name="connsiteY171" fmla="*/ 3922 h 6319107"/>
              <a:gd name="connsiteX172" fmla="*/ 715174 w 2238819"/>
              <a:gd name="connsiteY17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934019 w 2238819"/>
              <a:gd name="connsiteY149" fmla="*/ 3160270 h 6319107"/>
              <a:gd name="connsiteX150" fmla="*/ 1823400 w 2238819"/>
              <a:gd name="connsiteY150" fmla="*/ 2728183 h 6319107"/>
              <a:gd name="connsiteX151" fmla="*/ 1989437 w 2238819"/>
              <a:gd name="connsiteY151" fmla="*/ 2342852 h 6319107"/>
              <a:gd name="connsiteX152" fmla="*/ 2054813 w 2238819"/>
              <a:gd name="connsiteY152" fmla="*/ 2133519 h 6319107"/>
              <a:gd name="connsiteX153" fmla="*/ 2014765 w 2238819"/>
              <a:gd name="connsiteY153" fmla="*/ 1942370 h 6319107"/>
              <a:gd name="connsiteX154" fmla="*/ 1800885 w 2238819"/>
              <a:gd name="connsiteY154" fmla="*/ 1516992 h 6319107"/>
              <a:gd name="connsiteX155" fmla="*/ 1707584 w 2238819"/>
              <a:gd name="connsiteY155" fmla="*/ 1286226 h 6319107"/>
              <a:gd name="connsiteX156" fmla="*/ 1690482 w 2238819"/>
              <a:gd name="connsiteY156" fmla="*/ 1238168 h 6319107"/>
              <a:gd name="connsiteX157" fmla="*/ 1625106 w 2238819"/>
              <a:gd name="connsiteY157" fmla="*/ 1144650 h 6319107"/>
              <a:gd name="connsiteX158" fmla="*/ 1587656 w 2238819"/>
              <a:gd name="connsiteY158" fmla="*/ 1068234 h 6319107"/>
              <a:gd name="connsiteX159" fmla="*/ 1290000 w 2238819"/>
              <a:gd name="connsiteY159" fmla="*/ 1021692 h 6319107"/>
              <a:gd name="connsiteX160" fmla="*/ 1045164 w 2238819"/>
              <a:gd name="connsiteY160" fmla="*/ 982943 h 6319107"/>
              <a:gd name="connsiteX161" fmla="*/ 986065 w 2238819"/>
              <a:gd name="connsiteY161" fmla="*/ 892455 h 6319107"/>
              <a:gd name="connsiteX162" fmla="*/ 992344 w 2238819"/>
              <a:gd name="connsiteY162" fmla="*/ 675977 h 6319107"/>
              <a:gd name="connsiteX163" fmla="*/ 1045164 w 2238819"/>
              <a:gd name="connsiteY163" fmla="*/ 649999 h 6319107"/>
              <a:gd name="connsiteX164" fmla="*/ 1068110 w 2238819"/>
              <a:gd name="connsiteY164" fmla="*/ 527258 h 6319107"/>
              <a:gd name="connsiteX165" fmla="*/ 1035250 w 2238819"/>
              <a:gd name="connsiteY165" fmla="*/ 465029 h 6319107"/>
              <a:gd name="connsiteX166" fmla="*/ 1042460 w 2238819"/>
              <a:gd name="connsiteY166" fmla="*/ 302859 h 6319107"/>
              <a:gd name="connsiteX167" fmla="*/ 1016466 w 2238819"/>
              <a:gd name="connsiteY167" fmla="*/ 173138 h 6319107"/>
              <a:gd name="connsiteX168" fmla="*/ 925123 w 2238819"/>
              <a:gd name="connsiteY168" fmla="*/ 81481 h 6319107"/>
              <a:gd name="connsiteX169" fmla="*/ 861535 w 2238819"/>
              <a:gd name="connsiteY169" fmla="*/ 33406 h 6319107"/>
              <a:gd name="connsiteX170" fmla="*/ 831694 w 2238819"/>
              <a:gd name="connsiteY170" fmla="*/ 3922 h 6319107"/>
              <a:gd name="connsiteX171" fmla="*/ 715174 w 2238819"/>
              <a:gd name="connsiteY171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06310 w 2238819"/>
              <a:gd name="connsiteY148" fmla="*/ 3187980 h 6319107"/>
              <a:gd name="connsiteX149" fmla="*/ 1823400 w 2238819"/>
              <a:gd name="connsiteY149" fmla="*/ 2728183 h 6319107"/>
              <a:gd name="connsiteX150" fmla="*/ 1989437 w 2238819"/>
              <a:gd name="connsiteY150" fmla="*/ 2342852 h 6319107"/>
              <a:gd name="connsiteX151" fmla="*/ 2054813 w 2238819"/>
              <a:gd name="connsiteY151" fmla="*/ 2133519 h 6319107"/>
              <a:gd name="connsiteX152" fmla="*/ 2014765 w 2238819"/>
              <a:gd name="connsiteY152" fmla="*/ 1942370 h 6319107"/>
              <a:gd name="connsiteX153" fmla="*/ 1800885 w 2238819"/>
              <a:gd name="connsiteY153" fmla="*/ 1516992 h 6319107"/>
              <a:gd name="connsiteX154" fmla="*/ 1707584 w 2238819"/>
              <a:gd name="connsiteY154" fmla="*/ 1286226 h 6319107"/>
              <a:gd name="connsiteX155" fmla="*/ 1690482 w 2238819"/>
              <a:gd name="connsiteY155" fmla="*/ 1238168 h 6319107"/>
              <a:gd name="connsiteX156" fmla="*/ 1625106 w 2238819"/>
              <a:gd name="connsiteY156" fmla="*/ 1144650 h 6319107"/>
              <a:gd name="connsiteX157" fmla="*/ 1587656 w 2238819"/>
              <a:gd name="connsiteY157" fmla="*/ 1068234 h 6319107"/>
              <a:gd name="connsiteX158" fmla="*/ 1290000 w 2238819"/>
              <a:gd name="connsiteY158" fmla="*/ 1021692 h 6319107"/>
              <a:gd name="connsiteX159" fmla="*/ 1045164 w 2238819"/>
              <a:gd name="connsiteY159" fmla="*/ 982943 h 6319107"/>
              <a:gd name="connsiteX160" fmla="*/ 986065 w 2238819"/>
              <a:gd name="connsiteY160" fmla="*/ 892455 h 6319107"/>
              <a:gd name="connsiteX161" fmla="*/ 992344 w 2238819"/>
              <a:gd name="connsiteY161" fmla="*/ 675977 h 6319107"/>
              <a:gd name="connsiteX162" fmla="*/ 1045164 w 2238819"/>
              <a:gd name="connsiteY162" fmla="*/ 649999 h 6319107"/>
              <a:gd name="connsiteX163" fmla="*/ 1068110 w 2238819"/>
              <a:gd name="connsiteY163" fmla="*/ 527258 h 6319107"/>
              <a:gd name="connsiteX164" fmla="*/ 1035250 w 2238819"/>
              <a:gd name="connsiteY164" fmla="*/ 465029 h 6319107"/>
              <a:gd name="connsiteX165" fmla="*/ 1042460 w 2238819"/>
              <a:gd name="connsiteY165" fmla="*/ 302859 h 6319107"/>
              <a:gd name="connsiteX166" fmla="*/ 1016466 w 2238819"/>
              <a:gd name="connsiteY166" fmla="*/ 173138 h 6319107"/>
              <a:gd name="connsiteX167" fmla="*/ 925123 w 2238819"/>
              <a:gd name="connsiteY167" fmla="*/ 81481 h 6319107"/>
              <a:gd name="connsiteX168" fmla="*/ 861535 w 2238819"/>
              <a:gd name="connsiteY168" fmla="*/ 33406 h 6319107"/>
              <a:gd name="connsiteX169" fmla="*/ 831694 w 2238819"/>
              <a:gd name="connsiteY169" fmla="*/ 3922 h 6319107"/>
              <a:gd name="connsiteX170" fmla="*/ 715174 w 2238819"/>
              <a:gd name="connsiteY17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823183 w 2238819"/>
              <a:gd name="connsiteY147" fmla="*/ 3243398 h 6319107"/>
              <a:gd name="connsiteX148" fmla="*/ 1939648 w 2238819"/>
              <a:gd name="connsiteY148" fmla="*/ 3204649 h 6319107"/>
              <a:gd name="connsiteX149" fmla="*/ 1823400 w 2238819"/>
              <a:gd name="connsiteY149" fmla="*/ 2728183 h 6319107"/>
              <a:gd name="connsiteX150" fmla="*/ 1989437 w 2238819"/>
              <a:gd name="connsiteY150" fmla="*/ 2342852 h 6319107"/>
              <a:gd name="connsiteX151" fmla="*/ 2054813 w 2238819"/>
              <a:gd name="connsiteY151" fmla="*/ 2133519 h 6319107"/>
              <a:gd name="connsiteX152" fmla="*/ 2014765 w 2238819"/>
              <a:gd name="connsiteY152" fmla="*/ 1942370 h 6319107"/>
              <a:gd name="connsiteX153" fmla="*/ 1800885 w 2238819"/>
              <a:gd name="connsiteY153" fmla="*/ 1516992 h 6319107"/>
              <a:gd name="connsiteX154" fmla="*/ 1707584 w 2238819"/>
              <a:gd name="connsiteY154" fmla="*/ 1286226 h 6319107"/>
              <a:gd name="connsiteX155" fmla="*/ 1690482 w 2238819"/>
              <a:gd name="connsiteY155" fmla="*/ 1238168 h 6319107"/>
              <a:gd name="connsiteX156" fmla="*/ 1625106 w 2238819"/>
              <a:gd name="connsiteY156" fmla="*/ 1144650 h 6319107"/>
              <a:gd name="connsiteX157" fmla="*/ 1587656 w 2238819"/>
              <a:gd name="connsiteY157" fmla="*/ 1068234 h 6319107"/>
              <a:gd name="connsiteX158" fmla="*/ 1290000 w 2238819"/>
              <a:gd name="connsiteY158" fmla="*/ 1021692 h 6319107"/>
              <a:gd name="connsiteX159" fmla="*/ 1045164 w 2238819"/>
              <a:gd name="connsiteY159" fmla="*/ 982943 h 6319107"/>
              <a:gd name="connsiteX160" fmla="*/ 986065 w 2238819"/>
              <a:gd name="connsiteY160" fmla="*/ 892455 h 6319107"/>
              <a:gd name="connsiteX161" fmla="*/ 992344 w 2238819"/>
              <a:gd name="connsiteY161" fmla="*/ 675977 h 6319107"/>
              <a:gd name="connsiteX162" fmla="*/ 1045164 w 2238819"/>
              <a:gd name="connsiteY162" fmla="*/ 649999 h 6319107"/>
              <a:gd name="connsiteX163" fmla="*/ 1068110 w 2238819"/>
              <a:gd name="connsiteY163" fmla="*/ 527258 h 6319107"/>
              <a:gd name="connsiteX164" fmla="*/ 1035250 w 2238819"/>
              <a:gd name="connsiteY164" fmla="*/ 465029 h 6319107"/>
              <a:gd name="connsiteX165" fmla="*/ 1042460 w 2238819"/>
              <a:gd name="connsiteY165" fmla="*/ 302859 h 6319107"/>
              <a:gd name="connsiteX166" fmla="*/ 1016466 w 2238819"/>
              <a:gd name="connsiteY166" fmla="*/ 173138 h 6319107"/>
              <a:gd name="connsiteX167" fmla="*/ 925123 w 2238819"/>
              <a:gd name="connsiteY167" fmla="*/ 81481 h 6319107"/>
              <a:gd name="connsiteX168" fmla="*/ 861535 w 2238819"/>
              <a:gd name="connsiteY168" fmla="*/ 33406 h 6319107"/>
              <a:gd name="connsiteX169" fmla="*/ 831694 w 2238819"/>
              <a:gd name="connsiteY169" fmla="*/ 3922 h 6319107"/>
              <a:gd name="connsiteX170" fmla="*/ 715174 w 2238819"/>
              <a:gd name="connsiteY17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661258 w 2238819"/>
              <a:gd name="connsiteY147" fmla="*/ 3295786 h 6319107"/>
              <a:gd name="connsiteX148" fmla="*/ 1939648 w 2238819"/>
              <a:gd name="connsiteY148" fmla="*/ 3204649 h 6319107"/>
              <a:gd name="connsiteX149" fmla="*/ 1823400 w 2238819"/>
              <a:gd name="connsiteY149" fmla="*/ 2728183 h 6319107"/>
              <a:gd name="connsiteX150" fmla="*/ 1989437 w 2238819"/>
              <a:gd name="connsiteY150" fmla="*/ 2342852 h 6319107"/>
              <a:gd name="connsiteX151" fmla="*/ 2054813 w 2238819"/>
              <a:gd name="connsiteY151" fmla="*/ 2133519 h 6319107"/>
              <a:gd name="connsiteX152" fmla="*/ 2014765 w 2238819"/>
              <a:gd name="connsiteY152" fmla="*/ 1942370 h 6319107"/>
              <a:gd name="connsiteX153" fmla="*/ 1800885 w 2238819"/>
              <a:gd name="connsiteY153" fmla="*/ 1516992 h 6319107"/>
              <a:gd name="connsiteX154" fmla="*/ 1707584 w 2238819"/>
              <a:gd name="connsiteY154" fmla="*/ 1286226 h 6319107"/>
              <a:gd name="connsiteX155" fmla="*/ 1690482 w 2238819"/>
              <a:gd name="connsiteY155" fmla="*/ 1238168 h 6319107"/>
              <a:gd name="connsiteX156" fmla="*/ 1625106 w 2238819"/>
              <a:gd name="connsiteY156" fmla="*/ 1144650 h 6319107"/>
              <a:gd name="connsiteX157" fmla="*/ 1587656 w 2238819"/>
              <a:gd name="connsiteY157" fmla="*/ 1068234 h 6319107"/>
              <a:gd name="connsiteX158" fmla="*/ 1290000 w 2238819"/>
              <a:gd name="connsiteY158" fmla="*/ 1021692 h 6319107"/>
              <a:gd name="connsiteX159" fmla="*/ 1045164 w 2238819"/>
              <a:gd name="connsiteY159" fmla="*/ 982943 h 6319107"/>
              <a:gd name="connsiteX160" fmla="*/ 986065 w 2238819"/>
              <a:gd name="connsiteY160" fmla="*/ 892455 h 6319107"/>
              <a:gd name="connsiteX161" fmla="*/ 992344 w 2238819"/>
              <a:gd name="connsiteY161" fmla="*/ 675977 h 6319107"/>
              <a:gd name="connsiteX162" fmla="*/ 1045164 w 2238819"/>
              <a:gd name="connsiteY162" fmla="*/ 649999 h 6319107"/>
              <a:gd name="connsiteX163" fmla="*/ 1068110 w 2238819"/>
              <a:gd name="connsiteY163" fmla="*/ 527258 h 6319107"/>
              <a:gd name="connsiteX164" fmla="*/ 1035250 w 2238819"/>
              <a:gd name="connsiteY164" fmla="*/ 465029 h 6319107"/>
              <a:gd name="connsiteX165" fmla="*/ 1042460 w 2238819"/>
              <a:gd name="connsiteY165" fmla="*/ 302859 h 6319107"/>
              <a:gd name="connsiteX166" fmla="*/ 1016466 w 2238819"/>
              <a:gd name="connsiteY166" fmla="*/ 173138 h 6319107"/>
              <a:gd name="connsiteX167" fmla="*/ 925123 w 2238819"/>
              <a:gd name="connsiteY167" fmla="*/ 81481 h 6319107"/>
              <a:gd name="connsiteX168" fmla="*/ 861535 w 2238819"/>
              <a:gd name="connsiteY168" fmla="*/ 33406 h 6319107"/>
              <a:gd name="connsiteX169" fmla="*/ 831694 w 2238819"/>
              <a:gd name="connsiteY169" fmla="*/ 3922 h 6319107"/>
              <a:gd name="connsiteX170" fmla="*/ 715174 w 2238819"/>
              <a:gd name="connsiteY17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661258 w 2238819"/>
              <a:gd name="connsiteY147" fmla="*/ 3295786 h 6319107"/>
              <a:gd name="connsiteX148" fmla="*/ 1939648 w 2238819"/>
              <a:gd name="connsiteY148" fmla="*/ 3204649 h 6319107"/>
              <a:gd name="connsiteX149" fmla="*/ 1823400 w 2238819"/>
              <a:gd name="connsiteY149" fmla="*/ 2728183 h 6319107"/>
              <a:gd name="connsiteX150" fmla="*/ 1989437 w 2238819"/>
              <a:gd name="connsiteY150" fmla="*/ 2342852 h 6319107"/>
              <a:gd name="connsiteX151" fmla="*/ 2054813 w 2238819"/>
              <a:gd name="connsiteY151" fmla="*/ 2133519 h 6319107"/>
              <a:gd name="connsiteX152" fmla="*/ 2014765 w 2238819"/>
              <a:gd name="connsiteY152" fmla="*/ 1942370 h 6319107"/>
              <a:gd name="connsiteX153" fmla="*/ 1800885 w 2238819"/>
              <a:gd name="connsiteY153" fmla="*/ 1516992 h 6319107"/>
              <a:gd name="connsiteX154" fmla="*/ 1707584 w 2238819"/>
              <a:gd name="connsiteY154" fmla="*/ 1286226 h 6319107"/>
              <a:gd name="connsiteX155" fmla="*/ 1690482 w 2238819"/>
              <a:gd name="connsiteY155" fmla="*/ 1238168 h 6319107"/>
              <a:gd name="connsiteX156" fmla="*/ 1625106 w 2238819"/>
              <a:gd name="connsiteY156" fmla="*/ 1144650 h 6319107"/>
              <a:gd name="connsiteX157" fmla="*/ 1587656 w 2238819"/>
              <a:gd name="connsiteY157" fmla="*/ 1068234 h 6319107"/>
              <a:gd name="connsiteX158" fmla="*/ 1290000 w 2238819"/>
              <a:gd name="connsiteY158" fmla="*/ 1021692 h 6319107"/>
              <a:gd name="connsiteX159" fmla="*/ 1045164 w 2238819"/>
              <a:gd name="connsiteY159" fmla="*/ 982943 h 6319107"/>
              <a:gd name="connsiteX160" fmla="*/ 986065 w 2238819"/>
              <a:gd name="connsiteY160" fmla="*/ 892455 h 6319107"/>
              <a:gd name="connsiteX161" fmla="*/ 992344 w 2238819"/>
              <a:gd name="connsiteY161" fmla="*/ 675977 h 6319107"/>
              <a:gd name="connsiteX162" fmla="*/ 1045164 w 2238819"/>
              <a:gd name="connsiteY162" fmla="*/ 649999 h 6319107"/>
              <a:gd name="connsiteX163" fmla="*/ 1068110 w 2238819"/>
              <a:gd name="connsiteY163" fmla="*/ 527258 h 6319107"/>
              <a:gd name="connsiteX164" fmla="*/ 1035250 w 2238819"/>
              <a:gd name="connsiteY164" fmla="*/ 465029 h 6319107"/>
              <a:gd name="connsiteX165" fmla="*/ 1042460 w 2238819"/>
              <a:gd name="connsiteY165" fmla="*/ 302859 h 6319107"/>
              <a:gd name="connsiteX166" fmla="*/ 1016466 w 2238819"/>
              <a:gd name="connsiteY166" fmla="*/ 173138 h 6319107"/>
              <a:gd name="connsiteX167" fmla="*/ 925123 w 2238819"/>
              <a:gd name="connsiteY167" fmla="*/ 81481 h 6319107"/>
              <a:gd name="connsiteX168" fmla="*/ 861535 w 2238819"/>
              <a:gd name="connsiteY168" fmla="*/ 33406 h 6319107"/>
              <a:gd name="connsiteX169" fmla="*/ 831694 w 2238819"/>
              <a:gd name="connsiteY169" fmla="*/ 3922 h 6319107"/>
              <a:gd name="connsiteX170" fmla="*/ 715174 w 2238819"/>
              <a:gd name="connsiteY17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661258 w 2238819"/>
              <a:gd name="connsiteY147" fmla="*/ 3295786 h 6319107"/>
              <a:gd name="connsiteX148" fmla="*/ 1939648 w 2238819"/>
              <a:gd name="connsiteY148" fmla="*/ 3204649 h 6319107"/>
              <a:gd name="connsiteX149" fmla="*/ 1823400 w 2238819"/>
              <a:gd name="connsiteY149" fmla="*/ 2728183 h 6319107"/>
              <a:gd name="connsiteX150" fmla="*/ 1989437 w 2238819"/>
              <a:gd name="connsiteY150" fmla="*/ 2342852 h 6319107"/>
              <a:gd name="connsiteX151" fmla="*/ 2054813 w 2238819"/>
              <a:gd name="connsiteY151" fmla="*/ 2133519 h 6319107"/>
              <a:gd name="connsiteX152" fmla="*/ 2014765 w 2238819"/>
              <a:gd name="connsiteY152" fmla="*/ 1942370 h 6319107"/>
              <a:gd name="connsiteX153" fmla="*/ 1800885 w 2238819"/>
              <a:gd name="connsiteY153" fmla="*/ 1516992 h 6319107"/>
              <a:gd name="connsiteX154" fmla="*/ 1707584 w 2238819"/>
              <a:gd name="connsiteY154" fmla="*/ 1286226 h 6319107"/>
              <a:gd name="connsiteX155" fmla="*/ 1690482 w 2238819"/>
              <a:gd name="connsiteY155" fmla="*/ 1238168 h 6319107"/>
              <a:gd name="connsiteX156" fmla="*/ 1625106 w 2238819"/>
              <a:gd name="connsiteY156" fmla="*/ 1144650 h 6319107"/>
              <a:gd name="connsiteX157" fmla="*/ 1587656 w 2238819"/>
              <a:gd name="connsiteY157" fmla="*/ 1068234 h 6319107"/>
              <a:gd name="connsiteX158" fmla="*/ 1290000 w 2238819"/>
              <a:gd name="connsiteY158" fmla="*/ 1021692 h 6319107"/>
              <a:gd name="connsiteX159" fmla="*/ 1045164 w 2238819"/>
              <a:gd name="connsiteY159" fmla="*/ 982943 h 6319107"/>
              <a:gd name="connsiteX160" fmla="*/ 986065 w 2238819"/>
              <a:gd name="connsiteY160" fmla="*/ 892455 h 6319107"/>
              <a:gd name="connsiteX161" fmla="*/ 992344 w 2238819"/>
              <a:gd name="connsiteY161" fmla="*/ 675977 h 6319107"/>
              <a:gd name="connsiteX162" fmla="*/ 1045164 w 2238819"/>
              <a:gd name="connsiteY162" fmla="*/ 649999 h 6319107"/>
              <a:gd name="connsiteX163" fmla="*/ 1068110 w 2238819"/>
              <a:gd name="connsiteY163" fmla="*/ 527258 h 6319107"/>
              <a:gd name="connsiteX164" fmla="*/ 1035250 w 2238819"/>
              <a:gd name="connsiteY164" fmla="*/ 465029 h 6319107"/>
              <a:gd name="connsiteX165" fmla="*/ 1042460 w 2238819"/>
              <a:gd name="connsiteY165" fmla="*/ 302859 h 6319107"/>
              <a:gd name="connsiteX166" fmla="*/ 1016466 w 2238819"/>
              <a:gd name="connsiteY166" fmla="*/ 173138 h 6319107"/>
              <a:gd name="connsiteX167" fmla="*/ 925123 w 2238819"/>
              <a:gd name="connsiteY167" fmla="*/ 81481 h 6319107"/>
              <a:gd name="connsiteX168" fmla="*/ 861535 w 2238819"/>
              <a:gd name="connsiteY168" fmla="*/ 33406 h 6319107"/>
              <a:gd name="connsiteX169" fmla="*/ 831694 w 2238819"/>
              <a:gd name="connsiteY169" fmla="*/ 3922 h 6319107"/>
              <a:gd name="connsiteX170" fmla="*/ 715174 w 2238819"/>
              <a:gd name="connsiteY17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795474 w 2238819"/>
              <a:gd name="connsiteY146" fmla="*/ 3284961 h 6319107"/>
              <a:gd name="connsiteX147" fmla="*/ 1661258 w 2238819"/>
              <a:gd name="connsiteY147" fmla="*/ 3295786 h 6319107"/>
              <a:gd name="connsiteX148" fmla="*/ 1939648 w 2238819"/>
              <a:gd name="connsiteY148" fmla="*/ 3204649 h 6319107"/>
              <a:gd name="connsiteX149" fmla="*/ 1823400 w 2238819"/>
              <a:gd name="connsiteY149" fmla="*/ 2728183 h 6319107"/>
              <a:gd name="connsiteX150" fmla="*/ 1989437 w 2238819"/>
              <a:gd name="connsiteY150" fmla="*/ 2342852 h 6319107"/>
              <a:gd name="connsiteX151" fmla="*/ 2054813 w 2238819"/>
              <a:gd name="connsiteY151" fmla="*/ 2133519 h 6319107"/>
              <a:gd name="connsiteX152" fmla="*/ 2014765 w 2238819"/>
              <a:gd name="connsiteY152" fmla="*/ 1942370 h 6319107"/>
              <a:gd name="connsiteX153" fmla="*/ 1800885 w 2238819"/>
              <a:gd name="connsiteY153" fmla="*/ 1516992 h 6319107"/>
              <a:gd name="connsiteX154" fmla="*/ 1707584 w 2238819"/>
              <a:gd name="connsiteY154" fmla="*/ 1286226 h 6319107"/>
              <a:gd name="connsiteX155" fmla="*/ 1690482 w 2238819"/>
              <a:gd name="connsiteY155" fmla="*/ 1238168 h 6319107"/>
              <a:gd name="connsiteX156" fmla="*/ 1625106 w 2238819"/>
              <a:gd name="connsiteY156" fmla="*/ 1144650 h 6319107"/>
              <a:gd name="connsiteX157" fmla="*/ 1587656 w 2238819"/>
              <a:gd name="connsiteY157" fmla="*/ 1068234 h 6319107"/>
              <a:gd name="connsiteX158" fmla="*/ 1290000 w 2238819"/>
              <a:gd name="connsiteY158" fmla="*/ 1021692 h 6319107"/>
              <a:gd name="connsiteX159" fmla="*/ 1045164 w 2238819"/>
              <a:gd name="connsiteY159" fmla="*/ 982943 h 6319107"/>
              <a:gd name="connsiteX160" fmla="*/ 986065 w 2238819"/>
              <a:gd name="connsiteY160" fmla="*/ 892455 h 6319107"/>
              <a:gd name="connsiteX161" fmla="*/ 992344 w 2238819"/>
              <a:gd name="connsiteY161" fmla="*/ 675977 h 6319107"/>
              <a:gd name="connsiteX162" fmla="*/ 1045164 w 2238819"/>
              <a:gd name="connsiteY162" fmla="*/ 649999 h 6319107"/>
              <a:gd name="connsiteX163" fmla="*/ 1068110 w 2238819"/>
              <a:gd name="connsiteY163" fmla="*/ 527258 h 6319107"/>
              <a:gd name="connsiteX164" fmla="*/ 1035250 w 2238819"/>
              <a:gd name="connsiteY164" fmla="*/ 465029 h 6319107"/>
              <a:gd name="connsiteX165" fmla="*/ 1042460 w 2238819"/>
              <a:gd name="connsiteY165" fmla="*/ 302859 h 6319107"/>
              <a:gd name="connsiteX166" fmla="*/ 1016466 w 2238819"/>
              <a:gd name="connsiteY166" fmla="*/ 173138 h 6319107"/>
              <a:gd name="connsiteX167" fmla="*/ 925123 w 2238819"/>
              <a:gd name="connsiteY167" fmla="*/ 81481 h 6319107"/>
              <a:gd name="connsiteX168" fmla="*/ 861535 w 2238819"/>
              <a:gd name="connsiteY168" fmla="*/ 33406 h 6319107"/>
              <a:gd name="connsiteX169" fmla="*/ 831694 w 2238819"/>
              <a:gd name="connsiteY169" fmla="*/ 3922 h 6319107"/>
              <a:gd name="connsiteX170" fmla="*/ 715174 w 2238819"/>
              <a:gd name="connsiteY17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656928 w 2238819"/>
              <a:gd name="connsiteY144" fmla="*/ 3326525 h 6319107"/>
              <a:gd name="connsiteX145" fmla="*/ 1712346 w 2238819"/>
              <a:gd name="connsiteY145" fmla="*/ 3312670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521197 w 2238819"/>
              <a:gd name="connsiteY144" fmla="*/ 3312238 h 6319107"/>
              <a:gd name="connsiteX145" fmla="*/ 1712346 w 2238819"/>
              <a:gd name="connsiteY145" fmla="*/ 3312670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521197 w 2238819"/>
              <a:gd name="connsiteY144" fmla="*/ 3312238 h 6319107"/>
              <a:gd name="connsiteX145" fmla="*/ 1609952 w 2238819"/>
              <a:gd name="connsiteY145" fmla="*/ 3353151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521197 w 2238819"/>
              <a:gd name="connsiteY144" fmla="*/ 3312238 h 6319107"/>
              <a:gd name="connsiteX145" fmla="*/ 1609952 w 2238819"/>
              <a:gd name="connsiteY145" fmla="*/ 3353151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409278 w 2238819"/>
              <a:gd name="connsiteY144" fmla="*/ 3297950 h 6319107"/>
              <a:gd name="connsiteX145" fmla="*/ 1609952 w 2238819"/>
              <a:gd name="connsiteY145" fmla="*/ 3353151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409278 w 2238819"/>
              <a:gd name="connsiteY144" fmla="*/ 3297950 h 6319107"/>
              <a:gd name="connsiteX145" fmla="*/ 1538514 w 2238819"/>
              <a:gd name="connsiteY145" fmla="*/ 3324576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528341 w 2238819"/>
              <a:gd name="connsiteY144" fmla="*/ 3305094 h 6319107"/>
              <a:gd name="connsiteX145" fmla="*/ 1538514 w 2238819"/>
              <a:gd name="connsiteY145" fmla="*/ 3324576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462965 w 2238819"/>
              <a:gd name="connsiteY143" fmla="*/ 3340380 h 6319107"/>
              <a:gd name="connsiteX144" fmla="*/ 1528341 w 2238819"/>
              <a:gd name="connsiteY144" fmla="*/ 3305094 h 6319107"/>
              <a:gd name="connsiteX145" fmla="*/ 1538514 w 2238819"/>
              <a:gd name="connsiteY145" fmla="*/ 3324576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503446 w 2238819"/>
              <a:gd name="connsiteY143" fmla="*/ 3304661 h 6319107"/>
              <a:gd name="connsiteX144" fmla="*/ 1528341 w 2238819"/>
              <a:gd name="connsiteY144" fmla="*/ 3305094 h 6319107"/>
              <a:gd name="connsiteX145" fmla="*/ 1538514 w 2238819"/>
              <a:gd name="connsiteY145" fmla="*/ 3324576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503446 w 2238819"/>
              <a:gd name="connsiteY143" fmla="*/ 3304661 h 6319107"/>
              <a:gd name="connsiteX144" fmla="*/ 1528341 w 2238819"/>
              <a:gd name="connsiteY144" fmla="*/ 3305094 h 6319107"/>
              <a:gd name="connsiteX145" fmla="*/ 1538514 w 2238819"/>
              <a:gd name="connsiteY145" fmla="*/ 3324576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449110 w 2238819"/>
              <a:gd name="connsiteY142" fmla="*/ 3520489 h 6319107"/>
              <a:gd name="connsiteX143" fmla="*/ 1503446 w 2238819"/>
              <a:gd name="connsiteY143" fmla="*/ 3304661 h 6319107"/>
              <a:gd name="connsiteX144" fmla="*/ 1528341 w 2238819"/>
              <a:gd name="connsiteY144" fmla="*/ 3305094 h 6319107"/>
              <a:gd name="connsiteX145" fmla="*/ 1538514 w 2238819"/>
              <a:gd name="connsiteY145" fmla="*/ 3324576 h 6319107"/>
              <a:gd name="connsiteX146" fmla="*/ 1661258 w 2238819"/>
              <a:gd name="connsiteY146" fmla="*/ 3295786 h 6319107"/>
              <a:gd name="connsiteX147" fmla="*/ 1939648 w 2238819"/>
              <a:gd name="connsiteY147" fmla="*/ 3204649 h 6319107"/>
              <a:gd name="connsiteX148" fmla="*/ 1823400 w 2238819"/>
              <a:gd name="connsiteY148" fmla="*/ 2728183 h 6319107"/>
              <a:gd name="connsiteX149" fmla="*/ 1989437 w 2238819"/>
              <a:gd name="connsiteY149" fmla="*/ 2342852 h 6319107"/>
              <a:gd name="connsiteX150" fmla="*/ 2054813 w 2238819"/>
              <a:gd name="connsiteY150" fmla="*/ 2133519 h 6319107"/>
              <a:gd name="connsiteX151" fmla="*/ 2014765 w 2238819"/>
              <a:gd name="connsiteY151" fmla="*/ 1942370 h 6319107"/>
              <a:gd name="connsiteX152" fmla="*/ 1800885 w 2238819"/>
              <a:gd name="connsiteY152" fmla="*/ 1516992 h 6319107"/>
              <a:gd name="connsiteX153" fmla="*/ 1707584 w 2238819"/>
              <a:gd name="connsiteY153" fmla="*/ 1286226 h 6319107"/>
              <a:gd name="connsiteX154" fmla="*/ 1690482 w 2238819"/>
              <a:gd name="connsiteY154" fmla="*/ 1238168 h 6319107"/>
              <a:gd name="connsiteX155" fmla="*/ 1625106 w 2238819"/>
              <a:gd name="connsiteY155" fmla="*/ 1144650 h 6319107"/>
              <a:gd name="connsiteX156" fmla="*/ 1587656 w 2238819"/>
              <a:gd name="connsiteY156" fmla="*/ 1068234 h 6319107"/>
              <a:gd name="connsiteX157" fmla="*/ 1290000 w 2238819"/>
              <a:gd name="connsiteY157" fmla="*/ 1021692 h 6319107"/>
              <a:gd name="connsiteX158" fmla="*/ 1045164 w 2238819"/>
              <a:gd name="connsiteY158" fmla="*/ 982943 h 6319107"/>
              <a:gd name="connsiteX159" fmla="*/ 986065 w 2238819"/>
              <a:gd name="connsiteY159" fmla="*/ 892455 h 6319107"/>
              <a:gd name="connsiteX160" fmla="*/ 992344 w 2238819"/>
              <a:gd name="connsiteY160" fmla="*/ 675977 h 6319107"/>
              <a:gd name="connsiteX161" fmla="*/ 1045164 w 2238819"/>
              <a:gd name="connsiteY161" fmla="*/ 649999 h 6319107"/>
              <a:gd name="connsiteX162" fmla="*/ 1068110 w 2238819"/>
              <a:gd name="connsiteY162" fmla="*/ 527258 h 6319107"/>
              <a:gd name="connsiteX163" fmla="*/ 1035250 w 2238819"/>
              <a:gd name="connsiteY163" fmla="*/ 465029 h 6319107"/>
              <a:gd name="connsiteX164" fmla="*/ 1042460 w 2238819"/>
              <a:gd name="connsiteY164" fmla="*/ 302859 h 6319107"/>
              <a:gd name="connsiteX165" fmla="*/ 1016466 w 2238819"/>
              <a:gd name="connsiteY165" fmla="*/ 173138 h 6319107"/>
              <a:gd name="connsiteX166" fmla="*/ 925123 w 2238819"/>
              <a:gd name="connsiteY166" fmla="*/ 81481 h 6319107"/>
              <a:gd name="connsiteX167" fmla="*/ 861535 w 2238819"/>
              <a:gd name="connsiteY167" fmla="*/ 33406 h 6319107"/>
              <a:gd name="connsiteX168" fmla="*/ 831694 w 2238819"/>
              <a:gd name="connsiteY168" fmla="*/ 3922 h 6319107"/>
              <a:gd name="connsiteX169" fmla="*/ 715174 w 2238819"/>
              <a:gd name="connsiteY16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503446 w 2238819"/>
              <a:gd name="connsiteY142" fmla="*/ 3304661 h 6319107"/>
              <a:gd name="connsiteX143" fmla="*/ 1528341 w 2238819"/>
              <a:gd name="connsiteY143" fmla="*/ 3305094 h 6319107"/>
              <a:gd name="connsiteX144" fmla="*/ 1538514 w 2238819"/>
              <a:gd name="connsiteY144" fmla="*/ 3324576 h 6319107"/>
              <a:gd name="connsiteX145" fmla="*/ 1661258 w 2238819"/>
              <a:gd name="connsiteY145" fmla="*/ 3295786 h 6319107"/>
              <a:gd name="connsiteX146" fmla="*/ 1939648 w 2238819"/>
              <a:gd name="connsiteY146" fmla="*/ 3204649 h 6319107"/>
              <a:gd name="connsiteX147" fmla="*/ 1823400 w 2238819"/>
              <a:gd name="connsiteY147" fmla="*/ 2728183 h 6319107"/>
              <a:gd name="connsiteX148" fmla="*/ 1989437 w 2238819"/>
              <a:gd name="connsiteY148" fmla="*/ 2342852 h 6319107"/>
              <a:gd name="connsiteX149" fmla="*/ 2054813 w 2238819"/>
              <a:gd name="connsiteY149" fmla="*/ 2133519 h 6319107"/>
              <a:gd name="connsiteX150" fmla="*/ 2014765 w 2238819"/>
              <a:gd name="connsiteY150" fmla="*/ 1942370 h 6319107"/>
              <a:gd name="connsiteX151" fmla="*/ 1800885 w 2238819"/>
              <a:gd name="connsiteY151" fmla="*/ 1516992 h 6319107"/>
              <a:gd name="connsiteX152" fmla="*/ 1707584 w 2238819"/>
              <a:gd name="connsiteY152" fmla="*/ 1286226 h 6319107"/>
              <a:gd name="connsiteX153" fmla="*/ 1690482 w 2238819"/>
              <a:gd name="connsiteY153" fmla="*/ 1238168 h 6319107"/>
              <a:gd name="connsiteX154" fmla="*/ 1625106 w 2238819"/>
              <a:gd name="connsiteY154" fmla="*/ 1144650 h 6319107"/>
              <a:gd name="connsiteX155" fmla="*/ 1587656 w 2238819"/>
              <a:gd name="connsiteY155" fmla="*/ 1068234 h 6319107"/>
              <a:gd name="connsiteX156" fmla="*/ 1290000 w 2238819"/>
              <a:gd name="connsiteY156" fmla="*/ 1021692 h 6319107"/>
              <a:gd name="connsiteX157" fmla="*/ 1045164 w 2238819"/>
              <a:gd name="connsiteY157" fmla="*/ 982943 h 6319107"/>
              <a:gd name="connsiteX158" fmla="*/ 986065 w 2238819"/>
              <a:gd name="connsiteY158" fmla="*/ 892455 h 6319107"/>
              <a:gd name="connsiteX159" fmla="*/ 992344 w 2238819"/>
              <a:gd name="connsiteY159" fmla="*/ 675977 h 6319107"/>
              <a:gd name="connsiteX160" fmla="*/ 1045164 w 2238819"/>
              <a:gd name="connsiteY160" fmla="*/ 649999 h 6319107"/>
              <a:gd name="connsiteX161" fmla="*/ 1068110 w 2238819"/>
              <a:gd name="connsiteY161" fmla="*/ 527258 h 6319107"/>
              <a:gd name="connsiteX162" fmla="*/ 1035250 w 2238819"/>
              <a:gd name="connsiteY162" fmla="*/ 465029 h 6319107"/>
              <a:gd name="connsiteX163" fmla="*/ 1042460 w 2238819"/>
              <a:gd name="connsiteY163" fmla="*/ 302859 h 6319107"/>
              <a:gd name="connsiteX164" fmla="*/ 1016466 w 2238819"/>
              <a:gd name="connsiteY164" fmla="*/ 173138 h 6319107"/>
              <a:gd name="connsiteX165" fmla="*/ 925123 w 2238819"/>
              <a:gd name="connsiteY165" fmla="*/ 81481 h 6319107"/>
              <a:gd name="connsiteX166" fmla="*/ 861535 w 2238819"/>
              <a:gd name="connsiteY166" fmla="*/ 33406 h 6319107"/>
              <a:gd name="connsiteX167" fmla="*/ 831694 w 2238819"/>
              <a:gd name="connsiteY167" fmla="*/ 3922 h 6319107"/>
              <a:gd name="connsiteX168" fmla="*/ 715174 w 2238819"/>
              <a:gd name="connsiteY168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503446 w 2238819"/>
              <a:gd name="connsiteY142" fmla="*/ 3304661 h 6319107"/>
              <a:gd name="connsiteX143" fmla="*/ 1528341 w 2238819"/>
              <a:gd name="connsiteY143" fmla="*/ 3305094 h 6319107"/>
              <a:gd name="connsiteX144" fmla="*/ 1538514 w 2238819"/>
              <a:gd name="connsiteY144" fmla="*/ 3324576 h 6319107"/>
              <a:gd name="connsiteX145" fmla="*/ 1661258 w 2238819"/>
              <a:gd name="connsiteY145" fmla="*/ 3295786 h 6319107"/>
              <a:gd name="connsiteX146" fmla="*/ 1939648 w 2238819"/>
              <a:gd name="connsiteY146" fmla="*/ 3204649 h 6319107"/>
              <a:gd name="connsiteX147" fmla="*/ 1823400 w 2238819"/>
              <a:gd name="connsiteY147" fmla="*/ 2728183 h 6319107"/>
              <a:gd name="connsiteX148" fmla="*/ 1989437 w 2238819"/>
              <a:gd name="connsiteY148" fmla="*/ 2342852 h 6319107"/>
              <a:gd name="connsiteX149" fmla="*/ 2054813 w 2238819"/>
              <a:gd name="connsiteY149" fmla="*/ 2133519 h 6319107"/>
              <a:gd name="connsiteX150" fmla="*/ 2014765 w 2238819"/>
              <a:gd name="connsiteY150" fmla="*/ 1942370 h 6319107"/>
              <a:gd name="connsiteX151" fmla="*/ 1800885 w 2238819"/>
              <a:gd name="connsiteY151" fmla="*/ 1516992 h 6319107"/>
              <a:gd name="connsiteX152" fmla="*/ 1707584 w 2238819"/>
              <a:gd name="connsiteY152" fmla="*/ 1286226 h 6319107"/>
              <a:gd name="connsiteX153" fmla="*/ 1690482 w 2238819"/>
              <a:gd name="connsiteY153" fmla="*/ 1238168 h 6319107"/>
              <a:gd name="connsiteX154" fmla="*/ 1625106 w 2238819"/>
              <a:gd name="connsiteY154" fmla="*/ 1144650 h 6319107"/>
              <a:gd name="connsiteX155" fmla="*/ 1587656 w 2238819"/>
              <a:gd name="connsiteY155" fmla="*/ 1068234 h 6319107"/>
              <a:gd name="connsiteX156" fmla="*/ 1290000 w 2238819"/>
              <a:gd name="connsiteY156" fmla="*/ 1021692 h 6319107"/>
              <a:gd name="connsiteX157" fmla="*/ 1045164 w 2238819"/>
              <a:gd name="connsiteY157" fmla="*/ 982943 h 6319107"/>
              <a:gd name="connsiteX158" fmla="*/ 986065 w 2238819"/>
              <a:gd name="connsiteY158" fmla="*/ 892455 h 6319107"/>
              <a:gd name="connsiteX159" fmla="*/ 992344 w 2238819"/>
              <a:gd name="connsiteY159" fmla="*/ 675977 h 6319107"/>
              <a:gd name="connsiteX160" fmla="*/ 1045164 w 2238819"/>
              <a:gd name="connsiteY160" fmla="*/ 649999 h 6319107"/>
              <a:gd name="connsiteX161" fmla="*/ 1068110 w 2238819"/>
              <a:gd name="connsiteY161" fmla="*/ 527258 h 6319107"/>
              <a:gd name="connsiteX162" fmla="*/ 1035250 w 2238819"/>
              <a:gd name="connsiteY162" fmla="*/ 465029 h 6319107"/>
              <a:gd name="connsiteX163" fmla="*/ 1042460 w 2238819"/>
              <a:gd name="connsiteY163" fmla="*/ 302859 h 6319107"/>
              <a:gd name="connsiteX164" fmla="*/ 1016466 w 2238819"/>
              <a:gd name="connsiteY164" fmla="*/ 173138 h 6319107"/>
              <a:gd name="connsiteX165" fmla="*/ 925123 w 2238819"/>
              <a:gd name="connsiteY165" fmla="*/ 81481 h 6319107"/>
              <a:gd name="connsiteX166" fmla="*/ 861535 w 2238819"/>
              <a:gd name="connsiteY166" fmla="*/ 33406 h 6319107"/>
              <a:gd name="connsiteX167" fmla="*/ 831694 w 2238819"/>
              <a:gd name="connsiteY167" fmla="*/ 3922 h 6319107"/>
              <a:gd name="connsiteX168" fmla="*/ 715174 w 2238819"/>
              <a:gd name="connsiteY168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503446 w 2238819"/>
              <a:gd name="connsiteY142" fmla="*/ 3304661 h 6319107"/>
              <a:gd name="connsiteX143" fmla="*/ 1528341 w 2238819"/>
              <a:gd name="connsiteY143" fmla="*/ 3305094 h 6319107"/>
              <a:gd name="connsiteX144" fmla="*/ 1538514 w 2238819"/>
              <a:gd name="connsiteY144" fmla="*/ 3324576 h 6319107"/>
              <a:gd name="connsiteX145" fmla="*/ 1661258 w 2238819"/>
              <a:gd name="connsiteY145" fmla="*/ 3295786 h 6319107"/>
              <a:gd name="connsiteX146" fmla="*/ 1939648 w 2238819"/>
              <a:gd name="connsiteY146" fmla="*/ 3204649 h 6319107"/>
              <a:gd name="connsiteX147" fmla="*/ 1823400 w 2238819"/>
              <a:gd name="connsiteY147" fmla="*/ 2728183 h 6319107"/>
              <a:gd name="connsiteX148" fmla="*/ 1989437 w 2238819"/>
              <a:gd name="connsiteY148" fmla="*/ 2342852 h 6319107"/>
              <a:gd name="connsiteX149" fmla="*/ 2054813 w 2238819"/>
              <a:gd name="connsiteY149" fmla="*/ 2133519 h 6319107"/>
              <a:gd name="connsiteX150" fmla="*/ 2014765 w 2238819"/>
              <a:gd name="connsiteY150" fmla="*/ 1942370 h 6319107"/>
              <a:gd name="connsiteX151" fmla="*/ 1800885 w 2238819"/>
              <a:gd name="connsiteY151" fmla="*/ 1516992 h 6319107"/>
              <a:gd name="connsiteX152" fmla="*/ 1707584 w 2238819"/>
              <a:gd name="connsiteY152" fmla="*/ 1286226 h 6319107"/>
              <a:gd name="connsiteX153" fmla="*/ 1690482 w 2238819"/>
              <a:gd name="connsiteY153" fmla="*/ 1238168 h 6319107"/>
              <a:gd name="connsiteX154" fmla="*/ 1625106 w 2238819"/>
              <a:gd name="connsiteY154" fmla="*/ 1144650 h 6319107"/>
              <a:gd name="connsiteX155" fmla="*/ 1587656 w 2238819"/>
              <a:gd name="connsiteY155" fmla="*/ 1068234 h 6319107"/>
              <a:gd name="connsiteX156" fmla="*/ 1290000 w 2238819"/>
              <a:gd name="connsiteY156" fmla="*/ 1021692 h 6319107"/>
              <a:gd name="connsiteX157" fmla="*/ 1045164 w 2238819"/>
              <a:gd name="connsiteY157" fmla="*/ 982943 h 6319107"/>
              <a:gd name="connsiteX158" fmla="*/ 986065 w 2238819"/>
              <a:gd name="connsiteY158" fmla="*/ 892455 h 6319107"/>
              <a:gd name="connsiteX159" fmla="*/ 992344 w 2238819"/>
              <a:gd name="connsiteY159" fmla="*/ 675977 h 6319107"/>
              <a:gd name="connsiteX160" fmla="*/ 1045164 w 2238819"/>
              <a:gd name="connsiteY160" fmla="*/ 649999 h 6319107"/>
              <a:gd name="connsiteX161" fmla="*/ 1068110 w 2238819"/>
              <a:gd name="connsiteY161" fmla="*/ 527258 h 6319107"/>
              <a:gd name="connsiteX162" fmla="*/ 1035250 w 2238819"/>
              <a:gd name="connsiteY162" fmla="*/ 465029 h 6319107"/>
              <a:gd name="connsiteX163" fmla="*/ 1042460 w 2238819"/>
              <a:gd name="connsiteY163" fmla="*/ 302859 h 6319107"/>
              <a:gd name="connsiteX164" fmla="*/ 1016466 w 2238819"/>
              <a:gd name="connsiteY164" fmla="*/ 173138 h 6319107"/>
              <a:gd name="connsiteX165" fmla="*/ 925123 w 2238819"/>
              <a:gd name="connsiteY165" fmla="*/ 81481 h 6319107"/>
              <a:gd name="connsiteX166" fmla="*/ 861535 w 2238819"/>
              <a:gd name="connsiteY166" fmla="*/ 33406 h 6319107"/>
              <a:gd name="connsiteX167" fmla="*/ 831694 w 2238819"/>
              <a:gd name="connsiteY167" fmla="*/ 3922 h 6319107"/>
              <a:gd name="connsiteX168" fmla="*/ 715174 w 2238819"/>
              <a:gd name="connsiteY168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462965 w 2238819"/>
              <a:gd name="connsiteY141" fmla="*/ 3562052 h 6319107"/>
              <a:gd name="connsiteX142" fmla="*/ 1503446 w 2238819"/>
              <a:gd name="connsiteY142" fmla="*/ 3304661 h 6319107"/>
              <a:gd name="connsiteX143" fmla="*/ 1528341 w 2238819"/>
              <a:gd name="connsiteY143" fmla="*/ 3305094 h 6319107"/>
              <a:gd name="connsiteX144" fmla="*/ 1538514 w 2238819"/>
              <a:gd name="connsiteY144" fmla="*/ 3324576 h 6319107"/>
              <a:gd name="connsiteX145" fmla="*/ 1661258 w 2238819"/>
              <a:gd name="connsiteY145" fmla="*/ 3295786 h 6319107"/>
              <a:gd name="connsiteX146" fmla="*/ 1939648 w 2238819"/>
              <a:gd name="connsiteY146" fmla="*/ 3204649 h 6319107"/>
              <a:gd name="connsiteX147" fmla="*/ 1823400 w 2238819"/>
              <a:gd name="connsiteY147" fmla="*/ 2728183 h 6319107"/>
              <a:gd name="connsiteX148" fmla="*/ 1989437 w 2238819"/>
              <a:gd name="connsiteY148" fmla="*/ 2342852 h 6319107"/>
              <a:gd name="connsiteX149" fmla="*/ 2054813 w 2238819"/>
              <a:gd name="connsiteY149" fmla="*/ 2133519 h 6319107"/>
              <a:gd name="connsiteX150" fmla="*/ 2014765 w 2238819"/>
              <a:gd name="connsiteY150" fmla="*/ 1942370 h 6319107"/>
              <a:gd name="connsiteX151" fmla="*/ 1800885 w 2238819"/>
              <a:gd name="connsiteY151" fmla="*/ 1516992 h 6319107"/>
              <a:gd name="connsiteX152" fmla="*/ 1707584 w 2238819"/>
              <a:gd name="connsiteY152" fmla="*/ 1286226 h 6319107"/>
              <a:gd name="connsiteX153" fmla="*/ 1690482 w 2238819"/>
              <a:gd name="connsiteY153" fmla="*/ 1238168 h 6319107"/>
              <a:gd name="connsiteX154" fmla="*/ 1625106 w 2238819"/>
              <a:gd name="connsiteY154" fmla="*/ 1144650 h 6319107"/>
              <a:gd name="connsiteX155" fmla="*/ 1587656 w 2238819"/>
              <a:gd name="connsiteY155" fmla="*/ 1068234 h 6319107"/>
              <a:gd name="connsiteX156" fmla="*/ 1290000 w 2238819"/>
              <a:gd name="connsiteY156" fmla="*/ 1021692 h 6319107"/>
              <a:gd name="connsiteX157" fmla="*/ 1045164 w 2238819"/>
              <a:gd name="connsiteY157" fmla="*/ 982943 h 6319107"/>
              <a:gd name="connsiteX158" fmla="*/ 986065 w 2238819"/>
              <a:gd name="connsiteY158" fmla="*/ 892455 h 6319107"/>
              <a:gd name="connsiteX159" fmla="*/ 992344 w 2238819"/>
              <a:gd name="connsiteY159" fmla="*/ 675977 h 6319107"/>
              <a:gd name="connsiteX160" fmla="*/ 1045164 w 2238819"/>
              <a:gd name="connsiteY160" fmla="*/ 649999 h 6319107"/>
              <a:gd name="connsiteX161" fmla="*/ 1068110 w 2238819"/>
              <a:gd name="connsiteY161" fmla="*/ 527258 h 6319107"/>
              <a:gd name="connsiteX162" fmla="*/ 1035250 w 2238819"/>
              <a:gd name="connsiteY162" fmla="*/ 465029 h 6319107"/>
              <a:gd name="connsiteX163" fmla="*/ 1042460 w 2238819"/>
              <a:gd name="connsiteY163" fmla="*/ 302859 h 6319107"/>
              <a:gd name="connsiteX164" fmla="*/ 1016466 w 2238819"/>
              <a:gd name="connsiteY164" fmla="*/ 173138 h 6319107"/>
              <a:gd name="connsiteX165" fmla="*/ 925123 w 2238819"/>
              <a:gd name="connsiteY165" fmla="*/ 81481 h 6319107"/>
              <a:gd name="connsiteX166" fmla="*/ 861535 w 2238819"/>
              <a:gd name="connsiteY166" fmla="*/ 33406 h 6319107"/>
              <a:gd name="connsiteX167" fmla="*/ 831694 w 2238819"/>
              <a:gd name="connsiteY167" fmla="*/ 3922 h 6319107"/>
              <a:gd name="connsiteX168" fmla="*/ 715174 w 2238819"/>
              <a:gd name="connsiteY168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536784 w 2238819"/>
              <a:gd name="connsiteY141" fmla="*/ 3609677 h 6319107"/>
              <a:gd name="connsiteX142" fmla="*/ 1503446 w 2238819"/>
              <a:gd name="connsiteY142" fmla="*/ 3304661 h 6319107"/>
              <a:gd name="connsiteX143" fmla="*/ 1528341 w 2238819"/>
              <a:gd name="connsiteY143" fmla="*/ 3305094 h 6319107"/>
              <a:gd name="connsiteX144" fmla="*/ 1538514 w 2238819"/>
              <a:gd name="connsiteY144" fmla="*/ 3324576 h 6319107"/>
              <a:gd name="connsiteX145" fmla="*/ 1661258 w 2238819"/>
              <a:gd name="connsiteY145" fmla="*/ 3295786 h 6319107"/>
              <a:gd name="connsiteX146" fmla="*/ 1939648 w 2238819"/>
              <a:gd name="connsiteY146" fmla="*/ 3204649 h 6319107"/>
              <a:gd name="connsiteX147" fmla="*/ 1823400 w 2238819"/>
              <a:gd name="connsiteY147" fmla="*/ 2728183 h 6319107"/>
              <a:gd name="connsiteX148" fmla="*/ 1989437 w 2238819"/>
              <a:gd name="connsiteY148" fmla="*/ 2342852 h 6319107"/>
              <a:gd name="connsiteX149" fmla="*/ 2054813 w 2238819"/>
              <a:gd name="connsiteY149" fmla="*/ 2133519 h 6319107"/>
              <a:gd name="connsiteX150" fmla="*/ 2014765 w 2238819"/>
              <a:gd name="connsiteY150" fmla="*/ 1942370 h 6319107"/>
              <a:gd name="connsiteX151" fmla="*/ 1800885 w 2238819"/>
              <a:gd name="connsiteY151" fmla="*/ 1516992 h 6319107"/>
              <a:gd name="connsiteX152" fmla="*/ 1707584 w 2238819"/>
              <a:gd name="connsiteY152" fmla="*/ 1286226 h 6319107"/>
              <a:gd name="connsiteX153" fmla="*/ 1690482 w 2238819"/>
              <a:gd name="connsiteY153" fmla="*/ 1238168 h 6319107"/>
              <a:gd name="connsiteX154" fmla="*/ 1625106 w 2238819"/>
              <a:gd name="connsiteY154" fmla="*/ 1144650 h 6319107"/>
              <a:gd name="connsiteX155" fmla="*/ 1587656 w 2238819"/>
              <a:gd name="connsiteY155" fmla="*/ 1068234 h 6319107"/>
              <a:gd name="connsiteX156" fmla="*/ 1290000 w 2238819"/>
              <a:gd name="connsiteY156" fmla="*/ 1021692 h 6319107"/>
              <a:gd name="connsiteX157" fmla="*/ 1045164 w 2238819"/>
              <a:gd name="connsiteY157" fmla="*/ 982943 h 6319107"/>
              <a:gd name="connsiteX158" fmla="*/ 986065 w 2238819"/>
              <a:gd name="connsiteY158" fmla="*/ 892455 h 6319107"/>
              <a:gd name="connsiteX159" fmla="*/ 992344 w 2238819"/>
              <a:gd name="connsiteY159" fmla="*/ 675977 h 6319107"/>
              <a:gd name="connsiteX160" fmla="*/ 1045164 w 2238819"/>
              <a:gd name="connsiteY160" fmla="*/ 649999 h 6319107"/>
              <a:gd name="connsiteX161" fmla="*/ 1068110 w 2238819"/>
              <a:gd name="connsiteY161" fmla="*/ 527258 h 6319107"/>
              <a:gd name="connsiteX162" fmla="*/ 1035250 w 2238819"/>
              <a:gd name="connsiteY162" fmla="*/ 465029 h 6319107"/>
              <a:gd name="connsiteX163" fmla="*/ 1042460 w 2238819"/>
              <a:gd name="connsiteY163" fmla="*/ 302859 h 6319107"/>
              <a:gd name="connsiteX164" fmla="*/ 1016466 w 2238819"/>
              <a:gd name="connsiteY164" fmla="*/ 173138 h 6319107"/>
              <a:gd name="connsiteX165" fmla="*/ 925123 w 2238819"/>
              <a:gd name="connsiteY165" fmla="*/ 81481 h 6319107"/>
              <a:gd name="connsiteX166" fmla="*/ 861535 w 2238819"/>
              <a:gd name="connsiteY166" fmla="*/ 33406 h 6319107"/>
              <a:gd name="connsiteX167" fmla="*/ 831694 w 2238819"/>
              <a:gd name="connsiteY167" fmla="*/ 3922 h 6319107"/>
              <a:gd name="connsiteX168" fmla="*/ 715174 w 2238819"/>
              <a:gd name="connsiteY168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490674 w 2238819"/>
              <a:gd name="connsiteY140" fmla="*/ 3645180 h 6319107"/>
              <a:gd name="connsiteX141" fmla="*/ 1503446 w 2238819"/>
              <a:gd name="connsiteY141" fmla="*/ 3304661 h 6319107"/>
              <a:gd name="connsiteX142" fmla="*/ 1528341 w 2238819"/>
              <a:gd name="connsiteY142" fmla="*/ 3305094 h 6319107"/>
              <a:gd name="connsiteX143" fmla="*/ 1538514 w 2238819"/>
              <a:gd name="connsiteY143" fmla="*/ 3324576 h 6319107"/>
              <a:gd name="connsiteX144" fmla="*/ 1661258 w 2238819"/>
              <a:gd name="connsiteY144" fmla="*/ 3295786 h 6319107"/>
              <a:gd name="connsiteX145" fmla="*/ 1939648 w 2238819"/>
              <a:gd name="connsiteY145" fmla="*/ 3204649 h 6319107"/>
              <a:gd name="connsiteX146" fmla="*/ 1823400 w 2238819"/>
              <a:gd name="connsiteY146" fmla="*/ 2728183 h 6319107"/>
              <a:gd name="connsiteX147" fmla="*/ 1989437 w 2238819"/>
              <a:gd name="connsiteY147" fmla="*/ 2342852 h 6319107"/>
              <a:gd name="connsiteX148" fmla="*/ 2054813 w 2238819"/>
              <a:gd name="connsiteY148" fmla="*/ 2133519 h 6319107"/>
              <a:gd name="connsiteX149" fmla="*/ 2014765 w 2238819"/>
              <a:gd name="connsiteY149" fmla="*/ 1942370 h 6319107"/>
              <a:gd name="connsiteX150" fmla="*/ 1800885 w 2238819"/>
              <a:gd name="connsiteY150" fmla="*/ 1516992 h 6319107"/>
              <a:gd name="connsiteX151" fmla="*/ 1707584 w 2238819"/>
              <a:gd name="connsiteY151" fmla="*/ 1286226 h 6319107"/>
              <a:gd name="connsiteX152" fmla="*/ 1690482 w 2238819"/>
              <a:gd name="connsiteY152" fmla="*/ 1238168 h 6319107"/>
              <a:gd name="connsiteX153" fmla="*/ 1625106 w 2238819"/>
              <a:gd name="connsiteY153" fmla="*/ 1144650 h 6319107"/>
              <a:gd name="connsiteX154" fmla="*/ 1587656 w 2238819"/>
              <a:gd name="connsiteY154" fmla="*/ 1068234 h 6319107"/>
              <a:gd name="connsiteX155" fmla="*/ 1290000 w 2238819"/>
              <a:gd name="connsiteY155" fmla="*/ 1021692 h 6319107"/>
              <a:gd name="connsiteX156" fmla="*/ 1045164 w 2238819"/>
              <a:gd name="connsiteY156" fmla="*/ 982943 h 6319107"/>
              <a:gd name="connsiteX157" fmla="*/ 986065 w 2238819"/>
              <a:gd name="connsiteY157" fmla="*/ 892455 h 6319107"/>
              <a:gd name="connsiteX158" fmla="*/ 992344 w 2238819"/>
              <a:gd name="connsiteY158" fmla="*/ 675977 h 6319107"/>
              <a:gd name="connsiteX159" fmla="*/ 1045164 w 2238819"/>
              <a:gd name="connsiteY159" fmla="*/ 649999 h 6319107"/>
              <a:gd name="connsiteX160" fmla="*/ 1068110 w 2238819"/>
              <a:gd name="connsiteY160" fmla="*/ 527258 h 6319107"/>
              <a:gd name="connsiteX161" fmla="*/ 1035250 w 2238819"/>
              <a:gd name="connsiteY161" fmla="*/ 465029 h 6319107"/>
              <a:gd name="connsiteX162" fmla="*/ 1042460 w 2238819"/>
              <a:gd name="connsiteY162" fmla="*/ 302859 h 6319107"/>
              <a:gd name="connsiteX163" fmla="*/ 1016466 w 2238819"/>
              <a:gd name="connsiteY163" fmla="*/ 173138 h 6319107"/>
              <a:gd name="connsiteX164" fmla="*/ 925123 w 2238819"/>
              <a:gd name="connsiteY164" fmla="*/ 81481 h 6319107"/>
              <a:gd name="connsiteX165" fmla="*/ 861535 w 2238819"/>
              <a:gd name="connsiteY165" fmla="*/ 33406 h 6319107"/>
              <a:gd name="connsiteX166" fmla="*/ 831694 w 2238819"/>
              <a:gd name="connsiteY166" fmla="*/ 3922 h 6319107"/>
              <a:gd name="connsiteX167" fmla="*/ 715174 w 2238819"/>
              <a:gd name="connsiteY16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18383 w 2238819"/>
              <a:gd name="connsiteY139" fmla="*/ 3811434 h 6319107"/>
              <a:gd name="connsiteX140" fmla="*/ 1590686 w 2238819"/>
              <a:gd name="connsiteY140" fmla="*/ 3883305 h 6319107"/>
              <a:gd name="connsiteX141" fmla="*/ 1503446 w 2238819"/>
              <a:gd name="connsiteY141" fmla="*/ 3304661 h 6319107"/>
              <a:gd name="connsiteX142" fmla="*/ 1528341 w 2238819"/>
              <a:gd name="connsiteY142" fmla="*/ 3305094 h 6319107"/>
              <a:gd name="connsiteX143" fmla="*/ 1538514 w 2238819"/>
              <a:gd name="connsiteY143" fmla="*/ 3324576 h 6319107"/>
              <a:gd name="connsiteX144" fmla="*/ 1661258 w 2238819"/>
              <a:gd name="connsiteY144" fmla="*/ 3295786 h 6319107"/>
              <a:gd name="connsiteX145" fmla="*/ 1939648 w 2238819"/>
              <a:gd name="connsiteY145" fmla="*/ 3204649 h 6319107"/>
              <a:gd name="connsiteX146" fmla="*/ 1823400 w 2238819"/>
              <a:gd name="connsiteY146" fmla="*/ 2728183 h 6319107"/>
              <a:gd name="connsiteX147" fmla="*/ 1989437 w 2238819"/>
              <a:gd name="connsiteY147" fmla="*/ 2342852 h 6319107"/>
              <a:gd name="connsiteX148" fmla="*/ 2054813 w 2238819"/>
              <a:gd name="connsiteY148" fmla="*/ 2133519 h 6319107"/>
              <a:gd name="connsiteX149" fmla="*/ 2014765 w 2238819"/>
              <a:gd name="connsiteY149" fmla="*/ 1942370 h 6319107"/>
              <a:gd name="connsiteX150" fmla="*/ 1800885 w 2238819"/>
              <a:gd name="connsiteY150" fmla="*/ 1516992 h 6319107"/>
              <a:gd name="connsiteX151" fmla="*/ 1707584 w 2238819"/>
              <a:gd name="connsiteY151" fmla="*/ 1286226 h 6319107"/>
              <a:gd name="connsiteX152" fmla="*/ 1690482 w 2238819"/>
              <a:gd name="connsiteY152" fmla="*/ 1238168 h 6319107"/>
              <a:gd name="connsiteX153" fmla="*/ 1625106 w 2238819"/>
              <a:gd name="connsiteY153" fmla="*/ 1144650 h 6319107"/>
              <a:gd name="connsiteX154" fmla="*/ 1587656 w 2238819"/>
              <a:gd name="connsiteY154" fmla="*/ 1068234 h 6319107"/>
              <a:gd name="connsiteX155" fmla="*/ 1290000 w 2238819"/>
              <a:gd name="connsiteY155" fmla="*/ 1021692 h 6319107"/>
              <a:gd name="connsiteX156" fmla="*/ 1045164 w 2238819"/>
              <a:gd name="connsiteY156" fmla="*/ 982943 h 6319107"/>
              <a:gd name="connsiteX157" fmla="*/ 986065 w 2238819"/>
              <a:gd name="connsiteY157" fmla="*/ 892455 h 6319107"/>
              <a:gd name="connsiteX158" fmla="*/ 992344 w 2238819"/>
              <a:gd name="connsiteY158" fmla="*/ 675977 h 6319107"/>
              <a:gd name="connsiteX159" fmla="*/ 1045164 w 2238819"/>
              <a:gd name="connsiteY159" fmla="*/ 649999 h 6319107"/>
              <a:gd name="connsiteX160" fmla="*/ 1068110 w 2238819"/>
              <a:gd name="connsiteY160" fmla="*/ 527258 h 6319107"/>
              <a:gd name="connsiteX161" fmla="*/ 1035250 w 2238819"/>
              <a:gd name="connsiteY161" fmla="*/ 465029 h 6319107"/>
              <a:gd name="connsiteX162" fmla="*/ 1042460 w 2238819"/>
              <a:gd name="connsiteY162" fmla="*/ 302859 h 6319107"/>
              <a:gd name="connsiteX163" fmla="*/ 1016466 w 2238819"/>
              <a:gd name="connsiteY163" fmla="*/ 173138 h 6319107"/>
              <a:gd name="connsiteX164" fmla="*/ 925123 w 2238819"/>
              <a:gd name="connsiteY164" fmla="*/ 81481 h 6319107"/>
              <a:gd name="connsiteX165" fmla="*/ 861535 w 2238819"/>
              <a:gd name="connsiteY165" fmla="*/ 33406 h 6319107"/>
              <a:gd name="connsiteX166" fmla="*/ 831694 w 2238819"/>
              <a:gd name="connsiteY166" fmla="*/ 3922 h 6319107"/>
              <a:gd name="connsiteX167" fmla="*/ 715174 w 2238819"/>
              <a:gd name="connsiteY16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85058 w 2238819"/>
              <a:gd name="connsiteY139" fmla="*/ 4137666 h 6319107"/>
              <a:gd name="connsiteX140" fmla="*/ 1590686 w 2238819"/>
              <a:gd name="connsiteY140" fmla="*/ 3883305 h 6319107"/>
              <a:gd name="connsiteX141" fmla="*/ 1503446 w 2238819"/>
              <a:gd name="connsiteY141" fmla="*/ 3304661 h 6319107"/>
              <a:gd name="connsiteX142" fmla="*/ 1528341 w 2238819"/>
              <a:gd name="connsiteY142" fmla="*/ 3305094 h 6319107"/>
              <a:gd name="connsiteX143" fmla="*/ 1538514 w 2238819"/>
              <a:gd name="connsiteY143" fmla="*/ 3324576 h 6319107"/>
              <a:gd name="connsiteX144" fmla="*/ 1661258 w 2238819"/>
              <a:gd name="connsiteY144" fmla="*/ 3295786 h 6319107"/>
              <a:gd name="connsiteX145" fmla="*/ 1939648 w 2238819"/>
              <a:gd name="connsiteY145" fmla="*/ 3204649 h 6319107"/>
              <a:gd name="connsiteX146" fmla="*/ 1823400 w 2238819"/>
              <a:gd name="connsiteY146" fmla="*/ 2728183 h 6319107"/>
              <a:gd name="connsiteX147" fmla="*/ 1989437 w 2238819"/>
              <a:gd name="connsiteY147" fmla="*/ 2342852 h 6319107"/>
              <a:gd name="connsiteX148" fmla="*/ 2054813 w 2238819"/>
              <a:gd name="connsiteY148" fmla="*/ 2133519 h 6319107"/>
              <a:gd name="connsiteX149" fmla="*/ 2014765 w 2238819"/>
              <a:gd name="connsiteY149" fmla="*/ 1942370 h 6319107"/>
              <a:gd name="connsiteX150" fmla="*/ 1800885 w 2238819"/>
              <a:gd name="connsiteY150" fmla="*/ 1516992 h 6319107"/>
              <a:gd name="connsiteX151" fmla="*/ 1707584 w 2238819"/>
              <a:gd name="connsiteY151" fmla="*/ 1286226 h 6319107"/>
              <a:gd name="connsiteX152" fmla="*/ 1690482 w 2238819"/>
              <a:gd name="connsiteY152" fmla="*/ 1238168 h 6319107"/>
              <a:gd name="connsiteX153" fmla="*/ 1625106 w 2238819"/>
              <a:gd name="connsiteY153" fmla="*/ 1144650 h 6319107"/>
              <a:gd name="connsiteX154" fmla="*/ 1587656 w 2238819"/>
              <a:gd name="connsiteY154" fmla="*/ 1068234 h 6319107"/>
              <a:gd name="connsiteX155" fmla="*/ 1290000 w 2238819"/>
              <a:gd name="connsiteY155" fmla="*/ 1021692 h 6319107"/>
              <a:gd name="connsiteX156" fmla="*/ 1045164 w 2238819"/>
              <a:gd name="connsiteY156" fmla="*/ 982943 h 6319107"/>
              <a:gd name="connsiteX157" fmla="*/ 986065 w 2238819"/>
              <a:gd name="connsiteY157" fmla="*/ 892455 h 6319107"/>
              <a:gd name="connsiteX158" fmla="*/ 992344 w 2238819"/>
              <a:gd name="connsiteY158" fmla="*/ 675977 h 6319107"/>
              <a:gd name="connsiteX159" fmla="*/ 1045164 w 2238819"/>
              <a:gd name="connsiteY159" fmla="*/ 649999 h 6319107"/>
              <a:gd name="connsiteX160" fmla="*/ 1068110 w 2238819"/>
              <a:gd name="connsiteY160" fmla="*/ 527258 h 6319107"/>
              <a:gd name="connsiteX161" fmla="*/ 1035250 w 2238819"/>
              <a:gd name="connsiteY161" fmla="*/ 465029 h 6319107"/>
              <a:gd name="connsiteX162" fmla="*/ 1042460 w 2238819"/>
              <a:gd name="connsiteY162" fmla="*/ 302859 h 6319107"/>
              <a:gd name="connsiteX163" fmla="*/ 1016466 w 2238819"/>
              <a:gd name="connsiteY163" fmla="*/ 173138 h 6319107"/>
              <a:gd name="connsiteX164" fmla="*/ 925123 w 2238819"/>
              <a:gd name="connsiteY164" fmla="*/ 81481 h 6319107"/>
              <a:gd name="connsiteX165" fmla="*/ 861535 w 2238819"/>
              <a:gd name="connsiteY165" fmla="*/ 33406 h 6319107"/>
              <a:gd name="connsiteX166" fmla="*/ 831694 w 2238819"/>
              <a:gd name="connsiteY166" fmla="*/ 3922 h 6319107"/>
              <a:gd name="connsiteX167" fmla="*/ 715174 w 2238819"/>
              <a:gd name="connsiteY16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546092 w 2238819"/>
              <a:gd name="connsiteY138" fmla="*/ 4337907 h 6319107"/>
              <a:gd name="connsiteX139" fmla="*/ 1585058 w 2238819"/>
              <a:gd name="connsiteY139" fmla="*/ 4137666 h 6319107"/>
              <a:gd name="connsiteX140" fmla="*/ 1590686 w 2238819"/>
              <a:gd name="connsiteY140" fmla="*/ 3883305 h 6319107"/>
              <a:gd name="connsiteX141" fmla="*/ 1503446 w 2238819"/>
              <a:gd name="connsiteY141" fmla="*/ 3304661 h 6319107"/>
              <a:gd name="connsiteX142" fmla="*/ 1528341 w 2238819"/>
              <a:gd name="connsiteY142" fmla="*/ 3305094 h 6319107"/>
              <a:gd name="connsiteX143" fmla="*/ 1538514 w 2238819"/>
              <a:gd name="connsiteY143" fmla="*/ 3324576 h 6319107"/>
              <a:gd name="connsiteX144" fmla="*/ 1661258 w 2238819"/>
              <a:gd name="connsiteY144" fmla="*/ 3295786 h 6319107"/>
              <a:gd name="connsiteX145" fmla="*/ 1939648 w 2238819"/>
              <a:gd name="connsiteY145" fmla="*/ 3204649 h 6319107"/>
              <a:gd name="connsiteX146" fmla="*/ 1823400 w 2238819"/>
              <a:gd name="connsiteY146" fmla="*/ 2728183 h 6319107"/>
              <a:gd name="connsiteX147" fmla="*/ 1989437 w 2238819"/>
              <a:gd name="connsiteY147" fmla="*/ 2342852 h 6319107"/>
              <a:gd name="connsiteX148" fmla="*/ 2054813 w 2238819"/>
              <a:gd name="connsiteY148" fmla="*/ 2133519 h 6319107"/>
              <a:gd name="connsiteX149" fmla="*/ 2014765 w 2238819"/>
              <a:gd name="connsiteY149" fmla="*/ 1942370 h 6319107"/>
              <a:gd name="connsiteX150" fmla="*/ 1800885 w 2238819"/>
              <a:gd name="connsiteY150" fmla="*/ 1516992 h 6319107"/>
              <a:gd name="connsiteX151" fmla="*/ 1707584 w 2238819"/>
              <a:gd name="connsiteY151" fmla="*/ 1286226 h 6319107"/>
              <a:gd name="connsiteX152" fmla="*/ 1690482 w 2238819"/>
              <a:gd name="connsiteY152" fmla="*/ 1238168 h 6319107"/>
              <a:gd name="connsiteX153" fmla="*/ 1625106 w 2238819"/>
              <a:gd name="connsiteY153" fmla="*/ 1144650 h 6319107"/>
              <a:gd name="connsiteX154" fmla="*/ 1587656 w 2238819"/>
              <a:gd name="connsiteY154" fmla="*/ 1068234 h 6319107"/>
              <a:gd name="connsiteX155" fmla="*/ 1290000 w 2238819"/>
              <a:gd name="connsiteY155" fmla="*/ 1021692 h 6319107"/>
              <a:gd name="connsiteX156" fmla="*/ 1045164 w 2238819"/>
              <a:gd name="connsiteY156" fmla="*/ 982943 h 6319107"/>
              <a:gd name="connsiteX157" fmla="*/ 986065 w 2238819"/>
              <a:gd name="connsiteY157" fmla="*/ 892455 h 6319107"/>
              <a:gd name="connsiteX158" fmla="*/ 992344 w 2238819"/>
              <a:gd name="connsiteY158" fmla="*/ 675977 h 6319107"/>
              <a:gd name="connsiteX159" fmla="*/ 1045164 w 2238819"/>
              <a:gd name="connsiteY159" fmla="*/ 649999 h 6319107"/>
              <a:gd name="connsiteX160" fmla="*/ 1068110 w 2238819"/>
              <a:gd name="connsiteY160" fmla="*/ 527258 h 6319107"/>
              <a:gd name="connsiteX161" fmla="*/ 1035250 w 2238819"/>
              <a:gd name="connsiteY161" fmla="*/ 465029 h 6319107"/>
              <a:gd name="connsiteX162" fmla="*/ 1042460 w 2238819"/>
              <a:gd name="connsiteY162" fmla="*/ 302859 h 6319107"/>
              <a:gd name="connsiteX163" fmla="*/ 1016466 w 2238819"/>
              <a:gd name="connsiteY163" fmla="*/ 173138 h 6319107"/>
              <a:gd name="connsiteX164" fmla="*/ 925123 w 2238819"/>
              <a:gd name="connsiteY164" fmla="*/ 81481 h 6319107"/>
              <a:gd name="connsiteX165" fmla="*/ 861535 w 2238819"/>
              <a:gd name="connsiteY165" fmla="*/ 33406 h 6319107"/>
              <a:gd name="connsiteX166" fmla="*/ 831694 w 2238819"/>
              <a:gd name="connsiteY166" fmla="*/ 3922 h 6319107"/>
              <a:gd name="connsiteX167" fmla="*/ 715174 w 2238819"/>
              <a:gd name="connsiteY16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617529 w 2238819"/>
              <a:gd name="connsiteY138" fmla="*/ 4318857 h 6319107"/>
              <a:gd name="connsiteX139" fmla="*/ 1585058 w 2238819"/>
              <a:gd name="connsiteY139" fmla="*/ 4137666 h 6319107"/>
              <a:gd name="connsiteX140" fmla="*/ 1590686 w 2238819"/>
              <a:gd name="connsiteY140" fmla="*/ 3883305 h 6319107"/>
              <a:gd name="connsiteX141" fmla="*/ 1503446 w 2238819"/>
              <a:gd name="connsiteY141" fmla="*/ 3304661 h 6319107"/>
              <a:gd name="connsiteX142" fmla="*/ 1528341 w 2238819"/>
              <a:gd name="connsiteY142" fmla="*/ 3305094 h 6319107"/>
              <a:gd name="connsiteX143" fmla="*/ 1538514 w 2238819"/>
              <a:gd name="connsiteY143" fmla="*/ 3324576 h 6319107"/>
              <a:gd name="connsiteX144" fmla="*/ 1661258 w 2238819"/>
              <a:gd name="connsiteY144" fmla="*/ 3295786 h 6319107"/>
              <a:gd name="connsiteX145" fmla="*/ 1939648 w 2238819"/>
              <a:gd name="connsiteY145" fmla="*/ 3204649 h 6319107"/>
              <a:gd name="connsiteX146" fmla="*/ 1823400 w 2238819"/>
              <a:gd name="connsiteY146" fmla="*/ 2728183 h 6319107"/>
              <a:gd name="connsiteX147" fmla="*/ 1989437 w 2238819"/>
              <a:gd name="connsiteY147" fmla="*/ 2342852 h 6319107"/>
              <a:gd name="connsiteX148" fmla="*/ 2054813 w 2238819"/>
              <a:gd name="connsiteY148" fmla="*/ 2133519 h 6319107"/>
              <a:gd name="connsiteX149" fmla="*/ 2014765 w 2238819"/>
              <a:gd name="connsiteY149" fmla="*/ 1942370 h 6319107"/>
              <a:gd name="connsiteX150" fmla="*/ 1800885 w 2238819"/>
              <a:gd name="connsiteY150" fmla="*/ 1516992 h 6319107"/>
              <a:gd name="connsiteX151" fmla="*/ 1707584 w 2238819"/>
              <a:gd name="connsiteY151" fmla="*/ 1286226 h 6319107"/>
              <a:gd name="connsiteX152" fmla="*/ 1690482 w 2238819"/>
              <a:gd name="connsiteY152" fmla="*/ 1238168 h 6319107"/>
              <a:gd name="connsiteX153" fmla="*/ 1625106 w 2238819"/>
              <a:gd name="connsiteY153" fmla="*/ 1144650 h 6319107"/>
              <a:gd name="connsiteX154" fmla="*/ 1587656 w 2238819"/>
              <a:gd name="connsiteY154" fmla="*/ 1068234 h 6319107"/>
              <a:gd name="connsiteX155" fmla="*/ 1290000 w 2238819"/>
              <a:gd name="connsiteY155" fmla="*/ 1021692 h 6319107"/>
              <a:gd name="connsiteX156" fmla="*/ 1045164 w 2238819"/>
              <a:gd name="connsiteY156" fmla="*/ 982943 h 6319107"/>
              <a:gd name="connsiteX157" fmla="*/ 986065 w 2238819"/>
              <a:gd name="connsiteY157" fmla="*/ 892455 h 6319107"/>
              <a:gd name="connsiteX158" fmla="*/ 992344 w 2238819"/>
              <a:gd name="connsiteY158" fmla="*/ 675977 h 6319107"/>
              <a:gd name="connsiteX159" fmla="*/ 1045164 w 2238819"/>
              <a:gd name="connsiteY159" fmla="*/ 649999 h 6319107"/>
              <a:gd name="connsiteX160" fmla="*/ 1068110 w 2238819"/>
              <a:gd name="connsiteY160" fmla="*/ 527258 h 6319107"/>
              <a:gd name="connsiteX161" fmla="*/ 1035250 w 2238819"/>
              <a:gd name="connsiteY161" fmla="*/ 465029 h 6319107"/>
              <a:gd name="connsiteX162" fmla="*/ 1042460 w 2238819"/>
              <a:gd name="connsiteY162" fmla="*/ 302859 h 6319107"/>
              <a:gd name="connsiteX163" fmla="*/ 1016466 w 2238819"/>
              <a:gd name="connsiteY163" fmla="*/ 173138 h 6319107"/>
              <a:gd name="connsiteX164" fmla="*/ 925123 w 2238819"/>
              <a:gd name="connsiteY164" fmla="*/ 81481 h 6319107"/>
              <a:gd name="connsiteX165" fmla="*/ 861535 w 2238819"/>
              <a:gd name="connsiteY165" fmla="*/ 33406 h 6319107"/>
              <a:gd name="connsiteX166" fmla="*/ 831694 w 2238819"/>
              <a:gd name="connsiteY166" fmla="*/ 3922 h 6319107"/>
              <a:gd name="connsiteX167" fmla="*/ 715174 w 2238819"/>
              <a:gd name="connsiteY16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617529 w 2238819"/>
              <a:gd name="connsiteY138" fmla="*/ 4318857 h 6319107"/>
              <a:gd name="connsiteX139" fmla="*/ 1585058 w 2238819"/>
              <a:gd name="connsiteY139" fmla="*/ 4137666 h 6319107"/>
              <a:gd name="connsiteX140" fmla="*/ 1590686 w 2238819"/>
              <a:gd name="connsiteY140" fmla="*/ 3883305 h 6319107"/>
              <a:gd name="connsiteX141" fmla="*/ 1503446 w 2238819"/>
              <a:gd name="connsiteY141" fmla="*/ 3304661 h 6319107"/>
              <a:gd name="connsiteX142" fmla="*/ 1528341 w 2238819"/>
              <a:gd name="connsiteY142" fmla="*/ 3305094 h 6319107"/>
              <a:gd name="connsiteX143" fmla="*/ 1538514 w 2238819"/>
              <a:gd name="connsiteY143" fmla="*/ 3324576 h 6319107"/>
              <a:gd name="connsiteX144" fmla="*/ 1661258 w 2238819"/>
              <a:gd name="connsiteY144" fmla="*/ 3295786 h 6319107"/>
              <a:gd name="connsiteX145" fmla="*/ 1939648 w 2238819"/>
              <a:gd name="connsiteY145" fmla="*/ 3204649 h 6319107"/>
              <a:gd name="connsiteX146" fmla="*/ 1823400 w 2238819"/>
              <a:gd name="connsiteY146" fmla="*/ 2728183 h 6319107"/>
              <a:gd name="connsiteX147" fmla="*/ 1989437 w 2238819"/>
              <a:gd name="connsiteY147" fmla="*/ 2342852 h 6319107"/>
              <a:gd name="connsiteX148" fmla="*/ 2054813 w 2238819"/>
              <a:gd name="connsiteY148" fmla="*/ 2133519 h 6319107"/>
              <a:gd name="connsiteX149" fmla="*/ 2014765 w 2238819"/>
              <a:gd name="connsiteY149" fmla="*/ 1942370 h 6319107"/>
              <a:gd name="connsiteX150" fmla="*/ 1800885 w 2238819"/>
              <a:gd name="connsiteY150" fmla="*/ 1516992 h 6319107"/>
              <a:gd name="connsiteX151" fmla="*/ 1707584 w 2238819"/>
              <a:gd name="connsiteY151" fmla="*/ 1286226 h 6319107"/>
              <a:gd name="connsiteX152" fmla="*/ 1690482 w 2238819"/>
              <a:gd name="connsiteY152" fmla="*/ 1238168 h 6319107"/>
              <a:gd name="connsiteX153" fmla="*/ 1625106 w 2238819"/>
              <a:gd name="connsiteY153" fmla="*/ 1144650 h 6319107"/>
              <a:gd name="connsiteX154" fmla="*/ 1587656 w 2238819"/>
              <a:gd name="connsiteY154" fmla="*/ 1068234 h 6319107"/>
              <a:gd name="connsiteX155" fmla="*/ 1290000 w 2238819"/>
              <a:gd name="connsiteY155" fmla="*/ 1021692 h 6319107"/>
              <a:gd name="connsiteX156" fmla="*/ 1045164 w 2238819"/>
              <a:gd name="connsiteY156" fmla="*/ 982943 h 6319107"/>
              <a:gd name="connsiteX157" fmla="*/ 986065 w 2238819"/>
              <a:gd name="connsiteY157" fmla="*/ 892455 h 6319107"/>
              <a:gd name="connsiteX158" fmla="*/ 992344 w 2238819"/>
              <a:gd name="connsiteY158" fmla="*/ 675977 h 6319107"/>
              <a:gd name="connsiteX159" fmla="*/ 1045164 w 2238819"/>
              <a:gd name="connsiteY159" fmla="*/ 649999 h 6319107"/>
              <a:gd name="connsiteX160" fmla="*/ 1068110 w 2238819"/>
              <a:gd name="connsiteY160" fmla="*/ 527258 h 6319107"/>
              <a:gd name="connsiteX161" fmla="*/ 1035250 w 2238819"/>
              <a:gd name="connsiteY161" fmla="*/ 465029 h 6319107"/>
              <a:gd name="connsiteX162" fmla="*/ 1042460 w 2238819"/>
              <a:gd name="connsiteY162" fmla="*/ 302859 h 6319107"/>
              <a:gd name="connsiteX163" fmla="*/ 1016466 w 2238819"/>
              <a:gd name="connsiteY163" fmla="*/ 173138 h 6319107"/>
              <a:gd name="connsiteX164" fmla="*/ 925123 w 2238819"/>
              <a:gd name="connsiteY164" fmla="*/ 81481 h 6319107"/>
              <a:gd name="connsiteX165" fmla="*/ 861535 w 2238819"/>
              <a:gd name="connsiteY165" fmla="*/ 33406 h 6319107"/>
              <a:gd name="connsiteX166" fmla="*/ 831694 w 2238819"/>
              <a:gd name="connsiteY166" fmla="*/ 3922 h 6319107"/>
              <a:gd name="connsiteX167" fmla="*/ 715174 w 2238819"/>
              <a:gd name="connsiteY16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610386 w 2238819"/>
              <a:gd name="connsiteY138" fmla="*/ 4318857 h 6319107"/>
              <a:gd name="connsiteX139" fmla="*/ 1585058 w 2238819"/>
              <a:gd name="connsiteY139" fmla="*/ 4137666 h 6319107"/>
              <a:gd name="connsiteX140" fmla="*/ 1590686 w 2238819"/>
              <a:gd name="connsiteY140" fmla="*/ 3883305 h 6319107"/>
              <a:gd name="connsiteX141" fmla="*/ 1503446 w 2238819"/>
              <a:gd name="connsiteY141" fmla="*/ 3304661 h 6319107"/>
              <a:gd name="connsiteX142" fmla="*/ 1528341 w 2238819"/>
              <a:gd name="connsiteY142" fmla="*/ 3305094 h 6319107"/>
              <a:gd name="connsiteX143" fmla="*/ 1538514 w 2238819"/>
              <a:gd name="connsiteY143" fmla="*/ 3324576 h 6319107"/>
              <a:gd name="connsiteX144" fmla="*/ 1661258 w 2238819"/>
              <a:gd name="connsiteY144" fmla="*/ 3295786 h 6319107"/>
              <a:gd name="connsiteX145" fmla="*/ 1939648 w 2238819"/>
              <a:gd name="connsiteY145" fmla="*/ 3204649 h 6319107"/>
              <a:gd name="connsiteX146" fmla="*/ 1823400 w 2238819"/>
              <a:gd name="connsiteY146" fmla="*/ 2728183 h 6319107"/>
              <a:gd name="connsiteX147" fmla="*/ 1989437 w 2238819"/>
              <a:gd name="connsiteY147" fmla="*/ 2342852 h 6319107"/>
              <a:gd name="connsiteX148" fmla="*/ 2054813 w 2238819"/>
              <a:gd name="connsiteY148" fmla="*/ 2133519 h 6319107"/>
              <a:gd name="connsiteX149" fmla="*/ 2014765 w 2238819"/>
              <a:gd name="connsiteY149" fmla="*/ 1942370 h 6319107"/>
              <a:gd name="connsiteX150" fmla="*/ 1800885 w 2238819"/>
              <a:gd name="connsiteY150" fmla="*/ 1516992 h 6319107"/>
              <a:gd name="connsiteX151" fmla="*/ 1707584 w 2238819"/>
              <a:gd name="connsiteY151" fmla="*/ 1286226 h 6319107"/>
              <a:gd name="connsiteX152" fmla="*/ 1690482 w 2238819"/>
              <a:gd name="connsiteY152" fmla="*/ 1238168 h 6319107"/>
              <a:gd name="connsiteX153" fmla="*/ 1625106 w 2238819"/>
              <a:gd name="connsiteY153" fmla="*/ 1144650 h 6319107"/>
              <a:gd name="connsiteX154" fmla="*/ 1587656 w 2238819"/>
              <a:gd name="connsiteY154" fmla="*/ 1068234 h 6319107"/>
              <a:gd name="connsiteX155" fmla="*/ 1290000 w 2238819"/>
              <a:gd name="connsiteY155" fmla="*/ 1021692 h 6319107"/>
              <a:gd name="connsiteX156" fmla="*/ 1045164 w 2238819"/>
              <a:gd name="connsiteY156" fmla="*/ 982943 h 6319107"/>
              <a:gd name="connsiteX157" fmla="*/ 986065 w 2238819"/>
              <a:gd name="connsiteY157" fmla="*/ 892455 h 6319107"/>
              <a:gd name="connsiteX158" fmla="*/ 992344 w 2238819"/>
              <a:gd name="connsiteY158" fmla="*/ 675977 h 6319107"/>
              <a:gd name="connsiteX159" fmla="*/ 1045164 w 2238819"/>
              <a:gd name="connsiteY159" fmla="*/ 649999 h 6319107"/>
              <a:gd name="connsiteX160" fmla="*/ 1068110 w 2238819"/>
              <a:gd name="connsiteY160" fmla="*/ 527258 h 6319107"/>
              <a:gd name="connsiteX161" fmla="*/ 1035250 w 2238819"/>
              <a:gd name="connsiteY161" fmla="*/ 465029 h 6319107"/>
              <a:gd name="connsiteX162" fmla="*/ 1042460 w 2238819"/>
              <a:gd name="connsiteY162" fmla="*/ 302859 h 6319107"/>
              <a:gd name="connsiteX163" fmla="*/ 1016466 w 2238819"/>
              <a:gd name="connsiteY163" fmla="*/ 173138 h 6319107"/>
              <a:gd name="connsiteX164" fmla="*/ 925123 w 2238819"/>
              <a:gd name="connsiteY164" fmla="*/ 81481 h 6319107"/>
              <a:gd name="connsiteX165" fmla="*/ 861535 w 2238819"/>
              <a:gd name="connsiteY165" fmla="*/ 33406 h 6319107"/>
              <a:gd name="connsiteX166" fmla="*/ 831694 w 2238819"/>
              <a:gd name="connsiteY166" fmla="*/ 3922 h 6319107"/>
              <a:gd name="connsiteX167" fmla="*/ 715174 w 2238819"/>
              <a:gd name="connsiteY16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573801 w 2238819"/>
              <a:gd name="connsiteY137" fmla="*/ 4448743 h 6319107"/>
              <a:gd name="connsiteX138" fmla="*/ 1610386 w 2238819"/>
              <a:gd name="connsiteY138" fmla="*/ 4318857 h 6319107"/>
              <a:gd name="connsiteX139" fmla="*/ 1585058 w 2238819"/>
              <a:gd name="connsiteY139" fmla="*/ 4137666 h 6319107"/>
              <a:gd name="connsiteX140" fmla="*/ 1590686 w 2238819"/>
              <a:gd name="connsiteY140" fmla="*/ 3883305 h 6319107"/>
              <a:gd name="connsiteX141" fmla="*/ 1503446 w 2238819"/>
              <a:gd name="connsiteY141" fmla="*/ 3304661 h 6319107"/>
              <a:gd name="connsiteX142" fmla="*/ 1528341 w 2238819"/>
              <a:gd name="connsiteY142" fmla="*/ 3305094 h 6319107"/>
              <a:gd name="connsiteX143" fmla="*/ 1538514 w 2238819"/>
              <a:gd name="connsiteY143" fmla="*/ 3324576 h 6319107"/>
              <a:gd name="connsiteX144" fmla="*/ 1661258 w 2238819"/>
              <a:gd name="connsiteY144" fmla="*/ 3295786 h 6319107"/>
              <a:gd name="connsiteX145" fmla="*/ 1939648 w 2238819"/>
              <a:gd name="connsiteY145" fmla="*/ 3204649 h 6319107"/>
              <a:gd name="connsiteX146" fmla="*/ 1823400 w 2238819"/>
              <a:gd name="connsiteY146" fmla="*/ 2728183 h 6319107"/>
              <a:gd name="connsiteX147" fmla="*/ 1989437 w 2238819"/>
              <a:gd name="connsiteY147" fmla="*/ 2342852 h 6319107"/>
              <a:gd name="connsiteX148" fmla="*/ 2054813 w 2238819"/>
              <a:gd name="connsiteY148" fmla="*/ 2133519 h 6319107"/>
              <a:gd name="connsiteX149" fmla="*/ 2014765 w 2238819"/>
              <a:gd name="connsiteY149" fmla="*/ 1942370 h 6319107"/>
              <a:gd name="connsiteX150" fmla="*/ 1800885 w 2238819"/>
              <a:gd name="connsiteY150" fmla="*/ 1516992 h 6319107"/>
              <a:gd name="connsiteX151" fmla="*/ 1707584 w 2238819"/>
              <a:gd name="connsiteY151" fmla="*/ 1286226 h 6319107"/>
              <a:gd name="connsiteX152" fmla="*/ 1690482 w 2238819"/>
              <a:gd name="connsiteY152" fmla="*/ 1238168 h 6319107"/>
              <a:gd name="connsiteX153" fmla="*/ 1625106 w 2238819"/>
              <a:gd name="connsiteY153" fmla="*/ 1144650 h 6319107"/>
              <a:gd name="connsiteX154" fmla="*/ 1587656 w 2238819"/>
              <a:gd name="connsiteY154" fmla="*/ 1068234 h 6319107"/>
              <a:gd name="connsiteX155" fmla="*/ 1290000 w 2238819"/>
              <a:gd name="connsiteY155" fmla="*/ 1021692 h 6319107"/>
              <a:gd name="connsiteX156" fmla="*/ 1045164 w 2238819"/>
              <a:gd name="connsiteY156" fmla="*/ 982943 h 6319107"/>
              <a:gd name="connsiteX157" fmla="*/ 986065 w 2238819"/>
              <a:gd name="connsiteY157" fmla="*/ 892455 h 6319107"/>
              <a:gd name="connsiteX158" fmla="*/ 992344 w 2238819"/>
              <a:gd name="connsiteY158" fmla="*/ 675977 h 6319107"/>
              <a:gd name="connsiteX159" fmla="*/ 1045164 w 2238819"/>
              <a:gd name="connsiteY159" fmla="*/ 649999 h 6319107"/>
              <a:gd name="connsiteX160" fmla="*/ 1068110 w 2238819"/>
              <a:gd name="connsiteY160" fmla="*/ 527258 h 6319107"/>
              <a:gd name="connsiteX161" fmla="*/ 1035250 w 2238819"/>
              <a:gd name="connsiteY161" fmla="*/ 465029 h 6319107"/>
              <a:gd name="connsiteX162" fmla="*/ 1042460 w 2238819"/>
              <a:gd name="connsiteY162" fmla="*/ 302859 h 6319107"/>
              <a:gd name="connsiteX163" fmla="*/ 1016466 w 2238819"/>
              <a:gd name="connsiteY163" fmla="*/ 173138 h 6319107"/>
              <a:gd name="connsiteX164" fmla="*/ 925123 w 2238819"/>
              <a:gd name="connsiteY164" fmla="*/ 81481 h 6319107"/>
              <a:gd name="connsiteX165" fmla="*/ 861535 w 2238819"/>
              <a:gd name="connsiteY165" fmla="*/ 33406 h 6319107"/>
              <a:gd name="connsiteX166" fmla="*/ 831694 w 2238819"/>
              <a:gd name="connsiteY166" fmla="*/ 3922 h 6319107"/>
              <a:gd name="connsiteX167" fmla="*/ 715174 w 2238819"/>
              <a:gd name="connsiteY16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587656 w 2238819"/>
              <a:gd name="connsiteY136" fmla="*/ 4490307 h 6319107"/>
              <a:gd name="connsiteX137" fmla="*/ 1697626 w 2238819"/>
              <a:gd name="connsiteY137" fmla="*/ 4491605 h 6319107"/>
              <a:gd name="connsiteX138" fmla="*/ 1610386 w 2238819"/>
              <a:gd name="connsiteY138" fmla="*/ 4318857 h 6319107"/>
              <a:gd name="connsiteX139" fmla="*/ 1585058 w 2238819"/>
              <a:gd name="connsiteY139" fmla="*/ 4137666 h 6319107"/>
              <a:gd name="connsiteX140" fmla="*/ 1590686 w 2238819"/>
              <a:gd name="connsiteY140" fmla="*/ 3883305 h 6319107"/>
              <a:gd name="connsiteX141" fmla="*/ 1503446 w 2238819"/>
              <a:gd name="connsiteY141" fmla="*/ 3304661 h 6319107"/>
              <a:gd name="connsiteX142" fmla="*/ 1528341 w 2238819"/>
              <a:gd name="connsiteY142" fmla="*/ 3305094 h 6319107"/>
              <a:gd name="connsiteX143" fmla="*/ 1538514 w 2238819"/>
              <a:gd name="connsiteY143" fmla="*/ 3324576 h 6319107"/>
              <a:gd name="connsiteX144" fmla="*/ 1661258 w 2238819"/>
              <a:gd name="connsiteY144" fmla="*/ 3295786 h 6319107"/>
              <a:gd name="connsiteX145" fmla="*/ 1939648 w 2238819"/>
              <a:gd name="connsiteY145" fmla="*/ 3204649 h 6319107"/>
              <a:gd name="connsiteX146" fmla="*/ 1823400 w 2238819"/>
              <a:gd name="connsiteY146" fmla="*/ 2728183 h 6319107"/>
              <a:gd name="connsiteX147" fmla="*/ 1989437 w 2238819"/>
              <a:gd name="connsiteY147" fmla="*/ 2342852 h 6319107"/>
              <a:gd name="connsiteX148" fmla="*/ 2054813 w 2238819"/>
              <a:gd name="connsiteY148" fmla="*/ 2133519 h 6319107"/>
              <a:gd name="connsiteX149" fmla="*/ 2014765 w 2238819"/>
              <a:gd name="connsiteY149" fmla="*/ 1942370 h 6319107"/>
              <a:gd name="connsiteX150" fmla="*/ 1800885 w 2238819"/>
              <a:gd name="connsiteY150" fmla="*/ 1516992 h 6319107"/>
              <a:gd name="connsiteX151" fmla="*/ 1707584 w 2238819"/>
              <a:gd name="connsiteY151" fmla="*/ 1286226 h 6319107"/>
              <a:gd name="connsiteX152" fmla="*/ 1690482 w 2238819"/>
              <a:gd name="connsiteY152" fmla="*/ 1238168 h 6319107"/>
              <a:gd name="connsiteX153" fmla="*/ 1625106 w 2238819"/>
              <a:gd name="connsiteY153" fmla="*/ 1144650 h 6319107"/>
              <a:gd name="connsiteX154" fmla="*/ 1587656 w 2238819"/>
              <a:gd name="connsiteY154" fmla="*/ 1068234 h 6319107"/>
              <a:gd name="connsiteX155" fmla="*/ 1290000 w 2238819"/>
              <a:gd name="connsiteY155" fmla="*/ 1021692 h 6319107"/>
              <a:gd name="connsiteX156" fmla="*/ 1045164 w 2238819"/>
              <a:gd name="connsiteY156" fmla="*/ 982943 h 6319107"/>
              <a:gd name="connsiteX157" fmla="*/ 986065 w 2238819"/>
              <a:gd name="connsiteY157" fmla="*/ 892455 h 6319107"/>
              <a:gd name="connsiteX158" fmla="*/ 992344 w 2238819"/>
              <a:gd name="connsiteY158" fmla="*/ 675977 h 6319107"/>
              <a:gd name="connsiteX159" fmla="*/ 1045164 w 2238819"/>
              <a:gd name="connsiteY159" fmla="*/ 649999 h 6319107"/>
              <a:gd name="connsiteX160" fmla="*/ 1068110 w 2238819"/>
              <a:gd name="connsiteY160" fmla="*/ 527258 h 6319107"/>
              <a:gd name="connsiteX161" fmla="*/ 1035250 w 2238819"/>
              <a:gd name="connsiteY161" fmla="*/ 465029 h 6319107"/>
              <a:gd name="connsiteX162" fmla="*/ 1042460 w 2238819"/>
              <a:gd name="connsiteY162" fmla="*/ 302859 h 6319107"/>
              <a:gd name="connsiteX163" fmla="*/ 1016466 w 2238819"/>
              <a:gd name="connsiteY163" fmla="*/ 173138 h 6319107"/>
              <a:gd name="connsiteX164" fmla="*/ 925123 w 2238819"/>
              <a:gd name="connsiteY164" fmla="*/ 81481 h 6319107"/>
              <a:gd name="connsiteX165" fmla="*/ 861535 w 2238819"/>
              <a:gd name="connsiteY165" fmla="*/ 33406 h 6319107"/>
              <a:gd name="connsiteX166" fmla="*/ 831694 w 2238819"/>
              <a:gd name="connsiteY166" fmla="*/ 3922 h 6319107"/>
              <a:gd name="connsiteX167" fmla="*/ 715174 w 2238819"/>
              <a:gd name="connsiteY16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15365 w 2238819"/>
              <a:gd name="connsiteY135" fmla="*/ 4573434 h 6319107"/>
              <a:gd name="connsiteX136" fmla="*/ 1697626 w 2238819"/>
              <a:gd name="connsiteY136" fmla="*/ 4491605 h 6319107"/>
              <a:gd name="connsiteX137" fmla="*/ 1610386 w 2238819"/>
              <a:gd name="connsiteY137" fmla="*/ 4318857 h 6319107"/>
              <a:gd name="connsiteX138" fmla="*/ 1585058 w 2238819"/>
              <a:gd name="connsiteY138" fmla="*/ 4137666 h 6319107"/>
              <a:gd name="connsiteX139" fmla="*/ 1590686 w 2238819"/>
              <a:gd name="connsiteY139" fmla="*/ 3883305 h 6319107"/>
              <a:gd name="connsiteX140" fmla="*/ 1503446 w 2238819"/>
              <a:gd name="connsiteY140" fmla="*/ 3304661 h 6319107"/>
              <a:gd name="connsiteX141" fmla="*/ 1528341 w 2238819"/>
              <a:gd name="connsiteY141" fmla="*/ 3305094 h 6319107"/>
              <a:gd name="connsiteX142" fmla="*/ 1538514 w 2238819"/>
              <a:gd name="connsiteY142" fmla="*/ 3324576 h 6319107"/>
              <a:gd name="connsiteX143" fmla="*/ 1661258 w 2238819"/>
              <a:gd name="connsiteY143" fmla="*/ 3295786 h 6319107"/>
              <a:gd name="connsiteX144" fmla="*/ 1939648 w 2238819"/>
              <a:gd name="connsiteY144" fmla="*/ 3204649 h 6319107"/>
              <a:gd name="connsiteX145" fmla="*/ 1823400 w 2238819"/>
              <a:gd name="connsiteY145" fmla="*/ 2728183 h 6319107"/>
              <a:gd name="connsiteX146" fmla="*/ 1989437 w 2238819"/>
              <a:gd name="connsiteY146" fmla="*/ 2342852 h 6319107"/>
              <a:gd name="connsiteX147" fmla="*/ 2054813 w 2238819"/>
              <a:gd name="connsiteY147" fmla="*/ 2133519 h 6319107"/>
              <a:gd name="connsiteX148" fmla="*/ 2014765 w 2238819"/>
              <a:gd name="connsiteY148" fmla="*/ 1942370 h 6319107"/>
              <a:gd name="connsiteX149" fmla="*/ 1800885 w 2238819"/>
              <a:gd name="connsiteY149" fmla="*/ 1516992 h 6319107"/>
              <a:gd name="connsiteX150" fmla="*/ 1707584 w 2238819"/>
              <a:gd name="connsiteY150" fmla="*/ 1286226 h 6319107"/>
              <a:gd name="connsiteX151" fmla="*/ 1690482 w 2238819"/>
              <a:gd name="connsiteY151" fmla="*/ 1238168 h 6319107"/>
              <a:gd name="connsiteX152" fmla="*/ 1625106 w 2238819"/>
              <a:gd name="connsiteY152" fmla="*/ 1144650 h 6319107"/>
              <a:gd name="connsiteX153" fmla="*/ 1587656 w 2238819"/>
              <a:gd name="connsiteY153" fmla="*/ 1068234 h 6319107"/>
              <a:gd name="connsiteX154" fmla="*/ 1290000 w 2238819"/>
              <a:gd name="connsiteY154" fmla="*/ 1021692 h 6319107"/>
              <a:gd name="connsiteX155" fmla="*/ 1045164 w 2238819"/>
              <a:gd name="connsiteY155" fmla="*/ 982943 h 6319107"/>
              <a:gd name="connsiteX156" fmla="*/ 986065 w 2238819"/>
              <a:gd name="connsiteY156" fmla="*/ 892455 h 6319107"/>
              <a:gd name="connsiteX157" fmla="*/ 992344 w 2238819"/>
              <a:gd name="connsiteY157" fmla="*/ 675977 h 6319107"/>
              <a:gd name="connsiteX158" fmla="*/ 1045164 w 2238819"/>
              <a:gd name="connsiteY158" fmla="*/ 649999 h 6319107"/>
              <a:gd name="connsiteX159" fmla="*/ 1068110 w 2238819"/>
              <a:gd name="connsiteY159" fmla="*/ 527258 h 6319107"/>
              <a:gd name="connsiteX160" fmla="*/ 1035250 w 2238819"/>
              <a:gd name="connsiteY160" fmla="*/ 465029 h 6319107"/>
              <a:gd name="connsiteX161" fmla="*/ 1042460 w 2238819"/>
              <a:gd name="connsiteY161" fmla="*/ 302859 h 6319107"/>
              <a:gd name="connsiteX162" fmla="*/ 1016466 w 2238819"/>
              <a:gd name="connsiteY162" fmla="*/ 173138 h 6319107"/>
              <a:gd name="connsiteX163" fmla="*/ 925123 w 2238819"/>
              <a:gd name="connsiteY163" fmla="*/ 81481 h 6319107"/>
              <a:gd name="connsiteX164" fmla="*/ 861535 w 2238819"/>
              <a:gd name="connsiteY164" fmla="*/ 33406 h 6319107"/>
              <a:gd name="connsiteX165" fmla="*/ 831694 w 2238819"/>
              <a:gd name="connsiteY165" fmla="*/ 3922 h 6319107"/>
              <a:gd name="connsiteX166" fmla="*/ 715174 w 2238819"/>
              <a:gd name="connsiteY16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29219 w 2238819"/>
              <a:gd name="connsiteY134" fmla="*/ 4628852 h 6319107"/>
              <a:gd name="connsiteX135" fmla="*/ 1697626 w 2238819"/>
              <a:gd name="connsiteY135" fmla="*/ 4491605 h 6319107"/>
              <a:gd name="connsiteX136" fmla="*/ 1610386 w 2238819"/>
              <a:gd name="connsiteY136" fmla="*/ 4318857 h 6319107"/>
              <a:gd name="connsiteX137" fmla="*/ 1585058 w 2238819"/>
              <a:gd name="connsiteY137" fmla="*/ 4137666 h 6319107"/>
              <a:gd name="connsiteX138" fmla="*/ 1590686 w 2238819"/>
              <a:gd name="connsiteY138" fmla="*/ 3883305 h 6319107"/>
              <a:gd name="connsiteX139" fmla="*/ 1503446 w 2238819"/>
              <a:gd name="connsiteY139" fmla="*/ 3304661 h 6319107"/>
              <a:gd name="connsiteX140" fmla="*/ 1528341 w 2238819"/>
              <a:gd name="connsiteY140" fmla="*/ 3305094 h 6319107"/>
              <a:gd name="connsiteX141" fmla="*/ 1538514 w 2238819"/>
              <a:gd name="connsiteY141" fmla="*/ 3324576 h 6319107"/>
              <a:gd name="connsiteX142" fmla="*/ 1661258 w 2238819"/>
              <a:gd name="connsiteY142" fmla="*/ 3295786 h 6319107"/>
              <a:gd name="connsiteX143" fmla="*/ 1939648 w 2238819"/>
              <a:gd name="connsiteY143" fmla="*/ 3204649 h 6319107"/>
              <a:gd name="connsiteX144" fmla="*/ 1823400 w 2238819"/>
              <a:gd name="connsiteY144" fmla="*/ 2728183 h 6319107"/>
              <a:gd name="connsiteX145" fmla="*/ 1989437 w 2238819"/>
              <a:gd name="connsiteY145" fmla="*/ 2342852 h 6319107"/>
              <a:gd name="connsiteX146" fmla="*/ 2054813 w 2238819"/>
              <a:gd name="connsiteY146" fmla="*/ 2133519 h 6319107"/>
              <a:gd name="connsiteX147" fmla="*/ 2014765 w 2238819"/>
              <a:gd name="connsiteY147" fmla="*/ 1942370 h 6319107"/>
              <a:gd name="connsiteX148" fmla="*/ 1800885 w 2238819"/>
              <a:gd name="connsiteY148" fmla="*/ 1516992 h 6319107"/>
              <a:gd name="connsiteX149" fmla="*/ 1707584 w 2238819"/>
              <a:gd name="connsiteY149" fmla="*/ 1286226 h 6319107"/>
              <a:gd name="connsiteX150" fmla="*/ 1690482 w 2238819"/>
              <a:gd name="connsiteY150" fmla="*/ 1238168 h 6319107"/>
              <a:gd name="connsiteX151" fmla="*/ 1625106 w 2238819"/>
              <a:gd name="connsiteY151" fmla="*/ 1144650 h 6319107"/>
              <a:gd name="connsiteX152" fmla="*/ 1587656 w 2238819"/>
              <a:gd name="connsiteY152" fmla="*/ 1068234 h 6319107"/>
              <a:gd name="connsiteX153" fmla="*/ 1290000 w 2238819"/>
              <a:gd name="connsiteY153" fmla="*/ 1021692 h 6319107"/>
              <a:gd name="connsiteX154" fmla="*/ 1045164 w 2238819"/>
              <a:gd name="connsiteY154" fmla="*/ 982943 h 6319107"/>
              <a:gd name="connsiteX155" fmla="*/ 986065 w 2238819"/>
              <a:gd name="connsiteY155" fmla="*/ 892455 h 6319107"/>
              <a:gd name="connsiteX156" fmla="*/ 992344 w 2238819"/>
              <a:gd name="connsiteY156" fmla="*/ 675977 h 6319107"/>
              <a:gd name="connsiteX157" fmla="*/ 1045164 w 2238819"/>
              <a:gd name="connsiteY157" fmla="*/ 649999 h 6319107"/>
              <a:gd name="connsiteX158" fmla="*/ 1068110 w 2238819"/>
              <a:gd name="connsiteY158" fmla="*/ 527258 h 6319107"/>
              <a:gd name="connsiteX159" fmla="*/ 1035250 w 2238819"/>
              <a:gd name="connsiteY159" fmla="*/ 465029 h 6319107"/>
              <a:gd name="connsiteX160" fmla="*/ 1042460 w 2238819"/>
              <a:gd name="connsiteY160" fmla="*/ 302859 h 6319107"/>
              <a:gd name="connsiteX161" fmla="*/ 1016466 w 2238819"/>
              <a:gd name="connsiteY161" fmla="*/ 173138 h 6319107"/>
              <a:gd name="connsiteX162" fmla="*/ 925123 w 2238819"/>
              <a:gd name="connsiteY162" fmla="*/ 81481 h 6319107"/>
              <a:gd name="connsiteX163" fmla="*/ 861535 w 2238819"/>
              <a:gd name="connsiteY163" fmla="*/ 33406 h 6319107"/>
              <a:gd name="connsiteX164" fmla="*/ 831694 w 2238819"/>
              <a:gd name="connsiteY164" fmla="*/ 3922 h 6319107"/>
              <a:gd name="connsiteX165" fmla="*/ 715174 w 2238819"/>
              <a:gd name="connsiteY16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56928 w 2238819"/>
              <a:gd name="connsiteY133" fmla="*/ 4711980 h 6319107"/>
              <a:gd name="connsiteX134" fmla="*/ 1697626 w 2238819"/>
              <a:gd name="connsiteY134" fmla="*/ 4491605 h 6319107"/>
              <a:gd name="connsiteX135" fmla="*/ 1610386 w 2238819"/>
              <a:gd name="connsiteY135" fmla="*/ 4318857 h 6319107"/>
              <a:gd name="connsiteX136" fmla="*/ 1585058 w 2238819"/>
              <a:gd name="connsiteY136" fmla="*/ 4137666 h 6319107"/>
              <a:gd name="connsiteX137" fmla="*/ 1590686 w 2238819"/>
              <a:gd name="connsiteY137" fmla="*/ 3883305 h 6319107"/>
              <a:gd name="connsiteX138" fmla="*/ 1503446 w 2238819"/>
              <a:gd name="connsiteY138" fmla="*/ 3304661 h 6319107"/>
              <a:gd name="connsiteX139" fmla="*/ 1528341 w 2238819"/>
              <a:gd name="connsiteY139" fmla="*/ 3305094 h 6319107"/>
              <a:gd name="connsiteX140" fmla="*/ 1538514 w 2238819"/>
              <a:gd name="connsiteY140" fmla="*/ 3324576 h 6319107"/>
              <a:gd name="connsiteX141" fmla="*/ 1661258 w 2238819"/>
              <a:gd name="connsiteY141" fmla="*/ 3295786 h 6319107"/>
              <a:gd name="connsiteX142" fmla="*/ 1939648 w 2238819"/>
              <a:gd name="connsiteY142" fmla="*/ 3204649 h 6319107"/>
              <a:gd name="connsiteX143" fmla="*/ 1823400 w 2238819"/>
              <a:gd name="connsiteY143" fmla="*/ 2728183 h 6319107"/>
              <a:gd name="connsiteX144" fmla="*/ 1989437 w 2238819"/>
              <a:gd name="connsiteY144" fmla="*/ 2342852 h 6319107"/>
              <a:gd name="connsiteX145" fmla="*/ 2054813 w 2238819"/>
              <a:gd name="connsiteY145" fmla="*/ 2133519 h 6319107"/>
              <a:gd name="connsiteX146" fmla="*/ 2014765 w 2238819"/>
              <a:gd name="connsiteY146" fmla="*/ 1942370 h 6319107"/>
              <a:gd name="connsiteX147" fmla="*/ 1800885 w 2238819"/>
              <a:gd name="connsiteY147" fmla="*/ 1516992 h 6319107"/>
              <a:gd name="connsiteX148" fmla="*/ 1707584 w 2238819"/>
              <a:gd name="connsiteY148" fmla="*/ 1286226 h 6319107"/>
              <a:gd name="connsiteX149" fmla="*/ 1690482 w 2238819"/>
              <a:gd name="connsiteY149" fmla="*/ 1238168 h 6319107"/>
              <a:gd name="connsiteX150" fmla="*/ 1625106 w 2238819"/>
              <a:gd name="connsiteY150" fmla="*/ 1144650 h 6319107"/>
              <a:gd name="connsiteX151" fmla="*/ 1587656 w 2238819"/>
              <a:gd name="connsiteY151" fmla="*/ 1068234 h 6319107"/>
              <a:gd name="connsiteX152" fmla="*/ 1290000 w 2238819"/>
              <a:gd name="connsiteY152" fmla="*/ 1021692 h 6319107"/>
              <a:gd name="connsiteX153" fmla="*/ 1045164 w 2238819"/>
              <a:gd name="connsiteY153" fmla="*/ 982943 h 6319107"/>
              <a:gd name="connsiteX154" fmla="*/ 986065 w 2238819"/>
              <a:gd name="connsiteY154" fmla="*/ 892455 h 6319107"/>
              <a:gd name="connsiteX155" fmla="*/ 992344 w 2238819"/>
              <a:gd name="connsiteY155" fmla="*/ 675977 h 6319107"/>
              <a:gd name="connsiteX156" fmla="*/ 1045164 w 2238819"/>
              <a:gd name="connsiteY156" fmla="*/ 649999 h 6319107"/>
              <a:gd name="connsiteX157" fmla="*/ 1068110 w 2238819"/>
              <a:gd name="connsiteY157" fmla="*/ 527258 h 6319107"/>
              <a:gd name="connsiteX158" fmla="*/ 1035250 w 2238819"/>
              <a:gd name="connsiteY158" fmla="*/ 465029 h 6319107"/>
              <a:gd name="connsiteX159" fmla="*/ 1042460 w 2238819"/>
              <a:gd name="connsiteY159" fmla="*/ 302859 h 6319107"/>
              <a:gd name="connsiteX160" fmla="*/ 1016466 w 2238819"/>
              <a:gd name="connsiteY160" fmla="*/ 173138 h 6319107"/>
              <a:gd name="connsiteX161" fmla="*/ 925123 w 2238819"/>
              <a:gd name="connsiteY161" fmla="*/ 81481 h 6319107"/>
              <a:gd name="connsiteX162" fmla="*/ 861535 w 2238819"/>
              <a:gd name="connsiteY162" fmla="*/ 33406 h 6319107"/>
              <a:gd name="connsiteX163" fmla="*/ 831694 w 2238819"/>
              <a:gd name="connsiteY163" fmla="*/ 3922 h 6319107"/>
              <a:gd name="connsiteX164" fmla="*/ 715174 w 2238819"/>
              <a:gd name="connsiteY16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670783 w 2238819"/>
              <a:gd name="connsiteY132" fmla="*/ 4767398 h 6319107"/>
              <a:gd name="connsiteX133" fmla="*/ 1697626 w 2238819"/>
              <a:gd name="connsiteY133" fmla="*/ 4491605 h 6319107"/>
              <a:gd name="connsiteX134" fmla="*/ 1610386 w 2238819"/>
              <a:gd name="connsiteY134" fmla="*/ 4318857 h 6319107"/>
              <a:gd name="connsiteX135" fmla="*/ 1585058 w 2238819"/>
              <a:gd name="connsiteY135" fmla="*/ 4137666 h 6319107"/>
              <a:gd name="connsiteX136" fmla="*/ 1590686 w 2238819"/>
              <a:gd name="connsiteY136" fmla="*/ 3883305 h 6319107"/>
              <a:gd name="connsiteX137" fmla="*/ 1503446 w 2238819"/>
              <a:gd name="connsiteY137" fmla="*/ 3304661 h 6319107"/>
              <a:gd name="connsiteX138" fmla="*/ 1528341 w 2238819"/>
              <a:gd name="connsiteY138" fmla="*/ 3305094 h 6319107"/>
              <a:gd name="connsiteX139" fmla="*/ 1538514 w 2238819"/>
              <a:gd name="connsiteY139" fmla="*/ 3324576 h 6319107"/>
              <a:gd name="connsiteX140" fmla="*/ 1661258 w 2238819"/>
              <a:gd name="connsiteY140" fmla="*/ 3295786 h 6319107"/>
              <a:gd name="connsiteX141" fmla="*/ 1939648 w 2238819"/>
              <a:gd name="connsiteY141" fmla="*/ 3204649 h 6319107"/>
              <a:gd name="connsiteX142" fmla="*/ 1823400 w 2238819"/>
              <a:gd name="connsiteY142" fmla="*/ 2728183 h 6319107"/>
              <a:gd name="connsiteX143" fmla="*/ 1989437 w 2238819"/>
              <a:gd name="connsiteY143" fmla="*/ 2342852 h 6319107"/>
              <a:gd name="connsiteX144" fmla="*/ 2054813 w 2238819"/>
              <a:gd name="connsiteY144" fmla="*/ 2133519 h 6319107"/>
              <a:gd name="connsiteX145" fmla="*/ 2014765 w 2238819"/>
              <a:gd name="connsiteY145" fmla="*/ 1942370 h 6319107"/>
              <a:gd name="connsiteX146" fmla="*/ 1800885 w 2238819"/>
              <a:gd name="connsiteY146" fmla="*/ 1516992 h 6319107"/>
              <a:gd name="connsiteX147" fmla="*/ 1707584 w 2238819"/>
              <a:gd name="connsiteY147" fmla="*/ 1286226 h 6319107"/>
              <a:gd name="connsiteX148" fmla="*/ 1690482 w 2238819"/>
              <a:gd name="connsiteY148" fmla="*/ 1238168 h 6319107"/>
              <a:gd name="connsiteX149" fmla="*/ 1625106 w 2238819"/>
              <a:gd name="connsiteY149" fmla="*/ 1144650 h 6319107"/>
              <a:gd name="connsiteX150" fmla="*/ 1587656 w 2238819"/>
              <a:gd name="connsiteY150" fmla="*/ 1068234 h 6319107"/>
              <a:gd name="connsiteX151" fmla="*/ 1290000 w 2238819"/>
              <a:gd name="connsiteY151" fmla="*/ 1021692 h 6319107"/>
              <a:gd name="connsiteX152" fmla="*/ 1045164 w 2238819"/>
              <a:gd name="connsiteY152" fmla="*/ 982943 h 6319107"/>
              <a:gd name="connsiteX153" fmla="*/ 986065 w 2238819"/>
              <a:gd name="connsiteY153" fmla="*/ 892455 h 6319107"/>
              <a:gd name="connsiteX154" fmla="*/ 992344 w 2238819"/>
              <a:gd name="connsiteY154" fmla="*/ 675977 h 6319107"/>
              <a:gd name="connsiteX155" fmla="*/ 1045164 w 2238819"/>
              <a:gd name="connsiteY155" fmla="*/ 649999 h 6319107"/>
              <a:gd name="connsiteX156" fmla="*/ 1068110 w 2238819"/>
              <a:gd name="connsiteY156" fmla="*/ 527258 h 6319107"/>
              <a:gd name="connsiteX157" fmla="*/ 1035250 w 2238819"/>
              <a:gd name="connsiteY157" fmla="*/ 465029 h 6319107"/>
              <a:gd name="connsiteX158" fmla="*/ 1042460 w 2238819"/>
              <a:gd name="connsiteY158" fmla="*/ 302859 h 6319107"/>
              <a:gd name="connsiteX159" fmla="*/ 1016466 w 2238819"/>
              <a:gd name="connsiteY159" fmla="*/ 173138 h 6319107"/>
              <a:gd name="connsiteX160" fmla="*/ 925123 w 2238819"/>
              <a:gd name="connsiteY160" fmla="*/ 81481 h 6319107"/>
              <a:gd name="connsiteX161" fmla="*/ 861535 w 2238819"/>
              <a:gd name="connsiteY161" fmla="*/ 33406 h 6319107"/>
              <a:gd name="connsiteX162" fmla="*/ 831694 w 2238819"/>
              <a:gd name="connsiteY162" fmla="*/ 3922 h 6319107"/>
              <a:gd name="connsiteX163" fmla="*/ 715174 w 2238819"/>
              <a:gd name="connsiteY163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775558 w 2238819"/>
              <a:gd name="connsiteY132" fmla="*/ 4810261 h 6319107"/>
              <a:gd name="connsiteX133" fmla="*/ 1697626 w 2238819"/>
              <a:gd name="connsiteY133" fmla="*/ 4491605 h 6319107"/>
              <a:gd name="connsiteX134" fmla="*/ 1610386 w 2238819"/>
              <a:gd name="connsiteY134" fmla="*/ 4318857 h 6319107"/>
              <a:gd name="connsiteX135" fmla="*/ 1585058 w 2238819"/>
              <a:gd name="connsiteY135" fmla="*/ 4137666 h 6319107"/>
              <a:gd name="connsiteX136" fmla="*/ 1590686 w 2238819"/>
              <a:gd name="connsiteY136" fmla="*/ 3883305 h 6319107"/>
              <a:gd name="connsiteX137" fmla="*/ 1503446 w 2238819"/>
              <a:gd name="connsiteY137" fmla="*/ 3304661 h 6319107"/>
              <a:gd name="connsiteX138" fmla="*/ 1528341 w 2238819"/>
              <a:gd name="connsiteY138" fmla="*/ 3305094 h 6319107"/>
              <a:gd name="connsiteX139" fmla="*/ 1538514 w 2238819"/>
              <a:gd name="connsiteY139" fmla="*/ 3324576 h 6319107"/>
              <a:gd name="connsiteX140" fmla="*/ 1661258 w 2238819"/>
              <a:gd name="connsiteY140" fmla="*/ 3295786 h 6319107"/>
              <a:gd name="connsiteX141" fmla="*/ 1939648 w 2238819"/>
              <a:gd name="connsiteY141" fmla="*/ 3204649 h 6319107"/>
              <a:gd name="connsiteX142" fmla="*/ 1823400 w 2238819"/>
              <a:gd name="connsiteY142" fmla="*/ 2728183 h 6319107"/>
              <a:gd name="connsiteX143" fmla="*/ 1989437 w 2238819"/>
              <a:gd name="connsiteY143" fmla="*/ 2342852 h 6319107"/>
              <a:gd name="connsiteX144" fmla="*/ 2054813 w 2238819"/>
              <a:gd name="connsiteY144" fmla="*/ 2133519 h 6319107"/>
              <a:gd name="connsiteX145" fmla="*/ 2014765 w 2238819"/>
              <a:gd name="connsiteY145" fmla="*/ 1942370 h 6319107"/>
              <a:gd name="connsiteX146" fmla="*/ 1800885 w 2238819"/>
              <a:gd name="connsiteY146" fmla="*/ 1516992 h 6319107"/>
              <a:gd name="connsiteX147" fmla="*/ 1707584 w 2238819"/>
              <a:gd name="connsiteY147" fmla="*/ 1286226 h 6319107"/>
              <a:gd name="connsiteX148" fmla="*/ 1690482 w 2238819"/>
              <a:gd name="connsiteY148" fmla="*/ 1238168 h 6319107"/>
              <a:gd name="connsiteX149" fmla="*/ 1625106 w 2238819"/>
              <a:gd name="connsiteY149" fmla="*/ 1144650 h 6319107"/>
              <a:gd name="connsiteX150" fmla="*/ 1587656 w 2238819"/>
              <a:gd name="connsiteY150" fmla="*/ 1068234 h 6319107"/>
              <a:gd name="connsiteX151" fmla="*/ 1290000 w 2238819"/>
              <a:gd name="connsiteY151" fmla="*/ 1021692 h 6319107"/>
              <a:gd name="connsiteX152" fmla="*/ 1045164 w 2238819"/>
              <a:gd name="connsiteY152" fmla="*/ 982943 h 6319107"/>
              <a:gd name="connsiteX153" fmla="*/ 986065 w 2238819"/>
              <a:gd name="connsiteY153" fmla="*/ 892455 h 6319107"/>
              <a:gd name="connsiteX154" fmla="*/ 992344 w 2238819"/>
              <a:gd name="connsiteY154" fmla="*/ 675977 h 6319107"/>
              <a:gd name="connsiteX155" fmla="*/ 1045164 w 2238819"/>
              <a:gd name="connsiteY155" fmla="*/ 649999 h 6319107"/>
              <a:gd name="connsiteX156" fmla="*/ 1068110 w 2238819"/>
              <a:gd name="connsiteY156" fmla="*/ 527258 h 6319107"/>
              <a:gd name="connsiteX157" fmla="*/ 1035250 w 2238819"/>
              <a:gd name="connsiteY157" fmla="*/ 465029 h 6319107"/>
              <a:gd name="connsiteX158" fmla="*/ 1042460 w 2238819"/>
              <a:gd name="connsiteY158" fmla="*/ 302859 h 6319107"/>
              <a:gd name="connsiteX159" fmla="*/ 1016466 w 2238819"/>
              <a:gd name="connsiteY159" fmla="*/ 173138 h 6319107"/>
              <a:gd name="connsiteX160" fmla="*/ 925123 w 2238819"/>
              <a:gd name="connsiteY160" fmla="*/ 81481 h 6319107"/>
              <a:gd name="connsiteX161" fmla="*/ 861535 w 2238819"/>
              <a:gd name="connsiteY161" fmla="*/ 33406 h 6319107"/>
              <a:gd name="connsiteX162" fmla="*/ 831694 w 2238819"/>
              <a:gd name="connsiteY162" fmla="*/ 3922 h 6319107"/>
              <a:gd name="connsiteX163" fmla="*/ 715174 w 2238819"/>
              <a:gd name="connsiteY163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775558 w 2238819"/>
              <a:gd name="connsiteY132" fmla="*/ 4810261 h 6319107"/>
              <a:gd name="connsiteX133" fmla="*/ 1697626 w 2238819"/>
              <a:gd name="connsiteY133" fmla="*/ 4491605 h 6319107"/>
              <a:gd name="connsiteX134" fmla="*/ 1610386 w 2238819"/>
              <a:gd name="connsiteY134" fmla="*/ 4318857 h 6319107"/>
              <a:gd name="connsiteX135" fmla="*/ 1585058 w 2238819"/>
              <a:gd name="connsiteY135" fmla="*/ 4137666 h 6319107"/>
              <a:gd name="connsiteX136" fmla="*/ 1590686 w 2238819"/>
              <a:gd name="connsiteY136" fmla="*/ 3883305 h 6319107"/>
              <a:gd name="connsiteX137" fmla="*/ 1503446 w 2238819"/>
              <a:gd name="connsiteY137" fmla="*/ 3304661 h 6319107"/>
              <a:gd name="connsiteX138" fmla="*/ 1528341 w 2238819"/>
              <a:gd name="connsiteY138" fmla="*/ 3305094 h 6319107"/>
              <a:gd name="connsiteX139" fmla="*/ 1538514 w 2238819"/>
              <a:gd name="connsiteY139" fmla="*/ 3324576 h 6319107"/>
              <a:gd name="connsiteX140" fmla="*/ 1661258 w 2238819"/>
              <a:gd name="connsiteY140" fmla="*/ 3295786 h 6319107"/>
              <a:gd name="connsiteX141" fmla="*/ 1939648 w 2238819"/>
              <a:gd name="connsiteY141" fmla="*/ 3204649 h 6319107"/>
              <a:gd name="connsiteX142" fmla="*/ 1823400 w 2238819"/>
              <a:gd name="connsiteY142" fmla="*/ 2728183 h 6319107"/>
              <a:gd name="connsiteX143" fmla="*/ 1989437 w 2238819"/>
              <a:gd name="connsiteY143" fmla="*/ 2342852 h 6319107"/>
              <a:gd name="connsiteX144" fmla="*/ 2054813 w 2238819"/>
              <a:gd name="connsiteY144" fmla="*/ 2133519 h 6319107"/>
              <a:gd name="connsiteX145" fmla="*/ 2014765 w 2238819"/>
              <a:gd name="connsiteY145" fmla="*/ 1942370 h 6319107"/>
              <a:gd name="connsiteX146" fmla="*/ 1800885 w 2238819"/>
              <a:gd name="connsiteY146" fmla="*/ 1516992 h 6319107"/>
              <a:gd name="connsiteX147" fmla="*/ 1707584 w 2238819"/>
              <a:gd name="connsiteY147" fmla="*/ 1286226 h 6319107"/>
              <a:gd name="connsiteX148" fmla="*/ 1690482 w 2238819"/>
              <a:gd name="connsiteY148" fmla="*/ 1238168 h 6319107"/>
              <a:gd name="connsiteX149" fmla="*/ 1625106 w 2238819"/>
              <a:gd name="connsiteY149" fmla="*/ 1144650 h 6319107"/>
              <a:gd name="connsiteX150" fmla="*/ 1587656 w 2238819"/>
              <a:gd name="connsiteY150" fmla="*/ 1068234 h 6319107"/>
              <a:gd name="connsiteX151" fmla="*/ 1290000 w 2238819"/>
              <a:gd name="connsiteY151" fmla="*/ 1021692 h 6319107"/>
              <a:gd name="connsiteX152" fmla="*/ 1045164 w 2238819"/>
              <a:gd name="connsiteY152" fmla="*/ 982943 h 6319107"/>
              <a:gd name="connsiteX153" fmla="*/ 986065 w 2238819"/>
              <a:gd name="connsiteY153" fmla="*/ 892455 h 6319107"/>
              <a:gd name="connsiteX154" fmla="*/ 992344 w 2238819"/>
              <a:gd name="connsiteY154" fmla="*/ 675977 h 6319107"/>
              <a:gd name="connsiteX155" fmla="*/ 1045164 w 2238819"/>
              <a:gd name="connsiteY155" fmla="*/ 649999 h 6319107"/>
              <a:gd name="connsiteX156" fmla="*/ 1068110 w 2238819"/>
              <a:gd name="connsiteY156" fmla="*/ 527258 h 6319107"/>
              <a:gd name="connsiteX157" fmla="*/ 1035250 w 2238819"/>
              <a:gd name="connsiteY157" fmla="*/ 465029 h 6319107"/>
              <a:gd name="connsiteX158" fmla="*/ 1042460 w 2238819"/>
              <a:gd name="connsiteY158" fmla="*/ 302859 h 6319107"/>
              <a:gd name="connsiteX159" fmla="*/ 1016466 w 2238819"/>
              <a:gd name="connsiteY159" fmla="*/ 173138 h 6319107"/>
              <a:gd name="connsiteX160" fmla="*/ 925123 w 2238819"/>
              <a:gd name="connsiteY160" fmla="*/ 81481 h 6319107"/>
              <a:gd name="connsiteX161" fmla="*/ 861535 w 2238819"/>
              <a:gd name="connsiteY161" fmla="*/ 33406 h 6319107"/>
              <a:gd name="connsiteX162" fmla="*/ 831694 w 2238819"/>
              <a:gd name="connsiteY162" fmla="*/ 3922 h 6319107"/>
              <a:gd name="connsiteX163" fmla="*/ 715174 w 2238819"/>
              <a:gd name="connsiteY163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684637 w 2238819"/>
              <a:gd name="connsiteY131" fmla="*/ 4808961 h 6319107"/>
              <a:gd name="connsiteX132" fmla="*/ 1775558 w 2238819"/>
              <a:gd name="connsiteY132" fmla="*/ 4810261 h 6319107"/>
              <a:gd name="connsiteX133" fmla="*/ 1697626 w 2238819"/>
              <a:gd name="connsiteY133" fmla="*/ 4491605 h 6319107"/>
              <a:gd name="connsiteX134" fmla="*/ 1610386 w 2238819"/>
              <a:gd name="connsiteY134" fmla="*/ 4318857 h 6319107"/>
              <a:gd name="connsiteX135" fmla="*/ 1585058 w 2238819"/>
              <a:gd name="connsiteY135" fmla="*/ 4137666 h 6319107"/>
              <a:gd name="connsiteX136" fmla="*/ 1590686 w 2238819"/>
              <a:gd name="connsiteY136" fmla="*/ 3883305 h 6319107"/>
              <a:gd name="connsiteX137" fmla="*/ 1503446 w 2238819"/>
              <a:gd name="connsiteY137" fmla="*/ 3304661 h 6319107"/>
              <a:gd name="connsiteX138" fmla="*/ 1528341 w 2238819"/>
              <a:gd name="connsiteY138" fmla="*/ 3305094 h 6319107"/>
              <a:gd name="connsiteX139" fmla="*/ 1538514 w 2238819"/>
              <a:gd name="connsiteY139" fmla="*/ 3324576 h 6319107"/>
              <a:gd name="connsiteX140" fmla="*/ 1661258 w 2238819"/>
              <a:gd name="connsiteY140" fmla="*/ 3295786 h 6319107"/>
              <a:gd name="connsiteX141" fmla="*/ 1939648 w 2238819"/>
              <a:gd name="connsiteY141" fmla="*/ 3204649 h 6319107"/>
              <a:gd name="connsiteX142" fmla="*/ 1823400 w 2238819"/>
              <a:gd name="connsiteY142" fmla="*/ 2728183 h 6319107"/>
              <a:gd name="connsiteX143" fmla="*/ 1989437 w 2238819"/>
              <a:gd name="connsiteY143" fmla="*/ 2342852 h 6319107"/>
              <a:gd name="connsiteX144" fmla="*/ 2054813 w 2238819"/>
              <a:gd name="connsiteY144" fmla="*/ 2133519 h 6319107"/>
              <a:gd name="connsiteX145" fmla="*/ 2014765 w 2238819"/>
              <a:gd name="connsiteY145" fmla="*/ 1942370 h 6319107"/>
              <a:gd name="connsiteX146" fmla="*/ 1800885 w 2238819"/>
              <a:gd name="connsiteY146" fmla="*/ 1516992 h 6319107"/>
              <a:gd name="connsiteX147" fmla="*/ 1707584 w 2238819"/>
              <a:gd name="connsiteY147" fmla="*/ 1286226 h 6319107"/>
              <a:gd name="connsiteX148" fmla="*/ 1690482 w 2238819"/>
              <a:gd name="connsiteY148" fmla="*/ 1238168 h 6319107"/>
              <a:gd name="connsiteX149" fmla="*/ 1625106 w 2238819"/>
              <a:gd name="connsiteY149" fmla="*/ 1144650 h 6319107"/>
              <a:gd name="connsiteX150" fmla="*/ 1587656 w 2238819"/>
              <a:gd name="connsiteY150" fmla="*/ 1068234 h 6319107"/>
              <a:gd name="connsiteX151" fmla="*/ 1290000 w 2238819"/>
              <a:gd name="connsiteY151" fmla="*/ 1021692 h 6319107"/>
              <a:gd name="connsiteX152" fmla="*/ 1045164 w 2238819"/>
              <a:gd name="connsiteY152" fmla="*/ 982943 h 6319107"/>
              <a:gd name="connsiteX153" fmla="*/ 986065 w 2238819"/>
              <a:gd name="connsiteY153" fmla="*/ 892455 h 6319107"/>
              <a:gd name="connsiteX154" fmla="*/ 992344 w 2238819"/>
              <a:gd name="connsiteY154" fmla="*/ 675977 h 6319107"/>
              <a:gd name="connsiteX155" fmla="*/ 1045164 w 2238819"/>
              <a:gd name="connsiteY155" fmla="*/ 649999 h 6319107"/>
              <a:gd name="connsiteX156" fmla="*/ 1068110 w 2238819"/>
              <a:gd name="connsiteY156" fmla="*/ 527258 h 6319107"/>
              <a:gd name="connsiteX157" fmla="*/ 1035250 w 2238819"/>
              <a:gd name="connsiteY157" fmla="*/ 465029 h 6319107"/>
              <a:gd name="connsiteX158" fmla="*/ 1042460 w 2238819"/>
              <a:gd name="connsiteY158" fmla="*/ 302859 h 6319107"/>
              <a:gd name="connsiteX159" fmla="*/ 1016466 w 2238819"/>
              <a:gd name="connsiteY159" fmla="*/ 173138 h 6319107"/>
              <a:gd name="connsiteX160" fmla="*/ 925123 w 2238819"/>
              <a:gd name="connsiteY160" fmla="*/ 81481 h 6319107"/>
              <a:gd name="connsiteX161" fmla="*/ 861535 w 2238819"/>
              <a:gd name="connsiteY161" fmla="*/ 33406 h 6319107"/>
              <a:gd name="connsiteX162" fmla="*/ 831694 w 2238819"/>
              <a:gd name="connsiteY162" fmla="*/ 3922 h 6319107"/>
              <a:gd name="connsiteX163" fmla="*/ 715174 w 2238819"/>
              <a:gd name="connsiteY163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12346 w 2238819"/>
              <a:gd name="connsiteY130" fmla="*/ 4892089 h 6319107"/>
              <a:gd name="connsiteX131" fmla="*/ 1775558 w 2238819"/>
              <a:gd name="connsiteY131" fmla="*/ 4810261 h 6319107"/>
              <a:gd name="connsiteX132" fmla="*/ 1697626 w 2238819"/>
              <a:gd name="connsiteY132" fmla="*/ 4491605 h 6319107"/>
              <a:gd name="connsiteX133" fmla="*/ 1610386 w 2238819"/>
              <a:gd name="connsiteY133" fmla="*/ 4318857 h 6319107"/>
              <a:gd name="connsiteX134" fmla="*/ 1585058 w 2238819"/>
              <a:gd name="connsiteY134" fmla="*/ 4137666 h 6319107"/>
              <a:gd name="connsiteX135" fmla="*/ 1590686 w 2238819"/>
              <a:gd name="connsiteY135" fmla="*/ 3883305 h 6319107"/>
              <a:gd name="connsiteX136" fmla="*/ 1503446 w 2238819"/>
              <a:gd name="connsiteY136" fmla="*/ 3304661 h 6319107"/>
              <a:gd name="connsiteX137" fmla="*/ 1528341 w 2238819"/>
              <a:gd name="connsiteY137" fmla="*/ 3305094 h 6319107"/>
              <a:gd name="connsiteX138" fmla="*/ 1538514 w 2238819"/>
              <a:gd name="connsiteY138" fmla="*/ 3324576 h 6319107"/>
              <a:gd name="connsiteX139" fmla="*/ 1661258 w 2238819"/>
              <a:gd name="connsiteY139" fmla="*/ 3295786 h 6319107"/>
              <a:gd name="connsiteX140" fmla="*/ 1939648 w 2238819"/>
              <a:gd name="connsiteY140" fmla="*/ 3204649 h 6319107"/>
              <a:gd name="connsiteX141" fmla="*/ 1823400 w 2238819"/>
              <a:gd name="connsiteY141" fmla="*/ 2728183 h 6319107"/>
              <a:gd name="connsiteX142" fmla="*/ 1989437 w 2238819"/>
              <a:gd name="connsiteY142" fmla="*/ 2342852 h 6319107"/>
              <a:gd name="connsiteX143" fmla="*/ 2054813 w 2238819"/>
              <a:gd name="connsiteY143" fmla="*/ 2133519 h 6319107"/>
              <a:gd name="connsiteX144" fmla="*/ 2014765 w 2238819"/>
              <a:gd name="connsiteY144" fmla="*/ 1942370 h 6319107"/>
              <a:gd name="connsiteX145" fmla="*/ 1800885 w 2238819"/>
              <a:gd name="connsiteY145" fmla="*/ 1516992 h 6319107"/>
              <a:gd name="connsiteX146" fmla="*/ 1707584 w 2238819"/>
              <a:gd name="connsiteY146" fmla="*/ 1286226 h 6319107"/>
              <a:gd name="connsiteX147" fmla="*/ 1690482 w 2238819"/>
              <a:gd name="connsiteY147" fmla="*/ 1238168 h 6319107"/>
              <a:gd name="connsiteX148" fmla="*/ 1625106 w 2238819"/>
              <a:gd name="connsiteY148" fmla="*/ 1144650 h 6319107"/>
              <a:gd name="connsiteX149" fmla="*/ 1587656 w 2238819"/>
              <a:gd name="connsiteY149" fmla="*/ 1068234 h 6319107"/>
              <a:gd name="connsiteX150" fmla="*/ 1290000 w 2238819"/>
              <a:gd name="connsiteY150" fmla="*/ 1021692 h 6319107"/>
              <a:gd name="connsiteX151" fmla="*/ 1045164 w 2238819"/>
              <a:gd name="connsiteY151" fmla="*/ 982943 h 6319107"/>
              <a:gd name="connsiteX152" fmla="*/ 986065 w 2238819"/>
              <a:gd name="connsiteY152" fmla="*/ 892455 h 6319107"/>
              <a:gd name="connsiteX153" fmla="*/ 992344 w 2238819"/>
              <a:gd name="connsiteY153" fmla="*/ 675977 h 6319107"/>
              <a:gd name="connsiteX154" fmla="*/ 1045164 w 2238819"/>
              <a:gd name="connsiteY154" fmla="*/ 649999 h 6319107"/>
              <a:gd name="connsiteX155" fmla="*/ 1068110 w 2238819"/>
              <a:gd name="connsiteY155" fmla="*/ 527258 h 6319107"/>
              <a:gd name="connsiteX156" fmla="*/ 1035250 w 2238819"/>
              <a:gd name="connsiteY156" fmla="*/ 465029 h 6319107"/>
              <a:gd name="connsiteX157" fmla="*/ 1042460 w 2238819"/>
              <a:gd name="connsiteY157" fmla="*/ 302859 h 6319107"/>
              <a:gd name="connsiteX158" fmla="*/ 1016466 w 2238819"/>
              <a:gd name="connsiteY158" fmla="*/ 173138 h 6319107"/>
              <a:gd name="connsiteX159" fmla="*/ 925123 w 2238819"/>
              <a:gd name="connsiteY159" fmla="*/ 81481 h 6319107"/>
              <a:gd name="connsiteX160" fmla="*/ 861535 w 2238819"/>
              <a:gd name="connsiteY160" fmla="*/ 33406 h 6319107"/>
              <a:gd name="connsiteX161" fmla="*/ 831694 w 2238819"/>
              <a:gd name="connsiteY161" fmla="*/ 3922 h 6319107"/>
              <a:gd name="connsiteX162" fmla="*/ 715174 w 2238819"/>
              <a:gd name="connsiteY16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40056 w 2238819"/>
              <a:gd name="connsiteY129" fmla="*/ 5030634 h 6319107"/>
              <a:gd name="connsiteX130" fmla="*/ 1775558 w 2238819"/>
              <a:gd name="connsiteY130" fmla="*/ 4810261 h 6319107"/>
              <a:gd name="connsiteX131" fmla="*/ 1697626 w 2238819"/>
              <a:gd name="connsiteY131" fmla="*/ 4491605 h 6319107"/>
              <a:gd name="connsiteX132" fmla="*/ 1610386 w 2238819"/>
              <a:gd name="connsiteY132" fmla="*/ 4318857 h 6319107"/>
              <a:gd name="connsiteX133" fmla="*/ 1585058 w 2238819"/>
              <a:gd name="connsiteY133" fmla="*/ 4137666 h 6319107"/>
              <a:gd name="connsiteX134" fmla="*/ 1590686 w 2238819"/>
              <a:gd name="connsiteY134" fmla="*/ 3883305 h 6319107"/>
              <a:gd name="connsiteX135" fmla="*/ 1503446 w 2238819"/>
              <a:gd name="connsiteY135" fmla="*/ 3304661 h 6319107"/>
              <a:gd name="connsiteX136" fmla="*/ 1528341 w 2238819"/>
              <a:gd name="connsiteY136" fmla="*/ 3305094 h 6319107"/>
              <a:gd name="connsiteX137" fmla="*/ 1538514 w 2238819"/>
              <a:gd name="connsiteY137" fmla="*/ 3324576 h 6319107"/>
              <a:gd name="connsiteX138" fmla="*/ 1661258 w 2238819"/>
              <a:gd name="connsiteY138" fmla="*/ 3295786 h 6319107"/>
              <a:gd name="connsiteX139" fmla="*/ 1939648 w 2238819"/>
              <a:gd name="connsiteY139" fmla="*/ 3204649 h 6319107"/>
              <a:gd name="connsiteX140" fmla="*/ 1823400 w 2238819"/>
              <a:gd name="connsiteY140" fmla="*/ 2728183 h 6319107"/>
              <a:gd name="connsiteX141" fmla="*/ 1989437 w 2238819"/>
              <a:gd name="connsiteY141" fmla="*/ 2342852 h 6319107"/>
              <a:gd name="connsiteX142" fmla="*/ 2054813 w 2238819"/>
              <a:gd name="connsiteY142" fmla="*/ 2133519 h 6319107"/>
              <a:gd name="connsiteX143" fmla="*/ 2014765 w 2238819"/>
              <a:gd name="connsiteY143" fmla="*/ 1942370 h 6319107"/>
              <a:gd name="connsiteX144" fmla="*/ 1800885 w 2238819"/>
              <a:gd name="connsiteY144" fmla="*/ 1516992 h 6319107"/>
              <a:gd name="connsiteX145" fmla="*/ 1707584 w 2238819"/>
              <a:gd name="connsiteY145" fmla="*/ 1286226 h 6319107"/>
              <a:gd name="connsiteX146" fmla="*/ 1690482 w 2238819"/>
              <a:gd name="connsiteY146" fmla="*/ 1238168 h 6319107"/>
              <a:gd name="connsiteX147" fmla="*/ 1625106 w 2238819"/>
              <a:gd name="connsiteY147" fmla="*/ 1144650 h 6319107"/>
              <a:gd name="connsiteX148" fmla="*/ 1587656 w 2238819"/>
              <a:gd name="connsiteY148" fmla="*/ 1068234 h 6319107"/>
              <a:gd name="connsiteX149" fmla="*/ 1290000 w 2238819"/>
              <a:gd name="connsiteY149" fmla="*/ 1021692 h 6319107"/>
              <a:gd name="connsiteX150" fmla="*/ 1045164 w 2238819"/>
              <a:gd name="connsiteY150" fmla="*/ 982943 h 6319107"/>
              <a:gd name="connsiteX151" fmla="*/ 986065 w 2238819"/>
              <a:gd name="connsiteY151" fmla="*/ 892455 h 6319107"/>
              <a:gd name="connsiteX152" fmla="*/ 992344 w 2238819"/>
              <a:gd name="connsiteY152" fmla="*/ 675977 h 6319107"/>
              <a:gd name="connsiteX153" fmla="*/ 1045164 w 2238819"/>
              <a:gd name="connsiteY153" fmla="*/ 649999 h 6319107"/>
              <a:gd name="connsiteX154" fmla="*/ 1068110 w 2238819"/>
              <a:gd name="connsiteY154" fmla="*/ 527258 h 6319107"/>
              <a:gd name="connsiteX155" fmla="*/ 1035250 w 2238819"/>
              <a:gd name="connsiteY155" fmla="*/ 465029 h 6319107"/>
              <a:gd name="connsiteX156" fmla="*/ 1042460 w 2238819"/>
              <a:gd name="connsiteY156" fmla="*/ 302859 h 6319107"/>
              <a:gd name="connsiteX157" fmla="*/ 1016466 w 2238819"/>
              <a:gd name="connsiteY157" fmla="*/ 173138 h 6319107"/>
              <a:gd name="connsiteX158" fmla="*/ 925123 w 2238819"/>
              <a:gd name="connsiteY158" fmla="*/ 81481 h 6319107"/>
              <a:gd name="connsiteX159" fmla="*/ 861535 w 2238819"/>
              <a:gd name="connsiteY159" fmla="*/ 33406 h 6319107"/>
              <a:gd name="connsiteX160" fmla="*/ 831694 w 2238819"/>
              <a:gd name="connsiteY160" fmla="*/ 3922 h 6319107"/>
              <a:gd name="connsiteX161" fmla="*/ 715174 w 2238819"/>
              <a:gd name="connsiteY161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53910 w 2238819"/>
              <a:gd name="connsiteY128" fmla="*/ 5072198 h 6319107"/>
              <a:gd name="connsiteX129" fmla="*/ 1775558 w 2238819"/>
              <a:gd name="connsiteY129" fmla="*/ 4810261 h 6319107"/>
              <a:gd name="connsiteX130" fmla="*/ 1697626 w 2238819"/>
              <a:gd name="connsiteY130" fmla="*/ 4491605 h 6319107"/>
              <a:gd name="connsiteX131" fmla="*/ 1610386 w 2238819"/>
              <a:gd name="connsiteY131" fmla="*/ 4318857 h 6319107"/>
              <a:gd name="connsiteX132" fmla="*/ 1585058 w 2238819"/>
              <a:gd name="connsiteY132" fmla="*/ 4137666 h 6319107"/>
              <a:gd name="connsiteX133" fmla="*/ 1590686 w 2238819"/>
              <a:gd name="connsiteY133" fmla="*/ 3883305 h 6319107"/>
              <a:gd name="connsiteX134" fmla="*/ 1503446 w 2238819"/>
              <a:gd name="connsiteY134" fmla="*/ 3304661 h 6319107"/>
              <a:gd name="connsiteX135" fmla="*/ 1528341 w 2238819"/>
              <a:gd name="connsiteY135" fmla="*/ 3305094 h 6319107"/>
              <a:gd name="connsiteX136" fmla="*/ 1538514 w 2238819"/>
              <a:gd name="connsiteY136" fmla="*/ 3324576 h 6319107"/>
              <a:gd name="connsiteX137" fmla="*/ 1661258 w 2238819"/>
              <a:gd name="connsiteY137" fmla="*/ 3295786 h 6319107"/>
              <a:gd name="connsiteX138" fmla="*/ 1939648 w 2238819"/>
              <a:gd name="connsiteY138" fmla="*/ 3204649 h 6319107"/>
              <a:gd name="connsiteX139" fmla="*/ 1823400 w 2238819"/>
              <a:gd name="connsiteY139" fmla="*/ 2728183 h 6319107"/>
              <a:gd name="connsiteX140" fmla="*/ 1989437 w 2238819"/>
              <a:gd name="connsiteY140" fmla="*/ 2342852 h 6319107"/>
              <a:gd name="connsiteX141" fmla="*/ 2054813 w 2238819"/>
              <a:gd name="connsiteY141" fmla="*/ 2133519 h 6319107"/>
              <a:gd name="connsiteX142" fmla="*/ 2014765 w 2238819"/>
              <a:gd name="connsiteY142" fmla="*/ 1942370 h 6319107"/>
              <a:gd name="connsiteX143" fmla="*/ 1800885 w 2238819"/>
              <a:gd name="connsiteY143" fmla="*/ 1516992 h 6319107"/>
              <a:gd name="connsiteX144" fmla="*/ 1707584 w 2238819"/>
              <a:gd name="connsiteY144" fmla="*/ 1286226 h 6319107"/>
              <a:gd name="connsiteX145" fmla="*/ 1690482 w 2238819"/>
              <a:gd name="connsiteY145" fmla="*/ 1238168 h 6319107"/>
              <a:gd name="connsiteX146" fmla="*/ 1625106 w 2238819"/>
              <a:gd name="connsiteY146" fmla="*/ 1144650 h 6319107"/>
              <a:gd name="connsiteX147" fmla="*/ 1587656 w 2238819"/>
              <a:gd name="connsiteY147" fmla="*/ 1068234 h 6319107"/>
              <a:gd name="connsiteX148" fmla="*/ 1290000 w 2238819"/>
              <a:gd name="connsiteY148" fmla="*/ 1021692 h 6319107"/>
              <a:gd name="connsiteX149" fmla="*/ 1045164 w 2238819"/>
              <a:gd name="connsiteY149" fmla="*/ 982943 h 6319107"/>
              <a:gd name="connsiteX150" fmla="*/ 986065 w 2238819"/>
              <a:gd name="connsiteY150" fmla="*/ 892455 h 6319107"/>
              <a:gd name="connsiteX151" fmla="*/ 992344 w 2238819"/>
              <a:gd name="connsiteY151" fmla="*/ 675977 h 6319107"/>
              <a:gd name="connsiteX152" fmla="*/ 1045164 w 2238819"/>
              <a:gd name="connsiteY152" fmla="*/ 649999 h 6319107"/>
              <a:gd name="connsiteX153" fmla="*/ 1068110 w 2238819"/>
              <a:gd name="connsiteY153" fmla="*/ 527258 h 6319107"/>
              <a:gd name="connsiteX154" fmla="*/ 1035250 w 2238819"/>
              <a:gd name="connsiteY154" fmla="*/ 465029 h 6319107"/>
              <a:gd name="connsiteX155" fmla="*/ 1042460 w 2238819"/>
              <a:gd name="connsiteY155" fmla="*/ 302859 h 6319107"/>
              <a:gd name="connsiteX156" fmla="*/ 1016466 w 2238819"/>
              <a:gd name="connsiteY156" fmla="*/ 173138 h 6319107"/>
              <a:gd name="connsiteX157" fmla="*/ 925123 w 2238819"/>
              <a:gd name="connsiteY157" fmla="*/ 81481 h 6319107"/>
              <a:gd name="connsiteX158" fmla="*/ 861535 w 2238819"/>
              <a:gd name="connsiteY158" fmla="*/ 33406 h 6319107"/>
              <a:gd name="connsiteX159" fmla="*/ 831694 w 2238819"/>
              <a:gd name="connsiteY159" fmla="*/ 3922 h 6319107"/>
              <a:gd name="connsiteX160" fmla="*/ 715174 w 2238819"/>
              <a:gd name="connsiteY16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67765 w 2238819"/>
              <a:gd name="connsiteY127" fmla="*/ 5127616 h 6319107"/>
              <a:gd name="connsiteX128" fmla="*/ 1796772 w 2238819"/>
              <a:gd name="connsiteY128" fmla="*/ 5019810 h 6319107"/>
              <a:gd name="connsiteX129" fmla="*/ 1775558 w 2238819"/>
              <a:gd name="connsiteY129" fmla="*/ 4810261 h 6319107"/>
              <a:gd name="connsiteX130" fmla="*/ 1697626 w 2238819"/>
              <a:gd name="connsiteY130" fmla="*/ 4491605 h 6319107"/>
              <a:gd name="connsiteX131" fmla="*/ 1610386 w 2238819"/>
              <a:gd name="connsiteY131" fmla="*/ 4318857 h 6319107"/>
              <a:gd name="connsiteX132" fmla="*/ 1585058 w 2238819"/>
              <a:gd name="connsiteY132" fmla="*/ 4137666 h 6319107"/>
              <a:gd name="connsiteX133" fmla="*/ 1590686 w 2238819"/>
              <a:gd name="connsiteY133" fmla="*/ 3883305 h 6319107"/>
              <a:gd name="connsiteX134" fmla="*/ 1503446 w 2238819"/>
              <a:gd name="connsiteY134" fmla="*/ 3304661 h 6319107"/>
              <a:gd name="connsiteX135" fmla="*/ 1528341 w 2238819"/>
              <a:gd name="connsiteY135" fmla="*/ 3305094 h 6319107"/>
              <a:gd name="connsiteX136" fmla="*/ 1538514 w 2238819"/>
              <a:gd name="connsiteY136" fmla="*/ 3324576 h 6319107"/>
              <a:gd name="connsiteX137" fmla="*/ 1661258 w 2238819"/>
              <a:gd name="connsiteY137" fmla="*/ 3295786 h 6319107"/>
              <a:gd name="connsiteX138" fmla="*/ 1939648 w 2238819"/>
              <a:gd name="connsiteY138" fmla="*/ 3204649 h 6319107"/>
              <a:gd name="connsiteX139" fmla="*/ 1823400 w 2238819"/>
              <a:gd name="connsiteY139" fmla="*/ 2728183 h 6319107"/>
              <a:gd name="connsiteX140" fmla="*/ 1989437 w 2238819"/>
              <a:gd name="connsiteY140" fmla="*/ 2342852 h 6319107"/>
              <a:gd name="connsiteX141" fmla="*/ 2054813 w 2238819"/>
              <a:gd name="connsiteY141" fmla="*/ 2133519 h 6319107"/>
              <a:gd name="connsiteX142" fmla="*/ 2014765 w 2238819"/>
              <a:gd name="connsiteY142" fmla="*/ 1942370 h 6319107"/>
              <a:gd name="connsiteX143" fmla="*/ 1800885 w 2238819"/>
              <a:gd name="connsiteY143" fmla="*/ 1516992 h 6319107"/>
              <a:gd name="connsiteX144" fmla="*/ 1707584 w 2238819"/>
              <a:gd name="connsiteY144" fmla="*/ 1286226 h 6319107"/>
              <a:gd name="connsiteX145" fmla="*/ 1690482 w 2238819"/>
              <a:gd name="connsiteY145" fmla="*/ 1238168 h 6319107"/>
              <a:gd name="connsiteX146" fmla="*/ 1625106 w 2238819"/>
              <a:gd name="connsiteY146" fmla="*/ 1144650 h 6319107"/>
              <a:gd name="connsiteX147" fmla="*/ 1587656 w 2238819"/>
              <a:gd name="connsiteY147" fmla="*/ 1068234 h 6319107"/>
              <a:gd name="connsiteX148" fmla="*/ 1290000 w 2238819"/>
              <a:gd name="connsiteY148" fmla="*/ 1021692 h 6319107"/>
              <a:gd name="connsiteX149" fmla="*/ 1045164 w 2238819"/>
              <a:gd name="connsiteY149" fmla="*/ 982943 h 6319107"/>
              <a:gd name="connsiteX150" fmla="*/ 986065 w 2238819"/>
              <a:gd name="connsiteY150" fmla="*/ 892455 h 6319107"/>
              <a:gd name="connsiteX151" fmla="*/ 992344 w 2238819"/>
              <a:gd name="connsiteY151" fmla="*/ 675977 h 6319107"/>
              <a:gd name="connsiteX152" fmla="*/ 1045164 w 2238819"/>
              <a:gd name="connsiteY152" fmla="*/ 649999 h 6319107"/>
              <a:gd name="connsiteX153" fmla="*/ 1068110 w 2238819"/>
              <a:gd name="connsiteY153" fmla="*/ 527258 h 6319107"/>
              <a:gd name="connsiteX154" fmla="*/ 1035250 w 2238819"/>
              <a:gd name="connsiteY154" fmla="*/ 465029 h 6319107"/>
              <a:gd name="connsiteX155" fmla="*/ 1042460 w 2238819"/>
              <a:gd name="connsiteY155" fmla="*/ 302859 h 6319107"/>
              <a:gd name="connsiteX156" fmla="*/ 1016466 w 2238819"/>
              <a:gd name="connsiteY156" fmla="*/ 173138 h 6319107"/>
              <a:gd name="connsiteX157" fmla="*/ 925123 w 2238819"/>
              <a:gd name="connsiteY157" fmla="*/ 81481 h 6319107"/>
              <a:gd name="connsiteX158" fmla="*/ 861535 w 2238819"/>
              <a:gd name="connsiteY158" fmla="*/ 33406 h 6319107"/>
              <a:gd name="connsiteX159" fmla="*/ 831694 w 2238819"/>
              <a:gd name="connsiteY159" fmla="*/ 3922 h 6319107"/>
              <a:gd name="connsiteX160" fmla="*/ 715174 w 2238819"/>
              <a:gd name="connsiteY16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81619 w 2238819"/>
              <a:gd name="connsiteY126" fmla="*/ 5169180 h 6319107"/>
              <a:gd name="connsiteX127" fmla="*/ 1796772 w 2238819"/>
              <a:gd name="connsiteY127" fmla="*/ 5019810 h 6319107"/>
              <a:gd name="connsiteX128" fmla="*/ 1775558 w 2238819"/>
              <a:gd name="connsiteY128" fmla="*/ 4810261 h 6319107"/>
              <a:gd name="connsiteX129" fmla="*/ 1697626 w 2238819"/>
              <a:gd name="connsiteY129" fmla="*/ 4491605 h 6319107"/>
              <a:gd name="connsiteX130" fmla="*/ 1610386 w 2238819"/>
              <a:gd name="connsiteY130" fmla="*/ 4318857 h 6319107"/>
              <a:gd name="connsiteX131" fmla="*/ 1585058 w 2238819"/>
              <a:gd name="connsiteY131" fmla="*/ 4137666 h 6319107"/>
              <a:gd name="connsiteX132" fmla="*/ 1590686 w 2238819"/>
              <a:gd name="connsiteY132" fmla="*/ 3883305 h 6319107"/>
              <a:gd name="connsiteX133" fmla="*/ 1503446 w 2238819"/>
              <a:gd name="connsiteY133" fmla="*/ 3304661 h 6319107"/>
              <a:gd name="connsiteX134" fmla="*/ 1528341 w 2238819"/>
              <a:gd name="connsiteY134" fmla="*/ 3305094 h 6319107"/>
              <a:gd name="connsiteX135" fmla="*/ 1538514 w 2238819"/>
              <a:gd name="connsiteY135" fmla="*/ 3324576 h 6319107"/>
              <a:gd name="connsiteX136" fmla="*/ 1661258 w 2238819"/>
              <a:gd name="connsiteY136" fmla="*/ 3295786 h 6319107"/>
              <a:gd name="connsiteX137" fmla="*/ 1939648 w 2238819"/>
              <a:gd name="connsiteY137" fmla="*/ 3204649 h 6319107"/>
              <a:gd name="connsiteX138" fmla="*/ 1823400 w 2238819"/>
              <a:gd name="connsiteY138" fmla="*/ 2728183 h 6319107"/>
              <a:gd name="connsiteX139" fmla="*/ 1989437 w 2238819"/>
              <a:gd name="connsiteY139" fmla="*/ 2342852 h 6319107"/>
              <a:gd name="connsiteX140" fmla="*/ 2054813 w 2238819"/>
              <a:gd name="connsiteY140" fmla="*/ 2133519 h 6319107"/>
              <a:gd name="connsiteX141" fmla="*/ 2014765 w 2238819"/>
              <a:gd name="connsiteY141" fmla="*/ 1942370 h 6319107"/>
              <a:gd name="connsiteX142" fmla="*/ 1800885 w 2238819"/>
              <a:gd name="connsiteY142" fmla="*/ 1516992 h 6319107"/>
              <a:gd name="connsiteX143" fmla="*/ 1707584 w 2238819"/>
              <a:gd name="connsiteY143" fmla="*/ 1286226 h 6319107"/>
              <a:gd name="connsiteX144" fmla="*/ 1690482 w 2238819"/>
              <a:gd name="connsiteY144" fmla="*/ 1238168 h 6319107"/>
              <a:gd name="connsiteX145" fmla="*/ 1625106 w 2238819"/>
              <a:gd name="connsiteY145" fmla="*/ 1144650 h 6319107"/>
              <a:gd name="connsiteX146" fmla="*/ 1587656 w 2238819"/>
              <a:gd name="connsiteY146" fmla="*/ 1068234 h 6319107"/>
              <a:gd name="connsiteX147" fmla="*/ 1290000 w 2238819"/>
              <a:gd name="connsiteY147" fmla="*/ 1021692 h 6319107"/>
              <a:gd name="connsiteX148" fmla="*/ 1045164 w 2238819"/>
              <a:gd name="connsiteY148" fmla="*/ 982943 h 6319107"/>
              <a:gd name="connsiteX149" fmla="*/ 986065 w 2238819"/>
              <a:gd name="connsiteY149" fmla="*/ 892455 h 6319107"/>
              <a:gd name="connsiteX150" fmla="*/ 992344 w 2238819"/>
              <a:gd name="connsiteY150" fmla="*/ 675977 h 6319107"/>
              <a:gd name="connsiteX151" fmla="*/ 1045164 w 2238819"/>
              <a:gd name="connsiteY151" fmla="*/ 649999 h 6319107"/>
              <a:gd name="connsiteX152" fmla="*/ 1068110 w 2238819"/>
              <a:gd name="connsiteY152" fmla="*/ 527258 h 6319107"/>
              <a:gd name="connsiteX153" fmla="*/ 1035250 w 2238819"/>
              <a:gd name="connsiteY153" fmla="*/ 465029 h 6319107"/>
              <a:gd name="connsiteX154" fmla="*/ 1042460 w 2238819"/>
              <a:gd name="connsiteY154" fmla="*/ 302859 h 6319107"/>
              <a:gd name="connsiteX155" fmla="*/ 1016466 w 2238819"/>
              <a:gd name="connsiteY155" fmla="*/ 173138 h 6319107"/>
              <a:gd name="connsiteX156" fmla="*/ 925123 w 2238819"/>
              <a:gd name="connsiteY156" fmla="*/ 81481 h 6319107"/>
              <a:gd name="connsiteX157" fmla="*/ 861535 w 2238819"/>
              <a:gd name="connsiteY157" fmla="*/ 33406 h 6319107"/>
              <a:gd name="connsiteX158" fmla="*/ 831694 w 2238819"/>
              <a:gd name="connsiteY158" fmla="*/ 3922 h 6319107"/>
              <a:gd name="connsiteX159" fmla="*/ 715174 w 2238819"/>
              <a:gd name="connsiteY159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5474 w 2238819"/>
              <a:gd name="connsiteY125" fmla="*/ 5224598 h 6319107"/>
              <a:gd name="connsiteX126" fmla="*/ 1796772 w 2238819"/>
              <a:gd name="connsiteY126" fmla="*/ 5019810 h 6319107"/>
              <a:gd name="connsiteX127" fmla="*/ 1775558 w 2238819"/>
              <a:gd name="connsiteY127" fmla="*/ 4810261 h 6319107"/>
              <a:gd name="connsiteX128" fmla="*/ 1697626 w 2238819"/>
              <a:gd name="connsiteY128" fmla="*/ 4491605 h 6319107"/>
              <a:gd name="connsiteX129" fmla="*/ 1610386 w 2238819"/>
              <a:gd name="connsiteY129" fmla="*/ 4318857 h 6319107"/>
              <a:gd name="connsiteX130" fmla="*/ 1585058 w 2238819"/>
              <a:gd name="connsiteY130" fmla="*/ 4137666 h 6319107"/>
              <a:gd name="connsiteX131" fmla="*/ 1590686 w 2238819"/>
              <a:gd name="connsiteY131" fmla="*/ 3883305 h 6319107"/>
              <a:gd name="connsiteX132" fmla="*/ 1503446 w 2238819"/>
              <a:gd name="connsiteY132" fmla="*/ 3304661 h 6319107"/>
              <a:gd name="connsiteX133" fmla="*/ 1528341 w 2238819"/>
              <a:gd name="connsiteY133" fmla="*/ 3305094 h 6319107"/>
              <a:gd name="connsiteX134" fmla="*/ 1538514 w 2238819"/>
              <a:gd name="connsiteY134" fmla="*/ 3324576 h 6319107"/>
              <a:gd name="connsiteX135" fmla="*/ 1661258 w 2238819"/>
              <a:gd name="connsiteY135" fmla="*/ 3295786 h 6319107"/>
              <a:gd name="connsiteX136" fmla="*/ 1939648 w 2238819"/>
              <a:gd name="connsiteY136" fmla="*/ 3204649 h 6319107"/>
              <a:gd name="connsiteX137" fmla="*/ 1823400 w 2238819"/>
              <a:gd name="connsiteY137" fmla="*/ 2728183 h 6319107"/>
              <a:gd name="connsiteX138" fmla="*/ 1989437 w 2238819"/>
              <a:gd name="connsiteY138" fmla="*/ 2342852 h 6319107"/>
              <a:gd name="connsiteX139" fmla="*/ 2054813 w 2238819"/>
              <a:gd name="connsiteY139" fmla="*/ 2133519 h 6319107"/>
              <a:gd name="connsiteX140" fmla="*/ 2014765 w 2238819"/>
              <a:gd name="connsiteY140" fmla="*/ 1942370 h 6319107"/>
              <a:gd name="connsiteX141" fmla="*/ 1800885 w 2238819"/>
              <a:gd name="connsiteY141" fmla="*/ 1516992 h 6319107"/>
              <a:gd name="connsiteX142" fmla="*/ 1707584 w 2238819"/>
              <a:gd name="connsiteY142" fmla="*/ 1286226 h 6319107"/>
              <a:gd name="connsiteX143" fmla="*/ 1690482 w 2238819"/>
              <a:gd name="connsiteY143" fmla="*/ 1238168 h 6319107"/>
              <a:gd name="connsiteX144" fmla="*/ 1625106 w 2238819"/>
              <a:gd name="connsiteY144" fmla="*/ 1144650 h 6319107"/>
              <a:gd name="connsiteX145" fmla="*/ 1587656 w 2238819"/>
              <a:gd name="connsiteY145" fmla="*/ 1068234 h 6319107"/>
              <a:gd name="connsiteX146" fmla="*/ 1290000 w 2238819"/>
              <a:gd name="connsiteY146" fmla="*/ 1021692 h 6319107"/>
              <a:gd name="connsiteX147" fmla="*/ 1045164 w 2238819"/>
              <a:gd name="connsiteY147" fmla="*/ 982943 h 6319107"/>
              <a:gd name="connsiteX148" fmla="*/ 986065 w 2238819"/>
              <a:gd name="connsiteY148" fmla="*/ 892455 h 6319107"/>
              <a:gd name="connsiteX149" fmla="*/ 992344 w 2238819"/>
              <a:gd name="connsiteY149" fmla="*/ 675977 h 6319107"/>
              <a:gd name="connsiteX150" fmla="*/ 1045164 w 2238819"/>
              <a:gd name="connsiteY150" fmla="*/ 649999 h 6319107"/>
              <a:gd name="connsiteX151" fmla="*/ 1068110 w 2238819"/>
              <a:gd name="connsiteY151" fmla="*/ 527258 h 6319107"/>
              <a:gd name="connsiteX152" fmla="*/ 1035250 w 2238819"/>
              <a:gd name="connsiteY152" fmla="*/ 465029 h 6319107"/>
              <a:gd name="connsiteX153" fmla="*/ 1042460 w 2238819"/>
              <a:gd name="connsiteY153" fmla="*/ 302859 h 6319107"/>
              <a:gd name="connsiteX154" fmla="*/ 1016466 w 2238819"/>
              <a:gd name="connsiteY154" fmla="*/ 173138 h 6319107"/>
              <a:gd name="connsiteX155" fmla="*/ 925123 w 2238819"/>
              <a:gd name="connsiteY155" fmla="*/ 81481 h 6319107"/>
              <a:gd name="connsiteX156" fmla="*/ 861535 w 2238819"/>
              <a:gd name="connsiteY156" fmla="*/ 33406 h 6319107"/>
              <a:gd name="connsiteX157" fmla="*/ 831694 w 2238819"/>
              <a:gd name="connsiteY157" fmla="*/ 3922 h 6319107"/>
              <a:gd name="connsiteX158" fmla="*/ 715174 w 2238819"/>
              <a:gd name="connsiteY158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809328 w 2238819"/>
              <a:gd name="connsiteY124" fmla="*/ 5266161 h 6319107"/>
              <a:gd name="connsiteX125" fmla="*/ 1796772 w 2238819"/>
              <a:gd name="connsiteY125" fmla="*/ 5019810 h 6319107"/>
              <a:gd name="connsiteX126" fmla="*/ 1775558 w 2238819"/>
              <a:gd name="connsiteY126" fmla="*/ 4810261 h 6319107"/>
              <a:gd name="connsiteX127" fmla="*/ 1697626 w 2238819"/>
              <a:gd name="connsiteY127" fmla="*/ 4491605 h 6319107"/>
              <a:gd name="connsiteX128" fmla="*/ 1610386 w 2238819"/>
              <a:gd name="connsiteY128" fmla="*/ 4318857 h 6319107"/>
              <a:gd name="connsiteX129" fmla="*/ 1585058 w 2238819"/>
              <a:gd name="connsiteY129" fmla="*/ 4137666 h 6319107"/>
              <a:gd name="connsiteX130" fmla="*/ 1590686 w 2238819"/>
              <a:gd name="connsiteY130" fmla="*/ 3883305 h 6319107"/>
              <a:gd name="connsiteX131" fmla="*/ 1503446 w 2238819"/>
              <a:gd name="connsiteY131" fmla="*/ 3304661 h 6319107"/>
              <a:gd name="connsiteX132" fmla="*/ 1528341 w 2238819"/>
              <a:gd name="connsiteY132" fmla="*/ 3305094 h 6319107"/>
              <a:gd name="connsiteX133" fmla="*/ 1538514 w 2238819"/>
              <a:gd name="connsiteY133" fmla="*/ 3324576 h 6319107"/>
              <a:gd name="connsiteX134" fmla="*/ 1661258 w 2238819"/>
              <a:gd name="connsiteY134" fmla="*/ 3295786 h 6319107"/>
              <a:gd name="connsiteX135" fmla="*/ 1939648 w 2238819"/>
              <a:gd name="connsiteY135" fmla="*/ 3204649 h 6319107"/>
              <a:gd name="connsiteX136" fmla="*/ 1823400 w 2238819"/>
              <a:gd name="connsiteY136" fmla="*/ 2728183 h 6319107"/>
              <a:gd name="connsiteX137" fmla="*/ 1989437 w 2238819"/>
              <a:gd name="connsiteY137" fmla="*/ 2342852 h 6319107"/>
              <a:gd name="connsiteX138" fmla="*/ 2054813 w 2238819"/>
              <a:gd name="connsiteY138" fmla="*/ 2133519 h 6319107"/>
              <a:gd name="connsiteX139" fmla="*/ 2014765 w 2238819"/>
              <a:gd name="connsiteY139" fmla="*/ 1942370 h 6319107"/>
              <a:gd name="connsiteX140" fmla="*/ 1800885 w 2238819"/>
              <a:gd name="connsiteY140" fmla="*/ 1516992 h 6319107"/>
              <a:gd name="connsiteX141" fmla="*/ 1707584 w 2238819"/>
              <a:gd name="connsiteY141" fmla="*/ 1286226 h 6319107"/>
              <a:gd name="connsiteX142" fmla="*/ 1690482 w 2238819"/>
              <a:gd name="connsiteY142" fmla="*/ 1238168 h 6319107"/>
              <a:gd name="connsiteX143" fmla="*/ 1625106 w 2238819"/>
              <a:gd name="connsiteY143" fmla="*/ 1144650 h 6319107"/>
              <a:gd name="connsiteX144" fmla="*/ 1587656 w 2238819"/>
              <a:gd name="connsiteY144" fmla="*/ 1068234 h 6319107"/>
              <a:gd name="connsiteX145" fmla="*/ 1290000 w 2238819"/>
              <a:gd name="connsiteY145" fmla="*/ 1021692 h 6319107"/>
              <a:gd name="connsiteX146" fmla="*/ 1045164 w 2238819"/>
              <a:gd name="connsiteY146" fmla="*/ 982943 h 6319107"/>
              <a:gd name="connsiteX147" fmla="*/ 986065 w 2238819"/>
              <a:gd name="connsiteY147" fmla="*/ 892455 h 6319107"/>
              <a:gd name="connsiteX148" fmla="*/ 992344 w 2238819"/>
              <a:gd name="connsiteY148" fmla="*/ 675977 h 6319107"/>
              <a:gd name="connsiteX149" fmla="*/ 1045164 w 2238819"/>
              <a:gd name="connsiteY149" fmla="*/ 649999 h 6319107"/>
              <a:gd name="connsiteX150" fmla="*/ 1068110 w 2238819"/>
              <a:gd name="connsiteY150" fmla="*/ 527258 h 6319107"/>
              <a:gd name="connsiteX151" fmla="*/ 1035250 w 2238819"/>
              <a:gd name="connsiteY151" fmla="*/ 465029 h 6319107"/>
              <a:gd name="connsiteX152" fmla="*/ 1042460 w 2238819"/>
              <a:gd name="connsiteY152" fmla="*/ 302859 h 6319107"/>
              <a:gd name="connsiteX153" fmla="*/ 1016466 w 2238819"/>
              <a:gd name="connsiteY153" fmla="*/ 173138 h 6319107"/>
              <a:gd name="connsiteX154" fmla="*/ 925123 w 2238819"/>
              <a:gd name="connsiteY154" fmla="*/ 81481 h 6319107"/>
              <a:gd name="connsiteX155" fmla="*/ 861535 w 2238819"/>
              <a:gd name="connsiteY155" fmla="*/ 33406 h 6319107"/>
              <a:gd name="connsiteX156" fmla="*/ 831694 w 2238819"/>
              <a:gd name="connsiteY156" fmla="*/ 3922 h 6319107"/>
              <a:gd name="connsiteX157" fmla="*/ 715174 w 2238819"/>
              <a:gd name="connsiteY157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837037 w 2238819"/>
              <a:gd name="connsiteY123" fmla="*/ 5349289 h 6319107"/>
              <a:gd name="connsiteX124" fmla="*/ 1796772 w 2238819"/>
              <a:gd name="connsiteY124" fmla="*/ 5019810 h 6319107"/>
              <a:gd name="connsiteX125" fmla="*/ 1775558 w 2238819"/>
              <a:gd name="connsiteY125" fmla="*/ 4810261 h 6319107"/>
              <a:gd name="connsiteX126" fmla="*/ 1697626 w 2238819"/>
              <a:gd name="connsiteY126" fmla="*/ 4491605 h 6319107"/>
              <a:gd name="connsiteX127" fmla="*/ 1610386 w 2238819"/>
              <a:gd name="connsiteY127" fmla="*/ 4318857 h 6319107"/>
              <a:gd name="connsiteX128" fmla="*/ 1585058 w 2238819"/>
              <a:gd name="connsiteY128" fmla="*/ 4137666 h 6319107"/>
              <a:gd name="connsiteX129" fmla="*/ 1590686 w 2238819"/>
              <a:gd name="connsiteY129" fmla="*/ 3883305 h 6319107"/>
              <a:gd name="connsiteX130" fmla="*/ 1503446 w 2238819"/>
              <a:gd name="connsiteY130" fmla="*/ 3304661 h 6319107"/>
              <a:gd name="connsiteX131" fmla="*/ 1528341 w 2238819"/>
              <a:gd name="connsiteY131" fmla="*/ 3305094 h 6319107"/>
              <a:gd name="connsiteX132" fmla="*/ 1538514 w 2238819"/>
              <a:gd name="connsiteY132" fmla="*/ 3324576 h 6319107"/>
              <a:gd name="connsiteX133" fmla="*/ 1661258 w 2238819"/>
              <a:gd name="connsiteY133" fmla="*/ 3295786 h 6319107"/>
              <a:gd name="connsiteX134" fmla="*/ 1939648 w 2238819"/>
              <a:gd name="connsiteY134" fmla="*/ 3204649 h 6319107"/>
              <a:gd name="connsiteX135" fmla="*/ 1823400 w 2238819"/>
              <a:gd name="connsiteY135" fmla="*/ 2728183 h 6319107"/>
              <a:gd name="connsiteX136" fmla="*/ 1989437 w 2238819"/>
              <a:gd name="connsiteY136" fmla="*/ 2342852 h 6319107"/>
              <a:gd name="connsiteX137" fmla="*/ 2054813 w 2238819"/>
              <a:gd name="connsiteY137" fmla="*/ 2133519 h 6319107"/>
              <a:gd name="connsiteX138" fmla="*/ 2014765 w 2238819"/>
              <a:gd name="connsiteY138" fmla="*/ 1942370 h 6319107"/>
              <a:gd name="connsiteX139" fmla="*/ 1800885 w 2238819"/>
              <a:gd name="connsiteY139" fmla="*/ 1516992 h 6319107"/>
              <a:gd name="connsiteX140" fmla="*/ 1707584 w 2238819"/>
              <a:gd name="connsiteY140" fmla="*/ 1286226 h 6319107"/>
              <a:gd name="connsiteX141" fmla="*/ 1690482 w 2238819"/>
              <a:gd name="connsiteY141" fmla="*/ 1238168 h 6319107"/>
              <a:gd name="connsiteX142" fmla="*/ 1625106 w 2238819"/>
              <a:gd name="connsiteY142" fmla="*/ 1144650 h 6319107"/>
              <a:gd name="connsiteX143" fmla="*/ 1587656 w 2238819"/>
              <a:gd name="connsiteY143" fmla="*/ 1068234 h 6319107"/>
              <a:gd name="connsiteX144" fmla="*/ 1290000 w 2238819"/>
              <a:gd name="connsiteY144" fmla="*/ 1021692 h 6319107"/>
              <a:gd name="connsiteX145" fmla="*/ 1045164 w 2238819"/>
              <a:gd name="connsiteY145" fmla="*/ 982943 h 6319107"/>
              <a:gd name="connsiteX146" fmla="*/ 986065 w 2238819"/>
              <a:gd name="connsiteY146" fmla="*/ 892455 h 6319107"/>
              <a:gd name="connsiteX147" fmla="*/ 992344 w 2238819"/>
              <a:gd name="connsiteY147" fmla="*/ 675977 h 6319107"/>
              <a:gd name="connsiteX148" fmla="*/ 1045164 w 2238819"/>
              <a:gd name="connsiteY148" fmla="*/ 649999 h 6319107"/>
              <a:gd name="connsiteX149" fmla="*/ 1068110 w 2238819"/>
              <a:gd name="connsiteY149" fmla="*/ 527258 h 6319107"/>
              <a:gd name="connsiteX150" fmla="*/ 1035250 w 2238819"/>
              <a:gd name="connsiteY150" fmla="*/ 465029 h 6319107"/>
              <a:gd name="connsiteX151" fmla="*/ 1042460 w 2238819"/>
              <a:gd name="connsiteY151" fmla="*/ 302859 h 6319107"/>
              <a:gd name="connsiteX152" fmla="*/ 1016466 w 2238819"/>
              <a:gd name="connsiteY152" fmla="*/ 173138 h 6319107"/>
              <a:gd name="connsiteX153" fmla="*/ 925123 w 2238819"/>
              <a:gd name="connsiteY153" fmla="*/ 81481 h 6319107"/>
              <a:gd name="connsiteX154" fmla="*/ 861535 w 2238819"/>
              <a:gd name="connsiteY154" fmla="*/ 33406 h 6319107"/>
              <a:gd name="connsiteX155" fmla="*/ 831694 w 2238819"/>
              <a:gd name="connsiteY155" fmla="*/ 3922 h 6319107"/>
              <a:gd name="connsiteX156" fmla="*/ 715174 w 2238819"/>
              <a:gd name="connsiteY156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92456 w 2238819"/>
              <a:gd name="connsiteY122" fmla="*/ 5473980 h 6319107"/>
              <a:gd name="connsiteX123" fmla="*/ 1796772 w 2238819"/>
              <a:gd name="connsiteY123" fmla="*/ 5019810 h 6319107"/>
              <a:gd name="connsiteX124" fmla="*/ 1775558 w 2238819"/>
              <a:gd name="connsiteY124" fmla="*/ 4810261 h 6319107"/>
              <a:gd name="connsiteX125" fmla="*/ 1697626 w 2238819"/>
              <a:gd name="connsiteY125" fmla="*/ 4491605 h 6319107"/>
              <a:gd name="connsiteX126" fmla="*/ 1610386 w 2238819"/>
              <a:gd name="connsiteY126" fmla="*/ 4318857 h 6319107"/>
              <a:gd name="connsiteX127" fmla="*/ 1585058 w 2238819"/>
              <a:gd name="connsiteY127" fmla="*/ 4137666 h 6319107"/>
              <a:gd name="connsiteX128" fmla="*/ 1590686 w 2238819"/>
              <a:gd name="connsiteY128" fmla="*/ 3883305 h 6319107"/>
              <a:gd name="connsiteX129" fmla="*/ 1503446 w 2238819"/>
              <a:gd name="connsiteY129" fmla="*/ 3304661 h 6319107"/>
              <a:gd name="connsiteX130" fmla="*/ 1528341 w 2238819"/>
              <a:gd name="connsiteY130" fmla="*/ 3305094 h 6319107"/>
              <a:gd name="connsiteX131" fmla="*/ 1538514 w 2238819"/>
              <a:gd name="connsiteY131" fmla="*/ 3324576 h 6319107"/>
              <a:gd name="connsiteX132" fmla="*/ 1661258 w 2238819"/>
              <a:gd name="connsiteY132" fmla="*/ 3295786 h 6319107"/>
              <a:gd name="connsiteX133" fmla="*/ 1939648 w 2238819"/>
              <a:gd name="connsiteY133" fmla="*/ 3204649 h 6319107"/>
              <a:gd name="connsiteX134" fmla="*/ 1823400 w 2238819"/>
              <a:gd name="connsiteY134" fmla="*/ 2728183 h 6319107"/>
              <a:gd name="connsiteX135" fmla="*/ 1989437 w 2238819"/>
              <a:gd name="connsiteY135" fmla="*/ 2342852 h 6319107"/>
              <a:gd name="connsiteX136" fmla="*/ 2054813 w 2238819"/>
              <a:gd name="connsiteY136" fmla="*/ 2133519 h 6319107"/>
              <a:gd name="connsiteX137" fmla="*/ 2014765 w 2238819"/>
              <a:gd name="connsiteY137" fmla="*/ 1942370 h 6319107"/>
              <a:gd name="connsiteX138" fmla="*/ 1800885 w 2238819"/>
              <a:gd name="connsiteY138" fmla="*/ 1516992 h 6319107"/>
              <a:gd name="connsiteX139" fmla="*/ 1707584 w 2238819"/>
              <a:gd name="connsiteY139" fmla="*/ 1286226 h 6319107"/>
              <a:gd name="connsiteX140" fmla="*/ 1690482 w 2238819"/>
              <a:gd name="connsiteY140" fmla="*/ 1238168 h 6319107"/>
              <a:gd name="connsiteX141" fmla="*/ 1625106 w 2238819"/>
              <a:gd name="connsiteY141" fmla="*/ 1144650 h 6319107"/>
              <a:gd name="connsiteX142" fmla="*/ 1587656 w 2238819"/>
              <a:gd name="connsiteY142" fmla="*/ 1068234 h 6319107"/>
              <a:gd name="connsiteX143" fmla="*/ 1290000 w 2238819"/>
              <a:gd name="connsiteY143" fmla="*/ 1021692 h 6319107"/>
              <a:gd name="connsiteX144" fmla="*/ 1045164 w 2238819"/>
              <a:gd name="connsiteY144" fmla="*/ 982943 h 6319107"/>
              <a:gd name="connsiteX145" fmla="*/ 986065 w 2238819"/>
              <a:gd name="connsiteY145" fmla="*/ 892455 h 6319107"/>
              <a:gd name="connsiteX146" fmla="*/ 992344 w 2238819"/>
              <a:gd name="connsiteY146" fmla="*/ 675977 h 6319107"/>
              <a:gd name="connsiteX147" fmla="*/ 1045164 w 2238819"/>
              <a:gd name="connsiteY147" fmla="*/ 649999 h 6319107"/>
              <a:gd name="connsiteX148" fmla="*/ 1068110 w 2238819"/>
              <a:gd name="connsiteY148" fmla="*/ 527258 h 6319107"/>
              <a:gd name="connsiteX149" fmla="*/ 1035250 w 2238819"/>
              <a:gd name="connsiteY149" fmla="*/ 465029 h 6319107"/>
              <a:gd name="connsiteX150" fmla="*/ 1042460 w 2238819"/>
              <a:gd name="connsiteY150" fmla="*/ 302859 h 6319107"/>
              <a:gd name="connsiteX151" fmla="*/ 1016466 w 2238819"/>
              <a:gd name="connsiteY151" fmla="*/ 173138 h 6319107"/>
              <a:gd name="connsiteX152" fmla="*/ 925123 w 2238819"/>
              <a:gd name="connsiteY152" fmla="*/ 81481 h 6319107"/>
              <a:gd name="connsiteX153" fmla="*/ 861535 w 2238819"/>
              <a:gd name="connsiteY153" fmla="*/ 33406 h 6319107"/>
              <a:gd name="connsiteX154" fmla="*/ 831694 w 2238819"/>
              <a:gd name="connsiteY154" fmla="*/ 3922 h 6319107"/>
              <a:gd name="connsiteX155" fmla="*/ 715174 w 2238819"/>
              <a:gd name="connsiteY155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796772 w 2238819"/>
              <a:gd name="connsiteY122" fmla="*/ 5019810 h 6319107"/>
              <a:gd name="connsiteX123" fmla="*/ 1775558 w 2238819"/>
              <a:gd name="connsiteY123" fmla="*/ 4810261 h 6319107"/>
              <a:gd name="connsiteX124" fmla="*/ 1697626 w 2238819"/>
              <a:gd name="connsiteY124" fmla="*/ 4491605 h 6319107"/>
              <a:gd name="connsiteX125" fmla="*/ 1610386 w 2238819"/>
              <a:gd name="connsiteY125" fmla="*/ 4318857 h 6319107"/>
              <a:gd name="connsiteX126" fmla="*/ 1585058 w 2238819"/>
              <a:gd name="connsiteY126" fmla="*/ 4137666 h 6319107"/>
              <a:gd name="connsiteX127" fmla="*/ 1590686 w 2238819"/>
              <a:gd name="connsiteY127" fmla="*/ 3883305 h 6319107"/>
              <a:gd name="connsiteX128" fmla="*/ 1503446 w 2238819"/>
              <a:gd name="connsiteY128" fmla="*/ 3304661 h 6319107"/>
              <a:gd name="connsiteX129" fmla="*/ 1528341 w 2238819"/>
              <a:gd name="connsiteY129" fmla="*/ 3305094 h 6319107"/>
              <a:gd name="connsiteX130" fmla="*/ 1538514 w 2238819"/>
              <a:gd name="connsiteY130" fmla="*/ 3324576 h 6319107"/>
              <a:gd name="connsiteX131" fmla="*/ 1661258 w 2238819"/>
              <a:gd name="connsiteY131" fmla="*/ 3295786 h 6319107"/>
              <a:gd name="connsiteX132" fmla="*/ 1939648 w 2238819"/>
              <a:gd name="connsiteY132" fmla="*/ 3204649 h 6319107"/>
              <a:gd name="connsiteX133" fmla="*/ 1823400 w 2238819"/>
              <a:gd name="connsiteY133" fmla="*/ 2728183 h 6319107"/>
              <a:gd name="connsiteX134" fmla="*/ 1989437 w 2238819"/>
              <a:gd name="connsiteY134" fmla="*/ 2342852 h 6319107"/>
              <a:gd name="connsiteX135" fmla="*/ 2054813 w 2238819"/>
              <a:gd name="connsiteY135" fmla="*/ 2133519 h 6319107"/>
              <a:gd name="connsiteX136" fmla="*/ 2014765 w 2238819"/>
              <a:gd name="connsiteY136" fmla="*/ 1942370 h 6319107"/>
              <a:gd name="connsiteX137" fmla="*/ 1800885 w 2238819"/>
              <a:gd name="connsiteY137" fmla="*/ 1516992 h 6319107"/>
              <a:gd name="connsiteX138" fmla="*/ 1707584 w 2238819"/>
              <a:gd name="connsiteY138" fmla="*/ 1286226 h 6319107"/>
              <a:gd name="connsiteX139" fmla="*/ 1690482 w 2238819"/>
              <a:gd name="connsiteY139" fmla="*/ 1238168 h 6319107"/>
              <a:gd name="connsiteX140" fmla="*/ 1625106 w 2238819"/>
              <a:gd name="connsiteY140" fmla="*/ 1144650 h 6319107"/>
              <a:gd name="connsiteX141" fmla="*/ 1587656 w 2238819"/>
              <a:gd name="connsiteY141" fmla="*/ 1068234 h 6319107"/>
              <a:gd name="connsiteX142" fmla="*/ 1290000 w 2238819"/>
              <a:gd name="connsiteY142" fmla="*/ 1021692 h 6319107"/>
              <a:gd name="connsiteX143" fmla="*/ 1045164 w 2238819"/>
              <a:gd name="connsiteY143" fmla="*/ 982943 h 6319107"/>
              <a:gd name="connsiteX144" fmla="*/ 986065 w 2238819"/>
              <a:gd name="connsiteY144" fmla="*/ 892455 h 6319107"/>
              <a:gd name="connsiteX145" fmla="*/ 992344 w 2238819"/>
              <a:gd name="connsiteY145" fmla="*/ 675977 h 6319107"/>
              <a:gd name="connsiteX146" fmla="*/ 1045164 w 2238819"/>
              <a:gd name="connsiteY146" fmla="*/ 649999 h 6319107"/>
              <a:gd name="connsiteX147" fmla="*/ 1068110 w 2238819"/>
              <a:gd name="connsiteY147" fmla="*/ 527258 h 6319107"/>
              <a:gd name="connsiteX148" fmla="*/ 1035250 w 2238819"/>
              <a:gd name="connsiteY148" fmla="*/ 465029 h 6319107"/>
              <a:gd name="connsiteX149" fmla="*/ 1042460 w 2238819"/>
              <a:gd name="connsiteY149" fmla="*/ 302859 h 6319107"/>
              <a:gd name="connsiteX150" fmla="*/ 1016466 w 2238819"/>
              <a:gd name="connsiteY150" fmla="*/ 173138 h 6319107"/>
              <a:gd name="connsiteX151" fmla="*/ 925123 w 2238819"/>
              <a:gd name="connsiteY151" fmla="*/ 81481 h 6319107"/>
              <a:gd name="connsiteX152" fmla="*/ 861535 w 2238819"/>
              <a:gd name="connsiteY152" fmla="*/ 33406 h 6319107"/>
              <a:gd name="connsiteX153" fmla="*/ 831694 w 2238819"/>
              <a:gd name="connsiteY153" fmla="*/ 3922 h 6319107"/>
              <a:gd name="connsiteX154" fmla="*/ 715174 w 2238819"/>
              <a:gd name="connsiteY15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34019 w 2238819"/>
              <a:gd name="connsiteY120" fmla="*/ 5557107 h 6319107"/>
              <a:gd name="connsiteX121" fmla="*/ 1920165 w 2238819"/>
              <a:gd name="connsiteY121" fmla="*/ 5515543 h 6319107"/>
              <a:gd name="connsiteX122" fmla="*/ 1808678 w 2238819"/>
              <a:gd name="connsiteY122" fmla="*/ 5029335 h 6319107"/>
              <a:gd name="connsiteX123" fmla="*/ 1775558 w 2238819"/>
              <a:gd name="connsiteY123" fmla="*/ 4810261 h 6319107"/>
              <a:gd name="connsiteX124" fmla="*/ 1697626 w 2238819"/>
              <a:gd name="connsiteY124" fmla="*/ 4491605 h 6319107"/>
              <a:gd name="connsiteX125" fmla="*/ 1610386 w 2238819"/>
              <a:gd name="connsiteY125" fmla="*/ 4318857 h 6319107"/>
              <a:gd name="connsiteX126" fmla="*/ 1585058 w 2238819"/>
              <a:gd name="connsiteY126" fmla="*/ 4137666 h 6319107"/>
              <a:gd name="connsiteX127" fmla="*/ 1590686 w 2238819"/>
              <a:gd name="connsiteY127" fmla="*/ 3883305 h 6319107"/>
              <a:gd name="connsiteX128" fmla="*/ 1503446 w 2238819"/>
              <a:gd name="connsiteY128" fmla="*/ 3304661 h 6319107"/>
              <a:gd name="connsiteX129" fmla="*/ 1528341 w 2238819"/>
              <a:gd name="connsiteY129" fmla="*/ 3305094 h 6319107"/>
              <a:gd name="connsiteX130" fmla="*/ 1538514 w 2238819"/>
              <a:gd name="connsiteY130" fmla="*/ 3324576 h 6319107"/>
              <a:gd name="connsiteX131" fmla="*/ 1661258 w 2238819"/>
              <a:gd name="connsiteY131" fmla="*/ 3295786 h 6319107"/>
              <a:gd name="connsiteX132" fmla="*/ 1939648 w 2238819"/>
              <a:gd name="connsiteY132" fmla="*/ 3204649 h 6319107"/>
              <a:gd name="connsiteX133" fmla="*/ 1823400 w 2238819"/>
              <a:gd name="connsiteY133" fmla="*/ 2728183 h 6319107"/>
              <a:gd name="connsiteX134" fmla="*/ 1989437 w 2238819"/>
              <a:gd name="connsiteY134" fmla="*/ 2342852 h 6319107"/>
              <a:gd name="connsiteX135" fmla="*/ 2054813 w 2238819"/>
              <a:gd name="connsiteY135" fmla="*/ 2133519 h 6319107"/>
              <a:gd name="connsiteX136" fmla="*/ 2014765 w 2238819"/>
              <a:gd name="connsiteY136" fmla="*/ 1942370 h 6319107"/>
              <a:gd name="connsiteX137" fmla="*/ 1800885 w 2238819"/>
              <a:gd name="connsiteY137" fmla="*/ 1516992 h 6319107"/>
              <a:gd name="connsiteX138" fmla="*/ 1707584 w 2238819"/>
              <a:gd name="connsiteY138" fmla="*/ 1286226 h 6319107"/>
              <a:gd name="connsiteX139" fmla="*/ 1690482 w 2238819"/>
              <a:gd name="connsiteY139" fmla="*/ 1238168 h 6319107"/>
              <a:gd name="connsiteX140" fmla="*/ 1625106 w 2238819"/>
              <a:gd name="connsiteY140" fmla="*/ 1144650 h 6319107"/>
              <a:gd name="connsiteX141" fmla="*/ 1587656 w 2238819"/>
              <a:gd name="connsiteY141" fmla="*/ 1068234 h 6319107"/>
              <a:gd name="connsiteX142" fmla="*/ 1290000 w 2238819"/>
              <a:gd name="connsiteY142" fmla="*/ 1021692 h 6319107"/>
              <a:gd name="connsiteX143" fmla="*/ 1045164 w 2238819"/>
              <a:gd name="connsiteY143" fmla="*/ 982943 h 6319107"/>
              <a:gd name="connsiteX144" fmla="*/ 986065 w 2238819"/>
              <a:gd name="connsiteY144" fmla="*/ 892455 h 6319107"/>
              <a:gd name="connsiteX145" fmla="*/ 992344 w 2238819"/>
              <a:gd name="connsiteY145" fmla="*/ 675977 h 6319107"/>
              <a:gd name="connsiteX146" fmla="*/ 1045164 w 2238819"/>
              <a:gd name="connsiteY146" fmla="*/ 649999 h 6319107"/>
              <a:gd name="connsiteX147" fmla="*/ 1068110 w 2238819"/>
              <a:gd name="connsiteY147" fmla="*/ 527258 h 6319107"/>
              <a:gd name="connsiteX148" fmla="*/ 1035250 w 2238819"/>
              <a:gd name="connsiteY148" fmla="*/ 465029 h 6319107"/>
              <a:gd name="connsiteX149" fmla="*/ 1042460 w 2238819"/>
              <a:gd name="connsiteY149" fmla="*/ 302859 h 6319107"/>
              <a:gd name="connsiteX150" fmla="*/ 1016466 w 2238819"/>
              <a:gd name="connsiteY150" fmla="*/ 173138 h 6319107"/>
              <a:gd name="connsiteX151" fmla="*/ 925123 w 2238819"/>
              <a:gd name="connsiteY151" fmla="*/ 81481 h 6319107"/>
              <a:gd name="connsiteX152" fmla="*/ 861535 w 2238819"/>
              <a:gd name="connsiteY152" fmla="*/ 33406 h 6319107"/>
              <a:gd name="connsiteX153" fmla="*/ 831694 w 2238819"/>
              <a:gd name="connsiteY153" fmla="*/ 3922 h 6319107"/>
              <a:gd name="connsiteX154" fmla="*/ 715174 w 2238819"/>
              <a:gd name="connsiteY15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12588 w 2238819"/>
              <a:gd name="connsiteY120" fmla="*/ 5609495 h 6319107"/>
              <a:gd name="connsiteX121" fmla="*/ 1920165 w 2238819"/>
              <a:gd name="connsiteY121" fmla="*/ 5515543 h 6319107"/>
              <a:gd name="connsiteX122" fmla="*/ 1808678 w 2238819"/>
              <a:gd name="connsiteY122" fmla="*/ 5029335 h 6319107"/>
              <a:gd name="connsiteX123" fmla="*/ 1775558 w 2238819"/>
              <a:gd name="connsiteY123" fmla="*/ 4810261 h 6319107"/>
              <a:gd name="connsiteX124" fmla="*/ 1697626 w 2238819"/>
              <a:gd name="connsiteY124" fmla="*/ 4491605 h 6319107"/>
              <a:gd name="connsiteX125" fmla="*/ 1610386 w 2238819"/>
              <a:gd name="connsiteY125" fmla="*/ 4318857 h 6319107"/>
              <a:gd name="connsiteX126" fmla="*/ 1585058 w 2238819"/>
              <a:gd name="connsiteY126" fmla="*/ 4137666 h 6319107"/>
              <a:gd name="connsiteX127" fmla="*/ 1590686 w 2238819"/>
              <a:gd name="connsiteY127" fmla="*/ 3883305 h 6319107"/>
              <a:gd name="connsiteX128" fmla="*/ 1503446 w 2238819"/>
              <a:gd name="connsiteY128" fmla="*/ 3304661 h 6319107"/>
              <a:gd name="connsiteX129" fmla="*/ 1528341 w 2238819"/>
              <a:gd name="connsiteY129" fmla="*/ 3305094 h 6319107"/>
              <a:gd name="connsiteX130" fmla="*/ 1538514 w 2238819"/>
              <a:gd name="connsiteY130" fmla="*/ 3324576 h 6319107"/>
              <a:gd name="connsiteX131" fmla="*/ 1661258 w 2238819"/>
              <a:gd name="connsiteY131" fmla="*/ 3295786 h 6319107"/>
              <a:gd name="connsiteX132" fmla="*/ 1939648 w 2238819"/>
              <a:gd name="connsiteY132" fmla="*/ 3204649 h 6319107"/>
              <a:gd name="connsiteX133" fmla="*/ 1823400 w 2238819"/>
              <a:gd name="connsiteY133" fmla="*/ 2728183 h 6319107"/>
              <a:gd name="connsiteX134" fmla="*/ 1989437 w 2238819"/>
              <a:gd name="connsiteY134" fmla="*/ 2342852 h 6319107"/>
              <a:gd name="connsiteX135" fmla="*/ 2054813 w 2238819"/>
              <a:gd name="connsiteY135" fmla="*/ 2133519 h 6319107"/>
              <a:gd name="connsiteX136" fmla="*/ 2014765 w 2238819"/>
              <a:gd name="connsiteY136" fmla="*/ 1942370 h 6319107"/>
              <a:gd name="connsiteX137" fmla="*/ 1800885 w 2238819"/>
              <a:gd name="connsiteY137" fmla="*/ 1516992 h 6319107"/>
              <a:gd name="connsiteX138" fmla="*/ 1707584 w 2238819"/>
              <a:gd name="connsiteY138" fmla="*/ 1286226 h 6319107"/>
              <a:gd name="connsiteX139" fmla="*/ 1690482 w 2238819"/>
              <a:gd name="connsiteY139" fmla="*/ 1238168 h 6319107"/>
              <a:gd name="connsiteX140" fmla="*/ 1625106 w 2238819"/>
              <a:gd name="connsiteY140" fmla="*/ 1144650 h 6319107"/>
              <a:gd name="connsiteX141" fmla="*/ 1587656 w 2238819"/>
              <a:gd name="connsiteY141" fmla="*/ 1068234 h 6319107"/>
              <a:gd name="connsiteX142" fmla="*/ 1290000 w 2238819"/>
              <a:gd name="connsiteY142" fmla="*/ 1021692 h 6319107"/>
              <a:gd name="connsiteX143" fmla="*/ 1045164 w 2238819"/>
              <a:gd name="connsiteY143" fmla="*/ 982943 h 6319107"/>
              <a:gd name="connsiteX144" fmla="*/ 986065 w 2238819"/>
              <a:gd name="connsiteY144" fmla="*/ 892455 h 6319107"/>
              <a:gd name="connsiteX145" fmla="*/ 992344 w 2238819"/>
              <a:gd name="connsiteY145" fmla="*/ 675977 h 6319107"/>
              <a:gd name="connsiteX146" fmla="*/ 1045164 w 2238819"/>
              <a:gd name="connsiteY146" fmla="*/ 649999 h 6319107"/>
              <a:gd name="connsiteX147" fmla="*/ 1068110 w 2238819"/>
              <a:gd name="connsiteY147" fmla="*/ 527258 h 6319107"/>
              <a:gd name="connsiteX148" fmla="*/ 1035250 w 2238819"/>
              <a:gd name="connsiteY148" fmla="*/ 465029 h 6319107"/>
              <a:gd name="connsiteX149" fmla="*/ 1042460 w 2238819"/>
              <a:gd name="connsiteY149" fmla="*/ 302859 h 6319107"/>
              <a:gd name="connsiteX150" fmla="*/ 1016466 w 2238819"/>
              <a:gd name="connsiteY150" fmla="*/ 173138 h 6319107"/>
              <a:gd name="connsiteX151" fmla="*/ 925123 w 2238819"/>
              <a:gd name="connsiteY151" fmla="*/ 81481 h 6319107"/>
              <a:gd name="connsiteX152" fmla="*/ 861535 w 2238819"/>
              <a:gd name="connsiteY152" fmla="*/ 33406 h 6319107"/>
              <a:gd name="connsiteX153" fmla="*/ 831694 w 2238819"/>
              <a:gd name="connsiteY153" fmla="*/ 3922 h 6319107"/>
              <a:gd name="connsiteX154" fmla="*/ 715174 w 2238819"/>
              <a:gd name="connsiteY15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12588 w 2238819"/>
              <a:gd name="connsiteY120" fmla="*/ 5609495 h 6319107"/>
              <a:gd name="connsiteX121" fmla="*/ 1920165 w 2238819"/>
              <a:gd name="connsiteY121" fmla="*/ 5515543 h 6319107"/>
              <a:gd name="connsiteX122" fmla="*/ 1808678 w 2238819"/>
              <a:gd name="connsiteY122" fmla="*/ 5029335 h 6319107"/>
              <a:gd name="connsiteX123" fmla="*/ 1775558 w 2238819"/>
              <a:gd name="connsiteY123" fmla="*/ 4810261 h 6319107"/>
              <a:gd name="connsiteX124" fmla="*/ 1697626 w 2238819"/>
              <a:gd name="connsiteY124" fmla="*/ 4491605 h 6319107"/>
              <a:gd name="connsiteX125" fmla="*/ 1610386 w 2238819"/>
              <a:gd name="connsiteY125" fmla="*/ 4318857 h 6319107"/>
              <a:gd name="connsiteX126" fmla="*/ 1585058 w 2238819"/>
              <a:gd name="connsiteY126" fmla="*/ 4137666 h 6319107"/>
              <a:gd name="connsiteX127" fmla="*/ 1590686 w 2238819"/>
              <a:gd name="connsiteY127" fmla="*/ 3883305 h 6319107"/>
              <a:gd name="connsiteX128" fmla="*/ 1503446 w 2238819"/>
              <a:gd name="connsiteY128" fmla="*/ 3304661 h 6319107"/>
              <a:gd name="connsiteX129" fmla="*/ 1528341 w 2238819"/>
              <a:gd name="connsiteY129" fmla="*/ 3305094 h 6319107"/>
              <a:gd name="connsiteX130" fmla="*/ 1538514 w 2238819"/>
              <a:gd name="connsiteY130" fmla="*/ 3324576 h 6319107"/>
              <a:gd name="connsiteX131" fmla="*/ 1661258 w 2238819"/>
              <a:gd name="connsiteY131" fmla="*/ 3295786 h 6319107"/>
              <a:gd name="connsiteX132" fmla="*/ 1939648 w 2238819"/>
              <a:gd name="connsiteY132" fmla="*/ 3204649 h 6319107"/>
              <a:gd name="connsiteX133" fmla="*/ 1823400 w 2238819"/>
              <a:gd name="connsiteY133" fmla="*/ 2728183 h 6319107"/>
              <a:gd name="connsiteX134" fmla="*/ 1989437 w 2238819"/>
              <a:gd name="connsiteY134" fmla="*/ 2342852 h 6319107"/>
              <a:gd name="connsiteX135" fmla="*/ 2054813 w 2238819"/>
              <a:gd name="connsiteY135" fmla="*/ 2133519 h 6319107"/>
              <a:gd name="connsiteX136" fmla="*/ 2014765 w 2238819"/>
              <a:gd name="connsiteY136" fmla="*/ 1942370 h 6319107"/>
              <a:gd name="connsiteX137" fmla="*/ 1800885 w 2238819"/>
              <a:gd name="connsiteY137" fmla="*/ 1516992 h 6319107"/>
              <a:gd name="connsiteX138" fmla="*/ 1707584 w 2238819"/>
              <a:gd name="connsiteY138" fmla="*/ 1286226 h 6319107"/>
              <a:gd name="connsiteX139" fmla="*/ 1690482 w 2238819"/>
              <a:gd name="connsiteY139" fmla="*/ 1238168 h 6319107"/>
              <a:gd name="connsiteX140" fmla="*/ 1625106 w 2238819"/>
              <a:gd name="connsiteY140" fmla="*/ 1144650 h 6319107"/>
              <a:gd name="connsiteX141" fmla="*/ 1587656 w 2238819"/>
              <a:gd name="connsiteY141" fmla="*/ 1068234 h 6319107"/>
              <a:gd name="connsiteX142" fmla="*/ 1290000 w 2238819"/>
              <a:gd name="connsiteY142" fmla="*/ 1021692 h 6319107"/>
              <a:gd name="connsiteX143" fmla="*/ 1045164 w 2238819"/>
              <a:gd name="connsiteY143" fmla="*/ 982943 h 6319107"/>
              <a:gd name="connsiteX144" fmla="*/ 986065 w 2238819"/>
              <a:gd name="connsiteY144" fmla="*/ 892455 h 6319107"/>
              <a:gd name="connsiteX145" fmla="*/ 992344 w 2238819"/>
              <a:gd name="connsiteY145" fmla="*/ 675977 h 6319107"/>
              <a:gd name="connsiteX146" fmla="*/ 1045164 w 2238819"/>
              <a:gd name="connsiteY146" fmla="*/ 649999 h 6319107"/>
              <a:gd name="connsiteX147" fmla="*/ 1068110 w 2238819"/>
              <a:gd name="connsiteY147" fmla="*/ 527258 h 6319107"/>
              <a:gd name="connsiteX148" fmla="*/ 1035250 w 2238819"/>
              <a:gd name="connsiteY148" fmla="*/ 465029 h 6319107"/>
              <a:gd name="connsiteX149" fmla="*/ 1042460 w 2238819"/>
              <a:gd name="connsiteY149" fmla="*/ 302859 h 6319107"/>
              <a:gd name="connsiteX150" fmla="*/ 1016466 w 2238819"/>
              <a:gd name="connsiteY150" fmla="*/ 173138 h 6319107"/>
              <a:gd name="connsiteX151" fmla="*/ 925123 w 2238819"/>
              <a:gd name="connsiteY151" fmla="*/ 81481 h 6319107"/>
              <a:gd name="connsiteX152" fmla="*/ 861535 w 2238819"/>
              <a:gd name="connsiteY152" fmla="*/ 33406 h 6319107"/>
              <a:gd name="connsiteX153" fmla="*/ 831694 w 2238819"/>
              <a:gd name="connsiteY153" fmla="*/ 3922 h 6319107"/>
              <a:gd name="connsiteX154" fmla="*/ 715174 w 2238819"/>
              <a:gd name="connsiteY15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12588 w 2238819"/>
              <a:gd name="connsiteY120" fmla="*/ 5609495 h 6319107"/>
              <a:gd name="connsiteX121" fmla="*/ 1920165 w 2238819"/>
              <a:gd name="connsiteY121" fmla="*/ 5515543 h 6319107"/>
              <a:gd name="connsiteX122" fmla="*/ 1808678 w 2238819"/>
              <a:gd name="connsiteY122" fmla="*/ 5029335 h 6319107"/>
              <a:gd name="connsiteX123" fmla="*/ 1775558 w 2238819"/>
              <a:gd name="connsiteY123" fmla="*/ 4810261 h 6319107"/>
              <a:gd name="connsiteX124" fmla="*/ 1697626 w 2238819"/>
              <a:gd name="connsiteY124" fmla="*/ 4491605 h 6319107"/>
              <a:gd name="connsiteX125" fmla="*/ 1610386 w 2238819"/>
              <a:gd name="connsiteY125" fmla="*/ 4318857 h 6319107"/>
              <a:gd name="connsiteX126" fmla="*/ 1585058 w 2238819"/>
              <a:gd name="connsiteY126" fmla="*/ 4137666 h 6319107"/>
              <a:gd name="connsiteX127" fmla="*/ 1590686 w 2238819"/>
              <a:gd name="connsiteY127" fmla="*/ 3883305 h 6319107"/>
              <a:gd name="connsiteX128" fmla="*/ 1503446 w 2238819"/>
              <a:gd name="connsiteY128" fmla="*/ 3304661 h 6319107"/>
              <a:gd name="connsiteX129" fmla="*/ 1528341 w 2238819"/>
              <a:gd name="connsiteY129" fmla="*/ 3305094 h 6319107"/>
              <a:gd name="connsiteX130" fmla="*/ 1538514 w 2238819"/>
              <a:gd name="connsiteY130" fmla="*/ 3324576 h 6319107"/>
              <a:gd name="connsiteX131" fmla="*/ 1661258 w 2238819"/>
              <a:gd name="connsiteY131" fmla="*/ 3295786 h 6319107"/>
              <a:gd name="connsiteX132" fmla="*/ 1939648 w 2238819"/>
              <a:gd name="connsiteY132" fmla="*/ 3204649 h 6319107"/>
              <a:gd name="connsiteX133" fmla="*/ 1823400 w 2238819"/>
              <a:gd name="connsiteY133" fmla="*/ 2728183 h 6319107"/>
              <a:gd name="connsiteX134" fmla="*/ 1989437 w 2238819"/>
              <a:gd name="connsiteY134" fmla="*/ 2342852 h 6319107"/>
              <a:gd name="connsiteX135" fmla="*/ 2054813 w 2238819"/>
              <a:gd name="connsiteY135" fmla="*/ 2133519 h 6319107"/>
              <a:gd name="connsiteX136" fmla="*/ 2014765 w 2238819"/>
              <a:gd name="connsiteY136" fmla="*/ 1942370 h 6319107"/>
              <a:gd name="connsiteX137" fmla="*/ 1800885 w 2238819"/>
              <a:gd name="connsiteY137" fmla="*/ 1516992 h 6319107"/>
              <a:gd name="connsiteX138" fmla="*/ 1707584 w 2238819"/>
              <a:gd name="connsiteY138" fmla="*/ 1286226 h 6319107"/>
              <a:gd name="connsiteX139" fmla="*/ 1690482 w 2238819"/>
              <a:gd name="connsiteY139" fmla="*/ 1238168 h 6319107"/>
              <a:gd name="connsiteX140" fmla="*/ 1625106 w 2238819"/>
              <a:gd name="connsiteY140" fmla="*/ 1144650 h 6319107"/>
              <a:gd name="connsiteX141" fmla="*/ 1587656 w 2238819"/>
              <a:gd name="connsiteY141" fmla="*/ 1068234 h 6319107"/>
              <a:gd name="connsiteX142" fmla="*/ 1290000 w 2238819"/>
              <a:gd name="connsiteY142" fmla="*/ 1021692 h 6319107"/>
              <a:gd name="connsiteX143" fmla="*/ 1045164 w 2238819"/>
              <a:gd name="connsiteY143" fmla="*/ 982943 h 6319107"/>
              <a:gd name="connsiteX144" fmla="*/ 986065 w 2238819"/>
              <a:gd name="connsiteY144" fmla="*/ 892455 h 6319107"/>
              <a:gd name="connsiteX145" fmla="*/ 992344 w 2238819"/>
              <a:gd name="connsiteY145" fmla="*/ 675977 h 6319107"/>
              <a:gd name="connsiteX146" fmla="*/ 1045164 w 2238819"/>
              <a:gd name="connsiteY146" fmla="*/ 649999 h 6319107"/>
              <a:gd name="connsiteX147" fmla="*/ 1068110 w 2238819"/>
              <a:gd name="connsiteY147" fmla="*/ 527258 h 6319107"/>
              <a:gd name="connsiteX148" fmla="*/ 1035250 w 2238819"/>
              <a:gd name="connsiteY148" fmla="*/ 465029 h 6319107"/>
              <a:gd name="connsiteX149" fmla="*/ 1042460 w 2238819"/>
              <a:gd name="connsiteY149" fmla="*/ 302859 h 6319107"/>
              <a:gd name="connsiteX150" fmla="*/ 1016466 w 2238819"/>
              <a:gd name="connsiteY150" fmla="*/ 173138 h 6319107"/>
              <a:gd name="connsiteX151" fmla="*/ 925123 w 2238819"/>
              <a:gd name="connsiteY151" fmla="*/ 81481 h 6319107"/>
              <a:gd name="connsiteX152" fmla="*/ 861535 w 2238819"/>
              <a:gd name="connsiteY152" fmla="*/ 33406 h 6319107"/>
              <a:gd name="connsiteX153" fmla="*/ 831694 w 2238819"/>
              <a:gd name="connsiteY153" fmla="*/ 3922 h 6319107"/>
              <a:gd name="connsiteX154" fmla="*/ 715174 w 2238819"/>
              <a:gd name="connsiteY15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12588 w 2238819"/>
              <a:gd name="connsiteY120" fmla="*/ 5609495 h 6319107"/>
              <a:gd name="connsiteX121" fmla="*/ 1920165 w 2238819"/>
              <a:gd name="connsiteY121" fmla="*/ 5515543 h 6319107"/>
              <a:gd name="connsiteX122" fmla="*/ 1808678 w 2238819"/>
              <a:gd name="connsiteY122" fmla="*/ 5029335 h 6319107"/>
              <a:gd name="connsiteX123" fmla="*/ 1775558 w 2238819"/>
              <a:gd name="connsiteY123" fmla="*/ 4810261 h 6319107"/>
              <a:gd name="connsiteX124" fmla="*/ 1697626 w 2238819"/>
              <a:gd name="connsiteY124" fmla="*/ 4491605 h 6319107"/>
              <a:gd name="connsiteX125" fmla="*/ 1610386 w 2238819"/>
              <a:gd name="connsiteY125" fmla="*/ 4318857 h 6319107"/>
              <a:gd name="connsiteX126" fmla="*/ 1585058 w 2238819"/>
              <a:gd name="connsiteY126" fmla="*/ 4137666 h 6319107"/>
              <a:gd name="connsiteX127" fmla="*/ 1590686 w 2238819"/>
              <a:gd name="connsiteY127" fmla="*/ 3883305 h 6319107"/>
              <a:gd name="connsiteX128" fmla="*/ 1503446 w 2238819"/>
              <a:gd name="connsiteY128" fmla="*/ 3304661 h 6319107"/>
              <a:gd name="connsiteX129" fmla="*/ 1528341 w 2238819"/>
              <a:gd name="connsiteY129" fmla="*/ 3305094 h 6319107"/>
              <a:gd name="connsiteX130" fmla="*/ 1538514 w 2238819"/>
              <a:gd name="connsiteY130" fmla="*/ 3324576 h 6319107"/>
              <a:gd name="connsiteX131" fmla="*/ 1661258 w 2238819"/>
              <a:gd name="connsiteY131" fmla="*/ 3295786 h 6319107"/>
              <a:gd name="connsiteX132" fmla="*/ 1939648 w 2238819"/>
              <a:gd name="connsiteY132" fmla="*/ 3204649 h 6319107"/>
              <a:gd name="connsiteX133" fmla="*/ 1823400 w 2238819"/>
              <a:gd name="connsiteY133" fmla="*/ 2728183 h 6319107"/>
              <a:gd name="connsiteX134" fmla="*/ 1989437 w 2238819"/>
              <a:gd name="connsiteY134" fmla="*/ 2342852 h 6319107"/>
              <a:gd name="connsiteX135" fmla="*/ 2054813 w 2238819"/>
              <a:gd name="connsiteY135" fmla="*/ 2133519 h 6319107"/>
              <a:gd name="connsiteX136" fmla="*/ 2014765 w 2238819"/>
              <a:gd name="connsiteY136" fmla="*/ 1942370 h 6319107"/>
              <a:gd name="connsiteX137" fmla="*/ 1800885 w 2238819"/>
              <a:gd name="connsiteY137" fmla="*/ 1516992 h 6319107"/>
              <a:gd name="connsiteX138" fmla="*/ 1707584 w 2238819"/>
              <a:gd name="connsiteY138" fmla="*/ 1286226 h 6319107"/>
              <a:gd name="connsiteX139" fmla="*/ 1690482 w 2238819"/>
              <a:gd name="connsiteY139" fmla="*/ 1238168 h 6319107"/>
              <a:gd name="connsiteX140" fmla="*/ 1625106 w 2238819"/>
              <a:gd name="connsiteY140" fmla="*/ 1144650 h 6319107"/>
              <a:gd name="connsiteX141" fmla="*/ 1587656 w 2238819"/>
              <a:gd name="connsiteY141" fmla="*/ 1068234 h 6319107"/>
              <a:gd name="connsiteX142" fmla="*/ 1290000 w 2238819"/>
              <a:gd name="connsiteY142" fmla="*/ 1021692 h 6319107"/>
              <a:gd name="connsiteX143" fmla="*/ 1045164 w 2238819"/>
              <a:gd name="connsiteY143" fmla="*/ 982943 h 6319107"/>
              <a:gd name="connsiteX144" fmla="*/ 986065 w 2238819"/>
              <a:gd name="connsiteY144" fmla="*/ 892455 h 6319107"/>
              <a:gd name="connsiteX145" fmla="*/ 992344 w 2238819"/>
              <a:gd name="connsiteY145" fmla="*/ 675977 h 6319107"/>
              <a:gd name="connsiteX146" fmla="*/ 1045164 w 2238819"/>
              <a:gd name="connsiteY146" fmla="*/ 649999 h 6319107"/>
              <a:gd name="connsiteX147" fmla="*/ 1068110 w 2238819"/>
              <a:gd name="connsiteY147" fmla="*/ 527258 h 6319107"/>
              <a:gd name="connsiteX148" fmla="*/ 1035250 w 2238819"/>
              <a:gd name="connsiteY148" fmla="*/ 465029 h 6319107"/>
              <a:gd name="connsiteX149" fmla="*/ 1042460 w 2238819"/>
              <a:gd name="connsiteY149" fmla="*/ 302859 h 6319107"/>
              <a:gd name="connsiteX150" fmla="*/ 1016466 w 2238819"/>
              <a:gd name="connsiteY150" fmla="*/ 173138 h 6319107"/>
              <a:gd name="connsiteX151" fmla="*/ 925123 w 2238819"/>
              <a:gd name="connsiteY151" fmla="*/ 81481 h 6319107"/>
              <a:gd name="connsiteX152" fmla="*/ 861535 w 2238819"/>
              <a:gd name="connsiteY152" fmla="*/ 33406 h 6319107"/>
              <a:gd name="connsiteX153" fmla="*/ 831694 w 2238819"/>
              <a:gd name="connsiteY153" fmla="*/ 3922 h 6319107"/>
              <a:gd name="connsiteX154" fmla="*/ 715174 w 2238819"/>
              <a:gd name="connsiteY15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5583 w 2238819"/>
              <a:gd name="connsiteY119" fmla="*/ 5640234 h 6319107"/>
              <a:gd name="connsiteX120" fmla="*/ 1912588 w 2238819"/>
              <a:gd name="connsiteY120" fmla="*/ 5609495 h 6319107"/>
              <a:gd name="connsiteX121" fmla="*/ 1920165 w 2238819"/>
              <a:gd name="connsiteY121" fmla="*/ 5515543 h 6319107"/>
              <a:gd name="connsiteX122" fmla="*/ 1808678 w 2238819"/>
              <a:gd name="connsiteY122" fmla="*/ 5029335 h 6319107"/>
              <a:gd name="connsiteX123" fmla="*/ 1775558 w 2238819"/>
              <a:gd name="connsiteY123" fmla="*/ 4810261 h 6319107"/>
              <a:gd name="connsiteX124" fmla="*/ 1697626 w 2238819"/>
              <a:gd name="connsiteY124" fmla="*/ 4491605 h 6319107"/>
              <a:gd name="connsiteX125" fmla="*/ 1610386 w 2238819"/>
              <a:gd name="connsiteY125" fmla="*/ 4318857 h 6319107"/>
              <a:gd name="connsiteX126" fmla="*/ 1585058 w 2238819"/>
              <a:gd name="connsiteY126" fmla="*/ 4137666 h 6319107"/>
              <a:gd name="connsiteX127" fmla="*/ 1590686 w 2238819"/>
              <a:gd name="connsiteY127" fmla="*/ 3883305 h 6319107"/>
              <a:gd name="connsiteX128" fmla="*/ 1503446 w 2238819"/>
              <a:gd name="connsiteY128" fmla="*/ 3304661 h 6319107"/>
              <a:gd name="connsiteX129" fmla="*/ 1528341 w 2238819"/>
              <a:gd name="connsiteY129" fmla="*/ 3305094 h 6319107"/>
              <a:gd name="connsiteX130" fmla="*/ 1538514 w 2238819"/>
              <a:gd name="connsiteY130" fmla="*/ 3324576 h 6319107"/>
              <a:gd name="connsiteX131" fmla="*/ 1661258 w 2238819"/>
              <a:gd name="connsiteY131" fmla="*/ 3295786 h 6319107"/>
              <a:gd name="connsiteX132" fmla="*/ 1939648 w 2238819"/>
              <a:gd name="connsiteY132" fmla="*/ 3204649 h 6319107"/>
              <a:gd name="connsiteX133" fmla="*/ 1823400 w 2238819"/>
              <a:gd name="connsiteY133" fmla="*/ 2728183 h 6319107"/>
              <a:gd name="connsiteX134" fmla="*/ 1989437 w 2238819"/>
              <a:gd name="connsiteY134" fmla="*/ 2342852 h 6319107"/>
              <a:gd name="connsiteX135" fmla="*/ 2054813 w 2238819"/>
              <a:gd name="connsiteY135" fmla="*/ 2133519 h 6319107"/>
              <a:gd name="connsiteX136" fmla="*/ 2014765 w 2238819"/>
              <a:gd name="connsiteY136" fmla="*/ 1942370 h 6319107"/>
              <a:gd name="connsiteX137" fmla="*/ 1800885 w 2238819"/>
              <a:gd name="connsiteY137" fmla="*/ 1516992 h 6319107"/>
              <a:gd name="connsiteX138" fmla="*/ 1707584 w 2238819"/>
              <a:gd name="connsiteY138" fmla="*/ 1286226 h 6319107"/>
              <a:gd name="connsiteX139" fmla="*/ 1690482 w 2238819"/>
              <a:gd name="connsiteY139" fmla="*/ 1238168 h 6319107"/>
              <a:gd name="connsiteX140" fmla="*/ 1625106 w 2238819"/>
              <a:gd name="connsiteY140" fmla="*/ 1144650 h 6319107"/>
              <a:gd name="connsiteX141" fmla="*/ 1587656 w 2238819"/>
              <a:gd name="connsiteY141" fmla="*/ 1068234 h 6319107"/>
              <a:gd name="connsiteX142" fmla="*/ 1290000 w 2238819"/>
              <a:gd name="connsiteY142" fmla="*/ 1021692 h 6319107"/>
              <a:gd name="connsiteX143" fmla="*/ 1045164 w 2238819"/>
              <a:gd name="connsiteY143" fmla="*/ 982943 h 6319107"/>
              <a:gd name="connsiteX144" fmla="*/ 986065 w 2238819"/>
              <a:gd name="connsiteY144" fmla="*/ 892455 h 6319107"/>
              <a:gd name="connsiteX145" fmla="*/ 992344 w 2238819"/>
              <a:gd name="connsiteY145" fmla="*/ 675977 h 6319107"/>
              <a:gd name="connsiteX146" fmla="*/ 1045164 w 2238819"/>
              <a:gd name="connsiteY146" fmla="*/ 649999 h 6319107"/>
              <a:gd name="connsiteX147" fmla="*/ 1068110 w 2238819"/>
              <a:gd name="connsiteY147" fmla="*/ 527258 h 6319107"/>
              <a:gd name="connsiteX148" fmla="*/ 1035250 w 2238819"/>
              <a:gd name="connsiteY148" fmla="*/ 465029 h 6319107"/>
              <a:gd name="connsiteX149" fmla="*/ 1042460 w 2238819"/>
              <a:gd name="connsiteY149" fmla="*/ 302859 h 6319107"/>
              <a:gd name="connsiteX150" fmla="*/ 1016466 w 2238819"/>
              <a:gd name="connsiteY150" fmla="*/ 173138 h 6319107"/>
              <a:gd name="connsiteX151" fmla="*/ 925123 w 2238819"/>
              <a:gd name="connsiteY151" fmla="*/ 81481 h 6319107"/>
              <a:gd name="connsiteX152" fmla="*/ 861535 w 2238819"/>
              <a:gd name="connsiteY152" fmla="*/ 33406 h 6319107"/>
              <a:gd name="connsiteX153" fmla="*/ 831694 w 2238819"/>
              <a:gd name="connsiteY153" fmla="*/ 3922 h 6319107"/>
              <a:gd name="connsiteX154" fmla="*/ 715174 w 2238819"/>
              <a:gd name="connsiteY15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2003292 w 2238819"/>
              <a:gd name="connsiteY118" fmla="*/ 5695652 h 6319107"/>
              <a:gd name="connsiteX119" fmla="*/ 1970821 w 2238819"/>
              <a:gd name="connsiteY119" fmla="*/ 5852166 h 6319107"/>
              <a:gd name="connsiteX120" fmla="*/ 1912588 w 2238819"/>
              <a:gd name="connsiteY120" fmla="*/ 5609495 h 6319107"/>
              <a:gd name="connsiteX121" fmla="*/ 1920165 w 2238819"/>
              <a:gd name="connsiteY121" fmla="*/ 5515543 h 6319107"/>
              <a:gd name="connsiteX122" fmla="*/ 1808678 w 2238819"/>
              <a:gd name="connsiteY122" fmla="*/ 5029335 h 6319107"/>
              <a:gd name="connsiteX123" fmla="*/ 1775558 w 2238819"/>
              <a:gd name="connsiteY123" fmla="*/ 4810261 h 6319107"/>
              <a:gd name="connsiteX124" fmla="*/ 1697626 w 2238819"/>
              <a:gd name="connsiteY124" fmla="*/ 4491605 h 6319107"/>
              <a:gd name="connsiteX125" fmla="*/ 1610386 w 2238819"/>
              <a:gd name="connsiteY125" fmla="*/ 4318857 h 6319107"/>
              <a:gd name="connsiteX126" fmla="*/ 1585058 w 2238819"/>
              <a:gd name="connsiteY126" fmla="*/ 4137666 h 6319107"/>
              <a:gd name="connsiteX127" fmla="*/ 1590686 w 2238819"/>
              <a:gd name="connsiteY127" fmla="*/ 3883305 h 6319107"/>
              <a:gd name="connsiteX128" fmla="*/ 1503446 w 2238819"/>
              <a:gd name="connsiteY128" fmla="*/ 3304661 h 6319107"/>
              <a:gd name="connsiteX129" fmla="*/ 1528341 w 2238819"/>
              <a:gd name="connsiteY129" fmla="*/ 3305094 h 6319107"/>
              <a:gd name="connsiteX130" fmla="*/ 1538514 w 2238819"/>
              <a:gd name="connsiteY130" fmla="*/ 3324576 h 6319107"/>
              <a:gd name="connsiteX131" fmla="*/ 1661258 w 2238819"/>
              <a:gd name="connsiteY131" fmla="*/ 3295786 h 6319107"/>
              <a:gd name="connsiteX132" fmla="*/ 1939648 w 2238819"/>
              <a:gd name="connsiteY132" fmla="*/ 3204649 h 6319107"/>
              <a:gd name="connsiteX133" fmla="*/ 1823400 w 2238819"/>
              <a:gd name="connsiteY133" fmla="*/ 2728183 h 6319107"/>
              <a:gd name="connsiteX134" fmla="*/ 1989437 w 2238819"/>
              <a:gd name="connsiteY134" fmla="*/ 2342852 h 6319107"/>
              <a:gd name="connsiteX135" fmla="*/ 2054813 w 2238819"/>
              <a:gd name="connsiteY135" fmla="*/ 2133519 h 6319107"/>
              <a:gd name="connsiteX136" fmla="*/ 2014765 w 2238819"/>
              <a:gd name="connsiteY136" fmla="*/ 1942370 h 6319107"/>
              <a:gd name="connsiteX137" fmla="*/ 1800885 w 2238819"/>
              <a:gd name="connsiteY137" fmla="*/ 1516992 h 6319107"/>
              <a:gd name="connsiteX138" fmla="*/ 1707584 w 2238819"/>
              <a:gd name="connsiteY138" fmla="*/ 1286226 h 6319107"/>
              <a:gd name="connsiteX139" fmla="*/ 1690482 w 2238819"/>
              <a:gd name="connsiteY139" fmla="*/ 1238168 h 6319107"/>
              <a:gd name="connsiteX140" fmla="*/ 1625106 w 2238819"/>
              <a:gd name="connsiteY140" fmla="*/ 1144650 h 6319107"/>
              <a:gd name="connsiteX141" fmla="*/ 1587656 w 2238819"/>
              <a:gd name="connsiteY141" fmla="*/ 1068234 h 6319107"/>
              <a:gd name="connsiteX142" fmla="*/ 1290000 w 2238819"/>
              <a:gd name="connsiteY142" fmla="*/ 1021692 h 6319107"/>
              <a:gd name="connsiteX143" fmla="*/ 1045164 w 2238819"/>
              <a:gd name="connsiteY143" fmla="*/ 982943 h 6319107"/>
              <a:gd name="connsiteX144" fmla="*/ 986065 w 2238819"/>
              <a:gd name="connsiteY144" fmla="*/ 892455 h 6319107"/>
              <a:gd name="connsiteX145" fmla="*/ 992344 w 2238819"/>
              <a:gd name="connsiteY145" fmla="*/ 675977 h 6319107"/>
              <a:gd name="connsiteX146" fmla="*/ 1045164 w 2238819"/>
              <a:gd name="connsiteY146" fmla="*/ 649999 h 6319107"/>
              <a:gd name="connsiteX147" fmla="*/ 1068110 w 2238819"/>
              <a:gd name="connsiteY147" fmla="*/ 527258 h 6319107"/>
              <a:gd name="connsiteX148" fmla="*/ 1035250 w 2238819"/>
              <a:gd name="connsiteY148" fmla="*/ 465029 h 6319107"/>
              <a:gd name="connsiteX149" fmla="*/ 1042460 w 2238819"/>
              <a:gd name="connsiteY149" fmla="*/ 302859 h 6319107"/>
              <a:gd name="connsiteX150" fmla="*/ 1016466 w 2238819"/>
              <a:gd name="connsiteY150" fmla="*/ 173138 h 6319107"/>
              <a:gd name="connsiteX151" fmla="*/ 925123 w 2238819"/>
              <a:gd name="connsiteY151" fmla="*/ 81481 h 6319107"/>
              <a:gd name="connsiteX152" fmla="*/ 861535 w 2238819"/>
              <a:gd name="connsiteY152" fmla="*/ 33406 h 6319107"/>
              <a:gd name="connsiteX153" fmla="*/ 831694 w 2238819"/>
              <a:gd name="connsiteY153" fmla="*/ 3922 h 6319107"/>
              <a:gd name="connsiteX154" fmla="*/ 715174 w 2238819"/>
              <a:gd name="connsiteY154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2017146 w 2238819"/>
              <a:gd name="connsiteY117" fmla="*/ 5737216 h 6319107"/>
              <a:gd name="connsiteX118" fmla="*/ 1970821 w 2238819"/>
              <a:gd name="connsiteY118" fmla="*/ 5852166 h 6319107"/>
              <a:gd name="connsiteX119" fmla="*/ 1912588 w 2238819"/>
              <a:gd name="connsiteY119" fmla="*/ 5609495 h 6319107"/>
              <a:gd name="connsiteX120" fmla="*/ 1920165 w 2238819"/>
              <a:gd name="connsiteY120" fmla="*/ 5515543 h 6319107"/>
              <a:gd name="connsiteX121" fmla="*/ 1808678 w 2238819"/>
              <a:gd name="connsiteY121" fmla="*/ 5029335 h 6319107"/>
              <a:gd name="connsiteX122" fmla="*/ 1775558 w 2238819"/>
              <a:gd name="connsiteY122" fmla="*/ 4810261 h 6319107"/>
              <a:gd name="connsiteX123" fmla="*/ 1697626 w 2238819"/>
              <a:gd name="connsiteY123" fmla="*/ 4491605 h 6319107"/>
              <a:gd name="connsiteX124" fmla="*/ 1610386 w 2238819"/>
              <a:gd name="connsiteY124" fmla="*/ 4318857 h 6319107"/>
              <a:gd name="connsiteX125" fmla="*/ 1585058 w 2238819"/>
              <a:gd name="connsiteY125" fmla="*/ 4137666 h 6319107"/>
              <a:gd name="connsiteX126" fmla="*/ 1590686 w 2238819"/>
              <a:gd name="connsiteY126" fmla="*/ 3883305 h 6319107"/>
              <a:gd name="connsiteX127" fmla="*/ 1503446 w 2238819"/>
              <a:gd name="connsiteY127" fmla="*/ 3304661 h 6319107"/>
              <a:gd name="connsiteX128" fmla="*/ 1528341 w 2238819"/>
              <a:gd name="connsiteY128" fmla="*/ 3305094 h 6319107"/>
              <a:gd name="connsiteX129" fmla="*/ 1538514 w 2238819"/>
              <a:gd name="connsiteY129" fmla="*/ 3324576 h 6319107"/>
              <a:gd name="connsiteX130" fmla="*/ 1661258 w 2238819"/>
              <a:gd name="connsiteY130" fmla="*/ 3295786 h 6319107"/>
              <a:gd name="connsiteX131" fmla="*/ 1939648 w 2238819"/>
              <a:gd name="connsiteY131" fmla="*/ 3204649 h 6319107"/>
              <a:gd name="connsiteX132" fmla="*/ 1823400 w 2238819"/>
              <a:gd name="connsiteY132" fmla="*/ 2728183 h 6319107"/>
              <a:gd name="connsiteX133" fmla="*/ 1989437 w 2238819"/>
              <a:gd name="connsiteY133" fmla="*/ 2342852 h 6319107"/>
              <a:gd name="connsiteX134" fmla="*/ 2054813 w 2238819"/>
              <a:gd name="connsiteY134" fmla="*/ 2133519 h 6319107"/>
              <a:gd name="connsiteX135" fmla="*/ 2014765 w 2238819"/>
              <a:gd name="connsiteY135" fmla="*/ 1942370 h 6319107"/>
              <a:gd name="connsiteX136" fmla="*/ 1800885 w 2238819"/>
              <a:gd name="connsiteY136" fmla="*/ 1516992 h 6319107"/>
              <a:gd name="connsiteX137" fmla="*/ 1707584 w 2238819"/>
              <a:gd name="connsiteY137" fmla="*/ 1286226 h 6319107"/>
              <a:gd name="connsiteX138" fmla="*/ 1690482 w 2238819"/>
              <a:gd name="connsiteY138" fmla="*/ 1238168 h 6319107"/>
              <a:gd name="connsiteX139" fmla="*/ 1625106 w 2238819"/>
              <a:gd name="connsiteY139" fmla="*/ 1144650 h 6319107"/>
              <a:gd name="connsiteX140" fmla="*/ 1587656 w 2238819"/>
              <a:gd name="connsiteY140" fmla="*/ 1068234 h 6319107"/>
              <a:gd name="connsiteX141" fmla="*/ 1290000 w 2238819"/>
              <a:gd name="connsiteY141" fmla="*/ 1021692 h 6319107"/>
              <a:gd name="connsiteX142" fmla="*/ 1045164 w 2238819"/>
              <a:gd name="connsiteY142" fmla="*/ 982943 h 6319107"/>
              <a:gd name="connsiteX143" fmla="*/ 986065 w 2238819"/>
              <a:gd name="connsiteY143" fmla="*/ 892455 h 6319107"/>
              <a:gd name="connsiteX144" fmla="*/ 992344 w 2238819"/>
              <a:gd name="connsiteY144" fmla="*/ 675977 h 6319107"/>
              <a:gd name="connsiteX145" fmla="*/ 1045164 w 2238819"/>
              <a:gd name="connsiteY145" fmla="*/ 649999 h 6319107"/>
              <a:gd name="connsiteX146" fmla="*/ 1068110 w 2238819"/>
              <a:gd name="connsiteY146" fmla="*/ 527258 h 6319107"/>
              <a:gd name="connsiteX147" fmla="*/ 1035250 w 2238819"/>
              <a:gd name="connsiteY147" fmla="*/ 465029 h 6319107"/>
              <a:gd name="connsiteX148" fmla="*/ 1042460 w 2238819"/>
              <a:gd name="connsiteY148" fmla="*/ 302859 h 6319107"/>
              <a:gd name="connsiteX149" fmla="*/ 1016466 w 2238819"/>
              <a:gd name="connsiteY149" fmla="*/ 173138 h 6319107"/>
              <a:gd name="connsiteX150" fmla="*/ 925123 w 2238819"/>
              <a:gd name="connsiteY150" fmla="*/ 81481 h 6319107"/>
              <a:gd name="connsiteX151" fmla="*/ 861535 w 2238819"/>
              <a:gd name="connsiteY151" fmla="*/ 33406 h 6319107"/>
              <a:gd name="connsiteX152" fmla="*/ 831694 w 2238819"/>
              <a:gd name="connsiteY152" fmla="*/ 3922 h 6319107"/>
              <a:gd name="connsiteX153" fmla="*/ 715174 w 2238819"/>
              <a:gd name="connsiteY153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2031001 w 2238819"/>
              <a:gd name="connsiteY116" fmla="*/ 5778780 h 6319107"/>
              <a:gd name="connsiteX117" fmla="*/ 1970821 w 2238819"/>
              <a:gd name="connsiteY117" fmla="*/ 5852166 h 6319107"/>
              <a:gd name="connsiteX118" fmla="*/ 1912588 w 2238819"/>
              <a:gd name="connsiteY118" fmla="*/ 5609495 h 6319107"/>
              <a:gd name="connsiteX119" fmla="*/ 1920165 w 2238819"/>
              <a:gd name="connsiteY119" fmla="*/ 5515543 h 6319107"/>
              <a:gd name="connsiteX120" fmla="*/ 1808678 w 2238819"/>
              <a:gd name="connsiteY120" fmla="*/ 5029335 h 6319107"/>
              <a:gd name="connsiteX121" fmla="*/ 1775558 w 2238819"/>
              <a:gd name="connsiteY121" fmla="*/ 4810261 h 6319107"/>
              <a:gd name="connsiteX122" fmla="*/ 1697626 w 2238819"/>
              <a:gd name="connsiteY122" fmla="*/ 4491605 h 6319107"/>
              <a:gd name="connsiteX123" fmla="*/ 1610386 w 2238819"/>
              <a:gd name="connsiteY123" fmla="*/ 4318857 h 6319107"/>
              <a:gd name="connsiteX124" fmla="*/ 1585058 w 2238819"/>
              <a:gd name="connsiteY124" fmla="*/ 4137666 h 6319107"/>
              <a:gd name="connsiteX125" fmla="*/ 1590686 w 2238819"/>
              <a:gd name="connsiteY125" fmla="*/ 3883305 h 6319107"/>
              <a:gd name="connsiteX126" fmla="*/ 1503446 w 2238819"/>
              <a:gd name="connsiteY126" fmla="*/ 3304661 h 6319107"/>
              <a:gd name="connsiteX127" fmla="*/ 1528341 w 2238819"/>
              <a:gd name="connsiteY127" fmla="*/ 3305094 h 6319107"/>
              <a:gd name="connsiteX128" fmla="*/ 1538514 w 2238819"/>
              <a:gd name="connsiteY128" fmla="*/ 3324576 h 6319107"/>
              <a:gd name="connsiteX129" fmla="*/ 1661258 w 2238819"/>
              <a:gd name="connsiteY129" fmla="*/ 3295786 h 6319107"/>
              <a:gd name="connsiteX130" fmla="*/ 1939648 w 2238819"/>
              <a:gd name="connsiteY130" fmla="*/ 3204649 h 6319107"/>
              <a:gd name="connsiteX131" fmla="*/ 1823400 w 2238819"/>
              <a:gd name="connsiteY131" fmla="*/ 2728183 h 6319107"/>
              <a:gd name="connsiteX132" fmla="*/ 1989437 w 2238819"/>
              <a:gd name="connsiteY132" fmla="*/ 2342852 h 6319107"/>
              <a:gd name="connsiteX133" fmla="*/ 2054813 w 2238819"/>
              <a:gd name="connsiteY133" fmla="*/ 2133519 h 6319107"/>
              <a:gd name="connsiteX134" fmla="*/ 2014765 w 2238819"/>
              <a:gd name="connsiteY134" fmla="*/ 1942370 h 6319107"/>
              <a:gd name="connsiteX135" fmla="*/ 1800885 w 2238819"/>
              <a:gd name="connsiteY135" fmla="*/ 1516992 h 6319107"/>
              <a:gd name="connsiteX136" fmla="*/ 1707584 w 2238819"/>
              <a:gd name="connsiteY136" fmla="*/ 1286226 h 6319107"/>
              <a:gd name="connsiteX137" fmla="*/ 1690482 w 2238819"/>
              <a:gd name="connsiteY137" fmla="*/ 1238168 h 6319107"/>
              <a:gd name="connsiteX138" fmla="*/ 1625106 w 2238819"/>
              <a:gd name="connsiteY138" fmla="*/ 1144650 h 6319107"/>
              <a:gd name="connsiteX139" fmla="*/ 1587656 w 2238819"/>
              <a:gd name="connsiteY139" fmla="*/ 1068234 h 6319107"/>
              <a:gd name="connsiteX140" fmla="*/ 1290000 w 2238819"/>
              <a:gd name="connsiteY140" fmla="*/ 1021692 h 6319107"/>
              <a:gd name="connsiteX141" fmla="*/ 1045164 w 2238819"/>
              <a:gd name="connsiteY141" fmla="*/ 982943 h 6319107"/>
              <a:gd name="connsiteX142" fmla="*/ 986065 w 2238819"/>
              <a:gd name="connsiteY142" fmla="*/ 892455 h 6319107"/>
              <a:gd name="connsiteX143" fmla="*/ 992344 w 2238819"/>
              <a:gd name="connsiteY143" fmla="*/ 675977 h 6319107"/>
              <a:gd name="connsiteX144" fmla="*/ 1045164 w 2238819"/>
              <a:gd name="connsiteY144" fmla="*/ 649999 h 6319107"/>
              <a:gd name="connsiteX145" fmla="*/ 1068110 w 2238819"/>
              <a:gd name="connsiteY145" fmla="*/ 527258 h 6319107"/>
              <a:gd name="connsiteX146" fmla="*/ 1035250 w 2238819"/>
              <a:gd name="connsiteY146" fmla="*/ 465029 h 6319107"/>
              <a:gd name="connsiteX147" fmla="*/ 1042460 w 2238819"/>
              <a:gd name="connsiteY147" fmla="*/ 302859 h 6319107"/>
              <a:gd name="connsiteX148" fmla="*/ 1016466 w 2238819"/>
              <a:gd name="connsiteY148" fmla="*/ 173138 h 6319107"/>
              <a:gd name="connsiteX149" fmla="*/ 925123 w 2238819"/>
              <a:gd name="connsiteY149" fmla="*/ 81481 h 6319107"/>
              <a:gd name="connsiteX150" fmla="*/ 861535 w 2238819"/>
              <a:gd name="connsiteY150" fmla="*/ 33406 h 6319107"/>
              <a:gd name="connsiteX151" fmla="*/ 831694 w 2238819"/>
              <a:gd name="connsiteY151" fmla="*/ 3922 h 6319107"/>
              <a:gd name="connsiteX152" fmla="*/ 715174 w 2238819"/>
              <a:gd name="connsiteY152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2072565 w 2238819"/>
              <a:gd name="connsiteY115" fmla="*/ 5903470 h 6319107"/>
              <a:gd name="connsiteX116" fmla="*/ 1970821 w 2238819"/>
              <a:gd name="connsiteY116" fmla="*/ 5852166 h 6319107"/>
              <a:gd name="connsiteX117" fmla="*/ 1912588 w 2238819"/>
              <a:gd name="connsiteY117" fmla="*/ 5609495 h 6319107"/>
              <a:gd name="connsiteX118" fmla="*/ 1920165 w 2238819"/>
              <a:gd name="connsiteY118" fmla="*/ 5515543 h 6319107"/>
              <a:gd name="connsiteX119" fmla="*/ 1808678 w 2238819"/>
              <a:gd name="connsiteY119" fmla="*/ 5029335 h 6319107"/>
              <a:gd name="connsiteX120" fmla="*/ 1775558 w 2238819"/>
              <a:gd name="connsiteY120" fmla="*/ 4810261 h 6319107"/>
              <a:gd name="connsiteX121" fmla="*/ 1697626 w 2238819"/>
              <a:gd name="connsiteY121" fmla="*/ 4491605 h 6319107"/>
              <a:gd name="connsiteX122" fmla="*/ 1610386 w 2238819"/>
              <a:gd name="connsiteY122" fmla="*/ 4318857 h 6319107"/>
              <a:gd name="connsiteX123" fmla="*/ 1585058 w 2238819"/>
              <a:gd name="connsiteY123" fmla="*/ 4137666 h 6319107"/>
              <a:gd name="connsiteX124" fmla="*/ 1590686 w 2238819"/>
              <a:gd name="connsiteY124" fmla="*/ 3883305 h 6319107"/>
              <a:gd name="connsiteX125" fmla="*/ 1503446 w 2238819"/>
              <a:gd name="connsiteY125" fmla="*/ 3304661 h 6319107"/>
              <a:gd name="connsiteX126" fmla="*/ 1528341 w 2238819"/>
              <a:gd name="connsiteY126" fmla="*/ 3305094 h 6319107"/>
              <a:gd name="connsiteX127" fmla="*/ 1538514 w 2238819"/>
              <a:gd name="connsiteY127" fmla="*/ 3324576 h 6319107"/>
              <a:gd name="connsiteX128" fmla="*/ 1661258 w 2238819"/>
              <a:gd name="connsiteY128" fmla="*/ 3295786 h 6319107"/>
              <a:gd name="connsiteX129" fmla="*/ 1939648 w 2238819"/>
              <a:gd name="connsiteY129" fmla="*/ 3204649 h 6319107"/>
              <a:gd name="connsiteX130" fmla="*/ 1823400 w 2238819"/>
              <a:gd name="connsiteY130" fmla="*/ 2728183 h 6319107"/>
              <a:gd name="connsiteX131" fmla="*/ 1989437 w 2238819"/>
              <a:gd name="connsiteY131" fmla="*/ 2342852 h 6319107"/>
              <a:gd name="connsiteX132" fmla="*/ 2054813 w 2238819"/>
              <a:gd name="connsiteY132" fmla="*/ 2133519 h 6319107"/>
              <a:gd name="connsiteX133" fmla="*/ 2014765 w 2238819"/>
              <a:gd name="connsiteY133" fmla="*/ 1942370 h 6319107"/>
              <a:gd name="connsiteX134" fmla="*/ 1800885 w 2238819"/>
              <a:gd name="connsiteY134" fmla="*/ 1516992 h 6319107"/>
              <a:gd name="connsiteX135" fmla="*/ 1707584 w 2238819"/>
              <a:gd name="connsiteY135" fmla="*/ 1286226 h 6319107"/>
              <a:gd name="connsiteX136" fmla="*/ 1690482 w 2238819"/>
              <a:gd name="connsiteY136" fmla="*/ 1238168 h 6319107"/>
              <a:gd name="connsiteX137" fmla="*/ 1625106 w 2238819"/>
              <a:gd name="connsiteY137" fmla="*/ 1144650 h 6319107"/>
              <a:gd name="connsiteX138" fmla="*/ 1587656 w 2238819"/>
              <a:gd name="connsiteY138" fmla="*/ 1068234 h 6319107"/>
              <a:gd name="connsiteX139" fmla="*/ 1290000 w 2238819"/>
              <a:gd name="connsiteY139" fmla="*/ 1021692 h 6319107"/>
              <a:gd name="connsiteX140" fmla="*/ 1045164 w 2238819"/>
              <a:gd name="connsiteY140" fmla="*/ 982943 h 6319107"/>
              <a:gd name="connsiteX141" fmla="*/ 986065 w 2238819"/>
              <a:gd name="connsiteY141" fmla="*/ 892455 h 6319107"/>
              <a:gd name="connsiteX142" fmla="*/ 992344 w 2238819"/>
              <a:gd name="connsiteY142" fmla="*/ 675977 h 6319107"/>
              <a:gd name="connsiteX143" fmla="*/ 1045164 w 2238819"/>
              <a:gd name="connsiteY143" fmla="*/ 649999 h 6319107"/>
              <a:gd name="connsiteX144" fmla="*/ 1068110 w 2238819"/>
              <a:gd name="connsiteY144" fmla="*/ 527258 h 6319107"/>
              <a:gd name="connsiteX145" fmla="*/ 1035250 w 2238819"/>
              <a:gd name="connsiteY145" fmla="*/ 465029 h 6319107"/>
              <a:gd name="connsiteX146" fmla="*/ 1042460 w 2238819"/>
              <a:gd name="connsiteY146" fmla="*/ 302859 h 6319107"/>
              <a:gd name="connsiteX147" fmla="*/ 1016466 w 2238819"/>
              <a:gd name="connsiteY147" fmla="*/ 173138 h 6319107"/>
              <a:gd name="connsiteX148" fmla="*/ 925123 w 2238819"/>
              <a:gd name="connsiteY148" fmla="*/ 81481 h 6319107"/>
              <a:gd name="connsiteX149" fmla="*/ 861535 w 2238819"/>
              <a:gd name="connsiteY149" fmla="*/ 33406 h 6319107"/>
              <a:gd name="connsiteX150" fmla="*/ 831694 w 2238819"/>
              <a:gd name="connsiteY150" fmla="*/ 3922 h 6319107"/>
              <a:gd name="connsiteX151" fmla="*/ 715174 w 2238819"/>
              <a:gd name="connsiteY151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127983 w 2238819"/>
              <a:gd name="connsiteY114" fmla="*/ 5972743 h 6319107"/>
              <a:gd name="connsiteX115" fmla="*/ 1970821 w 2238819"/>
              <a:gd name="connsiteY115" fmla="*/ 5852166 h 6319107"/>
              <a:gd name="connsiteX116" fmla="*/ 1912588 w 2238819"/>
              <a:gd name="connsiteY116" fmla="*/ 5609495 h 6319107"/>
              <a:gd name="connsiteX117" fmla="*/ 1920165 w 2238819"/>
              <a:gd name="connsiteY117" fmla="*/ 5515543 h 6319107"/>
              <a:gd name="connsiteX118" fmla="*/ 1808678 w 2238819"/>
              <a:gd name="connsiteY118" fmla="*/ 5029335 h 6319107"/>
              <a:gd name="connsiteX119" fmla="*/ 1775558 w 2238819"/>
              <a:gd name="connsiteY119" fmla="*/ 4810261 h 6319107"/>
              <a:gd name="connsiteX120" fmla="*/ 1697626 w 2238819"/>
              <a:gd name="connsiteY120" fmla="*/ 4491605 h 6319107"/>
              <a:gd name="connsiteX121" fmla="*/ 1610386 w 2238819"/>
              <a:gd name="connsiteY121" fmla="*/ 4318857 h 6319107"/>
              <a:gd name="connsiteX122" fmla="*/ 1585058 w 2238819"/>
              <a:gd name="connsiteY122" fmla="*/ 4137666 h 6319107"/>
              <a:gd name="connsiteX123" fmla="*/ 1590686 w 2238819"/>
              <a:gd name="connsiteY123" fmla="*/ 3883305 h 6319107"/>
              <a:gd name="connsiteX124" fmla="*/ 1503446 w 2238819"/>
              <a:gd name="connsiteY124" fmla="*/ 3304661 h 6319107"/>
              <a:gd name="connsiteX125" fmla="*/ 1528341 w 2238819"/>
              <a:gd name="connsiteY125" fmla="*/ 3305094 h 6319107"/>
              <a:gd name="connsiteX126" fmla="*/ 1538514 w 2238819"/>
              <a:gd name="connsiteY126" fmla="*/ 3324576 h 6319107"/>
              <a:gd name="connsiteX127" fmla="*/ 1661258 w 2238819"/>
              <a:gd name="connsiteY127" fmla="*/ 3295786 h 6319107"/>
              <a:gd name="connsiteX128" fmla="*/ 1939648 w 2238819"/>
              <a:gd name="connsiteY128" fmla="*/ 3204649 h 6319107"/>
              <a:gd name="connsiteX129" fmla="*/ 1823400 w 2238819"/>
              <a:gd name="connsiteY129" fmla="*/ 2728183 h 6319107"/>
              <a:gd name="connsiteX130" fmla="*/ 1989437 w 2238819"/>
              <a:gd name="connsiteY130" fmla="*/ 2342852 h 6319107"/>
              <a:gd name="connsiteX131" fmla="*/ 2054813 w 2238819"/>
              <a:gd name="connsiteY131" fmla="*/ 2133519 h 6319107"/>
              <a:gd name="connsiteX132" fmla="*/ 2014765 w 2238819"/>
              <a:gd name="connsiteY132" fmla="*/ 1942370 h 6319107"/>
              <a:gd name="connsiteX133" fmla="*/ 1800885 w 2238819"/>
              <a:gd name="connsiteY133" fmla="*/ 1516992 h 6319107"/>
              <a:gd name="connsiteX134" fmla="*/ 1707584 w 2238819"/>
              <a:gd name="connsiteY134" fmla="*/ 1286226 h 6319107"/>
              <a:gd name="connsiteX135" fmla="*/ 1690482 w 2238819"/>
              <a:gd name="connsiteY135" fmla="*/ 1238168 h 6319107"/>
              <a:gd name="connsiteX136" fmla="*/ 1625106 w 2238819"/>
              <a:gd name="connsiteY136" fmla="*/ 1144650 h 6319107"/>
              <a:gd name="connsiteX137" fmla="*/ 1587656 w 2238819"/>
              <a:gd name="connsiteY137" fmla="*/ 1068234 h 6319107"/>
              <a:gd name="connsiteX138" fmla="*/ 1290000 w 2238819"/>
              <a:gd name="connsiteY138" fmla="*/ 1021692 h 6319107"/>
              <a:gd name="connsiteX139" fmla="*/ 1045164 w 2238819"/>
              <a:gd name="connsiteY139" fmla="*/ 982943 h 6319107"/>
              <a:gd name="connsiteX140" fmla="*/ 986065 w 2238819"/>
              <a:gd name="connsiteY140" fmla="*/ 892455 h 6319107"/>
              <a:gd name="connsiteX141" fmla="*/ 992344 w 2238819"/>
              <a:gd name="connsiteY141" fmla="*/ 675977 h 6319107"/>
              <a:gd name="connsiteX142" fmla="*/ 1045164 w 2238819"/>
              <a:gd name="connsiteY142" fmla="*/ 649999 h 6319107"/>
              <a:gd name="connsiteX143" fmla="*/ 1068110 w 2238819"/>
              <a:gd name="connsiteY143" fmla="*/ 527258 h 6319107"/>
              <a:gd name="connsiteX144" fmla="*/ 1035250 w 2238819"/>
              <a:gd name="connsiteY144" fmla="*/ 465029 h 6319107"/>
              <a:gd name="connsiteX145" fmla="*/ 1042460 w 2238819"/>
              <a:gd name="connsiteY145" fmla="*/ 302859 h 6319107"/>
              <a:gd name="connsiteX146" fmla="*/ 1016466 w 2238819"/>
              <a:gd name="connsiteY146" fmla="*/ 173138 h 6319107"/>
              <a:gd name="connsiteX147" fmla="*/ 925123 w 2238819"/>
              <a:gd name="connsiteY147" fmla="*/ 81481 h 6319107"/>
              <a:gd name="connsiteX148" fmla="*/ 861535 w 2238819"/>
              <a:gd name="connsiteY148" fmla="*/ 33406 h 6319107"/>
              <a:gd name="connsiteX149" fmla="*/ 831694 w 2238819"/>
              <a:gd name="connsiteY149" fmla="*/ 3922 h 6319107"/>
              <a:gd name="connsiteX150" fmla="*/ 715174 w 2238819"/>
              <a:gd name="connsiteY15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097027 w 2238819"/>
              <a:gd name="connsiteY114" fmla="*/ 6041800 h 6319107"/>
              <a:gd name="connsiteX115" fmla="*/ 1970821 w 2238819"/>
              <a:gd name="connsiteY115" fmla="*/ 5852166 h 6319107"/>
              <a:gd name="connsiteX116" fmla="*/ 1912588 w 2238819"/>
              <a:gd name="connsiteY116" fmla="*/ 5609495 h 6319107"/>
              <a:gd name="connsiteX117" fmla="*/ 1920165 w 2238819"/>
              <a:gd name="connsiteY117" fmla="*/ 5515543 h 6319107"/>
              <a:gd name="connsiteX118" fmla="*/ 1808678 w 2238819"/>
              <a:gd name="connsiteY118" fmla="*/ 5029335 h 6319107"/>
              <a:gd name="connsiteX119" fmla="*/ 1775558 w 2238819"/>
              <a:gd name="connsiteY119" fmla="*/ 4810261 h 6319107"/>
              <a:gd name="connsiteX120" fmla="*/ 1697626 w 2238819"/>
              <a:gd name="connsiteY120" fmla="*/ 4491605 h 6319107"/>
              <a:gd name="connsiteX121" fmla="*/ 1610386 w 2238819"/>
              <a:gd name="connsiteY121" fmla="*/ 4318857 h 6319107"/>
              <a:gd name="connsiteX122" fmla="*/ 1585058 w 2238819"/>
              <a:gd name="connsiteY122" fmla="*/ 4137666 h 6319107"/>
              <a:gd name="connsiteX123" fmla="*/ 1590686 w 2238819"/>
              <a:gd name="connsiteY123" fmla="*/ 3883305 h 6319107"/>
              <a:gd name="connsiteX124" fmla="*/ 1503446 w 2238819"/>
              <a:gd name="connsiteY124" fmla="*/ 3304661 h 6319107"/>
              <a:gd name="connsiteX125" fmla="*/ 1528341 w 2238819"/>
              <a:gd name="connsiteY125" fmla="*/ 3305094 h 6319107"/>
              <a:gd name="connsiteX126" fmla="*/ 1538514 w 2238819"/>
              <a:gd name="connsiteY126" fmla="*/ 3324576 h 6319107"/>
              <a:gd name="connsiteX127" fmla="*/ 1661258 w 2238819"/>
              <a:gd name="connsiteY127" fmla="*/ 3295786 h 6319107"/>
              <a:gd name="connsiteX128" fmla="*/ 1939648 w 2238819"/>
              <a:gd name="connsiteY128" fmla="*/ 3204649 h 6319107"/>
              <a:gd name="connsiteX129" fmla="*/ 1823400 w 2238819"/>
              <a:gd name="connsiteY129" fmla="*/ 2728183 h 6319107"/>
              <a:gd name="connsiteX130" fmla="*/ 1989437 w 2238819"/>
              <a:gd name="connsiteY130" fmla="*/ 2342852 h 6319107"/>
              <a:gd name="connsiteX131" fmla="*/ 2054813 w 2238819"/>
              <a:gd name="connsiteY131" fmla="*/ 2133519 h 6319107"/>
              <a:gd name="connsiteX132" fmla="*/ 2014765 w 2238819"/>
              <a:gd name="connsiteY132" fmla="*/ 1942370 h 6319107"/>
              <a:gd name="connsiteX133" fmla="*/ 1800885 w 2238819"/>
              <a:gd name="connsiteY133" fmla="*/ 1516992 h 6319107"/>
              <a:gd name="connsiteX134" fmla="*/ 1707584 w 2238819"/>
              <a:gd name="connsiteY134" fmla="*/ 1286226 h 6319107"/>
              <a:gd name="connsiteX135" fmla="*/ 1690482 w 2238819"/>
              <a:gd name="connsiteY135" fmla="*/ 1238168 h 6319107"/>
              <a:gd name="connsiteX136" fmla="*/ 1625106 w 2238819"/>
              <a:gd name="connsiteY136" fmla="*/ 1144650 h 6319107"/>
              <a:gd name="connsiteX137" fmla="*/ 1587656 w 2238819"/>
              <a:gd name="connsiteY137" fmla="*/ 1068234 h 6319107"/>
              <a:gd name="connsiteX138" fmla="*/ 1290000 w 2238819"/>
              <a:gd name="connsiteY138" fmla="*/ 1021692 h 6319107"/>
              <a:gd name="connsiteX139" fmla="*/ 1045164 w 2238819"/>
              <a:gd name="connsiteY139" fmla="*/ 982943 h 6319107"/>
              <a:gd name="connsiteX140" fmla="*/ 986065 w 2238819"/>
              <a:gd name="connsiteY140" fmla="*/ 892455 h 6319107"/>
              <a:gd name="connsiteX141" fmla="*/ 992344 w 2238819"/>
              <a:gd name="connsiteY141" fmla="*/ 675977 h 6319107"/>
              <a:gd name="connsiteX142" fmla="*/ 1045164 w 2238819"/>
              <a:gd name="connsiteY142" fmla="*/ 649999 h 6319107"/>
              <a:gd name="connsiteX143" fmla="*/ 1068110 w 2238819"/>
              <a:gd name="connsiteY143" fmla="*/ 527258 h 6319107"/>
              <a:gd name="connsiteX144" fmla="*/ 1035250 w 2238819"/>
              <a:gd name="connsiteY144" fmla="*/ 465029 h 6319107"/>
              <a:gd name="connsiteX145" fmla="*/ 1042460 w 2238819"/>
              <a:gd name="connsiteY145" fmla="*/ 302859 h 6319107"/>
              <a:gd name="connsiteX146" fmla="*/ 1016466 w 2238819"/>
              <a:gd name="connsiteY146" fmla="*/ 173138 h 6319107"/>
              <a:gd name="connsiteX147" fmla="*/ 925123 w 2238819"/>
              <a:gd name="connsiteY147" fmla="*/ 81481 h 6319107"/>
              <a:gd name="connsiteX148" fmla="*/ 861535 w 2238819"/>
              <a:gd name="connsiteY148" fmla="*/ 33406 h 6319107"/>
              <a:gd name="connsiteX149" fmla="*/ 831694 w 2238819"/>
              <a:gd name="connsiteY149" fmla="*/ 3922 h 6319107"/>
              <a:gd name="connsiteX150" fmla="*/ 715174 w 2238819"/>
              <a:gd name="connsiteY15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097027 w 2238819"/>
              <a:gd name="connsiteY114" fmla="*/ 6041800 h 6319107"/>
              <a:gd name="connsiteX115" fmla="*/ 1954152 w 2238819"/>
              <a:gd name="connsiteY115" fmla="*/ 5868835 h 6319107"/>
              <a:gd name="connsiteX116" fmla="*/ 1912588 w 2238819"/>
              <a:gd name="connsiteY116" fmla="*/ 5609495 h 6319107"/>
              <a:gd name="connsiteX117" fmla="*/ 1920165 w 2238819"/>
              <a:gd name="connsiteY117" fmla="*/ 5515543 h 6319107"/>
              <a:gd name="connsiteX118" fmla="*/ 1808678 w 2238819"/>
              <a:gd name="connsiteY118" fmla="*/ 5029335 h 6319107"/>
              <a:gd name="connsiteX119" fmla="*/ 1775558 w 2238819"/>
              <a:gd name="connsiteY119" fmla="*/ 4810261 h 6319107"/>
              <a:gd name="connsiteX120" fmla="*/ 1697626 w 2238819"/>
              <a:gd name="connsiteY120" fmla="*/ 4491605 h 6319107"/>
              <a:gd name="connsiteX121" fmla="*/ 1610386 w 2238819"/>
              <a:gd name="connsiteY121" fmla="*/ 4318857 h 6319107"/>
              <a:gd name="connsiteX122" fmla="*/ 1585058 w 2238819"/>
              <a:gd name="connsiteY122" fmla="*/ 4137666 h 6319107"/>
              <a:gd name="connsiteX123" fmla="*/ 1590686 w 2238819"/>
              <a:gd name="connsiteY123" fmla="*/ 3883305 h 6319107"/>
              <a:gd name="connsiteX124" fmla="*/ 1503446 w 2238819"/>
              <a:gd name="connsiteY124" fmla="*/ 3304661 h 6319107"/>
              <a:gd name="connsiteX125" fmla="*/ 1528341 w 2238819"/>
              <a:gd name="connsiteY125" fmla="*/ 3305094 h 6319107"/>
              <a:gd name="connsiteX126" fmla="*/ 1538514 w 2238819"/>
              <a:gd name="connsiteY126" fmla="*/ 3324576 h 6319107"/>
              <a:gd name="connsiteX127" fmla="*/ 1661258 w 2238819"/>
              <a:gd name="connsiteY127" fmla="*/ 3295786 h 6319107"/>
              <a:gd name="connsiteX128" fmla="*/ 1939648 w 2238819"/>
              <a:gd name="connsiteY128" fmla="*/ 3204649 h 6319107"/>
              <a:gd name="connsiteX129" fmla="*/ 1823400 w 2238819"/>
              <a:gd name="connsiteY129" fmla="*/ 2728183 h 6319107"/>
              <a:gd name="connsiteX130" fmla="*/ 1989437 w 2238819"/>
              <a:gd name="connsiteY130" fmla="*/ 2342852 h 6319107"/>
              <a:gd name="connsiteX131" fmla="*/ 2054813 w 2238819"/>
              <a:gd name="connsiteY131" fmla="*/ 2133519 h 6319107"/>
              <a:gd name="connsiteX132" fmla="*/ 2014765 w 2238819"/>
              <a:gd name="connsiteY132" fmla="*/ 1942370 h 6319107"/>
              <a:gd name="connsiteX133" fmla="*/ 1800885 w 2238819"/>
              <a:gd name="connsiteY133" fmla="*/ 1516992 h 6319107"/>
              <a:gd name="connsiteX134" fmla="*/ 1707584 w 2238819"/>
              <a:gd name="connsiteY134" fmla="*/ 1286226 h 6319107"/>
              <a:gd name="connsiteX135" fmla="*/ 1690482 w 2238819"/>
              <a:gd name="connsiteY135" fmla="*/ 1238168 h 6319107"/>
              <a:gd name="connsiteX136" fmla="*/ 1625106 w 2238819"/>
              <a:gd name="connsiteY136" fmla="*/ 1144650 h 6319107"/>
              <a:gd name="connsiteX137" fmla="*/ 1587656 w 2238819"/>
              <a:gd name="connsiteY137" fmla="*/ 1068234 h 6319107"/>
              <a:gd name="connsiteX138" fmla="*/ 1290000 w 2238819"/>
              <a:gd name="connsiteY138" fmla="*/ 1021692 h 6319107"/>
              <a:gd name="connsiteX139" fmla="*/ 1045164 w 2238819"/>
              <a:gd name="connsiteY139" fmla="*/ 982943 h 6319107"/>
              <a:gd name="connsiteX140" fmla="*/ 986065 w 2238819"/>
              <a:gd name="connsiteY140" fmla="*/ 892455 h 6319107"/>
              <a:gd name="connsiteX141" fmla="*/ 992344 w 2238819"/>
              <a:gd name="connsiteY141" fmla="*/ 675977 h 6319107"/>
              <a:gd name="connsiteX142" fmla="*/ 1045164 w 2238819"/>
              <a:gd name="connsiteY142" fmla="*/ 649999 h 6319107"/>
              <a:gd name="connsiteX143" fmla="*/ 1068110 w 2238819"/>
              <a:gd name="connsiteY143" fmla="*/ 527258 h 6319107"/>
              <a:gd name="connsiteX144" fmla="*/ 1035250 w 2238819"/>
              <a:gd name="connsiteY144" fmla="*/ 465029 h 6319107"/>
              <a:gd name="connsiteX145" fmla="*/ 1042460 w 2238819"/>
              <a:gd name="connsiteY145" fmla="*/ 302859 h 6319107"/>
              <a:gd name="connsiteX146" fmla="*/ 1016466 w 2238819"/>
              <a:gd name="connsiteY146" fmla="*/ 173138 h 6319107"/>
              <a:gd name="connsiteX147" fmla="*/ 925123 w 2238819"/>
              <a:gd name="connsiteY147" fmla="*/ 81481 h 6319107"/>
              <a:gd name="connsiteX148" fmla="*/ 861535 w 2238819"/>
              <a:gd name="connsiteY148" fmla="*/ 33406 h 6319107"/>
              <a:gd name="connsiteX149" fmla="*/ 831694 w 2238819"/>
              <a:gd name="connsiteY149" fmla="*/ 3922 h 6319107"/>
              <a:gd name="connsiteX150" fmla="*/ 715174 w 2238819"/>
              <a:gd name="connsiteY15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2097027 w 2238819"/>
              <a:gd name="connsiteY114" fmla="*/ 6041800 h 6319107"/>
              <a:gd name="connsiteX115" fmla="*/ 1973202 w 2238819"/>
              <a:gd name="connsiteY115" fmla="*/ 5840260 h 6319107"/>
              <a:gd name="connsiteX116" fmla="*/ 1912588 w 2238819"/>
              <a:gd name="connsiteY116" fmla="*/ 5609495 h 6319107"/>
              <a:gd name="connsiteX117" fmla="*/ 1920165 w 2238819"/>
              <a:gd name="connsiteY117" fmla="*/ 5515543 h 6319107"/>
              <a:gd name="connsiteX118" fmla="*/ 1808678 w 2238819"/>
              <a:gd name="connsiteY118" fmla="*/ 5029335 h 6319107"/>
              <a:gd name="connsiteX119" fmla="*/ 1775558 w 2238819"/>
              <a:gd name="connsiteY119" fmla="*/ 4810261 h 6319107"/>
              <a:gd name="connsiteX120" fmla="*/ 1697626 w 2238819"/>
              <a:gd name="connsiteY120" fmla="*/ 4491605 h 6319107"/>
              <a:gd name="connsiteX121" fmla="*/ 1610386 w 2238819"/>
              <a:gd name="connsiteY121" fmla="*/ 4318857 h 6319107"/>
              <a:gd name="connsiteX122" fmla="*/ 1585058 w 2238819"/>
              <a:gd name="connsiteY122" fmla="*/ 4137666 h 6319107"/>
              <a:gd name="connsiteX123" fmla="*/ 1590686 w 2238819"/>
              <a:gd name="connsiteY123" fmla="*/ 3883305 h 6319107"/>
              <a:gd name="connsiteX124" fmla="*/ 1503446 w 2238819"/>
              <a:gd name="connsiteY124" fmla="*/ 3304661 h 6319107"/>
              <a:gd name="connsiteX125" fmla="*/ 1528341 w 2238819"/>
              <a:gd name="connsiteY125" fmla="*/ 3305094 h 6319107"/>
              <a:gd name="connsiteX126" fmla="*/ 1538514 w 2238819"/>
              <a:gd name="connsiteY126" fmla="*/ 3324576 h 6319107"/>
              <a:gd name="connsiteX127" fmla="*/ 1661258 w 2238819"/>
              <a:gd name="connsiteY127" fmla="*/ 3295786 h 6319107"/>
              <a:gd name="connsiteX128" fmla="*/ 1939648 w 2238819"/>
              <a:gd name="connsiteY128" fmla="*/ 3204649 h 6319107"/>
              <a:gd name="connsiteX129" fmla="*/ 1823400 w 2238819"/>
              <a:gd name="connsiteY129" fmla="*/ 2728183 h 6319107"/>
              <a:gd name="connsiteX130" fmla="*/ 1989437 w 2238819"/>
              <a:gd name="connsiteY130" fmla="*/ 2342852 h 6319107"/>
              <a:gd name="connsiteX131" fmla="*/ 2054813 w 2238819"/>
              <a:gd name="connsiteY131" fmla="*/ 2133519 h 6319107"/>
              <a:gd name="connsiteX132" fmla="*/ 2014765 w 2238819"/>
              <a:gd name="connsiteY132" fmla="*/ 1942370 h 6319107"/>
              <a:gd name="connsiteX133" fmla="*/ 1800885 w 2238819"/>
              <a:gd name="connsiteY133" fmla="*/ 1516992 h 6319107"/>
              <a:gd name="connsiteX134" fmla="*/ 1707584 w 2238819"/>
              <a:gd name="connsiteY134" fmla="*/ 1286226 h 6319107"/>
              <a:gd name="connsiteX135" fmla="*/ 1690482 w 2238819"/>
              <a:gd name="connsiteY135" fmla="*/ 1238168 h 6319107"/>
              <a:gd name="connsiteX136" fmla="*/ 1625106 w 2238819"/>
              <a:gd name="connsiteY136" fmla="*/ 1144650 h 6319107"/>
              <a:gd name="connsiteX137" fmla="*/ 1587656 w 2238819"/>
              <a:gd name="connsiteY137" fmla="*/ 1068234 h 6319107"/>
              <a:gd name="connsiteX138" fmla="*/ 1290000 w 2238819"/>
              <a:gd name="connsiteY138" fmla="*/ 1021692 h 6319107"/>
              <a:gd name="connsiteX139" fmla="*/ 1045164 w 2238819"/>
              <a:gd name="connsiteY139" fmla="*/ 982943 h 6319107"/>
              <a:gd name="connsiteX140" fmla="*/ 986065 w 2238819"/>
              <a:gd name="connsiteY140" fmla="*/ 892455 h 6319107"/>
              <a:gd name="connsiteX141" fmla="*/ 992344 w 2238819"/>
              <a:gd name="connsiteY141" fmla="*/ 675977 h 6319107"/>
              <a:gd name="connsiteX142" fmla="*/ 1045164 w 2238819"/>
              <a:gd name="connsiteY142" fmla="*/ 649999 h 6319107"/>
              <a:gd name="connsiteX143" fmla="*/ 1068110 w 2238819"/>
              <a:gd name="connsiteY143" fmla="*/ 527258 h 6319107"/>
              <a:gd name="connsiteX144" fmla="*/ 1035250 w 2238819"/>
              <a:gd name="connsiteY144" fmla="*/ 465029 h 6319107"/>
              <a:gd name="connsiteX145" fmla="*/ 1042460 w 2238819"/>
              <a:gd name="connsiteY145" fmla="*/ 302859 h 6319107"/>
              <a:gd name="connsiteX146" fmla="*/ 1016466 w 2238819"/>
              <a:gd name="connsiteY146" fmla="*/ 173138 h 6319107"/>
              <a:gd name="connsiteX147" fmla="*/ 925123 w 2238819"/>
              <a:gd name="connsiteY147" fmla="*/ 81481 h 6319107"/>
              <a:gd name="connsiteX148" fmla="*/ 861535 w 2238819"/>
              <a:gd name="connsiteY148" fmla="*/ 33406 h 6319107"/>
              <a:gd name="connsiteX149" fmla="*/ 831694 w 2238819"/>
              <a:gd name="connsiteY149" fmla="*/ 3922 h 6319107"/>
              <a:gd name="connsiteX150" fmla="*/ 715174 w 2238819"/>
              <a:gd name="connsiteY15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1958915 w 2238819"/>
              <a:gd name="connsiteY114" fmla="*/ 5863206 h 6319107"/>
              <a:gd name="connsiteX115" fmla="*/ 1973202 w 2238819"/>
              <a:gd name="connsiteY115" fmla="*/ 5840260 h 6319107"/>
              <a:gd name="connsiteX116" fmla="*/ 1912588 w 2238819"/>
              <a:gd name="connsiteY116" fmla="*/ 5609495 h 6319107"/>
              <a:gd name="connsiteX117" fmla="*/ 1920165 w 2238819"/>
              <a:gd name="connsiteY117" fmla="*/ 5515543 h 6319107"/>
              <a:gd name="connsiteX118" fmla="*/ 1808678 w 2238819"/>
              <a:gd name="connsiteY118" fmla="*/ 5029335 h 6319107"/>
              <a:gd name="connsiteX119" fmla="*/ 1775558 w 2238819"/>
              <a:gd name="connsiteY119" fmla="*/ 4810261 h 6319107"/>
              <a:gd name="connsiteX120" fmla="*/ 1697626 w 2238819"/>
              <a:gd name="connsiteY120" fmla="*/ 4491605 h 6319107"/>
              <a:gd name="connsiteX121" fmla="*/ 1610386 w 2238819"/>
              <a:gd name="connsiteY121" fmla="*/ 4318857 h 6319107"/>
              <a:gd name="connsiteX122" fmla="*/ 1585058 w 2238819"/>
              <a:gd name="connsiteY122" fmla="*/ 4137666 h 6319107"/>
              <a:gd name="connsiteX123" fmla="*/ 1590686 w 2238819"/>
              <a:gd name="connsiteY123" fmla="*/ 3883305 h 6319107"/>
              <a:gd name="connsiteX124" fmla="*/ 1503446 w 2238819"/>
              <a:gd name="connsiteY124" fmla="*/ 3304661 h 6319107"/>
              <a:gd name="connsiteX125" fmla="*/ 1528341 w 2238819"/>
              <a:gd name="connsiteY125" fmla="*/ 3305094 h 6319107"/>
              <a:gd name="connsiteX126" fmla="*/ 1538514 w 2238819"/>
              <a:gd name="connsiteY126" fmla="*/ 3324576 h 6319107"/>
              <a:gd name="connsiteX127" fmla="*/ 1661258 w 2238819"/>
              <a:gd name="connsiteY127" fmla="*/ 3295786 h 6319107"/>
              <a:gd name="connsiteX128" fmla="*/ 1939648 w 2238819"/>
              <a:gd name="connsiteY128" fmla="*/ 3204649 h 6319107"/>
              <a:gd name="connsiteX129" fmla="*/ 1823400 w 2238819"/>
              <a:gd name="connsiteY129" fmla="*/ 2728183 h 6319107"/>
              <a:gd name="connsiteX130" fmla="*/ 1989437 w 2238819"/>
              <a:gd name="connsiteY130" fmla="*/ 2342852 h 6319107"/>
              <a:gd name="connsiteX131" fmla="*/ 2054813 w 2238819"/>
              <a:gd name="connsiteY131" fmla="*/ 2133519 h 6319107"/>
              <a:gd name="connsiteX132" fmla="*/ 2014765 w 2238819"/>
              <a:gd name="connsiteY132" fmla="*/ 1942370 h 6319107"/>
              <a:gd name="connsiteX133" fmla="*/ 1800885 w 2238819"/>
              <a:gd name="connsiteY133" fmla="*/ 1516992 h 6319107"/>
              <a:gd name="connsiteX134" fmla="*/ 1707584 w 2238819"/>
              <a:gd name="connsiteY134" fmla="*/ 1286226 h 6319107"/>
              <a:gd name="connsiteX135" fmla="*/ 1690482 w 2238819"/>
              <a:gd name="connsiteY135" fmla="*/ 1238168 h 6319107"/>
              <a:gd name="connsiteX136" fmla="*/ 1625106 w 2238819"/>
              <a:gd name="connsiteY136" fmla="*/ 1144650 h 6319107"/>
              <a:gd name="connsiteX137" fmla="*/ 1587656 w 2238819"/>
              <a:gd name="connsiteY137" fmla="*/ 1068234 h 6319107"/>
              <a:gd name="connsiteX138" fmla="*/ 1290000 w 2238819"/>
              <a:gd name="connsiteY138" fmla="*/ 1021692 h 6319107"/>
              <a:gd name="connsiteX139" fmla="*/ 1045164 w 2238819"/>
              <a:gd name="connsiteY139" fmla="*/ 982943 h 6319107"/>
              <a:gd name="connsiteX140" fmla="*/ 986065 w 2238819"/>
              <a:gd name="connsiteY140" fmla="*/ 892455 h 6319107"/>
              <a:gd name="connsiteX141" fmla="*/ 992344 w 2238819"/>
              <a:gd name="connsiteY141" fmla="*/ 675977 h 6319107"/>
              <a:gd name="connsiteX142" fmla="*/ 1045164 w 2238819"/>
              <a:gd name="connsiteY142" fmla="*/ 649999 h 6319107"/>
              <a:gd name="connsiteX143" fmla="*/ 1068110 w 2238819"/>
              <a:gd name="connsiteY143" fmla="*/ 527258 h 6319107"/>
              <a:gd name="connsiteX144" fmla="*/ 1035250 w 2238819"/>
              <a:gd name="connsiteY144" fmla="*/ 465029 h 6319107"/>
              <a:gd name="connsiteX145" fmla="*/ 1042460 w 2238819"/>
              <a:gd name="connsiteY145" fmla="*/ 302859 h 6319107"/>
              <a:gd name="connsiteX146" fmla="*/ 1016466 w 2238819"/>
              <a:gd name="connsiteY146" fmla="*/ 173138 h 6319107"/>
              <a:gd name="connsiteX147" fmla="*/ 925123 w 2238819"/>
              <a:gd name="connsiteY147" fmla="*/ 81481 h 6319107"/>
              <a:gd name="connsiteX148" fmla="*/ 861535 w 2238819"/>
              <a:gd name="connsiteY148" fmla="*/ 33406 h 6319107"/>
              <a:gd name="connsiteX149" fmla="*/ 831694 w 2238819"/>
              <a:gd name="connsiteY149" fmla="*/ 3922 h 6319107"/>
              <a:gd name="connsiteX150" fmla="*/ 715174 w 2238819"/>
              <a:gd name="connsiteY15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1958915 w 2238819"/>
              <a:gd name="connsiteY114" fmla="*/ 5863206 h 6319107"/>
              <a:gd name="connsiteX115" fmla="*/ 1973202 w 2238819"/>
              <a:gd name="connsiteY115" fmla="*/ 5840260 h 6319107"/>
              <a:gd name="connsiteX116" fmla="*/ 1912588 w 2238819"/>
              <a:gd name="connsiteY116" fmla="*/ 5609495 h 6319107"/>
              <a:gd name="connsiteX117" fmla="*/ 1920165 w 2238819"/>
              <a:gd name="connsiteY117" fmla="*/ 5515543 h 6319107"/>
              <a:gd name="connsiteX118" fmla="*/ 1808678 w 2238819"/>
              <a:gd name="connsiteY118" fmla="*/ 5029335 h 6319107"/>
              <a:gd name="connsiteX119" fmla="*/ 1775558 w 2238819"/>
              <a:gd name="connsiteY119" fmla="*/ 4810261 h 6319107"/>
              <a:gd name="connsiteX120" fmla="*/ 1697626 w 2238819"/>
              <a:gd name="connsiteY120" fmla="*/ 4491605 h 6319107"/>
              <a:gd name="connsiteX121" fmla="*/ 1610386 w 2238819"/>
              <a:gd name="connsiteY121" fmla="*/ 4318857 h 6319107"/>
              <a:gd name="connsiteX122" fmla="*/ 1585058 w 2238819"/>
              <a:gd name="connsiteY122" fmla="*/ 4137666 h 6319107"/>
              <a:gd name="connsiteX123" fmla="*/ 1590686 w 2238819"/>
              <a:gd name="connsiteY123" fmla="*/ 3883305 h 6319107"/>
              <a:gd name="connsiteX124" fmla="*/ 1503446 w 2238819"/>
              <a:gd name="connsiteY124" fmla="*/ 3304661 h 6319107"/>
              <a:gd name="connsiteX125" fmla="*/ 1528341 w 2238819"/>
              <a:gd name="connsiteY125" fmla="*/ 3305094 h 6319107"/>
              <a:gd name="connsiteX126" fmla="*/ 1538514 w 2238819"/>
              <a:gd name="connsiteY126" fmla="*/ 3324576 h 6319107"/>
              <a:gd name="connsiteX127" fmla="*/ 1661258 w 2238819"/>
              <a:gd name="connsiteY127" fmla="*/ 3295786 h 6319107"/>
              <a:gd name="connsiteX128" fmla="*/ 1939648 w 2238819"/>
              <a:gd name="connsiteY128" fmla="*/ 3204649 h 6319107"/>
              <a:gd name="connsiteX129" fmla="*/ 1823400 w 2238819"/>
              <a:gd name="connsiteY129" fmla="*/ 2728183 h 6319107"/>
              <a:gd name="connsiteX130" fmla="*/ 1989437 w 2238819"/>
              <a:gd name="connsiteY130" fmla="*/ 2342852 h 6319107"/>
              <a:gd name="connsiteX131" fmla="*/ 2054813 w 2238819"/>
              <a:gd name="connsiteY131" fmla="*/ 2133519 h 6319107"/>
              <a:gd name="connsiteX132" fmla="*/ 2014765 w 2238819"/>
              <a:gd name="connsiteY132" fmla="*/ 1942370 h 6319107"/>
              <a:gd name="connsiteX133" fmla="*/ 1800885 w 2238819"/>
              <a:gd name="connsiteY133" fmla="*/ 1516992 h 6319107"/>
              <a:gd name="connsiteX134" fmla="*/ 1707584 w 2238819"/>
              <a:gd name="connsiteY134" fmla="*/ 1286226 h 6319107"/>
              <a:gd name="connsiteX135" fmla="*/ 1690482 w 2238819"/>
              <a:gd name="connsiteY135" fmla="*/ 1238168 h 6319107"/>
              <a:gd name="connsiteX136" fmla="*/ 1625106 w 2238819"/>
              <a:gd name="connsiteY136" fmla="*/ 1144650 h 6319107"/>
              <a:gd name="connsiteX137" fmla="*/ 1587656 w 2238819"/>
              <a:gd name="connsiteY137" fmla="*/ 1068234 h 6319107"/>
              <a:gd name="connsiteX138" fmla="*/ 1290000 w 2238819"/>
              <a:gd name="connsiteY138" fmla="*/ 1021692 h 6319107"/>
              <a:gd name="connsiteX139" fmla="*/ 1045164 w 2238819"/>
              <a:gd name="connsiteY139" fmla="*/ 982943 h 6319107"/>
              <a:gd name="connsiteX140" fmla="*/ 986065 w 2238819"/>
              <a:gd name="connsiteY140" fmla="*/ 892455 h 6319107"/>
              <a:gd name="connsiteX141" fmla="*/ 992344 w 2238819"/>
              <a:gd name="connsiteY141" fmla="*/ 675977 h 6319107"/>
              <a:gd name="connsiteX142" fmla="*/ 1045164 w 2238819"/>
              <a:gd name="connsiteY142" fmla="*/ 649999 h 6319107"/>
              <a:gd name="connsiteX143" fmla="*/ 1068110 w 2238819"/>
              <a:gd name="connsiteY143" fmla="*/ 527258 h 6319107"/>
              <a:gd name="connsiteX144" fmla="*/ 1035250 w 2238819"/>
              <a:gd name="connsiteY144" fmla="*/ 465029 h 6319107"/>
              <a:gd name="connsiteX145" fmla="*/ 1042460 w 2238819"/>
              <a:gd name="connsiteY145" fmla="*/ 302859 h 6319107"/>
              <a:gd name="connsiteX146" fmla="*/ 1016466 w 2238819"/>
              <a:gd name="connsiteY146" fmla="*/ 173138 h 6319107"/>
              <a:gd name="connsiteX147" fmla="*/ 925123 w 2238819"/>
              <a:gd name="connsiteY147" fmla="*/ 81481 h 6319107"/>
              <a:gd name="connsiteX148" fmla="*/ 861535 w 2238819"/>
              <a:gd name="connsiteY148" fmla="*/ 33406 h 6319107"/>
              <a:gd name="connsiteX149" fmla="*/ 831694 w 2238819"/>
              <a:gd name="connsiteY149" fmla="*/ 3922 h 6319107"/>
              <a:gd name="connsiteX150" fmla="*/ 715174 w 2238819"/>
              <a:gd name="connsiteY15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1958915 w 2238819"/>
              <a:gd name="connsiteY114" fmla="*/ 5863206 h 6319107"/>
              <a:gd name="connsiteX115" fmla="*/ 1973202 w 2238819"/>
              <a:gd name="connsiteY115" fmla="*/ 5840260 h 6319107"/>
              <a:gd name="connsiteX116" fmla="*/ 1912588 w 2238819"/>
              <a:gd name="connsiteY116" fmla="*/ 5609495 h 6319107"/>
              <a:gd name="connsiteX117" fmla="*/ 1920165 w 2238819"/>
              <a:gd name="connsiteY117" fmla="*/ 5515543 h 6319107"/>
              <a:gd name="connsiteX118" fmla="*/ 1808678 w 2238819"/>
              <a:gd name="connsiteY118" fmla="*/ 5029335 h 6319107"/>
              <a:gd name="connsiteX119" fmla="*/ 1775558 w 2238819"/>
              <a:gd name="connsiteY119" fmla="*/ 4810261 h 6319107"/>
              <a:gd name="connsiteX120" fmla="*/ 1697626 w 2238819"/>
              <a:gd name="connsiteY120" fmla="*/ 4491605 h 6319107"/>
              <a:gd name="connsiteX121" fmla="*/ 1610386 w 2238819"/>
              <a:gd name="connsiteY121" fmla="*/ 4318857 h 6319107"/>
              <a:gd name="connsiteX122" fmla="*/ 1585058 w 2238819"/>
              <a:gd name="connsiteY122" fmla="*/ 4137666 h 6319107"/>
              <a:gd name="connsiteX123" fmla="*/ 1590686 w 2238819"/>
              <a:gd name="connsiteY123" fmla="*/ 3883305 h 6319107"/>
              <a:gd name="connsiteX124" fmla="*/ 1503446 w 2238819"/>
              <a:gd name="connsiteY124" fmla="*/ 3304661 h 6319107"/>
              <a:gd name="connsiteX125" fmla="*/ 1528341 w 2238819"/>
              <a:gd name="connsiteY125" fmla="*/ 3305094 h 6319107"/>
              <a:gd name="connsiteX126" fmla="*/ 1538514 w 2238819"/>
              <a:gd name="connsiteY126" fmla="*/ 3324576 h 6319107"/>
              <a:gd name="connsiteX127" fmla="*/ 1661258 w 2238819"/>
              <a:gd name="connsiteY127" fmla="*/ 3295786 h 6319107"/>
              <a:gd name="connsiteX128" fmla="*/ 1939648 w 2238819"/>
              <a:gd name="connsiteY128" fmla="*/ 3204649 h 6319107"/>
              <a:gd name="connsiteX129" fmla="*/ 1823400 w 2238819"/>
              <a:gd name="connsiteY129" fmla="*/ 2728183 h 6319107"/>
              <a:gd name="connsiteX130" fmla="*/ 1989437 w 2238819"/>
              <a:gd name="connsiteY130" fmla="*/ 2342852 h 6319107"/>
              <a:gd name="connsiteX131" fmla="*/ 2054813 w 2238819"/>
              <a:gd name="connsiteY131" fmla="*/ 2133519 h 6319107"/>
              <a:gd name="connsiteX132" fmla="*/ 2014765 w 2238819"/>
              <a:gd name="connsiteY132" fmla="*/ 1942370 h 6319107"/>
              <a:gd name="connsiteX133" fmla="*/ 1800885 w 2238819"/>
              <a:gd name="connsiteY133" fmla="*/ 1516992 h 6319107"/>
              <a:gd name="connsiteX134" fmla="*/ 1707584 w 2238819"/>
              <a:gd name="connsiteY134" fmla="*/ 1286226 h 6319107"/>
              <a:gd name="connsiteX135" fmla="*/ 1690482 w 2238819"/>
              <a:gd name="connsiteY135" fmla="*/ 1238168 h 6319107"/>
              <a:gd name="connsiteX136" fmla="*/ 1625106 w 2238819"/>
              <a:gd name="connsiteY136" fmla="*/ 1144650 h 6319107"/>
              <a:gd name="connsiteX137" fmla="*/ 1587656 w 2238819"/>
              <a:gd name="connsiteY137" fmla="*/ 1068234 h 6319107"/>
              <a:gd name="connsiteX138" fmla="*/ 1290000 w 2238819"/>
              <a:gd name="connsiteY138" fmla="*/ 1021692 h 6319107"/>
              <a:gd name="connsiteX139" fmla="*/ 1045164 w 2238819"/>
              <a:gd name="connsiteY139" fmla="*/ 982943 h 6319107"/>
              <a:gd name="connsiteX140" fmla="*/ 986065 w 2238819"/>
              <a:gd name="connsiteY140" fmla="*/ 892455 h 6319107"/>
              <a:gd name="connsiteX141" fmla="*/ 992344 w 2238819"/>
              <a:gd name="connsiteY141" fmla="*/ 675977 h 6319107"/>
              <a:gd name="connsiteX142" fmla="*/ 1045164 w 2238819"/>
              <a:gd name="connsiteY142" fmla="*/ 649999 h 6319107"/>
              <a:gd name="connsiteX143" fmla="*/ 1068110 w 2238819"/>
              <a:gd name="connsiteY143" fmla="*/ 527258 h 6319107"/>
              <a:gd name="connsiteX144" fmla="*/ 1035250 w 2238819"/>
              <a:gd name="connsiteY144" fmla="*/ 465029 h 6319107"/>
              <a:gd name="connsiteX145" fmla="*/ 1042460 w 2238819"/>
              <a:gd name="connsiteY145" fmla="*/ 302859 h 6319107"/>
              <a:gd name="connsiteX146" fmla="*/ 1016466 w 2238819"/>
              <a:gd name="connsiteY146" fmla="*/ 173138 h 6319107"/>
              <a:gd name="connsiteX147" fmla="*/ 925123 w 2238819"/>
              <a:gd name="connsiteY147" fmla="*/ 81481 h 6319107"/>
              <a:gd name="connsiteX148" fmla="*/ 861535 w 2238819"/>
              <a:gd name="connsiteY148" fmla="*/ 33406 h 6319107"/>
              <a:gd name="connsiteX149" fmla="*/ 831694 w 2238819"/>
              <a:gd name="connsiteY149" fmla="*/ 3922 h 6319107"/>
              <a:gd name="connsiteX150" fmla="*/ 715174 w 2238819"/>
              <a:gd name="connsiteY15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211110 w 2238819"/>
              <a:gd name="connsiteY113" fmla="*/ 6055870 h 6319107"/>
              <a:gd name="connsiteX114" fmla="*/ 1958915 w 2238819"/>
              <a:gd name="connsiteY114" fmla="*/ 5863206 h 6319107"/>
              <a:gd name="connsiteX115" fmla="*/ 1973202 w 2238819"/>
              <a:gd name="connsiteY115" fmla="*/ 5840260 h 6319107"/>
              <a:gd name="connsiteX116" fmla="*/ 1912588 w 2238819"/>
              <a:gd name="connsiteY116" fmla="*/ 5609495 h 6319107"/>
              <a:gd name="connsiteX117" fmla="*/ 1920165 w 2238819"/>
              <a:gd name="connsiteY117" fmla="*/ 5515543 h 6319107"/>
              <a:gd name="connsiteX118" fmla="*/ 1808678 w 2238819"/>
              <a:gd name="connsiteY118" fmla="*/ 5029335 h 6319107"/>
              <a:gd name="connsiteX119" fmla="*/ 1775558 w 2238819"/>
              <a:gd name="connsiteY119" fmla="*/ 4810261 h 6319107"/>
              <a:gd name="connsiteX120" fmla="*/ 1697626 w 2238819"/>
              <a:gd name="connsiteY120" fmla="*/ 4491605 h 6319107"/>
              <a:gd name="connsiteX121" fmla="*/ 1610386 w 2238819"/>
              <a:gd name="connsiteY121" fmla="*/ 4318857 h 6319107"/>
              <a:gd name="connsiteX122" fmla="*/ 1585058 w 2238819"/>
              <a:gd name="connsiteY122" fmla="*/ 4137666 h 6319107"/>
              <a:gd name="connsiteX123" fmla="*/ 1590686 w 2238819"/>
              <a:gd name="connsiteY123" fmla="*/ 3883305 h 6319107"/>
              <a:gd name="connsiteX124" fmla="*/ 1503446 w 2238819"/>
              <a:gd name="connsiteY124" fmla="*/ 3304661 h 6319107"/>
              <a:gd name="connsiteX125" fmla="*/ 1528341 w 2238819"/>
              <a:gd name="connsiteY125" fmla="*/ 3305094 h 6319107"/>
              <a:gd name="connsiteX126" fmla="*/ 1538514 w 2238819"/>
              <a:gd name="connsiteY126" fmla="*/ 3324576 h 6319107"/>
              <a:gd name="connsiteX127" fmla="*/ 1661258 w 2238819"/>
              <a:gd name="connsiteY127" fmla="*/ 3295786 h 6319107"/>
              <a:gd name="connsiteX128" fmla="*/ 1939648 w 2238819"/>
              <a:gd name="connsiteY128" fmla="*/ 3204649 h 6319107"/>
              <a:gd name="connsiteX129" fmla="*/ 1823400 w 2238819"/>
              <a:gd name="connsiteY129" fmla="*/ 2728183 h 6319107"/>
              <a:gd name="connsiteX130" fmla="*/ 1989437 w 2238819"/>
              <a:gd name="connsiteY130" fmla="*/ 2342852 h 6319107"/>
              <a:gd name="connsiteX131" fmla="*/ 2054813 w 2238819"/>
              <a:gd name="connsiteY131" fmla="*/ 2133519 h 6319107"/>
              <a:gd name="connsiteX132" fmla="*/ 2014765 w 2238819"/>
              <a:gd name="connsiteY132" fmla="*/ 1942370 h 6319107"/>
              <a:gd name="connsiteX133" fmla="*/ 1800885 w 2238819"/>
              <a:gd name="connsiteY133" fmla="*/ 1516992 h 6319107"/>
              <a:gd name="connsiteX134" fmla="*/ 1707584 w 2238819"/>
              <a:gd name="connsiteY134" fmla="*/ 1286226 h 6319107"/>
              <a:gd name="connsiteX135" fmla="*/ 1690482 w 2238819"/>
              <a:gd name="connsiteY135" fmla="*/ 1238168 h 6319107"/>
              <a:gd name="connsiteX136" fmla="*/ 1625106 w 2238819"/>
              <a:gd name="connsiteY136" fmla="*/ 1144650 h 6319107"/>
              <a:gd name="connsiteX137" fmla="*/ 1587656 w 2238819"/>
              <a:gd name="connsiteY137" fmla="*/ 1068234 h 6319107"/>
              <a:gd name="connsiteX138" fmla="*/ 1290000 w 2238819"/>
              <a:gd name="connsiteY138" fmla="*/ 1021692 h 6319107"/>
              <a:gd name="connsiteX139" fmla="*/ 1045164 w 2238819"/>
              <a:gd name="connsiteY139" fmla="*/ 982943 h 6319107"/>
              <a:gd name="connsiteX140" fmla="*/ 986065 w 2238819"/>
              <a:gd name="connsiteY140" fmla="*/ 892455 h 6319107"/>
              <a:gd name="connsiteX141" fmla="*/ 992344 w 2238819"/>
              <a:gd name="connsiteY141" fmla="*/ 675977 h 6319107"/>
              <a:gd name="connsiteX142" fmla="*/ 1045164 w 2238819"/>
              <a:gd name="connsiteY142" fmla="*/ 649999 h 6319107"/>
              <a:gd name="connsiteX143" fmla="*/ 1068110 w 2238819"/>
              <a:gd name="connsiteY143" fmla="*/ 527258 h 6319107"/>
              <a:gd name="connsiteX144" fmla="*/ 1035250 w 2238819"/>
              <a:gd name="connsiteY144" fmla="*/ 465029 h 6319107"/>
              <a:gd name="connsiteX145" fmla="*/ 1042460 w 2238819"/>
              <a:gd name="connsiteY145" fmla="*/ 302859 h 6319107"/>
              <a:gd name="connsiteX146" fmla="*/ 1016466 w 2238819"/>
              <a:gd name="connsiteY146" fmla="*/ 173138 h 6319107"/>
              <a:gd name="connsiteX147" fmla="*/ 925123 w 2238819"/>
              <a:gd name="connsiteY147" fmla="*/ 81481 h 6319107"/>
              <a:gd name="connsiteX148" fmla="*/ 861535 w 2238819"/>
              <a:gd name="connsiteY148" fmla="*/ 33406 h 6319107"/>
              <a:gd name="connsiteX149" fmla="*/ 831694 w 2238819"/>
              <a:gd name="connsiteY149" fmla="*/ 3922 h 6319107"/>
              <a:gd name="connsiteX150" fmla="*/ 715174 w 2238819"/>
              <a:gd name="connsiteY15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224965 w 2238819"/>
              <a:gd name="connsiteY112" fmla="*/ 6097434 h 6319107"/>
              <a:gd name="connsiteX113" fmla="*/ 2161104 w 2238819"/>
              <a:gd name="connsiteY113" fmla="*/ 6110638 h 6319107"/>
              <a:gd name="connsiteX114" fmla="*/ 1958915 w 2238819"/>
              <a:gd name="connsiteY114" fmla="*/ 5863206 h 6319107"/>
              <a:gd name="connsiteX115" fmla="*/ 1973202 w 2238819"/>
              <a:gd name="connsiteY115" fmla="*/ 5840260 h 6319107"/>
              <a:gd name="connsiteX116" fmla="*/ 1912588 w 2238819"/>
              <a:gd name="connsiteY116" fmla="*/ 5609495 h 6319107"/>
              <a:gd name="connsiteX117" fmla="*/ 1920165 w 2238819"/>
              <a:gd name="connsiteY117" fmla="*/ 5515543 h 6319107"/>
              <a:gd name="connsiteX118" fmla="*/ 1808678 w 2238819"/>
              <a:gd name="connsiteY118" fmla="*/ 5029335 h 6319107"/>
              <a:gd name="connsiteX119" fmla="*/ 1775558 w 2238819"/>
              <a:gd name="connsiteY119" fmla="*/ 4810261 h 6319107"/>
              <a:gd name="connsiteX120" fmla="*/ 1697626 w 2238819"/>
              <a:gd name="connsiteY120" fmla="*/ 4491605 h 6319107"/>
              <a:gd name="connsiteX121" fmla="*/ 1610386 w 2238819"/>
              <a:gd name="connsiteY121" fmla="*/ 4318857 h 6319107"/>
              <a:gd name="connsiteX122" fmla="*/ 1585058 w 2238819"/>
              <a:gd name="connsiteY122" fmla="*/ 4137666 h 6319107"/>
              <a:gd name="connsiteX123" fmla="*/ 1590686 w 2238819"/>
              <a:gd name="connsiteY123" fmla="*/ 3883305 h 6319107"/>
              <a:gd name="connsiteX124" fmla="*/ 1503446 w 2238819"/>
              <a:gd name="connsiteY124" fmla="*/ 3304661 h 6319107"/>
              <a:gd name="connsiteX125" fmla="*/ 1528341 w 2238819"/>
              <a:gd name="connsiteY125" fmla="*/ 3305094 h 6319107"/>
              <a:gd name="connsiteX126" fmla="*/ 1538514 w 2238819"/>
              <a:gd name="connsiteY126" fmla="*/ 3324576 h 6319107"/>
              <a:gd name="connsiteX127" fmla="*/ 1661258 w 2238819"/>
              <a:gd name="connsiteY127" fmla="*/ 3295786 h 6319107"/>
              <a:gd name="connsiteX128" fmla="*/ 1939648 w 2238819"/>
              <a:gd name="connsiteY128" fmla="*/ 3204649 h 6319107"/>
              <a:gd name="connsiteX129" fmla="*/ 1823400 w 2238819"/>
              <a:gd name="connsiteY129" fmla="*/ 2728183 h 6319107"/>
              <a:gd name="connsiteX130" fmla="*/ 1989437 w 2238819"/>
              <a:gd name="connsiteY130" fmla="*/ 2342852 h 6319107"/>
              <a:gd name="connsiteX131" fmla="*/ 2054813 w 2238819"/>
              <a:gd name="connsiteY131" fmla="*/ 2133519 h 6319107"/>
              <a:gd name="connsiteX132" fmla="*/ 2014765 w 2238819"/>
              <a:gd name="connsiteY132" fmla="*/ 1942370 h 6319107"/>
              <a:gd name="connsiteX133" fmla="*/ 1800885 w 2238819"/>
              <a:gd name="connsiteY133" fmla="*/ 1516992 h 6319107"/>
              <a:gd name="connsiteX134" fmla="*/ 1707584 w 2238819"/>
              <a:gd name="connsiteY134" fmla="*/ 1286226 h 6319107"/>
              <a:gd name="connsiteX135" fmla="*/ 1690482 w 2238819"/>
              <a:gd name="connsiteY135" fmla="*/ 1238168 h 6319107"/>
              <a:gd name="connsiteX136" fmla="*/ 1625106 w 2238819"/>
              <a:gd name="connsiteY136" fmla="*/ 1144650 h 6319107"/>
              <a:gd name="connsiteX137" fmla="*/ 1587656 w 2238819"/>
              <a:gd name="connsiteY137" fmla="*/ 1068234 h 6319107"/>
              <a:gd name="connsiteX138" fmla="*/ 1290000 w 2238819"/>
              <a:gd name="connsiteY138" fmla="*/ 1021692 h 6319107"/>
              <a:gd name="connsiteX139" fmla="*/ 1045164 w 2238819"/>
              <a:gd name="connsiteY139" fmla="*/ 982943 h 6319107"/>
              <a:gd name="connsiteX140" fmla="*/ 986065 w 2238819"/>
              <a:gd name="connsiteY140" fmla="*/ 892455 h 6319107"/>
              <a:gd name="connsiteX141" fmla="*/ 992344 w 2238819"/>
              <a:gd name="connsiteY141" fmla="*/ 675977 h 6319107"/>
              <a:gd name="connsiteX142" fmla="*/ 1045164 w 2238819"/>
              <a:gd name="connsiteY142" fmla="*/ 649999 h 6319107"/>
              <a:gd name="connsiteX143" fmla="*/ 1068110 w 2238819"/>
              <a:gd name="connsiteY143" fmla="*/ 527258 h 6319107"/>
              <a:gd name="connsiteX144" fmla="*/ 1035250 w 2238819"/>
              <a:gd name="connsiteY144" fmla="*/ 465029 h 6319107"/>
              <a:gd name="connsiteX145" fmla="*/ 1042460 w 2238819"/>
              <a:gd name="connsiteY145" fmla="*/ 302859 h 6319107"/>
              <a:gd name="connsiteX146" fmla="*/ 1016466 w 2238819"/>
              <a:gd name="connsiteY146" fmla="*/ 173138 h 6319107"/>
              <a:gd name="connsiteX147" fmla="*/ 925123 w 2238819"/>
              <a:gd name="connsiteY147" fmla="*/ 81481 h 6319107"/>
              <a:gd name="connsiteX148" fmla="*/ 861535 w 2238819"/>
              <a:gd name="connsiteY148" fmla="*/ 33406 h 6319107"/>
              <a:gd name="connsiteX149" fmla="*/ 831694 w 2238819"/>
              <a:gd name="connsiteY149" fmla="*/ 3922 h 6319107"/>
              <a:gd name="connsiteX150" fmla="*/ 715174 w 2238819"/>
              <a:gd name="connsiteY150" fmla="*/ 20972 h 6319107"/>
              <a:gd name="connsiteX0" fmla="*/ 715174 w 2238819"/>
              <a:gd name="connsiteY0" fmla="*/ 20972 h 6319107"/>
              <a:gd name="connsiteX1" fmla="*/ 661533 w 2238819"/>
              <a:gd name="connsiteY1" fmla="*/ 13 h 6319107"/>
              <a:gd name="connsiteX2" fmla="*/ 596523 w 2238819"/>
              <a:gd name="connsiteY2" fmla="*/ 25591 h 6319107"/>
              <a:gd name="connsiteX3" fmla="*/ 590128 w 2238819"/>
              <a:gd name="connsiteY3" fmla="*/ 65023 h 6319107"/>
              <a:gd name="connsiteX4" fmla="*/ 467924 w 2238819"/>
              <a:gd name="connsiteY4" fmla="*/ 137848 h 6319107"/>
              <a:gd name="connsiteX5" fmla="*/ 429913 w 2238819"/>
              <a:gd name="connsiteY5" fmla="*/ 258631 h 6319107"/>
              <a:gd name="connsiteX6" fmla="*/ 482845 w 2238819"/>
              <a:gd name="connsiteY6" fmla="*/ 490605 h 6319107"/>
              <a:gd name="connsiteX7" fmla="*/ 426360 w 2238819"/>
              <a:gd name="connsiteY7" fmla="*/ 645493 h 6319107"/>
              <a:gd name="connsiteX8" fmla="*/ 507001 w 2238819"/>
              <a:gd name="connsiteY8" fmla="*/ 735725 h 6319107"/>
              <a:gd name="connsiteX9" fmla="*/ 548565 w 2238819"/>
              <a:gd name="connsiteY9" fmla="*/ 818852 h 6319107"/>
              <a:gd name="connsiteX10" fmla="*/ 576274 w 2238819"/>
              <a:gd name="connsiteY10" fmla="*/ 860416 h 6319107"/>
              <a:gd name="connsiteX11" fmla="*/ 562419 w 2238819"/>
              <a:gd name="connsiteY11" fmla="*/ 1040525 h 6319107"/>
              <a:gd name="connsiteX12" fmla="*/ 548565 w 2238819"/>
              <a:gd name="connsiteY12" fmla="*/ 1109798 h 6319107"/>
              <a:gd name="connsiteX13" fmla="*/ 465437 w 2238819"/>
              <a:gd name="connsiteY13" fmla="*/ 1137507 h 6319107"/>
              <a:gd name="connsiteX14" fmla="*/ 368456 w 2238819"/>
              <a:gd name="connsiteY14" fmla="*/ 1165216 h 6319107"/>
              <a:gd name="connsiteX15" fmla="*/ 326892 w 2238819"/>
              <a:gd name="connsiteY15" fmla="*/ 1179070 h 6319107"/>
              <a:gd name="connsiteX16" fmla="*/ 271474 w 2238819"/>
              <a:gd name="connsiteY16" fmla="*/ 1192925 h 6319107"/>
              <a:gd name="connsiteX17" fmla="*/ 188346 w 2238819"/>
              <a:gd name="connsiteY17" fmla="*/ 1220634 h 6319107"/>
              <a:gd name="connsiteX18" fmla="*/ 146783 w 2238819"/>
              <a:gd name="connsiteY18" fmla="*/ 1262198 h 6319107"/>
              <a:gd name="connsiteX19" fmla="*/ 105219 w 2238819"/>
              <a:gd name="connsiteY19" fmla="*/ 1289907 h 6319107"/>
              <a:gd name="connsiteX20" fmla="*/ 35946 w 2238819"/>
              <a:gd name="connsiteY20" fmla="*/ 1414598 h 6319107"/>
              <a:gd name="connsiteX21" fmla="*/ 22092 w 2238819"/>
              <a:gd name="connsiteY21" fmla="*/ 1483870 h 6319107"/>
              <a:gd name="connsiteX22" fmla="*/ 22092 w 2238819"/>
              <a:gd name="connsiteY22" fmla="*/ 3035580 h 6319107"/>
              <a:gd name="connsiteX23" fmla="*/ 35946 w 2238819"/>
              <a:gd name="connsiteY23" fmla="*/ 3146416 h 6319107"/>
              <a:gd name="connsiteX24" fmla="*/ 63656 w 2238819"/>
              <a:gd name="connsiteY24" fmla="*/ 3312670 h 6319107"/>
              <a:gd name="connsiteX25" fmla="*/ 77510 w 2238819"/>
              <a:gd name="connsiteY25" fmla="*/ 3409652 h 6319107"/>
              <a:gd name="connsiteX26" fmla="*/ 105219 w 2238819"/>
              <a:gd name="connsiteY26" fmla="*/ 3492780 h 6319107"/>
              <a:gd name="connsiteX27" fmla="*/ 119074 w 2238819"/>
              <a:gd name="connsiteY27" fmla="*/ 3562052 h 6319107"/>
              <a:gd name="connsiteX28" fmla="*/ 146783 w 2238819"/>
              <a:gd name="connsiteY28" fmla="*/ 3686743 h 6319107"/>
              <a:gd name="connsiteX29" fmla="*/ 174492 w 2238819"/>
              <a:gd name="connsiteY29" fmla="*/ 3839143 h 6319107"/>
              <a:gd name="connsiteX30" fmla="*/ 202201 w 2238819"/>
              <a:gd name="connsiteY30" fmla="*/ 3936125 h 6319107"/>
              <a:gd name="connsiteX31" fmla="*/ 216056 w 2238819"/>
              <a:gd name="connsiteY31" fmla="*/ 4019252 h 6319107"/>
              <a:gd name="connsiteX32" fmla="*/ 229910 w 2238819"/>
              <a:gd name="connsiteY32" fmla="*/ 4060816 h 6319107"/>
              <a:gd name="connsiteX33" fmla="*/ 257619 w 2238819"/>
              <a:gd name="connsiteY33" fmla="*/ 4185507 h 6319107"/>
              <a:gd name="connsiteX34" fmla="*/ 271474 w 2238819"/>
              <a:gd name="connsiteY34" fmla="*/ 4227070 h 6319107"/>
              <a:gd name="connsiteX35" fmla="*/ 299183 w 2238819"/>
              <a:gd name="connsiteY35" fmla="*/ 4351761 h 6319107"/>
              <a:gd name="connsiteX36" fmla="*/ 326892 w 2238819"/>
              <a:gd name="connsiteY36" fmla="*/ 4434889 h 6319107"/>
              <a:gd name="connsiteX37" fmla="*/ 340746 w 2238819"/>
              <a:gd name="connsiteY37" fmla="*/ 4476452 h 6319107"/>
              <a:gd name="connsiteX38" fmla="*/ 354601 w 2238819"/>
              <a:gd name="connsiteY38" fmla="*/ 4518016 h 6319107"/>
              <a:gd name="connsiteX39" fmla="*/ 368456 w 2238819"/>
              <a:gd name="connsiteY39" fmla="*/ 4642707 h 6319107"/>
              <a:gd name="connsiteX40" fmla="*/ 382310 w 2238819"/>
              <a:gd name="connsiteY40" fmla="*/ 4739689 h 6319107"/>
              <a:gd name="connsiteX41" fmla="*/ 396165 w 2238819"/>
              <a:gd name="connsiteY41" fmla="*/ 5072198 h 6319107"/>
              <a:gd name="connsiteX42" fmla="*/ 410019 w 2238819"/>
              <a:gd name="connsiteY42" fmla="*/ 5252307 h 6319107"/>
              <a:gd name="connsiteX43" fmla="*/ 423874 w 2238819"/>
              <a:gd name="connsiteY43" fmla="*/ 5501689 h 6319107"/>
              <a:gd name="connsiteX44" fmla="*/ 437728 w 2238819"/>
              <a:gd name="connsiteY44" fmla="*/ 5723361 h 6319107"/>
              <a:gd name="connsiteX45" fmla="*/ 423874 w 2238819"/>
              <a:gd name="connsiteY45" fmla="*/ 5931180 h 6319107"/>
              <a:gd name="connsiteX46" fmla="*/ 382310 w 2238819"/>
              <a:gd name="connsiteY46" fmla="*/ 6014307 h 6319107"/>
              <a:gd name="connsiteX47" fmla="*/ 340746 w 2238819"/>
              <a:gd name="connsiteY47" fmla="*/ 6042016 h 6319107"/>
              <a:gd name="connsiteX48" fmla="*/ 271474 w 2238819"/>
              <a:gd name="connsiteY48" fmla="*/ 6125143 h 6319107"/>
              <a:gd name="connsiteX49" fmla="*/ 285328 w 2238819"/>
              <a:gd name="connsiteY49" fmla="*/ 6263689 h 6319107"/>
              <a:gd name="connsiteX50" fmla="*/ 368456 w 2238819"/>
              <a:gd name="connsiteY50" fmla="*/ 6235980 h 6319107"/>
              <a:gd name="connsiteX51" fmla="*/ 410019 w 2238819"/>
              <a:gd name="connsiteY51" fmla="*/ 6222125 h 6319107"/>
              <a:gd name="connsiteX52" fmla="*/ 493146 w 2238819"/>
              <a:gd name="connsiteY52" fmla="*/ 6166707 h 6319107"/>
              <a:gd name="connsiteX53" fmla="*/ 534710 w 2238819"/>
              <a:gd name="connsiteY53" fmla="*/ 6152852 h 6319107"/>
              <a:gd name="connsiteX54" fmla="*/ 576274 w 2238819"/>
              <a:gd name="connsiteY54" fmla="*/ 6125143 h 6319107"/>
              <a:gd name="connsiteX55" fmla="*/ 631692 w 2238819"/>
              <a:gd name="connsiteY55" fmla="*/ 6111289 h 6319107"/>
              <a:gd name="connsiteX56" fmla="*/ 714819 w 2238819"/>
              <a:gd name="connsiteY56" fmla="*/ 6083580 h 6319107"/>
              <a:gd name="connsiteX57" fmla="*/ 742528 w 2238819"/>
              <a:gd name="connsiteY57" fmla="*/ 6055870 h 6319107"/>
              <a:gd name="connsiteX58" fmla="*/ 784092 w 2238819"/>
              <a:gd name="connsiteY58" fmla="*/ 6042016 h 6319107"/>
              <a:gd name="connsiteX59" fmla="*/ 811801 w 2238819"/>
              <a:gd name="connsiteY59" fmla="*/ 5958889 h 6319107"/>
              <a:gd name="connsiteX60" fmla="*/ 881074 w 2238819"/>
              <a:gd name="connsiteY60" fmla="*/ 5903470 h 6319107"/>
              <a:gd name="connsiteX61" fmla="*/ 908783 w 2238819"/>
              <a:gd name="connsiteY61" fmla="*/ 5820343 h 6319107"/>
              <a:gd name="connsiteX62" fmla="*/ 881074 w 2238819"/>
              <a:gd name="connsiteY62" fmla="*/ 5363143 h 6319107"/>
              <a:gd name="connsiteX63" fmla="*/ 867219 w 2238819"/>
              <a:gd name="connsiteY63" fmla="*/ 5238452 h 6319107"/>
              <a:gd name="connsiteX64" fmla="*/ 853365 w 2238819"/>
              <a:gd name="connsiteY64" fmla="*/ 5169180 h 6319107"/>
              <a:gd name="connsiteX65" fmla="*/ 839510 w 2238819"/>
              <a:gd name="connsiteY65" fmla="*/ 5044489 h 6319107"/>
              <a:gd name="connsiteX66" fmla="*/ 825656 w 2238819"/>
              <a:gd name="connsiteY66" fmla="*/ 4961361 h 6319107"/>
              <a:gd name="connsiteX67" fmla="*/ 797946 w 2238819"/>
              <a:gd name="connsiteY67" fmla="*/ 4725834 h 6319107"/>
              <a:gd name="connsiteX68" fmla="*/ 811801 w 2238819"/>
              <a:gd name="connsiteY68" fmla="*/ 3700598 h 6319107"/>
              <a:gd name="connsiteX69" fmla="*/ 839510 w 2238819"/>
              <a:gd name="connsiteY69" fmla="*/ 3589761 h 6319107"/>
              <a:gd name="connsiteX70" fmla="*/ 853365 w 2238819"/>
              <a:gd name="connsiteY70" fmla="*/ 3548198 h 6319107"/>
              <a:gd name="connsiteX71" fmla="*/ 894928 w 2238819"/>
              <a:gd name="connsiteY71" fmla="*/ 3534343 h 6319107"/>
              <a:gd name="connsiteX72" fmla="*/ 908783 w 2238819"/>
              <a:gd name="connsiteY72" fmla="*/ 3589761 h 6319107"/>
              <a:gd name="connsiteX73" fmla="*/ 950346 w 2238819"/>
              <a:gd name="connsiteY73" fmla="*/ 3839143 h 6319107"/>
              <a:gd name="connsiteX74" fmla="*/ 1005765 w 2238819"/>
              <a:gd name="connsiteY74" fmla="*/ 3949980 h 6319107"/>
              <a:gd name="connsiteX75" fmla="*/ 1019619 w 2238819"/>
              <a:gd name="connsiteY75" fmla="*/ 4005398 h 6319107"/>
              <a:gd name="connsiteX76" fmla="*/ 1075037 w 2238819"/>
              <a:gd name="connsiteY76" fmla="*/ 4088525 h 6319107"/>
              <a:gd name="connsiteX77" fmla="*/ 1116601 w 2238819"/>
              <a:gd name="connsiteY77" fmla="*/ 4213216 h 6319107"/>
              <a:gd name="connsiteX78" fmla="*/ 1144310 w 2238819"/>
              <a:gd name="connsiteY78" fmla="*/ 4296343 h 6319107"/>
              <a:gd name="connsiteX79" fmla="*/ 1158165 w 2238819"/>
              <a:gd name="connsiteY79" fmla="*/ 4365616 h 6319107"/>
              <a:gd name="connsiteX80" fmla="*/ 1172019 w 2238819"/>
              <a:gd name="connsiteY80" fmla="*/ 4407180 h 6319107"/>
              <a:gd name="connsiteX81" fmla="*/ 1185874 w 2238819"/>
              <a:gd name="connsiteY81" fmla="*/ 4476452 h 6319107"/>
              <a:gd name="connsiteX82" fmla="*/ 1199728 w 2238819"/>
              <a:gd name="connsiteY82" fmla="*/ 4518016 h 6319107"/>
              <a:gd name="connsiteX83" fmla="*/ 1213583 w 2238819"/>
              <a:gd name="connsiteY83" fmla="*/ 4573434 h 6319107"/>
              <a:gd name="connsiteX84" fmla="*/ 1227437 w 2238819"/>
              <a:gd name="connsiteY84" fmla="*/ 4614998 h 6319107"/>
              <a:gd name="connsiteX85" fmla="*/ 1241292 w 2238819"/>
              <a:gd name="connsiteY85" fmla="*/ 4670416 h 6319107"/>
              <a:gd name="connsiteX86" fmla="*/ 1255146 w 2238819"/>
              <a:gd name="connsiteY86" fmla="*/ 4739689 h 6319107"/>
              <a:gd name="connsiteX87" fmla="*/ 1282856 w 2238819"/>
              <a:gd name="connsiteY87" fmla="*/ 4795107 h 6319107"/>
              <a:gd name="connsiteX88" fmla="*/ 1296710 w 2238819"/>
              <a:gd name="connsiteY88" fmla="*/ 4836670 h 6319107"/>
              <a:gd name="connsiteX89" fmla="*/ 1324419 w 2238819"/>
              <a:gd name="connsiteY89" fmla="*/ 4892089 h 6319107"/>
              <a:gd name="connsiteX90" fmla="*/ 1338274 w 2238819"/>
              <a:gd name="connsiteY90" fmla="*/ 4947507 h 6319107"/>
              <a:gd name="connsiteX91" fmla="*/ 1365983 w 2238819"/>
              <a:gd name="connsiteY91" fmla="*/ 5030634 h 6319107"/>
              <a:gd name="connsiteX92" fmla="*/ 1379837 w 2238819"/>
              <a:gd name="connsiteY92" fmla="*/ 5072198 h 6319107"/>
              <a:gd name="connsiteX93" fmla="*/ 1407546 w 2238819"/>
              <a:gd name="connsiteY93" fmla="*/ 5183034 h 6319107"/>
              <a:gd name="connsiteX94" fmla="*/ 1421401 w 2238819"/>
              <a:gd name="connsiteY94" fmla="*/ 5238452 h 6319107"/>
              <a:gd name="connsiteX95" fmla="*/ 1449110 w 2238819"/>
              <a:gd name="connsiteY95" fmla="*/ 5376998 h 6319107"/>
              <a:gd name="connsiteX96" fmla="*/ 1462965 w 2238819"/>
              <a:gd name="connsiteY96" fmla="*/ 5501689 h 6319107"/>
              <a:gd name="connsiteX97" fmla="*/ 1476819 w 2238819"/>
              <a:gd name="connsiteY97" fmla="*/ 5557107 h 6319107"/>
              <a:gd name="connsiteX98" fmla="*/ 1490674 w 2238819"/>
              <a:gd name="connsiteY98" fmla="*/ 5723361 h 6319107"/>
              <a:gd name="connsiteX99" fmla="*/ 1504528 w 2238819"/>
              <a:gd name="connsiteY99" fmla="*/ 5806489 h 6319107"/>
              <a:gd name="connsiteX100" fmla="*/ 1532237 w 2238819"/>
              <a:gd name="connsiteY100" fmla="*/ 6000452 h 6319107"/>
              <a:gd name="connsiteX101" fmla="*/ 1559946 w 2238819"/>
              <a:gd name="connsiteY101" fmla="*/ 6042016 h 6319107"/>
              <a:gd name="connsiteX102" fmla="*/ 1587656 w 2238819"/>
              <a:gd name="connsiteY102" fmla="*/ 6069725 h 6319107"/>
              <a:gd name="connsiteX103" fmla="*/ 1629219 w 2238819"/>
              <a:gd name="connsiteY103" fmla="*/ 6097434 h 6319107"/>
              <a:gd name="connsiteX104" fmla="*/ 1767765 w 2238819"/>
              <a:gd name="connsiteY104" fmla="*/ 6194416 h 6319107"/>
              <a:gd name="connsiteX105" fmla="*/ 1809328 w 2238819"/>
              <a:gd name="connsiteY105" fmla="*/ 6222125 h 6319107"/>
              <a:gd name="connsiteX106" fmla="*/ 1920165 w 2238819"/>
              <a:gd name="connsiteY106" fmla="*/ 6249834 h 6319107"/>
              <a:gd name="connsiteX107" fmla="*/ 2003292 w 2238819"/>
              <a:gd name="connsiteY107" fmla="*/ 6277543 h 6319107"/>
              <a:gd name="connsiteX108" fmla="*/ 2086419 w 2238819"/>
              <a:gd name="connsiteY108" fmla="*/ 6305252 h 6319107"/>
              <a:gd name="connsiteX109" fmla="*/ 2127983 w 2238819"/>
              <a:gd name="connsiteY109" fmla="*/ 6319107 h 6319107"/>
              <a:gd name="connsiteX110" fmla="*/ 2197256 w 2238819"/>
              <a:gd name="connsiteY110" fmla="*/ 6305252 h 6319107"/>
              <a:gd name="connsiteX111" fmla="*/ 2238819 w 2238819"/>
              <a:gd name="connsiteY111" fmla="*/ 6222125 h 6319107"/>
              <a:gd name="connsiteX112" fmla="*/ 2161104 w 2238819"/>
              <a:gd name="connsiteY112" fmla="*/ 6110638 h 6319107"/>
              <a:gd name="connsiteX113" fmla="*/ 1958915 w 2238819"/>
              <a:gd name="connsiteY113" fmla="*/ 5863206 h 6319107"/>
              <a:gd name="connsiteX114" fmla="*/ 1973202 w 2238819"/>
              <a:gd name="connsiteY114" fmla="*/ 5840260 h 6319107"/>
              <a:gd name="connsiteX115" fmla="*/ 1912588 w 2238819"/>
              <a:gd name="connsiteY115" fmla="*/ 5609495 h 6319107"/>
              <a:gd name="connsiteX116" fmla="*/ 1920165 w 2238819"/>
              <a:gd name="connsiteY116" fmla="*/ 5515543 h 6319107"/>
              <a:gd name="connsiteX117" fmla="*/ 1808678 w 2238819"/>
              <a:gd name="connsiteY117" fmla="*/ 5029335 h 6319107"/>
              <a:gd name="connsiteX118" fmla="*/ 1775558 w 2238819"/>
              <a:gd name="connsiteY118" fmla="*/ 4810261 h 6319107"/>
              <a:gd name="connsiteX119" fmla="*/ 1697626 w 2238819"/>
              <a:gd name="connsiteY119" fmla="*/ 4491605 h 6319107"/>
              <a:gd name="connsiteX120" fmla="*/ 1610386 w 2238819"/>
              <a:gd name="connsiteY120" fmla="*/ 4318857 h 6319107"/>
              <a:gd name="connsiteX121" fmla="*/ 1585058 w 2238819"/>
              <a:gd name="connsiteY121" fmla="*/ 4137666 h 6319107"/>
              <a:gd name="connsiteX122" fmla="*/ 1590686 w 2238819"/>
              <a:gd name="connsiteY122" fmla="*/ 3883305 h 6319107"/>
              <a:gd name="connsiteX123" fmla="*/ 1503446 w 2238819"/>
              <a:gd name="connsiteY123" fmla="*/ 3304661 h 6319107"/>
              <a:gd name="connsiteX124" fmla="*/ 1528341 w 2238819"/>
              <a:gd name="connsiteY124" fmla="*/ 3305094 h 6319107"/>
              <a:gd name="connsiteX125" fmla="*/ 1538514 w 2238819"/>
              <a:gd name="connsiteY125" fmla="*/ 3324576 h 6319107"/>
              <a:gd name="connsiteX126" fmla="*/ 1661258 w 2238819"/>
              <a:gd name="connsiteY126" fmla="*/ 3295786 h 6319107"/>
              <a:gd name="connsiteX127" fmla="*/ 1939648 w 2238819"/>
              <a:gd name="connsiteY127" fmla="*/ 3204649 h 6319107"/>
              <a:gd name="connsiteX128" fmla="*/ 1823400 w 2238819"/>
              <a:gd name="connsiteY128" fmla="*/ 2728183 h 6319107"/>
              <a:gd name="connsiteX129" fmla="*/ 1989437 w 2238819"/>
              <a:gd name="connsiteY129" fmla="*/ 2342852 h 6319107"/>
              <a:gd name="connsiteX130" fmla="*/ 2054813 w 2238819"/>
              <a:gd name="connsiteY130" fmla="*/ 2133519 h 6319107"/>
              <a:gd name="connsiteX131" fmla="*/ 2014765 w 2238819"/>
              <a:gd name="connsiteY131" fmla="*/ 1942370 h 6319107"/>
              <a:gd name="connsiteX132" fmla="*/ 1800885 w 2238819"/>
              <a:gd name="connsiteY132" fmla="*/ 1516992 h 6319107"/>
              <a:gd name="connsiteX133" fmla="*/ 1707584 w 2238819"/>
              <a:gd name="connsiteY133" fmla="*/ 1286226 h 6319107"/>
              <a:gd name="connsiteX134" fmla="*/ 1690482 w 2238819"/>
              <a:gd name="connsiteY134" fmla="*/ 1238168 h 6319107"/>
              <a:gd name="connsiteX135" fmla="*/ 1625106 w 2238819"/>
              <a:gd name="connsiteY135" fmla="*/ 1144650 h 6319107"/>
              <a:gd name="connsiteX136" fmla="*/ 1587656 w 2238819"/>
              <a:gd name="connsiteY136" fmla="*/ 1068234 h 6319107"/>
              <a:gd name="connsiteX137" fmla="*/ 1290000 w 2238819"/>
              <a:gd name="connsiteY137" fmla="*/ 1021692 h 6319107"/>
              <a:gd name="connsiteX138" fmla="*/ 1045164 w 2238819"/>
              <a:gd name="connsiteY138" fmla="*/ 982943 h 6319107"/>
              <a:gd name="connsiteX139" fmla="*/ 986065 w 2238819"/>
              <a:gd name="connsiteY139" fmla="*/ 892455 h 6319107"/>
              <a:gd name="connsiteX140" fmla="*/ 992344 w 2238819"/>
              <a:gd name="connsiteY140" fmla="*/ 675977 h 6319107"/>
              <a:gd name="connsiteX141" fmla="*/ 1045164 w 2238819"/>
              <a:gd name="connsiteY141" fmla="*/ 649999 h 6319107"/>
              <a:gd name="connsiteX142" fmla="*/ 1068110 w 2238819"/>
              <a:gd name="connsiteY142" fmla="*/ 527258 h 6319107"/>
              <a:gd name="connsiteX143" fmla="*/ 1035250 w 2238819"/>
              <a:gd name="connsiteY143" fmla="*/ 465029 h 6319107"/>
              <a:gd name="connsiteX144" fmla="*/ 1042460 w 2238819"/>
              <a:gd name="connsiteY144" fmla="*/ 302859 h 6319107"/>
              <a:gd name="connsiteX145" fmla="*/ 1016466 w 2238819"/>
              <a:gd name="connsiteY145" fmla="*/ 173138 h 6319107"/>
              <a:gd name="connsiteX146" fmla="*/ 925123 w 2238819"/>
              <a:gd name="connsiteY146" fmla="*/ 81481 h 6319107"/>
              <a:gd name="connsiteX147" fmla="*/ 861535 w 2238819"/>
              <a:gd name="connsiteY147" fmla="*/ 33406 h 6319107"/>
              <a:gd name="connsiteX148" fmla="*/ 831694 w 2238819"/>
              <a:gd name="connsiteY148" fmla="*/ 3922 h 6319107"/>
              <a:gd name="connsiteX149" fmla="*/ 715174 w 2238819"/>
              <a:gd name="connsiteY149" fmla="*/ 20972 h 6319107"/>
              <a:gd name="connsiteX0" fmla="*/ 715174 w 2260250"/>
              <a:gd name="connsiteY0" fmla="*/ 20972 h 6319107"/>
              <a:gd name="connsiteX1" fmla="*/ 661533 w 2260250"/>
              <a:gd name="connsiteY1" fmla="*/ 13 h 6319107"/>
              <a:gd name="connsiteX2" fmla="*/ 596523 w 2260250"/>
              <a:gd name="connsiteY2" fmla="*/ 25591 h 6319107"/>
              <a:gd name="connsiteX3" fmla="*/ 590128 w 2260250"/>
              <a:gd name="connsiteY3" fmla="*/ 65023 h 6319107"/>
              <a:gd name="connsiteX4" fmla="*/ 467924 w 2260250"/>
              <a:gd name="connsiteY4" fmla="*/ 137848 h 6319107"/>
              <a:gd name="connsiteX5" fmla="*/ 429913 w 2260250"/>
              <a:gd name="connsiteY5" fmla="*/ 258631 h 6319107"/>
              <a:gd name="connsiteX6" fmla="*/ 482845 w 2260250"/>
              <a:gd name="connsiteY6" fmla="*/ 490605 h 6319107"/>
              <a:gd name="connsiteX7" fmla="*/ 426360 w 2260250"/>
              <a:gd name="connsiteY7" fmla="*/ 645493 h 6319107"/>
              <a:gd name="connsiteX8" fmla="*/ 507001 w 2260250"/>
              <a:gd name="connsiteY8" fmla="*/ 735725 h 6319107"/>
              <a:gd name="connsiteX9" fmla="*/ 548565 w 2260250"/>
              <a:gd name="connsiteY9" fmla="*/ 818852 h 6319107"/>
              <a:gd name="connsiteX10" fmla="*/ 576274 w 2260250"/>
              <a:gd name="connsiteY10" fmla="*/ 860416 h 6319107"/>
              <a:gd name="connsiteX11" fmla="*/ 562419 w 2260250"/>
              <a:gd name="connsiteY11" fmla="*/ 1040525 h 6319107"/>
              <a:gd name="connsiteX12" fmla="*/ 548565 w 2260250"/>
              <a:gd name="connsiteY12" fmla="*/ 1109798 h 6319107"/>
              <a:gd name="connsiteX13" fmla="*/ 465437 w 2260250"/>
              <a:gd name="connsiteY13" fmla="*/ 1137507 h 6319107"/>
              <a:gd name="connsiteX14" fmla="*/ 368456 w 2260250"/>
              <a:gd name="connsiteY14" fmla="*/ 1165216 h 6319107"/>
              <a:gd name="connsiteX15" fmla="*/ 326892 w 2260250"/>
              <a:gd name="connsiteY15" fmla="*/ 1179070 h 6319107"/>
              <a:gd name="connsiteX16" fmla="*/ 271474 w 2260250"/>
              <a:gd name="connsiteY16" fmla="*/ 1192925 h 6319107"/>
              <a:gd name="connsiteX17" fmla="*/ 188346 w 2260250"/>
              <a:gd name="connsiteY17" fmla="*/ 1220634 h 6319107"/>
              <a:gd name="connsiteX18" fmla="*/ 146783 w 2260250"/>
              <a:gd name="connsiteY18" fmla="*/ 1262198 h 6319107"/>
              <a:gd name="connsiteX19" fmla="*/ 105219 w 2260250"/>
              <a:gd name="connsiteY19" fmla="*/ 1289907 h 6319107"/>
              <a:gd name="connsiteX20" fmla="*/ 35946 w 2260250"/>
              <a:gd name="connsiteY20" fmla="*/ 1414598 h 6319107"/>
              <a:gd name="connsiteX21" fmla="*/ 22092 w 2260250"/>
              <a:gd name="connsiteY21" fmla="*/ 1483870 h 6319107"/>
              <a:gd name="connsiteX22" fmla="*/ 22092 w 2260250"/>
              <a:gd name="connsiteY22" fmla="*/ 3035580 h 6319107"/>
              <a:gd name="connsiteX23" fmla="*/ 35946 w 2260250"/>
              <a:gd name="connsiteY23" fmla="*/ 3146416 h 6319107"/>
              <a:gd name="connsiteX24" fmla="*/ 63656 w 2260250"/>
              <a:gd name="connsiteY24" fmla="*/ 3312670 h 6319107"/>
              <a:gd name="connsiteX25" fmla="*/ 77510 w 2260250"/>
              <a:gd name="connsiteY25" fmla="*/ 3409652 h 6319107"/>
              <a:gd name="connsiteX26" fmla="*/ 105219 w 2260250"/>
              <a:gd name="connsiteY26" fmla="*/ 3492780 h 6319107"/>
              <a:gd name="connsiteX27" fmla="*/ 119074 w 2260250"/>
              <a:gd name="connsiteY27" fmla="*/ 3562052 h 6319107"/>
              <a:gd name="connsiteX28" fmla="*/ 146783 w 2260250"/>
              <a:gd name="connsiteY28" fmla="*/ 3686743 h 6319107"/>
              <a:gd name="connsiteX29" fmla="*/ 174492 w 2260250"/>
              <a:gd name="connsiteY29" fmla="*/ 3839143 h 6319107"/>
              <a:gd name="connsiteX30" fmla="*/ 202201 w 2260250"/>
              <a:gd name="connsiteY30" fmla="*/ 3936125 h 6319107"/>
              <a:gd name="connsiteX31" fmla="*/ 216056 w 2260250"/>
              <a:gd name="connsiteY31" fmla="*/ 4019252 h 6319107"/>
              <a:gd name="connsiteX32" fmla="*/ 229910 w 2260250"/>
              <a:gd name="connsiteY32" fmla="*/ 4060816 h 6319107"/>
              <a:gd name="connsiteX33" fmla="*/ 257619 w 2260250"/>
              <a:gd name="connsiteY33" fmla="*/ 4185507 h 6319107"/>
              <a:gd name="connsiteX34" fmla="*/ 271474 w 2260250"/>
              <a:gd name="connsiteY34" fmla="*/ 4227070 h 6319107"/>
              <a:gd name="connsiteX35" fmla="*/ 299183 w 2260250"/>
              <a:gd name="connsiteY35" fmla="*/ 4351761 h 6319107"/>
              <a:gd name="connsiteX36" fmla="*/ 326892 w 2260250"/>
              <a:gd name="connsiteY36" fmla="*/ 4434889 h 6319107"/>
              <a:gd name="connsiteX37" fmla="*/ 340746 w 2260250"/>
              <a:gd name="connsiteY37" fmla="*/ 4476452 h 6319107"/>
              <a:gd name="connsiteX38" fmla="*/ 354601 w 2260250"/>
              <a:gd name="connsiteY38" fmla="*/ 4518016 h 6319107"/>
              <a:gd name="connsiteX39" fmla="*/ 368456 w 2260250"/>
              <a:gd name="connsiteY39" fmla="*/ 4642707 h 6319107"/>
              <a:gd name="connsiteX40" fmla="*/ 382310 w 2260250"/>
              <a:gd name="connsiteY40" fmla="*/ 4739689 h 6319107"/>
              <a:gd name="connsiteX41" fmla="*/ 396165 w 2260250"/>
              <a:gd name="connsiteY41" fmla="*/ 5072198 h 6319107"/>
              <a:gd name="connsiteX42" fmla="*/ 410019 w 2260250"/>
              <a:gd name="connsiteY42" fmla="*/ 5252307 h 6319107"/>
              <a:gd name="connsiteX43" fmla="*/ 423874 w 2260250"/>
              <a:gd name="connsiteY43" fmla="*/ 5501689 h 6319107"/>
              <a:gd name="connsiteX44" fmla="*/ 437728 w 2260250"/>
              <a:gd name="connsiteY44" fmla="*/ 5723361 h 6319107"/>
              <a:gd name="connsiteX45" fmla="*/ 423874 w 2260250"/>
              <a:gd name="connsiteY45" fmla="*/ 5931180 h 6319107"/>
              <a:gd name="connsiteX46" fmla="*/ 382310 w 2260250"/>
              <a:gd name="connsiteY46" fmla="*/ 6014307 h 6319107"/>
              <a:gd name="connsiteX47" fmla="*/ 340746 w 2260250"/>
              <a:gd name="connsiteY47" fmla="*/ 6042016 h 6319107"/>
              <a:gd name="connsiteX48" fmla="*/ 271474 w 2260250"/>
              <a:gd name="connsiteY48" fmla="*/ 6125143 h 6319107"/>
              <a:gd name="connsiteX49" fmla="*/ 285328 w 2260250"/>
              <a:gd name="connsiteY49" fmla="*/ 6263689 h 6319107"/>
              <a:gd name="connsiteX50" fmla="*/ 368456 w 2260250"/>
              <a:gd name="connsiteY50" fmla="*/ 6235980 h 6319107"/>
              <a:gd name="connsiteX51" fmla="*/ 410019 w 2260250"/>
              <a:gd name="connsiteY51" fmla="*/ 6222125 h 6319107"/>
              <a:gd name="connsiteX52" fmla="*/ 493146 w 2260250"/>
              <a:gd name="connsiteY52" fmla="*/ 6166707 h 6319107"/>
              <a:gd name="connsiteX53" fmla="*/ 534710 w 2260250"/>
              <a:gd name="connsiteY53" fmla="*/ 6152852 h 6319107"/>
              <a:gd name="connsiteX54" fmla="*/ 576274 w 2260250"/>
              <a:gd name="connsiteY54" fmla="*/ 6125143 h 6319107"/>
              <a:gd name="connsiteX55" fmla="*/ 631692 w 2260250"/>
              <a:gd name="connsiteY55" fmla="*/ 6111289 h 6319107"/>
              <a:gd name="connsiteX56" fmla="*/ 714819 w 2260250"/>
              <a:gd name="connsiteY56" fmla="*/ 6083580 h 6319107"/>
              <a:gd name="connsiteX57" fmla="*/ 742528 w 2260250"/>
              <a:gd name="connsiteY57" fmla="*/ 6055870 h 6319107"/>
              <a:gd name="connsiteX58" fmla="*/ 784092 w 2260250"/>
              <a:gd name="connsiteY58" fmla="*/ 6042016 h 6319107"/>
              <a:gd name="connsiteX59" fmla="*/ 811801 w 2260250"/>
              <a:gd name="connsiteY59" fmla="*/ 5958889 h 6319107"/>
              <a:gd name="connsiteX60" fmla="*/ 881074 w 2260250"/>
              <a:gd name="connsiteY60" fmla="*/ 5903470 h 6319107"/>
              <a:gd name="connsiteX61" fmla="*/ 908783 w 2260250"/>
              <a:gd name="connsiteY61" fmla="*/ 5820343 h 6319107"/>
              <a:gd name="connsiteX62" fmla="*/ 881074 w 2260250"/>
              <a:gd name="connsiteY62" fmla="*/ 5363143 h 6319107"/>
              <a:gd name="connsiteX63" fmla="*/ 867219 w 2260250"/>
              <a:gd name="connsiteY63" fmla="*/ 5238452 h 6319107"/>
              <a:gd name="connsiteX64" fmla="*/ 853365 w 2260250"/>
              <a:gd name="connsiteY64" fmla="*/ 5169180 h 6319107"/>
              <a:gd name="connsiteX65" fmla="*/ 839510 w 2260250"/>
              <a:gd name="connsiteY65" fmla="*/ 5044489 h 6319107"/>
              <a:gd name="connsiteX66" fmla="*/ 825656 w 2260250"/>
              <a:gd name="connsiteY66" fmla="*/ 4961361 h 6319107"/>
              <a:gd name="connsiteX67" fmla="*/ 797946 w 2260250"/>
              <a:gd name="connsiteY67" fmla="*/ 4725834 h 6319107"/>
              <a:gd name="connsiteX68" fmla="*/ 811801 w 2260250"/>
              <a:gd name="connsiteY68" fmla="*/ 3700598 h 6319107"/>
              <a:gd name="connsiteX69" fmla="*/ 839510 w 2260250"/>
              <a:gd name="connsiteY69" fmla="*/ 3589761 h 6319107"/>
              <a:gd name="connsiteX70" fmla="*/ 853365 w 2260250"/>
              <a:gd name="connsiteY70" fmla="*/ 3548198 h 6319107"/>
              <a:gd name="connsiteX71" fmla="*/ 894928 w 2260250"/>
              <a:gd name="connsiteY71" fmla="*/ 3534343 h 6319107"/>
              <a:gd name="connsiteX72" fmla="*/ 908783 w 2260250"/>
              <a:gd name="connsiteY72" fmla="*/ 3589761 h 6319107"/>
              <a:gd name="connsiteX73" fmla="*/ 950346 w 2260250"/>
              <a:gd name="connsiteY73" fmla="*/ 3839143 h 6319107"/>
              <a:gd name="connsiteX74" fmla="*/ 1005765 w 2260250"/>
              <a:gd name="connsiteY74" fmla="*/ 3949980 h 6319107"/>
              <a:gd name="connsiteX75" fmla="*/ 1019619 w 2260250"/>
              <a:gd name="connsiteY75" fmla="*/ 4005398 h 6319107"/>
              <a:gd name="connsiteX76" fmla="*/ 1075037 w 2260250"/>
              <a:gd name="connsiteY76" fmla="*/ 4088525 h 6319107"/>
              <a:gd name="connsiteX77" fmla="*/ 1116601 w 2260250"/>
              <a:gd name="connsiteY77" fmla="*/ 4213216 h 6319107"/>
              <a:gd name="connsiteX78" fmla="*/ 1144310 w 2260250"/>
              <a:gd name="connsiteY78" fmla="*/ 4296343 h 6319107"/>
              <a:gd name="connsiteX79" fmla="*/ 1158165 w 2260250"/>
              <a:gd name="connsiteY79" fmla="*/ 4365616 h 6319107"/>
              <a:gd name="connsiteX80" fmla="*/ 1172019 w 2260250"/>
              <a:gd name="connsiteY80" fmla="*/ 4407180 h 6319107"/>
              <a:gd name="connsiteX81" fmla="*/ 1185874 w 2260250"/>
              <a:gd name="connsiteY81" fmla="*/ 4476452 h 6319107"/>
              <a:gd name="connsiteX82" fmla="*/ 1199728 w 2260250"/>
              <a:gd name="connsiteY82" fmla="*/ 4518016 h 6319107"/>
              <a:gd name="connsiteX83" fmla="*/ 1213583 w 2260250"/>
              <a:gd name="connsiteY83" fmla="*/ 4573434 h 6319107"/>
              <a:gd name="connsiteX84" fmla="*/ 1227437 w 2260250"/>
              <a:gd name="connsiteY84" fmla="*/ 4614998 h 6319107"/>
              <a:gd name="connsiteX85" fmla="*/ 1241292 w 2260250"/>
              <a:gd name="connsiteY85" fmla="*/ 4670416 h 6319107"/>
              <a:gd name="connsiteX86" fmla="*/ 1255146 w 2260250"/>
              <a:gd name="connsiteY86" fmla="*/ 4739689 h 6319107"/>
              <a:gd name="connsiteX87" fmla="*/ 1282856 w 2260250"/>
              <a:gd name="connsiteY87" fmla="*/ 4795107 h 6319107"/>
              <a:gd name="connsiteX88" fmla="*/ 1296710 w 2260250"/>
              <a:gd name="connsiteY88" fmla="*/ 4836670 h 6319107"/>
              <a:gd name="connsiteX89" fmla="*/ 1324419 w 2260250"/>
              <a:gd name="connsiteY89" fmla="*/ 4892089 h 6319107"/>
              <a:gd name="connsiteX90" fmla="*/ 1338274 w 2260250"/>
              <a:gd name="connsiteY90" fmla="*/ 4947507 h 6319107"/>
              <a:gd name="connsiteX91" fmla="*/ 1365983 w 2260250"/>
              <a:gd name="connsiteY91" fmla="*/ 5030634 h 6319107"/>
              <a:gd name="connsiteX92" fmla="*/ 1379837 w 2260250"/>
              <a:gd name="connsiteY92" fmla="*/ 5072198 h 6319107"/>
              <a:gd name="connsiteX93" fmla="*/ 1407546 w 2260250"/>
              <a:gd name="connsiteY93" fmla="*/ 5183034 h 6319107"/>
              <a:gd name="connsiteX94" fmla="*/ 1421401 w 2260250"/>
              <a:gd name="connsiteY94" fmla="*/ 5238452 h 6319107"/>
              <a:gd name="connsiteX95" fmla="*/ 1449110 w 2260250"/>
              <a:gd name="connsiteY95" fmla="*/ 5376998 h 6319107"/>
              <a:gd name="connsiteX96" fmla="*/ 1462965 w 2260250"/>
              <a:gd name="connsiteY96" fmla="*/ 5501689 h 6319107"/>
              <a:gd name="connsiteX97" fmla="*/ 1476819 w 2260250"/>
              <a:gd name="connsiteY97" fmla="*/ 5557107 h 6319107"/>
              <a:gd name="connsiteX98" fmla="*/ 1490674 w 2260250"/>
              <a:gd name="connsiteY98" fmla="*/ 5723361 h 6319107"/>
              <a:gd name="connsiteX99" fmla="*/ 1504528 w 2260250"/>
              <a:gd name="connsiteY99" fmla="*/ 5806489 h 6319107"/>
              <a:gd name="connsiteX100" fmla="*/ 1532237 w 2260250"/>
              <a:gd name="connsiteY100" fmla="*/ 6000452 h 6319107"/>
              <a:gd name="connsiteX101" fmla="*/ 1559946 w 2260250"/>
              <a:gd name="connsiteY101" fmla="*/ 6042016 h 6319107"/>
              <a:gd name="connsiteX102" fmla="*/ 1587656 w 2260250"/>
              <a:gd name="connsiteY102" fmla="*/ 6069725 h 6319107"/>
              <a:gd name="connsiteX103" fmla="*/ 1629219 w 2260250"/>
              <a:gd name="connsiteY103" fmla="*/ 6097434 h 6319107"/>
              <a:gd name="connsiteX104" fmla="*/ 1767765 w 2260250"/>
              <a:gd name="connsiteY104" fmla="*/ 6194416 h 6319107"/>
              <a:gd name="connsiteX105" fmla="*/ 1809328 w 2260250"/>
              <a:gd name="connsiteY105" fmla="*/ 6222125 h 6319107"/>
              <a:gd name="connsiteX106" fmla="*/ 1920165 w 2260250"/>
              <a:gd name="connsiteY106" fmla="*/ 6249834 h 6319107"/>
              <a:gd name="connsiteX107" fmla="*/ 2003292 w 2260250"/>
              <a:gd name="connsiteY107" fmla="*/ 6277543 h 6319107"/>
              <a:gd name="connsiteX108" fmla="*/ 2086419 w 2260250"/>
              <a:gd name="connsiteY108" fmla="*/ 6305252 h 6319107"/>
              <a:gd name="connsiteX109" fmla="*/ 2127983 w 2260250"/>
              <a:gd name="connsiteY109" fmla="*/ 6319107 h 6319107"/>
              <a:gd name="connsiteX110" fmla="*/ 2197256 w 2260250"/>
              <a:gd name="connsiteY110" fmla="*/ 6305252 h 6319107"/>
              <a:gd name="connsiteX111" fmla="*/ 2260250 w 2260250"/>
              <a:gd name="connsiteY111" fmla="*/ 6238794 h 6319107"/>
              <a:gd name="connsiteX112" fmla="*/ 2161104 w 2260250"/>
              <a:gd name="connsiteY112" fmla="*/ 6110638 h 6319107"/>
              <a:gd name="connsiteX113" fmla="*/ 1958915 w 2260250"/>
              <a:gd name="connsiteY113" fmla="*/ 5863206 h 6319107"/>
              <a:gd name="connsiteX114" fmla="*/ 1973202 w 2260250"/>
              <a:gd name="connsiteY114" fmla="*/ 5840260 h 6319107"/>
              <a:gd name="connsiteX115" fmla="*/ 1912588 w 2260250"/>
              <a:gd name="connsiteY115" fmla="*/ 5609495 h 6319107"/>
              <a:gd name="connsiteX116" fmla="*/ 1920165 w 2260250"/>
              <a:gd name="connsiteY116" fmla="*/ 5515543 h 6319107"/>
              <a:gd name="connsiteX117" fmla="*/ 1808678 w 2260250"/>
              <a:gd name="connsiteY117" fmla="*/ 5029335 h 6319107"/>
              <a:gd name="connsiteX118" fmla="*/ 1775558 w 2260250"/>
              <a:gd name="connsiteY118" fmla="*/ 4810261 h 6319107"/>
              <a:gd name="connsiteX119" fmla="*/ 1697626 w 2260250"/>
              <a:gd name="connsiteY119" fmla="*/ 4491605 h 6319107"/>
              <a:gd name="connsiteX120" fmla="*/ 1610386 w 2260250"/>
              <a:gd name="connsiteY120" fmla="*/ 4318857 h 6319107"/>
              <a:gd name="connsiteX121" fmla="*/ 1585058 w 2260250"/>
              <a:gd name="connsiteY121" fmla="*/ 4137666 h 6319107"/>
              <a:gd name="connsiteX122" fmla="*/ 1590686 w 2260250"/>
              <a:gd name="connsiteY122" fmla="*/ 3883305 h 6319107"/>
              <a:gd name="connsiteX123" fmla="*/ 1503446 w 2260250"/>
              <a:gd name="connsiteY123" fmla="*/ 3304661 h 6319107"/>
              <a:gd name="connsiteX124" fmla="*/ 1528341 w 2260250"/>
              <a:gd name="connsiteY124" fmla="*/ 3305094 h 6319107"/>
              <a:gd name="connsiteX125" fmla="*/ 1538514 w 2260250"/>
              <a:gd name="connsiteY125" fmla="*/ 3324576 h 6319107"/>
              <a:gd name="connsiteX126" fmla="*/ 1661258 w 2260250"/>
              <a:gd name="connsiteY126" fmla="*/ 3295786 h 6319107"/>
              <a:gd name="connsiteX127" fmla="*/ 1939648 w 2260250"/>
              <a:gd name="connsiteY127" fmla="*/ 3204649 h 6319107"/>
              <a:gd name="connsiteX128" fmla="*/ 1823400 w 2260250"/>
              <a:gd name="connsiteY128" fmla="*/ 2728183 h 6319107"/>
              <a:gd name="connsiteX129" fmla="*/ 1989437 w 2260250"/>
              <a:gd name="connsiteY129" fmla="*/ 2342852 h 6319107"/>
              <a:gd name="connsiteX130" fmla="*/ 2054813 w 2260250"/>
              <a:gd name="connsiteY130" fmla="*/ 2133519 h 6319107"/>
              <a:gd name="connsiteX131" fmla="*/ 2014765 w 2260250"/>
              <a:gd name="connsiteY131" fmla="*/ 1942370 h 6319107"/>
              <a:gd name="connsiteX132" fmla="*/ 1800885 w 2260250"/>
              <a:gd name="connsiteY132" fmla="*/ 1516992 h 6319107"/>
              <a:gd name="connsiteX133" fmla="*/ 1707584 w 2260250"/>
              <a:gd name="connsiteY133" fmla="*/ 1286226 h 6319107"/>
              <a:gd name="connsiteX134" fmla="*/ 1690482 w 2260250"/>
              <a:gd name="connsiteY134" fmla="*/ 1238168 h 6319107"/>
              <a:gd name="connsiteX135" fmla="*/ 1625106 w 2260250"/>
              <a:gd name="connsiteY135" fmla="*/ 1144650 h 6319107"/>
              <a:gd name="connsiteX136" fmla="*/ 1587656 w 2260250"/>
              <a:gd name="connsiteY136" fmla="*/ 1068234 h 6319107"/>
              <a:gd name="connsiteX137" fmla="*/ 1290000 w 2260250"/>
              <a:gd name="connsiteY137" fmla="*/ 1021692 h 6319107"/>
              <a:gd name="connsiteX138" fmla="*/ 1045164 w 2260250"/>
              <a:gd name="connsiteY138" fmla="*/ 982943 h 6319107"/>
              <a:gd name="connsiteX139" fmla="*/ 986065 w 2260250"/>
              <a:gd name="connsiteY139" fmla="*/ 892455 h 6319107"/>
              <a:gd name="connsiteX140" fmla="*/ 992344 w 2260250"/>
              <a:gd name="connsiteY140" fmla="*/ 675977 h 6319107"/>
              <a:gd name="connsiteX141" fmla="*/ 1045164 w 2260250"/>
              <a:gd name="connsiteY141" fmla="*/ 649999 h 6319107"/>
              <a:gd name="connsiteX142" fmla="*/ 1068110 w 2260250"/>
              <a:gd name="connsiteY142" fmla="*/ 527258 h 6319107"/>
              <a:gd name="connsiteX143" fmla="*/ 1035250 w 2260250"/>
              <a:gd name="connsiteY143" fmla="*/ 465029 h 6319107"/>
              <a:gd name="connsiteX144" fmla="*/ 1042460 w 2260250"/>
              <a:gd name="connsiteY144" fmla="*/ 302859 h 6319107"/>
              <a:gd name="connsiteX145" fmla="*/ 1016466 w 2260250"/>
              <a:gd name="connsiteY145" fmla="*/ 173138 h 6319107"/>
              <a:gd name="connsiteX146" fmla="*/ 925123 w 2260250"/>
              <a:gd name="connsiteY146" fmla="*/ 81481 h 6319107"/>
              <a:gd name="connsiteX147" fmla="*/ 861535 w 2260250"/>
              <a:gd name="connsiteY147" fmla="*/ 33406 h 6319107"/>
              <a:gd name="connsiteX148" fmla="*/ 831694 w 2260250"/>
              <a:gd name="connsiteY148" fmla="*/ 3922 h 6319107"/>
              <a:gd name="connsiteX149" fmla="*/ 715174 w 2260250"/>
              <a:gd name="connsiteY149" fmla="*/ 20972 h 6319107"/>
              <a:gd name="connsiteX0" fmla="*/ 715174 w 2260250"/>
              <a:gd name="connsiteY0" fmla="*/ 20972 h 6319107"/>
              <a:gd name="connsiteX1" fmla="*/ 661533 w 2260250"/>
              <a:gd name="connsiteY1" fmla="*/ 13 h 6319107"/>
              <a:gd name="connsiteX2" fmla="*/ 596523 w 2260250"/>
              <a:gd name="connsiteY2" fmla="*/ 25591 h 6319107"/>
              <a:gd name="connsiteX3" fmla="*/ 590128 w 2260250"/>
              <a:gd name="connsiteY3" fmla="*/ 65023 h 6319107"/>
              <a:gd name="connsiteX4" fmla="*/ 467924 w 2260250"/>
              <a:gd name="connsiteY4" fmla="*/ 137848 h 6319107"/>
              <a:gd name="connsiteX5" fmla="*/ 429913 w 2260250"/>
              <a:gd name="connsiteY5" fmla="*/ 258631 h 6319107"/>
              <a:gd name="connsiteX6" fmla="*/ 482845 w 2260250"/>
              <a:gd name="connsiteY6" fmla="*/ 490605 h 6319107"/>
              <a:gd name="connsiteX7" fmla="*/ 426360 w 2260250"/>
              <a:gd name="connsiteY7" fmla="*/ 645493 h 6319107"/>
              <a:gd name="connsiteX8" fmla="*/ 507001 w 2260250"/>
              <a:gd name="connsiteY8" fmla="*/ 735725 h 6319107"/>
              <a:gd name="connsiteX9" fmla="*/ 548565 w 2260250"/>
              <a:gd name="connsiteY9" fmla="*/ 818852 h 6319107"/>
              <a:gd name="connsiteX10" fmla="*/ 576274 w 2260250"/>
              <a:gd name="connsiteY10" fmla="*/ 860416 h 6319107"/>
              <a:gd name="connsiteX11" fmla="*/ 562419 w 2260250"/>
              <a:gd name="connsiteY11" fmla="*/ 1040525 h 6319107"/>
              <a:gd name="connsiteX12" fmla="*/ 548565 w 2260250"/>
              <a:gd name="connsiteY12" fmla="*/ 1109798 h 6319107"/>
              <a:gd name="connsiteX13" fmla="*/ 465437 w 2260250"/>
              <a:gd name="connsiteY13" fmla="*/ 1137507 h 6319107"/>
              <a:gd name="connsiteX14" fmla="*/ 368456 w 2260250"/>
              <a:gd name="connsiteY14" fmla="*/ 1165216 h 6319107"/>
              <a:gd name="connsiteX15" fmla="*/ 326892 w 2260250"/>
              <a:gd name="connsiteY15" fmla="*/ 1179070 h 6319107"/>
              <a:gd name="connsiteX16" fmla="*/ 271474 w 2260250"/>
              <a:gd name="connsiteY16" fmla="*/ 1192925 h 6319107"/>
              <a:gd name="connsiteX17" fmla="*/ 188346 w 2260250"/>
              <a:gd name="connsiteY17" fmla="*/ 1220634 h 6319107"/>
              <a:gd name="connsiteX18" fmla="*/ 146783 w 2260250"/>
              <a:gd name="connsiteY18" fmla="*/ 1262198 h 6319107"/>
              <a:gd name="connsiteX19" fmla="*/ 105219 w 2260250"/>
              <a:gd name="connsiteY19" fmla="*/ 1289907 h 6319107"/>
              <a:gd name="connsiteX20" fmla="*/ 35946 w 2260250"/>
              <a:gd name="connsiteY20" fmla="*/ 1414598 h 6319107"/>
              <a:gd name="connsiteX21" fmla="*/ 22092 w 2260250"/>
              <a:gd name="connsiteY21" fmla="*/ 1483870 h 6319107"/>
              <a:gd name="connsiteX22" fmla="*/ 22092 w 2260250"/>
              <a:gd name="connsiteY22" fmla="*/ 3035580 h 6319107"/>
              <a:gd name="connsiteX23" fmla="*/ 35946 w 2260250"/>
              <a:gd name="connsiteY23" fmla="*/ 3146416 h 6319107"/>
              <a:gd name="connsiteX24" fmla="*/ 63656 w 2260250"/>
              <a:gd name="connsiteY24" fmla="*/ 3312670 h 6319107"/>
              <a:gd name="connsiteX25" fmla="*/ 77510 w 2260250"/>
              <a:gd name="connsiteY25" fmla="*/ 3409652 h 6319107"/>
              <a:gd name="connsiteX26" fmla="*/ 105219 w 2260250"/>
              <a:gd name="connsiteY26" fmla="*/ 3492780 h 6319107"/>
              <a:gd name="connsiteX27" fmla="*/ 119074 w 2260250"/>
              <a:gd name="connsiteY27" fmla="*/ 3562052 h 6319107"/>
              <a:gd name="connsiteX28" fmla="*/ 146783 w 2260250"/>
              <a:gd name="connsiteY28" fmla="*/ 3686743 h 6319107"/>
              <a:gd name="connsiteX29" fmla="*/ 174492 w 2260250"/>
              <a:gd name="connsiteY29" fmla="*/ 3839143 h 6319107"/>
              <a:gd name="connsiteX30" fmla="*/ 202201 w 2260250"/>
              <a:gd name="connsiteY30" fmla="*/ 3936125 h 6319107"/>
              <a:gd name="connsiteX31" fmla="*/ 216056 w 2260250"/>
              <a:gd name="connsiteY31" fmla="*/ 4019252 h 6319107"/>
              <a:gd name="connsiteX32" fmla="*/ 229910 w 2260250"/>
              <a:gd name="connsiteY32" fmla="*/ 4060816 h 6319107"/>
              <a:gd name="connsiteX33" fmla="*/ 257619 w 2260250"/>
              <a:gd name="connsiteY33" fmla="*/ 4185507 h 6319107"/>
              <a:gd name="connsiteX34" fmla="*/ 271474 w 2260250"/>
              <a:gd name="connsiteY34" fmla="*/ 4227070 h 6319107"/>
              <a:gd name="connsiteX35" fmla="*/ 299183 w 2260250"/>
              <a:gd name="connsiteY35" fmla="*/ 4351761 h 6319107"/>
              <a:gd name="connsiteX36" fmla="*/ 326892 w 2260250"/>
              <a:gd name="connsiteY36" fmla="*/ 4434889 h 6319107"/>
              <a:gd name="connsiteX37" fmla="*/ 340746 w 2260250"/>
              <a:gd name="connsiteY37" fmla="*/ 4476452 h 6319107"/>
              <a:gd name="connsiteX38" fmla="*/ 354601 w 2260250"/>
              <a:gd name="connsiteY38" fmla="*/ 4518016 h 6319107"/>
              <a:gd name="connsiteX39" fmla="*/ 368456 w 2260250"/>
              <a:gd name="connsiteY39" fmla="*/ 4642707 h 6319107"/>
              <a:gd name="connsiteX40" fmla="*/ 382310 w 2260250"/>
              <a:gd name="connsiteY40" fmla="*/ 4739689 h 6319107"/>
              <a:gd name="connsiteX41" fmla="*/ 396165 w 2260250"/>
              <a:gd name="connsiteY41" fmla="*/ 5072198 h 6319107"/>
              <a:gd name="connsiteX42" fmla="*/ 410019 w 2260250"/>
              <a:gd name="connsiteY42" fmla="*/ 5252307 h 6319107"/>
              <a:gd name="connsiteX43" fmla="*/ 423874 w 2260250"/>
              <a:gd name="connsiteY43" fmla="*/ 5501689 h 6319107"/>
              <a:gd name="connsiteX44" fmla="*/ 437728 w 2260250"/>
              <a:gd name="connsiteY44" fmla="*/ 5723361 h 6319107"/>
              <a:gd name="connsiteX45" fmla="*/ 423874 w 2260250"/>
              <a:gd name="connsiteY45" fmla="*/ 5931180 h 6319107"/>
              <a:gd name="connsiteX46" fmla="*/ 382310 w 2260250"/>
              <a:gd name="connsiteY46" fmla="*/ 6014307 h 6319107"/>
              <a:gd name="connsiteX47" fmla="*/ 340746 w 2260250"/>
              <a:gd name="connsiteY47" fmla="*/ 6042016 h 6319107"/>
              <a:gd name="connsiteX48" fmla="*/ 271474 w 2260250"/>
              <a:gd name="connsiteY48" fmla="*/ 6125143 h 6319107"/>
              <a:gd name="connsiteX49" fmla="*/ 285328 w 2260250"/>
              <a:gd name="connsiteY49" fmla="*/ 6263689 h 6319107"/>
              <a:gd name="connsiteX50" fmla="*/ 368456 w 2260250"/>
              <a:gd name="connsiteY50" fmla="*/ 6235980 h 6319107"/>
              <a:gd name="connsiteX51" fmla="*/ 410019 w 2260250"/>
              <a:gd name="connsiteY51" fmla="*/ 6222125 h 6319107"/>
              <a:gd name="connsiteX52" fmla="*/ 493146 w 2260250"/>
              <a:gd name="connsiteY52" fmla="*/ 6166707 h 6319107"/>
              <a:gd name="connsiteX53" fmla="*/ 534710 w 2260250"/>
              <a:gd name="connsiteY53" fmla="*/ 6152852 h 6319107"/>
              <a:gd name="connsiteX54" fmla="*/ 576274 w 2260250"/>
              <a:gd name="connsiteY54" fmla="*/ 6125143 h 6319107"/>
              <a:gd name="connsiteX55" fmla="*/ 631692 w 2260250"/>
              <a:gd name="connsiteY55" fmla="*/ 6111289 h 6319107"/>
              <a:gd name="connsiteX56" fmla="*/ 714819 w 2260250"/>
              <a:gd name="connsiteY56" fmla="*/ 6083580 h 6319107"/>
              <a:gd name="connsiteX57" fmla="*/ 742528 w 2260250"/>
              <a:gd name="connsiteY57" fmla="*/ 6055870 h 6319107"/>
              <a:gd name="connsiteX58" fmla="*/ 784092 w 2260250"/>
              <a:gd name="connsiteY58" fmla="*/ 6042016 h 6319107"/>
              <a:gd name="connsiteX59" fmla="*/ 811801 w 2260250"/>
              <a:gd name="connsiteY59" fmla="*/ 5958889 h 6319107"/>
              <a:gd name="connsiteX60" fmla="*/ 881074 w 2260250"/>
              <a:gd name="connsiteY60" fmla="*/ 5903470 h 6319107"/>
              <a:gd name="connsiteX61" fmla="*/ 908783 w 2260250"/>
              <a:gd name="connsiteY61" fmla="*/ 5820343 h 6319107"/>
              <a:gd name="connsiteX62" fmla="*/ 881074 w 2260250"/>
              <a:gd name="connsiteY62" fmla="*/ 5363143 h 6319107"/>
              <a:gd name="connsiteX63" fmla="*/ 867219 w 2260250"/>
              <a:gd name="connsiteY63" fmla="*/ 5238452 h 6319107"/>
              <a:gd name="connsiteX64" fmla="*/ 853365 w 2260250"/>
              <a:gd name="connsiteY64" fmla="*/ 5169180 h 6319107"/>
              <a:gd name="connsiteX65" fmla="*/ 839510 w 2260250"/>
              <a:gd name="connsiteY65" fmla="*/ 5044489 h 6319107"/>
              <a:gd name="connsiteX66" fmla="*/ 825656 w 2260250"/>
              <a:gd name="connsiteY66" fmla="*/ 4961361 h 6319107"/>
              <a:gd name="connsiteX67" fmla="*/ 797946 w 2260250"/>
              <a:gd name="connsiteY67" fmla="*/ 4725834 h 6319107"/>
              <a:gd name="connsiteX68" fmla="*/ 811801 w 2260250"/>
              <a:gd name="connsiteY68" fmla="*/ 3700598 h 6319107"/>
              <a:gd name="connsiteX69" fmla="*/ 839510 w 2260250"/>
              <a:gd name="connsiteY69" fmla="*/ 3589761 h 6319107"/>
              <a:gd name="connsiteX70" fmla="*/ 853365 w 2260250"/>
              <a:gd name="connsiteY70" fmla="*/ 3548198 h 6319107"/>
              <a:gd name="connsiteX71" fmla="*/ 894928 w 2260250"/>
              <a:gd name="connsiteY71" fmla="*/ 3534343 h 6319107"/>
              <a:gd name="connsiteX72" fmla="*/ 908783 w 2260250"/>
              <a:gd name="connsiteY72" fmla="*/ 3589761 h 6319107"/>
              <a:gd name="connsiteX73" fmla="*/ 950346 w 2260250"/>
              <a:gd name="connsiteY73" fmla="*/ 3839143 h 6319107"/>
              <a:gd name="connsiteX74" fmla="*/ 1005765 w 2260250"/>
              <a:gd name="connsiteY74" fmla="*/ 3949980 h 6319107"/>
              <a:gd name="connsiteX75" fmla="*/ 1019619 w 2260250"/>
              <a:gd name="connsiteY75" fmla="*/ 4005398 h 6319107"/>
              <a:gd name="connsiteX76" fmla="*/ 1075037 w 2260250"/>
              <a:gd name="connsiteY76" fmla="*/ 4088525 h 6319107"/>
              <a:gd name="connsiteX77" fmla="*/ 1116601 w 2260250"/>
              <a:gd name="connsiteY77" fmla="*/ 4213216 h 6319107"/>
              <a:gd name="connsiteX78" fmla="*/ 1144310 w 2260250"/>
              <a:gd name="connsiteY78" fmla="*/ 4296343 h 6319107"/>
              <a:gd name="connsiteX79" fmla="*/ 1158165 w 2260250"/>
              <a:gd name="connsiteY79" fmla="*/ 4365616 h 6319107"/>
              <a:gd name="connsiteX80" fmla="*/ 1172019 w 2260250"/>
              <a:gd name="connsiteY80" fmla="*/ 4407180 h 6319107"/>
              <a:gd name="connsiteX81" fmla="*/ 1185874 w 2260250"/>
              <a:gd name="connsiteY81" fmla="*/ 4476452 h 6319107"/>
              <a:gd name="connsiteX82" fmla="*/ 1199728 w 2260250"/>
              <a:gd name="connsiteY82" fmla="*/ 4518016 h 6319107"/>
              <a:gd name="connsiteX83" fmla="*/ 1213583 w 2260250"/>
              <a:gd name="connsiteY83" fmla="*/ 4573434 h 6319107"/>
              <a:gd name="connsiteX84" fmla="*/ 1227437 w 2260250"/>
              <a:gd name="connsiteY84" fmla="*/ 4614998 h 6319107"/>
              <a:gd name="connsiteX85" fmla="*/ 1241292 w 2260250"/>
              <a:gd name="connsiteY85" fmla="*/ 4670416 h 6319107"/>
              <a:gd name="connsiteX86" fmla="*/ 1255146 w 2260250"/>
              <a:gd name="connsiteY86" fmla="*/ 4739689 h 6319107"/>
              <a:gd name="connsiteX87" fmla="*/ 1282856 w 2260250"/>
              <a:gd name="connsiteY87" fmla="*/ 4795107 h 6319107"/>
              <a:gd name="connsiteX88" fmla="*/ 1296710 w 2260250"/>
              <a:gd name="connsiteY88" fmla="*/ 4836670 h 6319107"/>
              <a:gd name="connsiteX89" fmla="*/ 1324419 w 2260250"/>
              <a:gd name="connsiteY89" fmla="*/ 4892089 h 6319107"/>
              <a:gd name="connsiteX90" fmla="*/ 1338274 w 2260250"/>
              <a:gd name="connsiteY90" fmla="*/ 4947507 h 6319107"/>
              <a:gd name="connsiteX91" fmla="*/ 1365983 w 2260250"/>
              <a:gd name="connsiteY91" fmla="*/ 5030634 h 6319107"/>
              <a:gd name="connsiteX92" fmla="*/ 1379837 w 2260250"/>
              <a:gd name="connsiteY92" fmla="*/ 5072198 h 6319107"/>
              <a:gd name="connsiteX93" fmla="*/ 1407546 w 2260250"/>
              <a:gd name="connsiteY93" fmla="*/ 5183034 h 6319107"/>
              <a:gd name="connsiteX94" fmla="*/ 1421401 w 2260250"/>
              <a:gd name="connsiteY94" fmla="*/ 5238452 h 6319107"/>
              <a:gd name="connsiteX95" fmla="*/ 1449110 w 2260250"/>
              <a:gd name="connsiteY95" fmla="*/ 5376998 h 6319107"/>
              <a:gd name="connsiteX96" fmla="*/ 1462965 w 2260250"/>
              <a:gd name="connsiteY96" fmla="*/ 5501689 h 6319107"/>
              <a:gd name="connsiteX97" fmla="*/ 1476819 w 2260250"/>
              <a:gd name="connsiteY97" fmla="*/ 5557107 h 6319107"/>
              <a:gd name="connsiteX98" fmla="*/ 1490674 w 2260250"/>
              <a:gd name="connsiteY98" fmla="*/ 5723361 h 6319107"/>
              <a:gd name="connsiteX99" fmla="*/ 1504528 w 2260250"/>
              <a:gd name="connsiteY99" fmla="*/ 5806489 h 6319107"/>
              <a:gd name="connsiteX100" fmla="*/ 1532237 w 2260250"/>
              <a:gd name="connsiteY100" fmla="*/ 6000452 h 6319107"/>
              <a:gd name="connsiteX101" fmla="*/ 1559946 w 2260250"/>
              <a:gd name="connsiteY101" fmla="*/ 6042016 h 6319107"/>
              <a:gd name="connsiteX102" fmla="*/ 1587656 w 2260250"/>
              <a:gd name="connsiteY102" fmla="*/ 6069725 h 6319107"/>
              <a:gd name="connsiteX103" fmla="*/ 1629219 w 2260250"/>
              <a:gd name="connsiteY103" fmla="*/ 6097434 h 6319107"/>
              <a:gd name="connsiteX104" fmla="*/ 1767765 w 2260250"/>
              <a:gd name="connsiteY104" fmla="*/ 6194416 h 6319107"/>
              <a:gd name="connsiteX105" fmla="*/ 1809328 w 2260250"/>
              <a:gd name="connsiteY105" fmla="*/ 6222125 h 6319107"/>
              <a:gd name="connsiteX106" fmla="*/ 1920165 w 2260250"/>
              <a:gd name="connsiteY106" fmla="*/ 6249834 h 6319107"/>
              <a:gd name="connsiteX107" fmla="*/ 2003292 w 2260250"/>
              <a:gd name="connsiteY107" fmla="*/ 6277543 h 6319107"/>
              <a:gd name="connsiteX108" fmla="*/ 2086419 w 2260250"/>
              <a:gd name="connsiteY108" fmla="*/ 6305252 h 6319107"/>
              <a:gd name="connsiteX109" fmla="*/ 2127983 w 2260250"/>
              <a:gd name="connsiteY109" fmla="*/ 6319107 h 6319107"/>
              <a:gd name="connsiteX110" fmla="*/ 2197256 w 2260250"/>
              <a:gd name="connsiteY110" fmla="*/ 6305252 h 6319107"/>
              <a:gd name="connsiteX111" fmla="*/ 2260250 w 2260250"/>
              <a:gd name="connsiteY111" fmla="*/ 6238794 h 6319107"/>
              <a:gd name="connsiteX112" fmla="*/ 2161104 w 2260250"/>
              <a:gd name="connsiteY112" fmla="*/ 6110638 h 6319107"/>
              <a:gd name="connsiteX113" fmla="*/ 1958915 w 2260250"/>
              <a:gd name="connsiteY113" fmla="*/ 5863206 h 6319107"/>
              <a:gd name="connsiteX114" fmla="*/ 1973202 w 2260250"/>
              <a:gd name="connsiteY114" fmla="*/ 5840260 h 6319107"/>
              <a:gd name="connsiteX115" fmla="*/ 1912588 w 2260250"/>
              <a:gd name="connsiteY115" fmla="*/ 5609495 h 6319107"/>
              <a:gd name="connsiteX116" fmla="*/ 1920165 w 2260250"/>
              <a:gd name="connsiteY116" fmla="*/ 5515543 h 6319107"/>
              <a:gd name="connsiteX117" fmla="*/ 1808678 w 2260250"/>
              <a:gd name="connsiteY117" fmla="*/ 5029335 h 6319107"/>
              <a:gd name="connsiteX118" fmla="*/ 1775558 w 2260250"/>
              <a:gd name="connsiteY118" fmla="*/ 4810261 h 6319107"/>
              <a:gd name="connsiteX119" fmla="*/ 1697626 w 2260250"/>
              <a:gd name="connsiteY119" fmla="*/ 4491605 h 6319107"/>
              <a:gd name="connsiteX120" fmla="*/ 1610386 w 2260250"/>
              <a:gd name="connsiteY120" fmla="*/ 4318857 h 6319107"/>
              <a:gd name="connsiteX121" fmla="*/ 1585058 w 2260250"/>
              <a:gd name="connsiteY121" fmla="*/ 4137666 h 6319107"/>
              <a:gd name="connsiteX122" fmla="*/ 1590686 w 2260250"/>
              <a:gd name="connsiteY122" fmla="*/ 3883305 h 6319107"/>
              <a:gd name="connsiteX123" fmla="*/ 1503446 w 2260250"/>
              <a:gd name="connsiteY123" fmla="*/ 3304661 h 6319107"/>
              <a:gd name="connsiteX124" fmla="*/ 1528341 w 2260250"/>
              <a:gd name="connsiteY124" fmla="*/ 3305094 h 6319107"/>
              <a:gd name="connsiteX125" fmla="*/ 1538514 w 2260250"/>
              <a:gd name="connsiteY125" fmla="*/ 3324576 h 6319107"/>
              <a:gd name="connsiteX126" fmla="*/ 1661258 w 2260250"/>
              <a:gd name="connsiteY126" fmla="*/ 3295786 h 6319107"/>
              <a:gd name="connsiteX127" fmla="*/ 1939648 w 2260250"/>
              <a:gd name="connsiteY127" fmla="*/ 3204649 h 6319107"/>
              <a:gd name="connsiteX128" fmla="*/ 1823400 w 2260250"/>
              <a:gd name="connsiteY128" fmla="*/ 2728183 h 6319107"/>
              <a:gd name="connsiteX129" fmla="*/ 1989437 w 2260250"/>
              <a:gd name="connsiteY129" fmla="*/ 2342852 h 6319107"/>
              <a:gd name="connsiteX130" fmla="*/ 2054813 w 2260250"/>
              <a:gd name="connsiteY130" fmla="*/ 2133519 h 6319107"/>
              <a:gd name="connsiteX131" fmla="*/ 2014765 w 2260250"/>
              <a:gd name="connsiteY131" fmla="*/ 1942370 h 6319107"/>
              <a:gd name="connsiteX132" fmla="*/ 1800885 w 2260250"/>
              <a:gd name="connsiteY132" fmla="*/ 1516992 h 6319107"/>
              <a:gd name="connsiteX133" fmla="*/ 1707584 w 2260250"/>
              <a:gd name="connsiteY133" fmla="*/ 1286226 h 6319107"/>
              <a:gd name="connsiteX134" fmla="*/ 1690482 w 2260250"/>
              <a:gd name="connsiteY134" fmla="*/ 1238168 h 6319107"/>
              <a:gd name="connsiteX135" fmla="*/ 1625106 w 2260250"/>
              <a:gd name="connsiteY135" fmla="*/ 1144650 h 6319107"/>
              <a:gd name="connsiteX136" fmla="*/ 1587656 w 2260250"/>
              <a:gd name="connsiteY136" fmla="*/ 1068234 h 6319107"/>
              <a:gd name="connsiteX137" fmla="*/ 1290000 w 2260250"/>
              <a:gd name="connsiteY137" fmla="*/ 1021692 h 6319107"/>
              <a:gd name="connsiteX138" fmla="*/ 1045164 w 2260250"/>
              <a:gd name="connsiteY138" fmla="*/ 982943 h 6319107"/>
              <a:gd name="connsiteX139" fmla="*/ 986065 w 2260250"/>
              <a:gd name="connsiteY139" fmla="*/ 892455 h 6319107"/>
              <a:gd name="connsiteX140" fmla="*/ 992344 w 2260250"/>
              <a:gd name="connsiteY140" fmla="*/ 675977 h 6319107"/>
              <a:gd name="connsiteX141" fmla="*/ 1045164 w 2260250"/>
              <a:gd name="connsiteY141" fmla="*/ 649999 h 6319107"/>
              <a:gd name="connsiteX142" fmla="*/ 1068110 w 2260250"/>
              <a:gd name="connsiteY142" fmla="*/ 527258 h 6319107"/>
              <a:gd name="connsiteX143" fmla="*/ 1035250 w 2260250"/>
              <a:gd name="connsiteY143" fmla="*/ 465029 h 6319107"/>
              <a:gd name="connsiteX144" fmla="*/ 1042460 w 2260250"/>
              <a:gd name="connsiteY144" fmla="*/ 302859 h 6319107"/>
              <a:gd name="connsiteX145" fmla="*/ 1016466 w 2260250"/>
              <a:gd name="connsiteY145" fmla="*/ 173138 h 6319107"/>
              <a:gd name="connsiteX146" fmla="*/ 925123 w 2260250"/>
              <a:gd name="connsiteY146" fmla="*/ 81481 h 6319107"/>
              <a:gd name="connsiteX147" fmla="*/ 861535 w 2260250"/>
              <a:gd name="connsiteY147" fmla="*/ 33406 h 6319107"/>
              <a:gd name="connsiteX148" fmla="*/ 831694 w 2260250"/>
              <a:gd name="connsiteY148" fmla="*/ 3922 h 6319107"/>
              <a:gd name="connsiteX149" fmla="*/ 715174 w 2260250"/>
              <a:gd name="connsiteY149" fmla="*/ 20972 h 6319107"/>
              <a:gd name="connsiteX0" fmla="*/ 715174 w 2260250"/>
              <a:gd name="connsiteY0" fmla="*/ 20972 h 6319727"/>
              <a:gd name="connsiteX1" fmla="*/ 661533 w 2260250"/>
              <a:gd name="connsiteY1" fmla="*/ 13 h 6319727"/>
              <a:gd name="connsiteX2" fmla="*/ 596523 w 2260250"/>
              <a:gd name="connsiteY2" fmla="*/ 25591 h 6319727"/>
              <a:gd name="connsiteX3" fmla="*/ 590128 w 2260250"/>
              <a:gd name="connsiteY3" fmla="*/ 65023 h 6319727"/>
              <a:gd name="connsiteX4" fmla="*/ 467924 w 2260250"/>
              <a:gd name="connsiteY4" fmla="*/ 137848 h 6319727"/>
              <a:gd name="connsiteX5" fmla="*/ 429913 w 2260250"/>
              <a:gd name="connsiteY5" fmla="*/ 258631 h 6319727"/>
              <a:gd name="connsiteX6" fmla="*/ 482845 w 2260250"/>
              <a:gd name="connsiteY6" fmla="*/ 490605 h 6319727"/>
              <a:gd name="connsiteX7" fmla="*/ 426360 w 2260250"/>
              <a:gd name="connsiteY7" fmla="*/ 645493 h 6319727"/>
              <a:gd name="connsiteX8" fmla="*/ 507001 w 2260250"/>
              <a:gd name="connsiteY8" fmla="*/ 735725 h 6319727"/>
              <a:gd name="connsiteX9" fmla="*/ 548565 w 2260250"/>
              <a:gd name="connsiteY9" fmla="*/ 818852 h 6319727"/>
              <a:gd name="connsiteX10" fmla="*/ 576274 w 2260250"/>
              <a:gd name="connsiteY10" fmla="*/ 860416 h 6319727"/>
              <a:gd name="connsiteX11" fmla="*/ 562419 w 2260250"/>
              <a:gd name="connsiteY11" fmla="*/ 1040525 h 6319727"/>
              <a:gd name="connsiteX12" fmla="*/ 548565 w 2260250"/>
              <a:gd name="connsiteY12" fmla="*/ 1109798 h 6319727"/>
              <a:gd name="connsiteX13" fmla="*/ 465437 w 2260250"/>
              <a:gd name="connsiteY13" fmla="*/ 1137507 h 6319727"/>
              <a:gd name="connsiteX14" fmla="*/ 368456 w 2260250"/>
              <a:gd name="connsiteY14" fmla="*/ 1165216 h 6319727"/>
              <a:gd name="connsiteX15" fmla="*/ 326892 w 2260250"/>
              <a:gd name="connsiteY15" fmla="*/ 1179070 h 6319727"/>
              <a:gd name="connsiteX16" fmla="*/ 271474 w 2260250"/>
              <a:gd name="connsiteY16" fmla="*/ 1192925 h 6319727"/>
              <a:gd name="connsiteX17" fmla="*/ 188346 w 2260250"/>
              <a:gd name="connsiteY17" fmla="*/ 1220634 h 6319727"/>
              <a:gd name="connsiteX18" fmla="*/ 146783 w 2260250"/>
              <a:gd name="connsiteY18" fmla="*/ 1262198 h 6319727"/>
              <a:gd name="connsiteX19" fmla="*/ 105219 w 2260250"/>
              <a:gd name="connsiteY19" fmla="*/ 1289907 h 6319727"/>
              <a:gd name="connsiteX20" fmla="*/ 35946 w 2260250"/>
              <a:gd name="connsiteY20" fmla="*/ 1414598 h 6319727"/>
              <a:gd name="connsiteX21" fmla="*/ 22092 w 2260250"/>
              <a:gd name="connsiteY21" fmla="*/ 1483870 h 6319727"/>
              <a:gd name="connsiteX22" fmla="*/ 22092 w 2260250"/>
              <a:gd name="connsiteY22" fmla="*/ 3035580 h 6319727"/>
              <a:gd name="connsiteX23" fmla="*/ 35946 w 2260250"/>
              <a:gd name="connsiteY23" fmla="*/ 3146416 h 6319727"/>
              <a:gd name="connsiteX24" fmla="*/ 63656 w 2260250"/>
              <a:gd name="connsiteY24" fmla="*/ 3312670 h 6319727"/>
              <a:gd name="connsiteX25" fmla="*/ 77510 w 2260250"/>
              <a:gd name="connsiteY25" fmla="*/ 3409652 h 6319727"/>
              <a:gd name="connsiteX26" fmla="*/ 105219 w 2260250"/>
              <a:gd name="connsiteY26" fmla="*/ 3492780 h 6319727"/>
              <a:gd name="connsiteX27" fmla="*/ 119074 w 2260250"/>
              <a:gd name="connsiteY27" fmla="*/ 3562052 h 6319727"/>
              <a:gd name="connsiteX28" fmla="*/ 146783 w 2260250"/>
              <a:gd name="connsiteY28" fmla="*/ 3686743 h 6319727"/>
              <a:gd name="connsiteX29" fmla="*/ 174492 w 2260250"/>
              <a:gd name="connsiteY29" fmla="*/ 3839143 h 6319727"/>
              <a:gd name="connsiteX30" fmla="*/ 202201 w 2260250"/>
              <a:gd name="connsiteY30" fmla="*/ 3936125 h 6319727"/>
              <a:gd name="connsiteX31" fmla="*/ 216056 w 2260250"/>
              <a:gd name="connsiteY31" fmla="*/ 4019252 h 6319727"/>
              <a:gd name="connsiteX32" fmla="*/ 229910 w 2260250"/>
              <a:gd name="connsiteY32" fmla="*/ 4060816 h 6319727"/>
              <a:gd name="connsiteX33" fmla="*/ 257619 w 2260250"/>
              <a:gd name="connsiteY33" fmla="*/ 4185507 h 6319727"/>
              <a:gd name="connsiteX34" fmla="*/ 271474 w 2260250"/>
              <a:gd name="connsiteY34" fmla="*/ 4227070 h 6319727"/>
              <a:gd name="connsiteX35" fmla="*/ 299183 w 2260250"/>
              <a:gd name="connsiteY35" fmla="*/ 4351761 h 6319727"/>
              <a:gd name="connsiteX36" fmla="*/ 326892 w 2260250"/>
              <a:gd name="connsiteY36" fmla="*/ 4434889 h 6319727"/>
              <a:gd name="connsiteX37" fmla="*/ 340746 w 2260250"/>
              <a:gd name="connsiteY37" fmla="*/ 4476452 h 6319727"/>
              <a:gd name="connsiteX38" fmla="*/ 354601 w 2260250"/>
              <a:gd name="connsiteY38" fmla="*/ 4518016 h 6319727"/>
              <a:gd name="connsiteX39" fmla="*/ 368456 w 2260250"/>
              <a:gd name="connsiteY39" fmla="*/ 4642707 h 6319727"/>
              <a:gd name="connsiteX40" fmla="*/ 382310 w 2260250"/>
              <a:gd name="connsiteY40" fmla="*/ 4739689 h 6319727"/>
              <a:gd name="connsiteX41" fmla="*/ 396165 w 2260250"/>
              <a:gd name="connsiteY41" fmla="*/ 5072198 h 6319727"/>
              <a:gd name="connsiteX42" fmla="*/ 410019 w 2260250"/>
              <a:gd name="connsiteY42" fmla="*/ 5252307 h 6319727"/>
              <a:gd name="connsiteX43" fmla="*/ 423874 w 2260250"/>
              <a:gd name="connsiteY43" fmla="*/ 5501689 h 6319727"/>
              <a:gd name="connsiteX44" fmla="*/ 437728 w 2260250"/>
              <a:gd name="connsiteY44" fmla="*/ 5723361 h 6319727"/>
              <a:gd name="connsiteX45" fmla="*/ 423874 w 2260250"/>
              <a:gd name="connsiteY45" fmla="*/ 5931180 h 6319727"/>
              <a:gd name="connsiteX46" fmla="*/ 382310 w 2260250"/>
              <a:gd name="connsiteY46" fmla="*/ 6014307 h 6319727"/>
              <a:gd name="connsiteX47" fmla="*/ 340746 w 2260250"/>
              <a:gd name="connsiteY47" fmla="*/ 6042016 h 6319727"/>
              <a:gd name="connsiteX48" fmla="*/ 271474 w 2260250"/>
              <a:gd name="connsiteY48" fmla="*/ 6125143 h 6319727"/>
              <a:gd name="connsiteX49" fmla="*/ 285328 w 2260250"/>
              <a:gd name="connsiteY49" fmla="*/ 6263689 h 6319727"/>
              <a:gd name="connsiteX50" fmla="*/ 368456 w 2260250"/>
              <a:gd name="connsiteY50" fmla="*/ 6235980 h 6319727"/>
              <a:gd name="connsiteX51" fmla="*/ 410019 w 2260250"/>
              <a:gd name="connsiteY51" fmla="*/ 6222125 h 6319727"/>
              <a:gd name="connsiteX52" fmla="*/ 493146 w 2260250"/>
              <a:gd name="connsiteY52" fmla="*/ 6166707 h 6319727"/>
              <a:gd name="connsiteX53" fmla="*/ 534710 w 2260250"/>
              <a:gd name="connsiteY53" fmla="*/ 6152852 h 6319727"/>
              <a:gd name="connsiteX54" fmla="*/ 576274 w 2260250"/>
              <a:gd name="connsiteY54" fmla="*/ 6125143 h 6319727"/>
              <a:gd name="connsiteX55" fmla="*/ 631692 w 2260250"/>
              <a:gd name="connsiteY55" fmla="*/ 6111289 h 6319727"/>
              <a:gd name="connsiteX56" fmla="*/ 714819 w 2260250"/>
              <a:gd name="connsiteY56" fmla="*/ 6083580 h 6319727"/>
              <a:gd name="connsiteX57" fmla="*/ 742528 w 2260250"/>
              <a:gd name="connsiteY57" fmla="*/ 6055870 h 6319727"/>
              <a:gd name="connsiteX58" fmla="*/ 784092 w 2260250"/>
              <a:gd name="connsiteY58" fmla="*/ 6042016 h 6319727"/>
              <a:gd name="connsiteX59" fmla="*/ 811801 w 2260250"/>
              <a:gd name="connsiteY59" fmla="*/ 5958889 h 6319727"/>
              <a:gd name="connsiteX60" fmla="*/ 881074 w 2260250"/>
              <a:gd name="connsiteY60" fmla="*/ 5903470 h 6319727"/>
              <a:gd name="connsiteX61" fmla="*/ 908783 w 2260250"/>
              <a:gd name="connsiteY61" fmla="*/ 5820343 h 6319727"/>
              <a:gd name="connsiteX62" fmla="*/ 881074 w 2260250"/>
              <a:gd name="connsiteY62" fmla="*/ 5363143 h 6319727"/>
              <a:gd name="connsiteX63" fmla="*/ 867219 w 2260250"/>
              <a:gd name="connsiteY63" fmla="*/ 5238452 h 6319727"/>
              <a:gd name="connsiteX64" fmla="*/ 853365 w 2260250"/>
              <a:gd name="connsiteY64" fmla="*/ 5169180 h 6319727"/>
              <a:gd name="connsiteX65" fmla="*/ 839510 w 2260250"/>
              <a:gd name="connsiteY65" fmla="*/ 5044489 h 6319727"/>
              <a:gd name="connsiteX66" fmla="*/ 825656 w 2260250"/>
              <a:gd name="connsiteY66" fmla="*/ 4961361 h 6319727"/>
              <a:gd name="connsiteX67" fmla="*/ 797946 w 2260250"/>
              <a:gd name="connsiteY67" fmla="*/ 4725834 h 6319727"/>
              <a:gd name="connsiteX68" fmla="*/ 811801 w 2260250"/>
              <a:gd name="connsiteY68" fmla="*/ 3700598 h 6319727"/>
              <a:gd name="connsiteX69" fmla="*/ 839510 w 2260250"/>
              <a:gd name="connsiteY69" fmla="*/ 3589761 h 6319727"/>
              <a:gd name="connsiteX70" fmla="*/ 853365 w 2260250"/>
              <a:gd name="connsiteY70" fmla="*/ 3548198 h 6319727"/>
              <a:gd name="connsiteX71" fmla="*/ 894928 w 2260250"/>
              <a:gd name="connsiteY71" fmla="*/ 3534343 h 6319727"/>
              <a:gd name="connsiteX72" fmla="*/ 908783 w 2260250"/>
              <a:gd name="connsiteY72" fmla="*/ 3589761 h 6319727"/>
              <a:gd name="connsiteX73" fmla="*/ 950346 w 2260250"/>
              <a:gd name="connsiteY73" fmla="*/ 3839143 h 6319727"/>
              <a:gd name="connsiteX74" fmla="*/ 1005765 w 2260250"/>
              <a:gd name="connsiteY74" fmla="*/ 3949980 h 6319727"/>
              <a:gd name="connsiteX75" fmla="*/ 1019619 w 2260250"/>
              <a:gd name="connsiteY75" fmla="*/ 4005398 h 6319727"/>
              <a:gd name="connsiteX76" fmla="*/ 1075037 w 2260250"/>
              <a:gd name="connsiteY76" fmla="*/ 4088525 h 6319727"/>
              <a:gd name="connsiteX77" fmla="*/ 1116601 w 2260250"/>
              <a:gd name="connsiteY77" fmla="*/ 4213216 h 6319727"/>
              <a:gd name="connsiteX78" fmla="*/ 1144310 w 2260250"/>
              <a:gd name="connsiteY78" fmla="*/ 4296343 h 6319727"/>
              <a:gd name="connsiteX79" fmla="*/ 1158165 w 2260250"/>
              <a:gd name="connsiteY79" fmla="*/ 4365616 h 6319727"/>
              <a:gd name="connsiteX80" fmla="*/ 1172019 w 2260250"/>
              <a:gd name="connsiteY80" fmla="*/ 4407180 h 6319727"/>
              <a:gd name="connsiteX81" fmla="*/ 1185874 w 2260250"/>
              <a:gd name="connsiteY81" fmla="*/ 4476452 h 6319727"/>
              <a:gd name="connsiteX82" fmla="*/ 1199728 w 2260250"/>
              <a:gd name="connsiteY82" fmla="*/ 4518016 h 6319727"/>
              <a:gd name="connsiteX83" fmla="*/ 1213583 w 2260250"/>
              <a:gd name="connsiteY83" fmla="*/ 4573434 h 6319727"/>
              <a:gd name="connsiteX84" fmla="*/ 1227437 w 2260250"/>
              <a:gd name="connsiteY84" fmla="*/ 4614998 h 6319727"/>
              <a:gd name="connsiteX85" fmla="*/ 1241292 w 2260250"/>
              <a:gd name="connsiteY85" fmla="*/ 4670416 h 6319727"/>
              <a:gd name="connsiteX86" fmla="*/ 1255146 w 2260250"/>
              <a:gd name="connsiteY86" fmla="*/ 4739689 h 6319727"/>
              <a:gd name="connsiteX87" fmla="*/ 1282856 w 2260250"/>
              <a:gd name="connsiteY87" fmla="*/ 4795107 h 6319727"/>
              <a:gd name="connsiteX88" fmla="*/ 1296710 w 2260250"/>
              <a:gd name="connsiteY88" fmla="*/ 4836670 h 6319727"/>
              <a:gd name="connsiteX89" fmla="*/ 1324419 w 2260250"/>
              <a:gd name="connsiteY89" fmla="*/ 4892089 h 6319727"/>
              <a:gd name="connsiteX90" fmla="*/ 1338274 w 2260250"/>
              <a:gd name="connsiteY90" fmla="*/ 4947507 h 6319727"/>
              <a:gd name="connsiteX91" fmla="*/ 1365983 w 2260250"/>
              <a:gd name="connsiteY91" fmla="*/ 5030634 h 6319727"/>
              <a:gd name="connsiteX92" fmla="*/ 1379837 w 2260250"/>
              <a:gd name="connsiteY92" fmla="*/ 5072198 h 6319727"/>
              <a:gd name="connsiteX93" fmla="*/ 1407546 w 2260250"/>
              <a:gd name="connsiteY93" fmla="*/ 5183034 h 6319727"/>
              <a:gd name="connsiteX94" fmla="*/ 1421401 w 2260250"/>
              <a:gd name="connsiteY94" fmla="*/ 5238452 h 6319727"/>
              <a:gd name="connsiteX95" fmla="*/ 1449110 w 2260250"/>
              <a:gd name="connsiteY95" fmla="*/ 5376998 h 6319727"/>
              <a:gd name="connsiteX96" fmla="*/ 1462965 w 2260250"/>
              <a:gd name="connsiteY96" fmla="*/ 5501689 h 6319727"/>
              <a:gd name="connsiteX97" fmla="*/ 1476819 w 2260250"/>
              <a:gd name="connsiteY97" fmla="*/ 5557107 h 6319727"/>
              <a:gd name="connsiteX98" fmla="*/ 1490674 w 2260250"/>
              <a:gd name="connsiteY98" fmla="*/ 5723361 h 6319727"/>
              <a:gd name="connsiteX99" fmla="*/ 1504528 w 2260250"/>
              <a:gd name="connsiteY99" fmla="*/ 5806489 h 6319727"/>
              <a:gd name="connsiteX100" fmla="*/ 1532237 w 2260250"/>
              <a:gd name="connsiteY100" fmla="*/ 6000452 h 6319727"/>
              <a:gd name="connsiteX101" fmla="*/ 1559946 w 2260250"/>
              <a:gd name="connsiteY101" fmla="*/ 6042016 h 6319727"/>
              <a:gd name="connsiteX102" fmla="*/ 1587656 w 2260250"/>
              <a:gd name="connsiteY102" fmla="*/ 6069725 h 6319727"/>
              <a:gd name="connsiteX103" fmla="*/ 1629219 w 2260250"/>
              <a:gd name="connsiteY103" fmla="*/ 6097434 h 6319727"/>
              <a:gd name="connsiteX104" fmla="*/ 1767765 w 2260250"/>
              <a:gd name="connsiteY104" fmla="*/ 6194416 h 6319727"/>
              <a:gd name="connsiteX105" fmla="*/ 1809328 w 2260250"/>
              <a:gd name="connsiteY105" fmla="*/ 6222125 h 6319727"/>
              <a:gd name="connsiteX106" fmla="*/ 1920165 w 2260250"/>
              <a:gd name="connsiteY106" fmla="*/ 6249834 h 6319727"/>
              <a:gd name="connsiteX107" fmla="*/ 2003292 w 2260250"/>
              <a:gd name="connsiteY107" fmla="*/ 6277543 h 6319727"/>
              <a:gd name="connsiteX108" fmla="*/ 2086419 w 2260250"/>
              <a:gd name="connsiteY108" fmla="*/ 6305252 h 6319727"/>
              <a:gd name="connsiteX109" fmla="*/ 2127983 w 2260250"/>
              <a:gd name="connsiteY109" fmla="*/ 6319107 h 6319727"/>
              <a:gd name="connsiteX110" fmla="*/ 2085337 w 2260250"/>
              <a:gd name="connsiteY110" fmla="*/ 6283820 h 6319727"/>
              <a:gd name="connsiteX111" fmla="*/ 2260250 w 2260250"/>
              <a:gd name="connsiteY111" fmla="*/ 6238794 h 6319727"/>
              <a:gd name="connsiteX112" fmla="*/ 2161104 w 2260250"/>
              <a:gd name="connsiteY112" fmla="*/ 6110638 h 6319727"/>
              <a:gd name="connsiteX113" fmla="*/ 1958915 w 2260250"/>
              <a:gd name="connsiteY113" fmla="*/ 5863206 h 6319727"/>
              <a:gd name="connsiteX114" fmla="*/ 1973202 w 2260250"/>
              <a:gd name="connsiteY114" fmla="*/ 5840260 h 6319727"/>
              <a:gd name="connsiteX115" fmla="*/ 1912588 w 2260250"/>
              <a:gd name="connsiteY115" fmla="*/ 5609495 h 6319727"/>
              <a:gd name="connsiteX116" fmla="*/ 1920165 w 2260250"/>
              <a:gd name="connsiteY116" fmla="*/ 5515543 h 6319727"/>
              <a:gd name="connsiteX117" fmla="*/ 1808678 w 2260250"/>
              <a:gd name="connsiteY117" fmla="*/ 5029335 h 6319727"/>
              <a:gd name="connsiteX118" fmla="*/ 1775558 w 2260250"/>
              <a:gd name="connsiteY118" fmla="*/ 4810261 h 6319727"/>
              <a:gd name="connsiteX119" fmla="*/ 1697626 w 2260250"/>
              <a:gd name="connsiteY119" fmla="*/ 4491605 h 6319727"/>
              <a:gd name="connsiteX120" fmla="*/ 1610386 w 2260250"/>
              <a:gd name="connsiteY120" fmla="*/ 4318857 h 6319727"/>
              <a:gd name="connsiteX121" fmla="*/ 1585058 w 2260250"/>
              <a:gd name="connsiteY121" fmla="*/ 4137666 h 6319727"/>
              <a:gd name="connsiteX122" fmla="*/ 1590686 w 2260250"/>
              <a:gd name="connsiteY122" fmla="*/ 3883305 h 6319727"/>
              <a:gd name="connsiteX123" fmla="*/ 1503446 w 2260250"/>
              <a:gd name="connsiteY123" fmla="*/ 3304661 h 6319727"/>
              <a:gd name="connsiteX124" fmla="*/ 1528341 w 2260250"/>
              <a:gd name="connsiteY124" fmla="*/ 3305094 h 6319727"/>
              <a:gd name="connsiteX125" fmla="*/ 1538514 w 2260250"/>
              <a:gd name="connsiteY125" fmla="*/ 3324576 h 6319727"/>
              <a:gd name="connsiteX126" fmla="*/ 1661258 w 2260250"/>
              <a:gd name="connsiteY126" fmla="*/ 3295786 h 6319727"/>
              <a:gd name="connsiteX127" fmla="*/ 1939648 w 2260250"/>
              <a:gd name="connsiteY127" fmla="*/ 3204649 h 6319727"/>
              <a:gd name="connsiteX128" fmla="*/ 1823400 w 2260250"/>
              <a:gd name="connsiteY128" fmla="*/ 2728183 h 6319727"/>
              <a:gd name="connsiteX129" fmla="*/ 1989437 w 2260250"/>
              <a:gd name="connsiteY129" fmla="*/ 2342852 h 6319727"/>
              <a:gd name="connsiteX130" fmla="*/ 2054813 w 2260250"/>
              <a:gd name="connsiteY130" fmla="*/ 2133519 h 6319727"/>
              <a:gd name="connsiteX131" fmla="*/ 2014765 w 2260250"/>
              <a:gd name="connsiteY131" fmla="*/ 1942370 h 6319727"/>
              <a:gd name="connsiteX132" fmla="*/ 1800885 w 2260250"/>
              <a:gd name="connsiteY132" fmla="*/ 1516992 h 6319727"/>
              <a:gd name="connsiteX133" fmla="*/ 1707584 w 2260250"/>
              <a:gd name="connsiteY133" fmla="*/ 1286226 h 6319727"/>
              <a:gd name="connsiteX134" fmla="*/ 1690482 w 2260250"/>
              <a:gd name="connsiteY134" fmla="*/ 1238168 h 6319727"/>
              <a:gd name="connsiteX135" fmla="*/ 1625106 w 2260250"/>
              <a:gd name="connsiteY135" fmla="*/ 1144650 h 6319727"/>
              <a:gd name="connsiteX136" fmla="*/ 1587656 w 2260250"/>
              <a:gd name="connsiteY136" fmla="*/ 1068234 h 6319727"/>
              <a:gd name="connsiteX137" fmla="*/ 1290000 w 2260250"/>
              <a:gd name="connsiteY137" fmla="*/ 1021692 h 6319727"/>
              <a:gd name="connsiteX138" fmla="*/ 1045164 w 2260250"/>
              <a:gd name="connsiteY138" fmla="*/ 982943 h 6319727"/>
              <a:gd name="connsiteX139" fmla="*/ 986065 w 2260250"/>
              <a:gd name="connsiteY139" fmla="*/ 892455 h 6319727"/>
              <a:gd name="connsiteX140" fmla="*/ 992344 w 2260250"/>
              <a:gd name="connsiteY140" fmla="*/ 675977 h 6319727"/>
              <a:gd name="connsiteX141" fmla="*/ 1045164 w 2260250"/>
              <a:gd name="connsiteY141" fmla="*/ 649999 h 6319727"/>
              <a:gd name="connsiteX142" fmla="*/ 1068110 w 2260250"/>
              <a:gd name="connsiteY142" fmla="*/ 527258 h 6319727"/>
              <a:gd name="connsiteX143" fmla="*/ 1035250 w 2260250"/>
              <a:gd name="connsiteY143" fmla="*/ 465029 h 6319727"/>
              <a:gd name="connsiteX144" fmla="*/ 1042460 w 2260250"/>
              <a:gd name="connsiteY144" fmla="*/ 302859 h 6319727"/>
              <a:gd name="connsiteX145" fmla="*/ 1016466 w 2260250"/>
              <a:gd name="connsiteY145" fmla="*/ 173138 h 6319727"/>
              <a:gd name="connsiteX146" fmla="*/ 925123 w 2260250"/>
              <a:gd name="connsiteY146" fmla="*/ 81481 h 6319727"/>
              <a:gd name="connsiteX147" fmla="*/ 861535 w 2260250"/>
              <a:gd name="connsiteY147" fmla="*/ 33406 h 6319727"/>
              <a:gd name="connsiteX148" fmla="*/ 831694 w 2260250"/>
              <a:gd name="connsiteY148" fmla="*/ 3922 h 6319727"/>
              <a:gd name="connsiteX149" fmla="*/ 715174 w 2260250"/>
              <a:gd name="connsiteY149" fmla="*/ 20972 h 6319727"/>
              <a:gd name="connsiteX0" fmla="*/ 715174 w 2260250"/>
              <a:gd name="connsiteY0" fmla="*/ 20972 h 6305318"/>
              <a:gd name="connsiteX1" fmla="*/ 661533 w 2260250"/>
              <a:gd name="connsiteY1" fmla="*/ 13 h 6305318"/>
              <a:gd name="connsiteX2" fmla="*/ 596523 w 2260250"/>
              <a:gd name="connsiteY2" fmla="*/ 25591 h 6305318"/>
              <a:gd name="connsiteX3" fmla="*/ 590128 w 2260250"/>
              <a:gd name="connsiteY3" fmla="*/ 65023 h 6305318"/>
              <a:gd name="connsiteX4" fmla="*/ 467924 w 2260250"/>
              <a:gd name="connsiteY4" fmla="*/ 137848 h 6305318"/>
              <a:gd name="connsiteX5" fmla="*/ 429913 w 2260250"/>
              <a:gd name="connsiteY5" fmla="*/ 258631 h 6305318"/>
              <a:gd name="connsiteX6" fmla="*/ 482845 w 2260250"/>
              <a:gd name="connsiteY6" fmla="*/ 490605 h 6305318"/>
              <a:gd name="connsiteX7" fmla="*/ 426360 w 2260250"/>
              <a:gd name="connsiteY7" fmla="*/ 645493 h 6305318"/>
              <a:gd name="connsiteX8" fmla="*/ 507001 w 2260250"/>
              <a:gd name="connsiteY8" fmla="*/ 735725 h 6305318"/>
              <a:gd name="connsiteX9" fmla="*/ 548565 w 2260250"/>
              <a:gd name="connsiteY9" fmla="*/ 818852 h 6305318"/>
              <a:gd name="connsiteX10" fmla="*/ 576274 w 2260250"/>
              <a:gd name="connsiteY10" fmla="*/ 860416 h 6305318"/>
              <a:gd name="connsiteX11" fmla="*/ 562419 w 2260250"/>
              <a:gd name="connsiteY11" fmla="*/ 1040525 h 6305318"/>
              <a:gd name="connsiteX12" fmla="*/ 548565 w 2260250"/>
              <a:gd name="connsiteY12" fmla="*/ 1109798 h 6305318"/>
              <a:gd name="connsiteX13" fmla="*/ 465437 w 2260250"/>
              <a:gd name="connsiteY13" fmla="*/ 1137507 h 6305318"/>
              <a:gd name="connsiteX14" fmla="*/ 368456 w 2260250"/>
              <a:gd name="connsiteY14" fmla="*/ 1165216 h 6305318"/>
              <a:gd name="connsiteX15" fmla="*/ 326892 w 2260250"/>
              <a:gd name="connsiteY15" fmla="*/ 1179070 h 6305318"/>
              <a:gd name="connsiteX16" fmla="*/ 271474 w 2260250"/>
              <a:gd name="connsiteY16" fmla="*/ 1192925 h 6305318"/>
              <a:gd name="connsiteX17" fmla="*/ 188346 w 2260250"/>
              <a:gd name="connsiteY17" fmla="*/ 1220634 h 6305318"/>
              <a:gd name="connsiteX18" fmla="*/ 146783 w 2260250"/>
              <a:gd name="connsiteY18" fmla="*/ 1262198 h 6305318"/>
              <a:gd name="connsiteX19" fmla="*/ 105219 w 2260250"/>
              <a:gd name="connsiteY19" fmla="*/ 1289907 h 6305318"/>
              <a:gd name="connsiteX20" fmla="*/ 35946 w 2260250"/>
              <a:gd name="connsiteY20" fmla="*/ 1414598 h 6305318"/>
              <a:gd name="connsiteX21" fmla="*/ 22092 w 2260250"/>
              <a:gd name="connsiteY21" fmla="*/ 1483870 h 6305318"/>
              <a:gd name="connsiteX22" fmla="*/ 22092 w 2260250"/>
              <a:gd name="connsiteY22" fmla="*/ 3035580 h 6305318"/>
              <a:gd name="connsiteX23" fmla="*/ 35946 w 2260250"/>
              <a:gd name="connsiteY23" fmla="*/ 3146416 h 6305318"/>
              <a:gd name="connsiteX24" fmla="*/ 63656 w 2260250"/>
              <a:gd name="connsiteY24" fmla="*/ 3312670 h 6305318"/>
              <a:gd name="connsiteX25" fmla="*/ 77510 w 2260250"/>
              <a:gd name="connsiteY25" fmla="*/ 3409652 h 6305318"/>
              <a:gd name="connsiteX26" fmla="*/ 105219 w 2260250"/>
              <a:gd name="connsiteY26" fmla="*/ 3492780 h 6305318"/>
              <a:gd name="connsiteX27" fmla="*/ 119074 w 2260250"/>
              <a:gd name="connsiteY27" fmla="*/ 3562052 h 6305318"/>
              <a:gd name="connsiteX28" fmla="*/ 146783 w 2260250"/>
              <a:gd name="connsiteY28" fmla="*/ 3686743 h 6305318"/>
              <a:gd name="connsiteX29" fmla="*/ 174492 w 2260250"/>
              <a:gd name="connsiteY29" fmla="*/ 3839143 h 6305318"/>
              <a:gd name="connsiteX30" fmla="*/ 202201 w 2260250"/>
              <a:gd name="connsiteY30" fmla="*/ 3936125 h 6305318"/>
              <a:gd name="connsiteX31" fmla="*/ 216056 w 2260250"/>
              <a:gd name="connsiteY31" fmla="*/ 4019252 h 6305318"/>
              <a:gd name="connsiteX32" fmla="*/ 229910 w 2260250"/>
              <a:gd name="connsiteY32" fmla="*/ 4060816 h 6305318"/>
              <a:gd name="connsiteX33" fmla="*/ 257619 w 2260250"/>
              <a:gd name="connsiteY33" fmla="*/ 4185507 h 6305318"/>
              <a:gd name="connsiteX34" fmla="*/ 271474 w 2260250"/>
              <a:gd name="connsiteY34" fmla="*/ 4227070 h 6305318"/>
              <a:gd name="connsiteX35" fmla="*/ 299183 w 2260250"/>
              <a:gd name="connsiteY35" fmla="*/ 4351761 h 6305318"/>
              <a:gd name="connsiteX36" fmla="*/ 326892 w 2260250"/>
              <a:gd name="connsiteY36" fmla="*/ 4434889 h 6305318"/>
              <a:gd name="connsiteX37" fmla="*/ 340746 w 2260250"/>
              <a:gd name="connsiteY37" fmla="*/ 4476452 h 6305318"/>
              <a:gd name="connsiteX38" fmla="*/ 354601 w 2260250"/>
              <a:gd name="connsiteY38" fmla="*/ 4518016 h 6305318"/>
              <a:gd name="connsiteX39" fmla="*/ 368456 w 2260250"/>
              <a:gd name="connsiteY39" fmla="*/ 4642707 h 6305318"/>
              <a:gd name="connsiteX40" fmla="*/ 382310 w 2260250"/>
              <a:gd name="connsiteY40" fmla="*/ 4739689 h 6305318"/>
              <a:gd name="connsiteX41" fmla="*/ 396165 w 2260250"/>
              <a:gd name="connsiteY41" fmla="*/ 5072198 h 6305318"/>
              <a:gd name="connsiteX42" fmla="*/ 410019 w 2260250"/>
              <a:gd name="connsiteY42" fmla="*/ 5252307 h 6305318"/>
              <a:gd name="connsiteX43" fmla="*/ 423874 w 2260250"/>
              <a:gd name="connsiteY43" fmla="*/ 5501689 h 6305318"/>
              <a:gd name="connsiteX44" fmla="*/ 437728 w 2260250"/>
              <a:gd name="connsiteY44" fmla="*/ 5723361 h 6305318"/>
              <a:gd name="connsiteX45" fmla="*/ 423874 w 2260250"/>
              <a:gd name="connsiteY45" fmla="*/ 5931180 h 6305318"/>
              <a:gd name="connsiteX46" fmla="*/ 382310 w 2260250"/>
              <a:gd name="connsiteY46" fmla="*/ 6014307 h 6305318"/>
              <a:gd name="connsiteX47" fmla="*/ 340746 w 2260250"/>
              <a:gd name="connsiteY47" fmla="*/ 6042016 h 6305318"/>
              <a:gd name="connsiteX48" fmla="*/ 271474 w 2260250"/>
              <a:gd name="connsiteY48" fmla="*/ 6125143 h 6305318"/>
              <a:gd name="connsiteX49" fmla="*/ 285328 w 2260250"/>
              <a:gd name="connsiteY49" fmla="*/ 6263689 h 6305318"/>
              <a:gd name="connsiteX50" fmla="*/ 368456 w 2260250"/>
              <a:gd name="connsiteY50" fmla="*/ 6235980 h 6305318"/>
              <a:gd name="connsiteX51" fmla="*/ 410019 w 2260250"/>
              <a:gd name="connsiteY51" fmla="*/ 6222125 h 6305318"/>
              <a:gd name="connsiteX52" fmla="*/ 493146 w 2260250"/>
              <a:gd name="connsiteY52" fmla="*/ 6166707 h 6305318"/>
              <a:gd name="connsiteX53" fmla="*/ 534710 w 2260250"/>
              <a:gd name="connsiteY53" fmla="*/ 6152852 h 6305318"/>
              <a:gd name="connsiteX54" fmla="*/ 576274 w 2260250"/>
              <a:gd name="connsiteY54" fmla="*/ 6125143 h 6305318"/>
              <a:gd name="connsiteX55" fmla="*/ 631692 w 2260250"/>
              <a:gd name="connsiteY55" fmla="*/ 6111289 h 6305318"/>
              <a:gd name="connsiteX56" fmla="*/ 714819 w 2260250"/>
              <a:gd name="connsiteY56" fmla="*/ 6083580 h 6305318"/>
              <a:gd name="connsiteX57" fmla="*/ 742528 w 2260250"/>
              <a:gd name="connsiteY57" fmla="*/ 6055870 h 6305318"/>
              <a:gd name="connsiteX58" fmla="*/ 784092 w 2260250"/>
              <a:gd name="connsiteY58" fmla="*/ 6042016 h 6305318"/>
              <a:gd name="connsiteX59" fmla="*/ 811801 w 2260250"/>
              <a:gd name="connsiteY59" fmla="*/ 5958889 h 6305318"/>
              <a:gd name="connsiteX60" fmla="*/ 881074 w 2260250"/>
              <a:gd name="connsiteY60" fmla="*/ 5903470 h 6305318"/>
              <a:gd name="connsiteX61" fmla="*/ 908783 w 2260250"/>
              <a:gd name="connsiteY61" fmla="*/ 5820343 h 6305318"/>
              <a:gd name="connsiteX62" fmla="*/ 881074 w 2260250"/>
              <a:gd name="connsiteY62" fmla="*/ 5363143 h 6305318"/>
              <a:gd name="connsiteX63" fmla="*/ 867219 w 2260250"/>
              <a:gd name="connsiteY63" fmla="*/ 5238452 h 6305318"/>
              <a:gd name="connsiteX64" fmla="*/ 853365 w 2260250"/>
              <a:gd name="connsiteY64" fmla="*/ 5169180 h 6305318"/>
              <a:gd name="connsiteX65" fmla="*/ 839510 w 2260250"/>
              <a:gd name="connsiteY65" fmla="*/ 5044489 h 6305318"/>
              <a:gd name="connsiteX66" fmla="*/ 825656 w 2260250"/>
              <a:gd name="connsiteY66" fmla="*/ 4961361 h 6305318"/>
              <a:gd name="connsiteX67" fmla="*/ 797946 w 2260250"/>
              <a:gd name="connsiteY67" fmla="*/ 4725834 h 6305318"/>
              <a:gd name="connsiteX68" fmla="*/ 811801 w 2260250"/>
              <a:gd name="connsiteY68" fmla="*/ 3700598 h 6305318"/>
              <a:gd name="connsiteX69" fmla="*/ 839510 w 2260250"/>
              <a:gd name="connsiteY69" fmla="*/ 3589761 h 6305318"/>
              <a:gd name="connsiteX70" fmla="*/ 853365 w 2260250"/>
              <a:gd name="connsiteY70" fmla="*/ 3548198 h 6305318"/>
              <a:gd name="connsiteX71" fmla="*/ 894928 w 2260250"/>
              <a:gd name="connsiteY71" fmla="*/ 3534343 h 6305318"/>
              <a:gd name="connsiteX72" fmla="*/ 908783 w 2260250"/>
              <a:gd name="connsiteY72" fmla="*/ 3589761 h 6305318"/>
              <a:gd name="connsiteX73" fmla="*/ 950346 w 2260250"/>
              <a:gd name="connsiteY73" fmla="*/ 3839143 h 6305318"/>
              <a:gd name="connsiteX74" fmla="*/ 1005765 w 2260250"/>
              <a:gd name="connsiteY74" fmla="*/ 3949980 h 6305318"/>
              <a:gd name="connsiteX75" fmla="*/ 1019619 w 2260250"/>
              <a:gd name="connsiteY75" fmla="*/ 4005398 h 6305318"/>
              <a:gd name="connsiteX76" fmla="*/ 1075037 w 2260250"/>
              <a:gd name="connsiteY76" fmla="*/ 4088525 h 6305318"/>
              <a:gd name="connsiteX77" fmla="*/ 1116601 w 2260250"/>
              <a:gd name="connsiteY77" fmla="*/ 4213216 h 6305318"/>
              <a:gd name="connsiteX78" fmla="*/ 1144310 w 2260250"/>
              <a:gd name="connsiteY78" fmla="*/ 4296343 h 6305318"/>
              <a:gd name="connsiteX79" fmla="*/ 1158165 w 2260250"/>
              <a:gd name="connsiteY79" fmla="*/ 4365616 h 6305318"/>
              <a:gd name="connsiteX80" fmla="*/ 1172019 w 2260250"/>
              <a:gd name="connsiteY80" fmla="*/ 4407180 h 6305318"/>
              <a:gd name="connsiteX81" fmla="*/ 1185874 w 2260250"/>
              <a:gd name="connsiteY81" fmla="*/ 4476452 h 6305318"/>
              <a:gd name="connsiteX82" fmla="*/ 1199728 w 2260250"/>
              <a:gd name="connsiteY82" fmla="*/ 4518016 h 6305318"/>
              <a:gd name="connsiteX83" fmla="*/ 1213583 w 2260250"/>
              <a:gd name="connsiteY83" fmla="*/ 4573434 h 6305318"/>
              <a:gd name="connsiteX84" fmla="*/ 1227437 w 2260250"/>
              <a:gd name="connsiteY84" fmla="*/ 4614998 h 6305318"/>
              <a:gd name="connsiteX85" fmla="*/ 1241292 w 2260250"/>
              <a:gd name="connsiteY85" fmla="*/ 4670416 h 6305318"/>
              <a:gd name="connsiteX86" fmla="*/ 1255146 w 2260250"/>
              <a:gd name="connsiteY86" fmla="*/ 4739689 h 6305318"/>
              <a:gd name="connsiteX87" fmla="*/ 1282856 w 2260250"/>
              <a:gd name="connsiteY87" fmla="*/ 4795107 h 6305318"/>
              <a:gd name="connsiteX88" fmla="*/ 1296710 w 2260250"/>
              <a:gd name="connsiteY88" fmla="*/ 4836670 h 6305318"/>
              <a:gd name="connsiteX89" fmla="*/ 1324419 w 2260250"/>
              <a:gd name="connsiteY89" fmla="*/ 4892089 h 6305318"/>
              <a:gd name="connsiteX90" fmla="*/ 1338274 w 2260250"/>
              <a:gd name="connsiteY90" fmla="*/ 4947507 h 6305318"/>
              <a:gd name="connsiteX91" fmla="*/ 1365983 w 2260250"/>
              <a:gd name="connsiteY91" fmla="*/ 5030634 h 6305318"/>
              <a:gd name="connsiteX92" fmla="*/ 1379837 w 2260250"/>
              <a:gd name="connsiteY92" fmla="*/ 5072198 h 6305318"/>
              <a:gd name="connsiteX93" fmla="*/ 1407546 w 2260250"/>
              <a:gd name="connsiteY93" fmla="*/ 5183034 h 6305318"/>
              <a:gd name="connsiteX94" fmla="*/ 1421401 w 2260250"/>
              <a:gd name="connsiteY94" fmla="*/ 5238452 h 6305318"/>
              <a:gd name="connsiteX95" fmla="*/ 1449110 w 2260250"/>
              <a:gd name="connsiteY95" fmla="*/ 5376998 h 6305318"/>
              <a:gd name="connsiteX96" fmla="*/ 1462965 w 2260250"/>
              <a:gd name="connsiteY96" fmla="*/ 5501689 h 6305318"/>
              <a:gd name="connsiteX97" fmla="*/ 1476819 w 2260250"/>
              <a:gd name="connsiteY97" fmla="*/ 5557107 h 6305318"/>
              <a:gd name="connsiteX98" fmla="*/ 1490674 w 2260250"/>
              <a:gd name="connsiteY98" fmla="*/ 5723361 h 6305318"/>
              <a:gd name="connsiteX99" fmla="*/ 1504528 w 2260250"/>
              <a:gd name="connsiteY99" fmla="*/ 5806489 h 6305318"/>
              <a:gd name="connsiteX100" fmla="*/ 1532237 w 2260250"/>
              <a:gd name="connsiteY100" fmla="*/ 6000452 h 6305318"/>
              <a:gd name="connsiteX101" fmla="*/ 1559946 w 2260250"/>
              <a:gd name="connsiteY101" fmla="*/ 6042016 h 6305318"/>
              <a:gd name="connsiteX102" fmla="*/ 1587656 w 2260250"/>
              <a:gd name="connsiteY102" fmla="*/ 6069725 h 6305318"/>
              <a:gd name="connsiteX103" fmla="*/ 1629219 w 2260250"/>
              <a:gd name="connsiteY103" fmla="*/ 6097434 h 6305318"/>
              <a:gd name="connsiteX104" fmla="*/ 1767765 w 2260250"/>
              <a:gd name="connsiteY104" fmla="*/ 6194416 h 6305318"/>
              <a:gd name="connsiteX105" fmla="*/ 1809328 w 2260250"/>
              <a:gd name="connsiteY105" fmla="*/ 6222125 h 6305318"/>
              <a:gd name="connsiteX106" fmla="*/ 1920165 w 2260250"/>
              <a:gd name="connsiteY106" fmla="*/ 6249834 h 6305318"/>
              <a:gd name="connsiteX107" fmla="*/ 2003292 w 2260250"/>
              <a:gd name="connsiteY107" fmla="*/ 6277543 h 6305318"/>
              <a:gd name="connsiteX108" fmla="*/ 2086419 w 2260250"/>
              <a:gd name="connsiteY108" fmla="*/ 6305252 h 6305318"/>
              <a:gd name="connsiteX109" fmla="*/ 2085337 w 2260250"/>
              <a:gd name="connsiteY109" fmla="*/ 6283820 h 6305318"/>
              <a:gd name="connsiteX110" fmla="*/ 2260250 w 2260250"/>
              <a:gd name="connsiteY110" fmla="*/ 6238794 h 6305318"/>
              <a:gd name="connsiteX111" fmla="*/ 2161104 w 2260250"/>
              <a:gd name="connsiteY111" fmla="*/ 6110638 h 6305318"/>
              <a:gd name="connsiteX112" fmla="*/ 1958915 w 2260250"/>
              <a:gd name="connsiteY112" fmla="*/ 5863206 h 6305318"/>
              <a:gd name="connsiteX113" fmla="*/ 1973202 w 2260250"/>
              <a:gd name="connsiteY113" fmla="*/ 5840260 h 6305318"/>
              <a:gd name="connsiteX114" fmla="*/ 1912588 w 2260250"/>
              <a:gd name="connsiteY114" fmla="*/ 5609495 h 6305318"/>
              <a:gd name="connsiteX115" fmla="*/ 1920165 w 2260250"/>
              <a:gd name="connsiteY115" fmla="*/ 5515543 h 6305318"/>
              <a:gd name="connsiteX116" fmla="*/ 1808678 w 2260250"/>
              <a:gd name="connsiteY116" fmla="*/ 5029335 h 6305318"/>
              <a:gd name="connsiteX117" fmla="*/ 1775558 w 2260250"/>
              <a:gd name="connsiteY117" fmla="*/ 4810261 h 6305318"/>
              <a:gd name="connsiteX118" fmla="*/ 1697626 w 2260250"/>
              <a:gd name="connsiteY118" fmla="*/ 4491605 h 6305318"/>
              <a:gd name="connsiteX119" fmla="*/ 1610386 w 2260250"/>
              <a:gd name="connsiteY119" fmla="*/ 4318857 h 6305318"/>
              <a:gd name="connsiteX120" fmla="*/ 1585058 w 2260250"/>
              <a:gd name="connsiteY120" fmla="*/ 4137666 h 6305318"/>
              <a:gd name="connsiteX121" fmla="*/ 1590686 w 2260250"/>
              <a:gd name="connsiteY121" fmla="*/ 3883305 h 6305318"/>
              <a:gd name="connsiteX122" fmla="*/ 1503446 w 2260250"/>
              <a:gd name="connsiteY122" fmla="*/ 3304661 h 6305318"/>
              <a:gd name="connsiteX123" fmla="*/ 1528341 w 2260250"/>
              <a:gd name="connsiteY123" fmla="*/ 3305094 h 6305318"/>
              <a:gd name="connsiteX124" fmla="*/ 1538514 w 2260250"/>
              <a:gd name="connsiteY124" fmla="*/ 3324576 h 6305318"/>
              <a:gd name="connsiteX125" fmla="*/ 1661258 w 2260250"/>
              <a:gd name="connsiteY125" fmla="*/ 3295786 h 6305318"/>
              <a:gd name="connsiteX126" fmla="*/ 1939648 w 2260250"/>
              <a:gd name="connsiteY126" fmla="*/ 3204649 h 6305318"/>
              <a:gd name="connsiteX127" fmla="*/ 1823400 w 2260250"/>
              <a:gd name="connsiteY127" fmla="*/ 2728183 h 6305318"/>
              <a:gd name="connsiteX128" fmla="*/ 1989437 w 2260250"/>
              <a:gd name="connsiteY128" fmla="*/ 2342852 h 6305318"/>
              <a:gd name="connsiteX129" fmla="*/ 2054813 w 2260250"/>
              <a:gd name="connsiteY129" fmla="*/ 2133519 h 6305318"/>
              <a:gd name="connsiteX130" fmla="*/ 2014765 w 2260250"/>
              <a:gd name="connsiteY130" fmla="*/ 1942370 h 6305318"/>
              <a:gd name="connsiteX131" fmla="*/ 1800885 w 2260250"/>
              <a:gd name="connsiteY131" fmla="*/ 1516992 h 6305318"/>
              <a:gd name="connsiteX132" fmla="*/ 1707584 w 2260250"/>
              <a:gd name="connsiteY132" fmla="*/ 1286226 h 6305318"/>
              <a:gd name="connsiteX133" fmla="*/ 1690482 w 2260250"/>
              <a:gd name="connsiteY133" fmla="*/ 1238168 h 6305318"/>
              <a:gd name="connsiteX134" fmla="*/ 1625106 w 2260250"/>
              <a:gd name="connsiteY134" fmla="*/ 1144650 h 6305318"/>
              <a:gd name="connsiteX135" fmla="*/ 1587656 w 2260250"/>
              <a:gd name="connsiteY135" fmla="*/ 1068234 h 6305318"/>
              <a:gd name="connsiteX136" fmla="*/ 1290000 w 2260250"/>
              <a:gd name="connsiteY136" fmla="*/ 1021692 h 6305318"/>
              <a:gd name="connsiteX137" fmla="*/ 1045164 w 2260250"/>
              <a:gd name="connsiteY137" fmla="*/ 982943 h 6305318"/>
              <a:gd name="connsiteX138" fmla="*/ 986065 w 2260250"/>
              <a:gd name="connsiteY138" fmla="*/ 892455 h 6305318"/>
              <a:gd name="connsiteX139" fmla="*/ 992344 w 2260250"/>
              <a:gd name="connsiteY139" fmla="*/ 675977 h 6305318"/>
              <a:gd name="connsiteX140" fmla="*/ 1045164 w 2260250"/>
              <a:gd name="connsiteY140" fmla="*/ 649999 h 6305318"/>
              <a:gd name="connsiteX141" fmla="*/ 1068110 w 2260250"/>
              <a:gd name="connsiteY141" fmla="*/ 527258 h 6305318"/>
              <a:gd name="connsiteX142" fmla="*/ 1035250 w 2260250"/>
              <a:gd name="connsiteY142" fmla="*/ 465029 h 6305318"/>
              <a:gd name="connsiteX143" fmla="*/ 1042460 w 2260250"/>
              <a:gd name="connsiteY143" fmla="*/ 302859 h 6305318"/>
              <a:gd name="connsiteX144" fmla="*/ 1016466 w 2260250"/>
              <a:gd name="connsiteY144" fmla="*/ 173138 h 6305318"/>
              <a:gd name="connsiteX145" fmla="*/ 925123 w 2260250"/>
              <a:gd name="connsiteY145" fmla="*/ 81481 h 6305318"/>
              <a:gd name="connsiteX146" fmla="*/ 861535 w 2260250"/>
              <a:gd name="connsiteY146" fmla="*/ 33406 h 6305318"/>
              <a:gd name="connsiteX147" fmla="*/ 831694 w 2260250"/>
              <a:gd name="connsiteY147" fmla="*/ 3922 h 6305318"/>
              <a:gd name="connsiteX148" fmla="*/ 715174 w 2260250"/>
              <a:gd name="connsiteY148" fmla="*/ 20972 h 6305318"/>
              <a:gd name="connsiteX0" fmla="*/ 715174 w 2260250"/>
              <a:gd name="connsiteY0" fmla="*/ 20972 h 6286390"/>
              <a:gd name="connsiteX1" fmla="*/ 661533 w 2260250"/>
              <a:gd name="connsiteY1" fmla="*/ 13 h 6286390"/>
              <a:gd name="connsiteX2" fmla="*/ 596523 w 2260250"/>
              <a:gd name="connsiteY2" fmla="*/ 25591 h 6286390"/>
              <a:gd name="connsiteX3" fmla="*/ 590128 w 2260250"/>
              <a:gd name="connsiteY3" fmla="*/ 65023 h 6286390"/>
              <a:gd name="connsiteX4" fmla="*/ 467924 w 2260250"/>
              <a:gd name="connsiteY4" fmla="*/ 137848 h 6286390"/>
              <a:gd name="connsiteX5" fmla="*/ 429913 w 2260250"/>
              <a:gd name="connsiteY5" fmla="*/ 258631 h 6286390"/>
              <a:gd name="connsiteX6" fmla="*/ 482845 w 2260250"/>
              <a:gd name="connsiteY6" fmla="*/ 490605 h 6286390"/>
              <a:gd name="connsiteX7" fmla="*/ 426360 w 2260250"/>
              <a:gd name="connsiteY7" fmla="*/ 645493 h 6286390"/>
              <a:gd name="connsiteX8" fmla="*/ 507001 w 2260250"/>
              <a:gd name="connsiteY8" fmla="*/ 735725 h 6286390"/>
              <a:gd name="connsiteX9" fmla="*/ 548565 w 2260250"/>
              <a:gd name="connsiteY9" fmla="*/ 818852 h 6286390"/>
              <a:gd name="connsiteX10" fmla="*/ 576274 w 2260250"/>
              <a:gd name="connsiteY10" fmla="*/ 860416 h 6286390"/>
              <a:gd name="connsiteX11" fmla="*/ 562419 w 2260250"/>
              <a:gd name="connsiteY11" fmla="*/ 1040525 h 6286390"/>
              <a:gd name="connsiteX12" fmla="*/ 548565 w 2260250"/>
              <a:gd name="connsiteY12" fmla="*/ 1109798 h 6286390"/>
              <a:gd name="connsiteX13" fmla="*/ 465437 w 2260250"/>
              <a:gd name="connsiteY13" fmla="*/ 1137507 h 6286390"/>
              <a:gd name="connsiteX14" fmla="*/ 368456 w 2260250"/>
              <a:gd name="connsiteY14" fmla="*/ 1165216 h 6286390"/>
              <a:gd name="connsiteX15" fmla="*/ 326892 w 2260250"/>
              <a:gd name="connsiteY15" fmla="*/ 1179070 h 6286390"/>
              <a:gd name="connsiteX16" fmla="*/ 271474 w 2260250"/>
              <a:gd name="connsiteY16" fmla="*/ 1192925 h 6286390"/>
              <a:gd name="connsiteX17" fmla="*/ 188346 w 2260250"/>
              <a:gd name="connsiteY17" fmla="*/ 1220634 h 6286390"/>
              <a:gd name="connsiteX18" fmla="*/ 146783 w 2260250"/>
              <a:gd name="connsiteY18" fmla="*/ 1262198 h 6286390"/>
              <a:gd name="connsiteX19" fmla="*/ 105219 w 2260250"/>
              <a:gd name="connsiteY19" fmla="*/ 1289907 h 6286390"/>
              <a:gd name="connsiteX20" fmla="*/ 35946 w 2260250"/>
              <a:gd name="connsiteY20" fmla="*/ 1414598 h 6286390"/>
              <a:gd name="connsiteX21" fmla="*/ 22092 w 2260250"/>
              <a:gd name="connsiteY21" fmla="*/ 1483870 h 6286390"/>
              <a:gd name="connsiteX22" fmla="*/ 22092 w 2260250"/>
              <a:gd name="connsiteY22" fmla="*/ 3035580 h 6286390"/>
              <a:gd name="connsiteX23" fmla="*/ 35946 w 2260250"/>
              <a:gd name="connsiteY23" fmla="*/ 3146416 h 6286390"/>
              <a:gd name="connsiteX24" fmla="*/ 63656 w 2260250"/>
              <a:gd name="connsiteY24" fmla="*/ 3312670 h 6286390"/>
              <a:gd name="connsiteX25" fmla="*/ 77510 w 2260250"/>
              <a:gd name="connsiteY25" fmla="*/ 3409652 h 6286390"/>
              <a:gd name="connsiteX26" fmla="*/ 105219 w 2260250"/>
              <a:gd name="connsiteY26" fmla="*/ 3492780 h 6286390"/>
              <a:gd name="connsiteX27" fmla="*/ 119074 w 2260250"/>
              <a:gd name="connsiteY27" fmla="*/ 3562052 h 6286390"/>
              <a:gd name="connsiteX28" fmla="*/ 146783 w 2260250"/>
              <a:gd name="connsiteY28" fmla="*/ 3686743 h 6286390"/>
              <a:gd name="connsiteX29" fmla="*/ 174492 w 2260250"/>
              <a:gd name="connsiteY29" fmla="*/ 3839143 h 6286390"/>
              <a:gd name="connsiteX30" fmla="*/ 202201 w 2260250"/>
              <a:gd name="connsiteY30" fmla="*/ 3936125 h 6286390"/>
              <a:gd name="connsiteX31" fmla="*/ 216056 w 2260250"/>
              <a:gd name="connsiteY31" fmla="*/ 4019252 h 6286390"/>
              <a:gd name="connsiteX32" fmla="*/ 229910 w 2260250"/>
              <a:gd name="connsiteY32" fmla="*/ 4060816 h 6286390"/>
              <a:gd name="connsiteX33" fmla="*/ 257619 w 2260250"/>
              <a:gd name="connsiteY33" fmla="*/ 4185507 h 6286390"/>
              <a:gd name="connsiteX34" fmla="*/ 271474 w 2260250"/>
              <a:gd name="connsiteY34" fmla="*/ 4227070 h 6286390"/>
              <a:gd name="connsiteX35" fmla="*/ 299183 w 2260250"/>
              <a:gd name="connsiteY35" fmla="*/ 4351761 h 6286390"/>
              <a:gd name="connsiteX36" fmla="*/ 326892 w 2260250"/>
              <a:gd name="connsiteY36" fmla="*/ 4434889 h 6286390"/>
              <a:gd name="connsiteX37" fmla="*/ 340746 w 2260250"/>
              <a:gd name="connsiteY37" fmla="*/ 4476452 h 6286390"/>
              <a:gd name="connsiteX38" fmla="*/ 354601 w 2260250"/>
              <a:gd name="connsiteY38" fmla="*/ 4518016 h 6286390"/>
              <a:gd name="connsiteX39" fmla="*/ 368456 w 2260250"/>
              <a:gd name="connsiteY39" fmla="*/ 4642707 h 6286390"/>
              <a:gd name="connsiteX40" fmla="*/ 382310 w 2260250"/>
              <a:gd name="connsiteY40" fmla="*/ 4739689 h 6286390"/>
              <a:gd name="connsiteX41" fmla="*/ 396165 w 2260250"/>
              <a:gd name="connsiteY41" fmla="*/ 5072198 h 6286390"/>
              <a:gd name="connsiteX42" fmla="*/ 410019 w 2260250"/>
              <a:gd name="connsiteY42" fmla="*/ 5252307 h 6286390"/>
              <a:gd name="connsiteX43" fmla="*/ 423874 w 2260250"/>
              <a:gd name="connsiteY43" fmla="*/ 5501689 h 6286390"/>
              <a:gd name="connsiteX44" fmla="*/ 437728 w 2260250"/>
              <a:gd name="connsiteY44" fmla="*/ 5723361 h 6286390"/>
              <a:gd name="connsiteX45" fmla="*/ 423874 w 2260250"/>
              <a:gd name="connsiteY45" fmla="*/ 5931180 h 6286390"/>
              <a:gd name="connsiteX46" fmla="*/ 382310 w 2260250"/>
              <a:gd name="connsiteY46" fmla="*/ 6014307 h 6286390"/>
              <a:gd name="connsiteX47" fmla="*/ 340746 w 2260250"/>
              <a:gd name="connsiteY47" fmla="*/ 6042016 h 6286390"/>
              <a:gd name="connsiteX48" fmla="*/ 271474 w 2260250"/>
              <a:gd name="connsiteY48" fmla="*/ 6125143 h 6286390"/>
              <a:gd name="connsiteX49" fmla="*/ 285328 w 2260250"/>
              <a:gd name="connsiteY49" fmla="*/ 6263689 h 6286390"/>
              <a:gd name="connsiteX50" fmla="*/ 368456 w 2260250"/>
              <a:gd name="connsiteY50" fmla="*/ 6235980 h 6286390"/>
              <a:gd name="connsiteX51" fmla="*/ 410019 w 2260250"/>
              <a:gd name="connsiteY51" fmla="*/ 6222125 h 6286390"/>
              <a:gd name="connsiteX52" fmla="*/ 493146 w 2260250"/>
              <a:gd name="connsiteY52" fmla="*/ 6166707 h 6286390"/>
              <a:gd name="connsiteX53" fmla="*/ 534710 w 2260250"/>
              <a:gd name="connsiteY53" fmla="*/ 6152852 h 6286390"/>
              <a:gd name="connsiteX54" fmla="*/ 576274 w 2260250"/>
              <a:gd name="connsiteY54" fmla="*/ 6125143 h 6286390"/>
              <a:gd name="connsiteX55" fmla="*/ 631692 w 2260250"/>
              <a:gd name="connsiteY55" fmla="*/ 6111289 h 6286390"/>
              <a:gd name="connsiteX56" fmla="*/ 714819 w 2260250"/>
              <a:gd name="connsiteY56" fmla="*/ 6083580 h 6286390"/>
              <a:gd name="connsiteX57" fmla="*/ 742528 w 2260250"/>
              <a:gd name="connsiteY57" fmla="*/ 6055870 h 6286390"/>
              <a:gd name="connsiteX58" fmla="*/ 784092 w 2260250"/>
              <a:gd name="connsiteY58" fmla="*/ 6042016 h 6286390"/>
              <a:gd name="connsiteX59" fmla="*/ 811801 w 2260250"/>
              <a:gd name="connsiteY59" fmla="*/ 5958889 h 6286390"/>
              <a:gd name="connsiteX60" fmla="*/ 881074 w 2260250"/>
              <a:gd name="connsiteY60" fmla="*/ 5903470 h 6286390"/>
              <a:gd name="connsiteX61" fmla="*/ 908783 w 2260250"/>
              <a:gd name="connsiteY61" fmla="*/ 5820343 h 6286390"/>
              <a:gd name="connsiteX62" fmla="*/ 881074 w 2260250"/>
              <a:gd name="connsiteY62" fmla="*/ 5363143 h 6286390"/>
              <a:gd name="connsiteX63" fmla="*/ 867219 w 2260250"/>
              <a:gd name="connsiteY63" fmla="*/ 5238452 h 6286390"/>
              <a:gd name="connsiteX64" fmla="*/ 853365 w 2260250"/>
              <a:gd name="connsiteY64" fmla="*/ 5169180 h 6286390"/>
              <a:gd name="connsiteX65" fmla="*/ 839510 w 2260250"/>
              <a:gd name="connsiteY65" fmla="*/ 5044489 h 6286390"/>
              <a:gd name="connsiteX66" fmla="*/ 825656 w 2260250"/>
              <a:gd name="connsiteY66" fmla="*/ 4961361 h 6286390"/>
              <a:gd name="connsiteX67" fmla="*/ 797946 w 2260250"/>
              <a:gd name="connsiteY67" fmla="*/ 4725834 h 6286390"/>
              <a:gd name="connsiteX68" fmla="*/ 811801 w 2260250"/>
              <a:gd name="connsiteY68" fmla="*/ 3700598 h 6286390"/>
              <a:gd name="connsiteX69" fmla="*/ 839510 w 2260250"/>
              <a:gd name="connsiteY69" fmla="*/ 3589761 h 6286390"/>
              <a:gd name="connsiteX70" fmla="*/ 853365 w 2260250"/>
              <a:gd name="connsiteY70" fmla="*/ 3548198 h 6286390"/>
              <a:gd name="connsiteX71" fmla="*/ 894928 w 2260250"/>
              <a:gd name="connsiteY71" fmla="*/ 3534343 h 6286390"/>
              <a:gd name="connsiteX72" fmla="*/ 908783 w 2260250"/>
              <a:gd name="connsiteY72" fmla="*/ 3589761 h 6286390"/>
              <a:gd name="connsiteX73" fmla="*/ 950346 w 2260250"/>
              <a:gd name="connsiteY73" fmla="*/ 3839143 h 6286390"/>
              <a:gd name="connsiteX74" fmla="*/ 1005765 w 2260250"/>
              <a:gd name="connsiteY74" fmla="*/ 3949980 h 6286390"/>
              <a:gd name="connsiteX75" fmla="*/ 1019619 w 2260250"/>
              <a:gd name="connsiteY75" fmla="*/ 4005398 h 6286390"/>
              <a:gd name="connsiteX76" fmla="*/ 1075037 w 2260250"/>
              <a:gd name="connsiteY76" fmla="*/ 4088525 h 6286390"/>
              <a:gd name="connsiteX77" fmla="*/ 1116601 w 2260250"/>
              <a:gd name="connsiteY77" fmla="*/ 4213216 h 6286390"/>
              <a:gd name="connsiteX78" fmla="*/ 1144310 w 2260250"/>
              <a:gd name="connsiteY78" fmla="*/ 4296343 h 6286390"/>
              <a:gd name="connsiteX79" fmla="*/ 1158165 w 2260250"/>
              <a:gd name="connsiteY79" fmla="*/ 4365616 h 6286390"/>
              <a:gd name="connsiteX80" fmla="*/ 1172019 w 2260250"/>
              <a:gd name="connsiteY80" fmla="*/ 4407180 h 6286390"/>
              <a:gd name="connsiteX81" fmla="*/ 1185874 w 2260250"/>
              <a:gd name="connsiteY81" fmla="*/ 4476452 h 6286390"/>
              <a:gd name="connsiteX82" fmla="*/ 1199728 w 2260250"/>
              <a:gd name="connsiteY82" fmla="*/ 4518016 h 6286390"/>
              <a:gd name="connsiteX83" fmla="*/ 1213583 w 2260250"/>
              <a:gd name="connsiteY83" fmla="*/ 4573434 h 6286390"/>
              <a:gd name="connsiteX84" fmla="*/ 1227437 w 2260250"/>
              <a:gd name="connsiteY84" fmla="*/ 4614998 h 6286390"/>
              <a:gd name="connsiteX85" fmla="*/ 1241292 w 2260250"/>
              <a:gd name="connsiteY85" fmla="*/ 4670416 h 6286390"/>
              <a:gd name="connsiteX86" fmla="*/ 1255146 w 2260250"/>
              <a:gd name="connsiteY86" fmla="*/ 4739689 h 6286390"/>
              <a:gd name="connsiteX87" fmla="*/ 1282856 w 2260250"/>
              <a:gd name="connsiteY87" fmla="*/ 4795107 h 6286390"/>
              <a:gd name="connsiteX88" fmla="*/ 1296710 w 2260250"/>
              <a:gd name="connsiteY88" fmla="*/ 4836670 h 6286390"/>
              <a:gd name="connsiteX89" fmla="*/ 1324419 w 2260250"/>
              <a:gd name="connsiteY89" fmla="*/ 4892089 h 6286390"/>
              <a:gd name="connsiteX90" fmla="*/ 1338274 w 2260250"/>
              <a:gd name="connsiteY90" fmla="*/ 4947507 h 6286390"/>
              <a:gd name="connsiteX91" fmla="*/ 1365983 w 2260250"/>
              <a:gd name="connsiteY91" fmla="*/ 5030634 h 6286390"/>
              <a:gd name="connsiteX92" fmla="*/ 1379837 w 2260250"/>
              <a:gd name="connsiteY92" fmla="*/ 5072198 h 6286390"/>
              <a:gd name="connsiteX93" fmla="*/ 1407546 w 2260250"/>
              <a:gd name="connsiteY93" fmla="*/ 5183034 h 6286390"/>
              <a:gd name="connsiteX94" fmla="*/ 1421401 w 2260250"/>
              <a:gd name="connsiteY94" fmla="*/ 5238452 h 6286390"/>
              <a:gd name="connsiteX95" fmla="*/ 1449110 w 2260250"/>
              <a:gd name="connsiteY95" fmla="*/ 5376998 h 6286390"/>
              <a:gd name="connsiteX96" fmla="*/ 1462965 w 2260250"/>
              <a:gd name="connsiteY96" fmla="*/ 5501689 h 6286390"/>
              <a:gd name="connsiteX97" fmla="*/ 1476819 w 2260250"/>
              <a:gd name="connsiteY97" fmla="*/ 5557107 h 6286390"/>
              <a:gd name="connsiteX98" fmla="*/ 1490674 w 2260250"/>
              <a:gd name="connsiteY98" fmla="*/ 5723361 h 6286390"/>
              <a:gd name="connsiteX99" fmla="*/ 1504528 w 2260250"/>
              <a:gd name="connsiteY99" fmla="*/ 5806489 h 6286390"/>
              <a:gd name="connsiteX100" fmla="*/ 1532237 w 2260250"/>
              <a:gd name="connsiteY100" fmla="*/ 6000452 h 6286390"/>
              <a:gd name="connsiteX101" fmla="*/ 1559946 w 2260250"/>
              <a:gd name="connsiteY101" fmla="*/ 6042016 h 6286390"/>
              <a:gd name="connsiteX102" fmla="*/ 1587656 w 2260250"/>
              <a:gd name="connsiteY102" fmla="*/ 6069725 h 6286390"/>
              <a:gd name="connsiteX103" fmla="*/ 1629219 w 2260250"/>
              <a:gd name="connsiteY103" fmla="*/ 6097434 h 6286390"/>
              <a:gd name="connsiteX104" fmla="*/ 1767765 w 2260250"/>
              <a:gd name="connsiteY104" fmla="*/ 6194416 h 6286390"/>
              <a:gd name="connsiteX105" fmla="*/ 1809328 w 2260250"/>
              <a:gd name="connsiteY105" fmla="*/ 6222125 h 6286390"/>
              <a:gd name="connsiteX106" fmla="*/ 1920165 w 2260250"/>
              <a:gd name="connsiteY106" fmla="*/ 6249834 h 6286390"/>
              <a:gd name="connsiteX107" fmla="*/ 2003292 w 2260250"/>
              <a:gd name="connsiteY107" fmla="*/ 6277543 h 6286390"/>
              <a:gd name="connsiteX108" fmla="*/ 2085337 w 2260250"/>
              <a:gd name="connsiteY108" fmla="*/ 6283820 h 6286390"/>
              <a:gd name="connsiteX109" fmla="*/ 2260250 w 2260250"/>
              <a:gd name="connsiteY109" fmla="*/ 6238794 h 6286390"/>
              <a:gd name="connsiteX110" fmla="*/ 2161104 w 2260250"/>
              <a:gd name="connsiteY110" fmla="*/ 6110638 h 6286390"/>
              <a:gd name="connsiteX111" fmla="*/ 1958915 w 2260250"/>
              <a:gd name="connsiteY111" fmla="*/ 5863206 h 6286390"/>
              <a:gd name="connsiteX112" fmla="*/ 1973202 w 2260250"/>
              <a:gd name="connsiteY112" fmla="*/ 5840260 h 6286390"/>
              <a:gd name="connsiteX113" fmla="*/ 1912588 w 2260250"/>
              <a:gd name="connsiteY113" fmla="*/ 5609495 h 6286390"/>
              <a:gd name="connsiteX114" fmla="*/ 1920165 w 2260250"/>
              <a:gd name="connsiteY114" fmla="*/ 5515543 h 6286390"/>
              <a:gd name="connsiteX115" fmla="*/ 1808678 w 2260250"/>
              <a:gd name="connsiteY115" fmla="*/ 5029335 h 6286390"/>
              <a:gd name="connsiteX116" fmla="*/ 1775558 w 2260250"/>
              <a:gd name="connsiteY116" fmla="*/ 4810261 h 6286390"/>
              <a:gd name="connsiteX117" fmla="*/ 1697626 w 2260250"/>
              <a:gd name="connsiteY117" fmla="*/ 4491605 h 6286390"/>
              <a:gd name="connsiteX118" fmla="*/ 1610386 w 2260250"/>
              <a:gd name="connsiteY118" fmla="*/ 4318857 h 6286390"/>
              <a:gd name="connsiteX119" fmla="*/ 1585058 w 2260250"/>
              <a:gd name="connsiteY119" fmla="*/ 4137666 h 6286390"/>
              <a:gd name="connsiteX120" fmla="*/ 1590686 w 2260250"/>
              <a:gd name="connsiteY120" fmla="*/ 3883305 h 6286390"/>
              <a:gd name="connsiteX121" fmla="*/ 1503446 w 2260250"/>
              <a:gd name="connsiteY121" fmla="*/ 3304661 h 6286390"/>
              <a:gd name="connsiteX122" fmla="*/ 1528341 w 2260250"/>
              <a:gd name="connsiteY122" fmla="*/ 3305094 h 6286390"/>
              <a:gd name="connsiteX123" fmla="*/ 1538514 w 2260250"/>
              <a:gd name="connsiteY123" fmla="*/ 3324576 h 6286390"/>
              <a:gd name="connsiteX124" fmla="*/ 1661258 w 2260250"/>
              <a:gd name="connsiteY124" fmla="*/ 3295786 h 6286390"/>
              <a:gd name="connsiteX125" fmla="*/ 1939648 w 2260250"/>
              <a:gd name="connsiteY125" fmla="*/ 3204649 h 6286390"/>
              <a:gd name="connsiteX126" fmla="*/ 1823400 w 2260250"/>
              <a:gd name="connsiteY126" fmla="*/ 2728183 h 6286390"/>
              <a:gd name="connsiteX127" fmla="*/ 1989437 w 2260250"/>
              <a:gd name="connsiteY127" fmla="*/ 2342852 h 6286390"/>
              <a:gd name="connsiteX128" fmla="*/ 2054813 w 2260250"/>
              <a:gd name="connsiteY128" fmla="*/ 2133519 h 6286390"/>
              <a:gd name="connsiteX129" fmla="*/ 2014765 w 2260250"/>
              <a:gd name="connsiteY129" fmla="*/ 1942370 h 6286390"/>
              <a:gd name="connsiteX130" fmla="*/ 1800885 w 2260250"/>
              <a:gd name="connsiteY130" fmla="*/ 1516992 h 6286390"/>
              <a:gd name="connsiteX131" fmla="*/ 1707584 w 2260250"/>
              <a:gd name="connsiteY131" fmla="*/ 1286226 h 6286390"/>
              <a:gd name="connsiteX132" fmla="*/ 1690482 w 2260250"/>
              <a:gd name="connsiteY132" fmla="*/ 1238168 h 6286390"/>
              <a:gd name="connsiteX133" fmla="*/ 1625106 w 2260250"/>
              <a:gd name="connsiteY133" fmla="*/ 1144650 h 6286390"/>
              <a:gd name="connsiteX134" fmla="*/ 1587656 w 2260250"/>
              <a:gd name="connsiteY134" fmla="*/ 1068234 h 6286390"/>
              <a:gd name="connsiteX135" fmla="*/ 1290000 w 2260250"/>
              <a:gd name="connsiteY135" fmla="*/ 1021692 h 6286390"/>
              <a:gd name="connsiteX136" fmla="*/ 1045164 w 2260250"/>
              <a:gd name="connsiteY136" fmla="*/ 982943 h 6286390"/>
              <a:gd name="connsiteX137" fmla="*/ 986065 w 2260250"/>
              <a:gd name="connsiteY137" fmla="*/ 892455 h 6286390"/>
              <a:gd name="connsiteX138" fmla="*/ 992344 w 2260250"/>
              <a:gd name="connsiteY138" fmla="*/ 675977 h 6286390"/>
              <a:gd name="connsiteX139" fmla="*/ 1045164 w 2260250"/>
              <a:gd name="connsiteY139" fmla="*/ 649999 h 6286390"/>
              <a:gd name="connsiteX140" fmla="*/ 1068110 w 2260250"/>
              <a:gd name="connsiteY140" fmla="*/ 527258 h 6286390"/>
              <a:gd name="connsiteX141" fmla="*/ 1035250 w 2260250"/>
              <a:gd name="connsiteY141" fmla="*/ 465029 h 6286390"/>
              <a:gd name="connsiteX142" fmla="*/ 1042460 w 2260250"/>
              <a:gd name="connsiteY142" fmla="*/ 302859 h 6286390"/>
              <a:gd name="connsiteX143" fmla="*/ 1016466 w 2260250"/>
              <a:gd name="connsiteY143" fmla="*/ 173138 h 6286390"/>
              <a:gd name="connsiteX144" fmla="*/ 925123 w 2260250"/>
              <a:gd name="connsiteY144" fmla="*/ 81481 h 6286390"/>
              <a:gd name="connsiteX145" fmla="*/ 861535 w 2260250"/>
              <a:gd name="connsiteY145" fmla="*/ 33406 h 6286390"/>
              <a:gd name="connsiteX146" fmla="*/ 831694 w 2260250"/>
              <a:gd name="connsiteY146" fmla="*/ 3922 h 6286390"/>
              <a:gd name="connsiteX147" fmla="*/ 715174 w 2260250"/>
              <a:gd name="connsiteY147" fmla="*/ 20972 h 6286390"/>
              <a:gd name="connsiteX0" fmla="*/ 715174 w 2265675"/>
              <a:gd name="connsiteY0" fmla="*/ 20972 h 6277660"/>
              <a:gd name="connsiteX1" fmla="*/ 661533 w 2265675"/>
              <a:gd name="connsiteY1" fmla="*/ 13 h 6277660"/>
              <a:gd name="connsiteX2" fmla="*/ 596523 w 2265675"/>
              <a:gd name="connsiteY2" fmla="*/ 25591 h 6277660"/>
              <a:gd name="connsiteX3" fmla="*/ 590128 w 2265675"/>
              <a:gd name="connsiteY3" fmla="*/ 65023 h 6277660"/>
              <a:gd name="connsiteX4" fmla="*/ 467924 w 2265675"/>
              <a:gd name="connsiteY4" fmla="*/ 137848 h 6277660"/>
              <a:gd name="connsiteX5" fmla="*/ 429913 w 2265675"/>
              <a:gd name="connsiteY5" fmla="*/ 258631 h 6277660"/>
              <a:gd name="connsiteX6" fmla="*/ 482845 w 2265675"/>
              <a:gd name="connsiteY6" fmla="*/ 490605 h 6277660"/>
              <a:gd name="connsiteX7" fmla="*/ 426360 w 2265675"/>
              <a:gd name="connsiteY7" fmla="*/ 645493 h 6277660"/>
              <a:gd name="connsiteX8" fmla="*/ 507001 w 2265675"/>
              <a:gd name="connsiteY8" fmla="*/ 735725 h 6277660"/>
              <a:gd name="connsiteX9" fmla="*/ 548565 w 2265675"/>
              <a:gd name="connsiteY9" fmla="*/ 818852 h 6277660"/>
              <a:gd name="connsiteX10" fmla="*/ 576274 w 2265675"/>
              <a:gd name="connsiteY10" fmla="*/ 860416 h 6277660"/>
              <a:gd name="connsiteX11" fmla="*/ 562419 w 2265675"/>
              <a:gd name="connsiteY11" fmla="*/ 1040525 h 6277660"/>
              <a:gd name="connsiteX12" fmla="*/ 548565 w 2265675"/>
              <a:gd name="connsiteY12" fmla="*/ 1109798 h 6277660"/>
              <a:gd name="connsiteX13" fmla="*/ 465437 w 2265675"/>
              <a:gd name="connsiteY13" fmla="*/ 1137507 h 6277660"/>
              <a:gd name="connsiteX14" fmla="*/ 368456 w 2265675"/>
              <a:gd name="connsiteY14" fmla="*/ 1165216 h 6277660"/>
              <a:gd name="connsiteX15" fmla="*/ 326892 w 2265675"/>
              <a:gd name="connsiteY15" fmla="*/ 1179070 h 6277660"/>
              <a:gd name="connsiteX16" fmla="*/ 271474 w 2265675"/>
              <a:gd name="connsiteY16" fmla="*/ 1192925 h 6277660"/>
              <a:gd name="connsiteX17" fmla="*/ 188346 w 2265675"/>
              <a:gd name="connsiteY17" fmla="*/ 1220634 h 6277660"/>
              <a:gd name="connsiteX18" fmla="*/ 146783 w 2265675"/>
              <a:gd name="connsiteY18" fmla="*/ 1262198 h 6277660"/>
              <a:gd name="connsiteX19" fmla="*/ 105219 w 2265675"/>
              <a:gd name="connsiteY19" fmla="*/ 1289907 h 6277660"/>
              <a:gd name="connsiteX20" fmla="*/ 35946 w 2265675"/>
              <a:gd name="connsiteY20" fmla="*/ 1414598 h 6277660"/>
              <a:gd name="connsiteX21" fmla="*/ 22092 w 2265675"/>
              <a:gd name="connsiteY21" fmla="*/ 1483870 h 6277660"/>
              <a:gd name="connsiteX22" fmla="*/ 22092 w 2265675"/>
              <a:gd name="connsiteY22" fmla="*/ 3035580 h 6277660"/>
              <a:gd name="connsiteX23" fmla="*/ 35946 w 2265675"/>
              <a:gd name="connsiteY23" fmla="*/ 3146416 h 6277660"/>
              <a:gd name="connsiteX24" fmla="*/ 63656 w 2265675"/>
              <a:gd name="connsiteY24" fmla="*/ 3312670 h 6277660"/>
              <a:gd name="connsiteX25" fmla="*/ 77510 w 2265675"/>
              <a:gd name="connsiteY25" fmla="*/ 3409652 h 6277660"/>
              <a:gd name="connsiteX26" fmla="*/ 105219 w 2265675"/>
              <a:gd name="connsiteY26" fmla="*/ 3492780 h 6277660"/>
              <a:gd name="connsiteX27" fmla="*/ 119074 w 2265675"/>
              <a:gd name="connsiteY27" fmla="*/ 3562052 h 6277660"/>
              <a:gd name="connsiteX28" fmla="*/ 146783 w 2265675"/>
              <a:gd name="connsiteY28" fmla="*/ 3686743 h 6277660"/>
              <a:gd name="connsiteX29" fmla="*/ 174492 w 2265675"/>
              <a:gd name="connsiteY29" fmla="*/ 3839143 h 6277660"/>
              <a:gd name="connsiteX30" fmla="*/ 202201 w 2265675"/>
              <a:gd name="connsiteY30" fmla="*/ 3936125 h 6277660"/>
              <a:gd name="connsiteX31" fmla="*/ 216056 w 2265675"/>
              <a:gd name="connsiteY31" fmla="*/ 4019252 h 6277660"/>
              <a:gd name="connsiteX32" fmla="*/ 229910 w 2265675"/>
              <a:gd name="connsiteY32" fmla="*/ 4060816 h 6277660"/>
              <a:gd name="connsiteX33" fmla="*/ 257619 w 2265675"/>
              <a:gd name="connsiteY33" fmla="*/ 4185507 h 6277660"/>
              <a:gd name="connsiteX34" fmla="*/ 271474 w 2265675"/>
              <a:gd name="connsiteY34" fmla="*/ 4227070 h 6277660"/>
              <a:gd name="connsiteX35" fmla="*/ 299183 w 2265675"/>
              <a:gd name="connsiteY35" fmla="*/ 4351761 h 6277660"/>
              <a:gd name="connsiteX36" fmla="*/ 326892 w 2265675"/>
              <a:gd name="connsiteY36" fmla="*/ 4434889 h 6277660"/>
              <a:gd name="connsiteX37" fmla="*/ 340746 w 2265675"/>
              <a:gd name="connsiteY37" fmla="*/ 4476452 h 6277660"/>
              <a:gd name="connsiteX38" fmla="*/ 354601 w 2265675"/>
              <a:gd name="connsiteY38" fmla="*/ 4518016 h 6277660"/>
              <a:gd name="connsiteX39" fmla="*/ 368456 w 2265675"/>
              <a:gd name="connsiteY39" fmla="*/ 4642707 h 6277660"/>
              <a:gd name="connsiteX40" fmla="*/ 382310 w 2265675"/>
              <a:gd name="connsiteY40" fmla="*/ 4739689 h 6277660"/>
              <a:gd name="connsiteX41" fmla="*/ 396165 w 2265675"/>
              <a:gd name="connsiteY41" fmla="*/ 5072198 h 6277660"/>
              <a:gd name="connsiteX42" fmla="*/ 410019 w 2265675"/>
              <a:gd name="connsiteY42" fmla="*/ 5252307 h 6277660"/>
              <a:gd name="connsiteX43" fmla="*/ 423874 w 2265675"/>
              <a:gd name="connsiteY43" fmla="*/ 5501689 h 6277660"/>
              <a:gd name="connsiteX44" fmla="*/ 437728 w 2265675"/>
              <a:gd name="connsiteY44" fmla="*/ 5723361 h 6277660"/>
              <a:gd name="connsiteX45" fmla="*/ 423874 w 2265675"/>
              <a:gd name="connsiteY45" fmla="*/ 5931180 h 6277660"/>
              <a:gd name="connsiteX46" fmla="*/ 382310 w 2265675"/>
              <a:gd name="connsiteY46" fmla="*/ 6014307 h 6277660"/>
              <a:gd name="connsiteX47" fmla="*/ 340746 w 2265675"/>
              <a:gd name="connsiteY47" fmla="*/ 6042016 h 6277660"/>
              <a:gd name="connsiteX48" fmla="*/ 271474 w 2265675"/>
              <a:gd name="connsiteY48" fmla="*/ 6125143 h 6277660"/>
              <a:gd name="connsiteX49" fmla="*/ 285328 w 2265675"/>
              <a:gd name="connsiteY49" fmla="*/ 6263689 h 6277660"/>
              <a:gd name="connsiteX50" fmla="*/ 368456 w 2265675"/>
              <a:gd name="connsiteY50" fmla="*/ 6235980 h 6277660"/>
              <a:gd name="connsiteX51" fmla="*/ 410019 w 2265675"/>
              <a:gd name="connsiteY51" fmla="*/ 6222125 h 6277660"/>
              <a:gd name="connsiteX52" fmla="*/ 493146 w 2265675"/>
              <a:gd name="connsiteY52" fmla="*/ 6166707 h 6277660"/>
              <a:gd name="connsiteX53" fmla="*/ 534710 w 2265675"/>
              <a:gd name="connsiteY53" fmla="*/ 6152852 h 6277660"/>
              <a:gd name="connsiteX54" fmla="*/ 576274 w 2265675"/>
              <a:gd name="connsiteY54" fmla="*/ 6125143 h 6277660"/>
              <a:gd name="connsiteX55" fmla="*/ 631692 w 2265675"/>
              <a:gd name="connsiteY55" fmla="*/ 6111289 h 6277660"/>
              <a:gd name="connsiteX56" fmla="*/ 714819 w 2265675"/>
              <a:gd name="connsiteY56" fmla="*/ 6083580 h 6277660"/>
              <a:gd name="connsiteX57" fmla="*/ 742528 w 2265675"/>
              <a:gd name="connsiteY57" fmla="*/ 6055870 h 6277660"/>
              <a:gd name="connsiteX58" fmla="*/ 784092 w 2265675"/>
              <a:gd name="connsiteY58" fmla="*/ 6042016 h 6277660"/>
              <a:gd name="connsiteX59" fmla="*/ 811801 w 2265675"/>
              <a:gd name="connsiteY59" fmla="*/ 5958889 h 6277660"/>
              <a:gd name="connsiteX60" fmla="*/ 881074 w 2265675"/>
              <a:gd name="connsiteY60" fmla="*/ 5903470 h 6277660"/>
              <a:gd name="connsiteX61" fmla="*/ 908783 w 2265675"/>
              <a:gd name="connsiteY61" fmla="*/ 5820343 h 6277660"/>
              <a:gd name="connsiteX62" fmla="*/ 881074 w 2265675"/>
              <a:gd name="connsiteY62" fmla="*/ 5363143 h 6277660"/>
              <a:gd name="connsiteX63" fmla="*/ 867219 w 2265675"/>
              <a:gd name="connsiteY63" fmla="*/ 5238452 h 6277660"/>
              <a:gd name="connsiteX64" fmla="*/ 853365 w 2265675"/>
              <a:gd name="connsiteY64" fmla="*/ 5169180 h 6277660"/>
              <a:gd name="connsiteX65" fmla="*/ 839510 w 2265675"/>
              <a:gd name="connsiteY65" fmla="*/ 5044489 h 6277660"/>
              <a:gd name="connsiteX66" fmla="*/ 825656 w 2265675"/>
              <a:gd name="connsiteY66" fmla="*/ 4961361 h 6277660"/>
              <a:gd name="connsiteX67" fmla="*/ 797946 w 2265675"/>
              <a:gd name="connsiteY67" fmla="*/ 4725834 h 6277660"/>
              <a:gd name="connsiteX68" fmla="*/ 811801 w 2265675"/>
              <a:gd name="connsiteY68" fmla="*/ 3700598 h 6277660"/>
              <a:gd name="connsiteX69" fmla="*/ 839510 w 2265675"/>
              <a:gd name="connsiteY69" fmla="*/ 3589761 h 6277660"/>
              <a:gd name="connsiteX70" fmla="*/ 853365 w 2265675"/>
              <a:gd name="connsiteY70" fmla="*/ 3548198 h 6277660"/>
              <a:gd name="connsiteX71" fmla="*/ 894928 w 2265675"/>
              <a:gd name="connsiteY71" fmla="*/ 3534343 h 6277660"/>
              <a:gd name="connsiteX72" fmla="*/ 908783 w 2265675"/>
              <a:gd name="connsiteY72" fmla="*/ 3589761 h 6277660"/>
              <a:gd name="connsiteX73" fmla="*/ 950346 w 2265675"/>
              <a:gd name="connsiteY73" fmla="*/ 3839143 h 6277660"/>
              <a:gd name="connsiteX74" fmla="*/ 1005765 w 2265675"/>
              <a:gd name="connsiteY74" fmla="*/ 3949980 h 6277660"/>
              <a:gd name="connsiteX75" fmla="*/ 1019619 w 2265675"/>
              <a:gd name="connsiteY75" fmla="*/ 4005398 h 6277660"/>
              <a:gd name="connsiteX76" fmla="*/ 1075037 w 2265675"/>
              <a:gd name="connsiteY76" fmla="*/ 4088525 h 6277660"/>
              <a:gd name="connsiteX77" fmla="*/ 1116601 w 2265675"/>
              <a:gd name="connsiteY77" fmla="*/ 4213216 h 6277660"/>
              <a:gd name="connsiteX78" fmla="*/ 1144310 w 2265675"/>
              <a:gd name="connsiteY78" fmla="*/ 4296343 h 6277660"/>
              <a:gd name="connsiteX79" fmla="*/ 1158165 w 2265675"/>
              <a:gd name="connsiteY79" fmla="*/ 4365616 h 6277660"/>
              <a:gd name="connsiteX80" fmla="*/ 1172019 w 2265675"/>
              <a:gd name="connsiteY80" fmla="*/ 4407180 h 6277660"/>
              <a:gd name="connsiteX81" fmla="*/ 1185874 w 2265675"/>
              <a:gd name="connsiteY81" fmla="*/ 4476452 h 6277660"/>
              <a:gd name="connsiteX82" fmla="*/ 1199728 w 2265675"/>
              <a:gd name="connsiteY82" fmla="*/ 4518016 h 6277660"/>
              <a:gd name="connsiteX83" fmla="*/ 1213583 w 2265675"/>
              <a:gd name="connsiteY83" fmla="*/ 4573434 h 6277660"/>
              <a:gd name="connsiteX84" fmla="*/ 1227437 w 2265675"/>
              <a:gd name="connsiteY84" fmla="*/ 4614998 h 6277660"/>
              <a:gd name="connsiteX85" fmla="*/ 1241292 w 2265675"/>
              <a:gd name="connsiteY85" fmla="*/ 4670416 h 6277660"/>
              <a:gd name="connsiteX86" fmla="*/ 1255146 w 2265675"/>
              <a:gd name="connsiteY86" fmla="*/ 4739689 h 6277660"/>
              <a:gd name="connsiteX87" fmla="*/ 1282856 w 2265675"/>
              <a:gd name="connsiteY87" fmla="*/ 4795107 h 6277660"/>
              <a:gd name="connsiteX88" fmla="*/ 1296710 w 2265675"/>
              <a:gd name="connsiteY88" fmla="*/ 4836670 h 6277660"/>
              <a:gd name="connsiteX89" fmla="*/ 1324419 w 2265675"/>
              <a:gd name="connsiteY89" fmla="*/ 4892089 h 6277660"/>
              <a:gd name="connsiteX90" fmla="*/ 1338274 w 2265675"/>
              <a:gd name="connsiteY90" fmla="*/ 4947507 h 6277660"/>
              <a:gd name="connsiteX91" fmla="*/ 1365983 w 2265675"/>
              <a:gd name="connsiteY91" fmla="*/ 5030634 h 6277660"/>
              <a:gd name="connsiteX92" fmla="*/ 1379837 w 2265675"/>
              <a:gd name="connsiteY92" fmla="*/ 5072198 h 6277660"/>
              <a:gd name="connsiteX93" fmla="*/ 1407546 w 2265675"/>
              <a:gd name="connsiteY93" fmla="*/ 5183034 h 6277660"/>
              <a:gd name="connsiteX94" fmla="*/ 1421401 w 2265675"/>
              <a:gd name="connsiteY94" fmla="*/ 5238452 h 6277660"/>
              <a:gd name="connsiteX95" fmla="*/ 1449110 w 2265675"/>
              <a:gd name="connsiteY95" fmla="*/ 5376998 h 6277660"/>
              <a:gd name="connsiteX96" fmla="*/ 1462965 w 2265675"/>
              <a:gd name="connsiteY96" fmla="*/ 5501689 h 6277660"/>
              <a:gd name="connsiteX97" fmla="*/ 1476819 w 2265675"/>
              <a:gd name="connsiteY97" fmla="*/ 5557107 h 6277660"/>
              <a:gd name="connsiteX98" fmla="*/ 1490674 w 2265675"/>
              <a:gd name="connsiteY98" fmla="*/ 5723361 h 6277660"/>
              <a:gd name="connsiteX99" fmla="*/ 1504528 w 2265675"/>
              <a:gd name="connsiteY99" fmla="*/ 5806489 h 6277660"/>
              <a:gd name="connsiteX100" fmla="*/ 1532237 w 2265675"/>
              <a:gd name="connsiteY100" fmla="*/ 6000452 h 6277660"/>
              <a:gd name="connsiteX101" fmla="*/ 1559946 w 2265675"/>
              <a:gd name="connsiteY101" fmla="*/ 6042016 h 6277660"/>
              <a:gd name="connsiteX102" fmla="*/ 1587656 w 2265675"/>
              <a:gd name="connsiteY102" fmla="*/ 6069725 h 6277660"/>
              <a:gd name="connsiteX103" fmla="*/ 1629219 w 2265675"/>
              <a:gd name="connsiteY103" fmla="*/ 6097434 h 6277660"/>
              <a:gd name="connsiteX104" fmla="*/ 1767765 w 2265675"/>
              <a:gd name="connsiteY104" fmla="*/ 6194416 h 6277660"/>
              <a:gd name="connsiteX105" fmla="*/ 1809328 w 2265675"/>
              <a:gd name="connsiteY105" fmla="*/ 6222125 h 6277660"/>
              <a:gd name="connsiteX106" fmla="*/ 1920165 w 2265675"/>
              <a:gd name="connsiteY106" fmla="*/ 6249834 h 6277660"/>
              <a:gd name="connsiteX107" fmla="*/ 2003292 w 2265675"/>
              <a:gd name="connsiteY107" fmla="*/ 6277543 h 6277660"/>
              <a:gd name="connsiteX108" fmla="*/ 2260250 w 2265675"/>
              <a:gd name="connsiteY108" fmla="*/ 6238794 h 6277660"/>
              <a:gd name="connsiteX109" fmla="*/ 2161104 w 2265675"/>
              <a:gd name="connsiteY109" fmla="*/ 6110638 h 6277660"/>
              <a:gd name="connsiteX110" fmla="*/ 1958915 w 2265675"/>
              <a:gd name="connsiteY110" fmla="*/ 5863206 h 6277660"/>
              <a:gd name="connsiteX111" fmla="*/ 1973202 w 2265675"/>
              <a:gd name="connsiteY111" fmla="*/ 5840260 h 6277660"/>
              <a:gd name="connsiteX112" fmla="*/ 1912588 w 2265675"/>
              <a:gd name="connsiteY112" fmla="*/ 5609495 h 6277660"/>
              <a:gd name="connsiteX113" fmla="*/ 1920165 w 2265675"/>
              <a:gd name="connsiteY113" fmla="*/ 5515543 h 6277660"/>
              <a:gd name="connsiteX114" fmla="*/ 1808678 w 2265675"/>
              <a:gd name="connsiteY114" fmla="*/ 5029335 h 6277660"/>
              <a:gd name="connsiteX115" fmla="*/ 1775558 w 2265675"/>
              <a:gd name="connsiteY115" fmla="*/ 4810261 h 6277660"/>
              <a:gd name="connsiteX116" fmla="*/ 1697626 w 2265675"/>
              <a:gd name="connsiteY116" fmla="*/ 4491605 h 6277660"/>
              <a:gd name="connsiteX117" fmla="*/ 1610386 w 2265675"/>
              <a:gd name="connsiteY117" fmla="*/ 4318857 h 6277660"/>
              <a:gd name="connsiteX118" fmla="*/ 1585058 w 2265675"/>
              <a:gd name="connsiteY118" fmla="*/ 4137666 h 6277660"/>
              <a:gd name="connsiteX119" fmla="*/ 1590686 w 2265675"/>
              <a:gd name="connsiteY119" fmla="*/ 3883305 h 6277660"/>
              <a:gd name="connsiteX120" fmla="*/ 1503446 w 2265675"/>
              <a:gd name="connsiteY120" fmla="*/ 3304661 h 6277660"/>
              <a:gd name="connsiteX121" fmla="*/ 1528341 w 2265675"/>
              <a:gd name="connsiteY121" fmla="*/ 3305094 h 6277660"/>
              <a:gd name="connsiteX122" fmla="*/ 1538514 w 2265675"/>
              <a:gd name="connsiteY122" fmla="*/ 3324576 h 6277660"/>
              <a:gd name="connsiteX123" fmla="*/ 1661258 w 2265675"/>
              <a:gd name="connsiteY123" fmla="*/ 3295786 h 6277660"/>
              <a:gd name="connsiteX124" fmla="*/ 1939648 w 2265675"/>
              <a:gd name="connsiteY124" fmla="*/ 3204649 h 6277660"/>
              <a:gd name="connsiteX125" fmla="*/ 1823400 w 2265675"/>
              <a:gd name="connsiteY125" fmla="*/ 2728183 h 6277660"/>
              <a:gd name="connsiteX126" fmla="*/ 1989437 w 2265675"/>
              <a:gd name="connsiteY126" fmla="*/ 2342852 h 6277660"/>
              <a:gd name="connsiteX127" fmla="*/ 2054813 w 2265675"/>
              <a:gd name="connsiteY127" fmla="*/ 2133519 h 6277660"/>
              <a:gd name="connsiteX128" fmla="*/ 2014765 w 2265675"/>
              <a:gd name="connsiteY128" fmla="*/ 1942370 h 6277660"/>
              <a:gd name="connsiteX129" fmla="*/ 1800885 w 2265675"/>
              <a:gd name="connsiteY129" fmla="*/ 1516992 h 6277660"/>
              <a:gd name="connsiteX130" fmla="*/ 1707584 w 2265675"/>
              <a:gd name="connsiteY130" fmla="*/ 1286226 h 6277660"/>
              <a:gd name="connsiteX131" fmla="*/ 1690482 w 2265675"/>
              <a:gd name="connsiteY131" fmla="*/ 1238168 h 6277660"/>
              <a:gd name="connsiteX132" fmla="*/ 1625106 w 2265675"/>
              <a:gd name="connsiteY132" fmla="*/ 1144650 h 6277660"/>
              <a:gd name="connsiteX133" fmla="*/ 1587656 w 2265675"/>
              <a:gd name="connsiteY133" fmla="*/ 1068234 h 6277660"/>
              <a:gd name="connsiteX134" fmla="*/ 1290000 w 2265675"/>
              <a:gd name="connsiteY134" fmla="*/ 1021692 h 6277660"/>
              <a:gd name="connsiteX135" fmla="*/ 1045164 w 2265675"/>
              <a:gd name="connsiteY135" fmla="*/ 982943 h 6277660"/>
              <a:gd name="connsiteX136" fmla="*/ 986065 w 2265675"/>
              <a:gd name="connsiteY136" fmla="*/ 892455 h 6277660"/>
              <a:gd name="connsiteX137" fmla="*/ 992344 w 2265675"/>
              <a:gd name="connsiteY137" fmla="*/ 675977 h 6277660"/>
              <a:gd name="connsiteX138" fmla="*/ 1045164 w 2265675"/>
              <a:gd name="connsiteY138" fmla="*/ 649999 h 6277660"/>
              <a:gd name="connsiteX139" fmla="*/ 1068110 w 2265675"/>
              <a:gd name="connsiteY139" fmla="*/ 527258 h 6277660"/>
              <a:gd name="connsiteX140" fmla="*/ 1035250 w 2265675"/>
              <a:gd name="connsiteY140" fmla="*/ 465029 h 6277660"/>
              <a:gd name="connsiteX141" fmla="*/ 1042460 w 2265675"/>
              <a:gd name="connsiteY141" fmla="*/ 302859 h 6277660"/>
              <a:gd name="connsiteX142" fmla="*/ 1016466 w 2265675"/>
              <a:gd name="connsiteY142" fmla="*/ 173138 h 6277660"/>
              <a:gd name="connsiteX143" fmla="*/ 925123 w 2265675"/>
              <a:gd name="connsiteY143" fmla="*/ 81481 h 6277660"/>
              <a:gd name="connsiteX144" fmla="*/ 861535 w 2265675"/>
              <a:gd name="connsiteY144" fmla="*/ 33406 h 6277660"/>
              <a:gd name="connsiteX145" fmla="*/ 831694 w 2265675"/>
              <a:gd name="connsiteY145" fmla="*/ 3922 h 6277660"/>
              <a:gd name="connsiteX146" fmla="*/ 715174 w 2265675"/>
              <a:gd name="connsiteY146" fmla="*/ 20972 h 6277660"/>
              <a:gd name="connsiteX0" fmla="*/ 715174 w 2265675"/>
              <a:gd name="connsiteY0" fmla="*/ 20972 h 6277660"/>
              <a:gd name="connsiteX1" fmla="*/ 661533 w 2265675"/>
              <a:gd name="connsiteY1" fmla="*/ 13 h 6277660"/>
              <a:gd name="connsiteX2" fmla="*/ 596523 w 2265675"/>
              <a:gd name="connsiteY2" fmla="*/ 25591 h 6277660"/>
              <a:gd name="connsiteX3" fmla="*/ 590128 w 2265675"/>
              <a:gd name="connsiteY3" fmla="*/ 65023 h 6277660"/>
              <a:gd name="connsiteX4" fmla="*/ 467924 w 2265675"/>
              <a:gd name="connsiteY4" fmla="*/ 137848 h 6277660"/>
              <a:gd name="connsiteX5" fmla="*/ 429913 w 2265675"/>
              <a:gd name="connsiteY5" fmla="*/ 258631 h 6277660"/>
              <a:gd name="connsiteX6" fmla="*/ 482845 w 2265675"/>
              <a:gd name="connsiteY6" fmla="*/ 490605 h 6277660"/>
              <a:gd name="connsiteX7" fmla="*/ 426360 w 2265675"/>
              <a:gd name="connsiteY7" fmla="*/ 645493 h 6277660"/>
              <a:gd name="connsiteX8" fmla="*/ 507001 w 2265675"/>
              <a:gd name="connsiteY8" fmla="*/ 735725 h 6277660"/>
              <a:gd name="connsiteX9" fmla="*/ 548565 w 2265675"/>
              <a:gd name="connsiteY9" fmla="*/ 818852 h 6277660"/>
              <a:gd name="connsiteX10" fmla="*/ 576274 w 2265675"/>
              <a:gd name="connsiteY10" fmla="*/ 860416 h 6277660"/>
              <a:gd name="connsiteX11" fmla="*/ 562419 w 2265675"/>
              <a:gd name="connsiteY11" fmla="*/ 1040525 h 6277660"/>
              <a:gd name="connsiteX12" fmla="*/ 548565 w 2265675"/>
              <a:gd name="connsiteY12" fmla="*/ 1109798 h 6277660"/>
              <a:gd name="connsiteX13" fmla="*/ 465437 w 2265675"/>
              <a:gd name="connsiteY13" fmla="*/ 1137507 h 6277660"/>
              <a:gd name="connsiteX14" fmla="*/ 368456 w 2265675"/>
              <a:gd name="connsiteY14" fmla="*/ 1165216 h 6277660"/>
              <a:gd name="connsiteX15" fmla="*/ 326892 w 2265675"/>
              <a:gd name="connsiteY15" fmla="*/ 1179070 h 6277660"/>
              <a:gd name="connsiteX16" fmla="*/ 271474 w 2265675"/>
              <a:gd name="connsiteY16" fmla="*/ 1192925 h 6277660"/>
              <a:gd name="connsiteX17" fmla="*/ 188346 w 2265675"/>
              <a:gd name="connsiteY17" fmla="*/ 1220634 h 6277660"/>
              <a:gd name="connsiteX18" fmla="*/ 146783 w 2265675"/>
              <a:gd name="connsiteY18" fmla="*/ 1262198 h 6277660"/>
              <a:gd name="connsiteX19" fmla="*/ 105219 w 2265675"/>
              <a:gd name="connsiteY19" fmla="*/ 1289907 h 6277660"/>
              <a:gd name="connsiteX20" fmla="*/ 35946 w 2265675"/>
              <a:gd name="connsiteY20" fmla="*/ 1414598 h 6277660"/>
              <a:gd name="connsiteX21" fmla="*/ 22092 w 2265675"/>
              <a:gd name="connsiteY21" fmla="*/ 1483870 h 6277660"/>
              <a:gd name="connsiteX22" fmla="*/ 22092 w 2265675"/>
              <a:gd name="connsiteY22" fmla="*/ 3035580 h 6277660"/>
              <a:gd name="connsiteX23" fmla="*/ 35946 w 2265675"/>
              <a:gd name="connsiteY23" fmla="*/ 3146416 h 6277660"/>
              <a:gd name="connsiteX24" fmla="*/ 63656 w 2265675"/>
              <a:gd name="connsiteY24" fmla="*/ 3312670 h 6277660"/>
              <a:gd name="connsiteX25" fmla="*/ 77510 w 2265675"/>
              <a:gd name="connsiteY25" fmla="*/ 3409652 h 6277660"/>
              <a:gd name="connsiteX26" fmla="*/ 105219 w 2265675"/>
              <a:gd name="connsiteY26" fmla="*/ 3492780 h 6277660"/>
              <a:gd name="connsiteX27" fmla="*/ 119074 w 2265675"/>
              <a:gd name="connsiteY27" fmla="*/ 3562052 h 6277660"/>
              <a:gd name="connsiteX28" fmla="*/ 146783 w 2265675"/>
              <a:gd name="connsiteY28" fmla="*/ 3686743 h 6277660"/>
              <a:gd name="connsiteX29" fmla="*/ 174492 w 2265675"/>
              <a:gd name="connsiteY29" fmla="*/ 3839143 h 6277660"/>
              <a:gd name="connsiteX30" fmla="*/ 202201 w 2265675"/>
              <a:gd name="connsiteY30" fmla="*/ 3936125 h 6277660"/>
              <a:gd name="connsiteX31" fmla="*/ 216056 w 2265675"/>
              <a:gd name="connsiteY31" fmla="*/ 4019252 h 6277660"/>
              <a:gd name="connsiteX32" fmla="*/ 229910 w 2265675"/>
              <a:gd name="connsiteY32" fmla="*/ 4060816 h 6277660"/>
              <a:gd name="connsiteX33" fmla="*/ 257619 w 2265675"/>
              <a:gd name="connsiteY33" fmla="*/ 4185507 h 6277660"/>
              <a:gd name="connsiteX34" fmla="*/ 271474 w 2265675"/>
              <a:gd name="connsiteY34" fmla="*/ 4227070 h 6277660"/>
              <a:gd name="connsiteX35" fmla="*/ 299183 w 2265675"/>
              <a:gd name="connsiteY35" fmla="*/ 4351761 h 6277660"/>
              <a:gd name="connsiteX36" fmla="*/ 326892 w 2265675"/>
              <a:gd name="connsiteY36" fmla="*/ 4434889 h 6277660"/>
              <a:gd name="connsiteX37" fmla="*/ 340746 w 2265675"/>
              <a:gd name="connsiteY37" fmla="*/ 4476452 h 6277660"/>
              <a:gd name="connsiteX38" fmla="*/ 354601 w 2265675"/>
              <a:gd name="connsiteY38" fmla="*/ 4518016 h 6277660"/>
              <a:gd name="connsiteX39" fmla="*/ 368456 w 2265675"/>
              <a:gd name="connsiteY39" fmla="*/ 4642707 h 6277660"/>
              <a:gd name="connsiteX40" fmla="*/ 382310 w 2265675"/>
              <a:gd name="connsiteY40" fmla="*/ 4739689 h 6277660"/>
              <a:gd name="connsiteX41" fmla="*/ 396165 w 2265675"/>
              <a:gd name="connsiteY41" fmla="*/ 5072198 h 6277660"/>
              <a:gd name="connsiteX42" fmla="*/ 410019 w 2265675"/>
              <a:gd name="connsiteY42" fmla="*/ 5252307 h 6277660"/>
              <a:gd name="connsiteX43" fmla="*/ 423874 w 2265675"/>
              <a:gd name="connsiteY43" fmla="*/ 5501689 h 6277660"/>
              <a:gd name="connsiteX44" fmla="*/ 437728 w 2265675"/>
              <a:gd name="connsiteY44" fmla="*/ 5723361 h 6277660"/>
              <a:gd name="connsiteX45" fmla="*/ 423874 w 2265675"/>
              <a:gd name="connsiteY45" fmla="*/ 5931180 h 6277660"/>
              <a:gd name="connsiteX46" fmla="*/ 382310 w 2265675"/>
              <a:gd name="connsiteY46" fmla="*/ 6014307 h 6277660"/>
              <a:gd name="connsiteX47" fmla="*/ 340746 w 2265675"/>
              <a:gd name="connsiteY47" fmla="*/ 6042016 h 6277660"/>
              <a:gd name="connsiteX48" fmla="*/ 271474 w 2265675"/>
              <a:gd name="connsiteY48" fmla="*/ 6125143 h 6277660"/>
              <a:gd name="connsiteX49" fmla="*/ 285328 w 2265675"/>
              <a:gd name="connsiteY49" fmla="*/ 6263689 h 6277660"/>
              <a:gd name="connsiteX50" fmla="*/ 368456 w 2265675"/>
              <a:gd name="connsiteY50" fmla="*/ 6235980 h 6277660"/>
              <a:gd name="connsiteX51" fmla="*/ 410019 w 2265675"/>
              <a:gd name="connsiteY51" fmla="*/ 6222125 h 6277660"/>
              <a:gd name="connsiteX52" fmla="*/ 493146 w 2265675"/>
              <a:gd name="connsiteY52" fmla="*/ 6166707 h 6277660"/>
              <a:gd name="connsiteX53" fmla="*/ 534710 w 2265675"/>
              <a:gd name="connsiteY53" fmla="*/ 6152852 h 6277660"/>
              <a:gd name="connsiteX54" fmla="*/ 576274 w 2265675"/>
              <a:gd name="connsiteY54" fmla="*/ 6125143 h 6277660"/>
              <a:gd name="connsiteX55" fmla="*/ 631692 w 2265675"/>
              <a:gd name="connsiteY55" fmla="*/ 6111289 h 6277660"/>
              <a:gd name="connsiteX56" fmla="*/ 714819 w 2265675"/>
              <a:gd name="connsiteY56" fmla="*/ 6083580 h 6277660"/>
              <a:gd name="connsiteX57" fmla="*/ 742528 w 2265675"/>
              <a:gd name="connsiteY57" fmla="*/ 6055870 h 6277660"/>
              <a:gd name="connsiteX58" fmla="*/ 784092 w 2265675"/>
              <a:gd name="connsiteY58" fmla="*/ 6042016 h 6277660"/>
              <a:gd name="connsiteX59" fmla="*/ 811801 w 2265675"/>
              <a:gd name="connsiteY59" fmla="*/ 5958889 h 6277660"/>
              <a:gd name="connsiteX60" fmla="*/ 881074 w 2265675"/>
              <a:gd name="connsiteY60" fmla="*/ 5903470 h 6277660"/>
              <a:gd name="connsiteX61" fmla="*/ 908783 w 2265675"/>
              <a:gd name="connsiteY61" fmla="*/ 5820343 h 6277660"/>
              <a:gd name="connsiteX62" fmla="*/ 881074 w 2265675"/>
              <a:gd name="connsiteY62" fmla="*/ 5363143 h 6277660"/>
              <a:gd name="connsiteX63" fmla="*/ 867219 w 2265675"/>
              <a:gd name="connsiteY63" fmla="*/ 5238452 h 6277660"/>
              <a:gd name="connsiteX64" fmla="*/ 853365 w 2265675"/>
              <a:gd name="connsiteY64" fmla="*/ 5169180 h 6277660"/>
              <a:gd name="connsiteX65" fmla="*/ 839510 w 2265675"/>
              <a:gd name="connsiteY65" fmla="*/ 5044489 h 6277660"/>
              <a:gd name="connsiteX66" fmla="*/ 825656 w 2265675"/>
              <a:gd name="connsiteY66" fmla="*/ 4961361 h 6277660"/>
              <a:gd name="connsiteX67" fmla="*/ 797946 w 2265675"/>
              <a:gd name="connsiteY67" fmla="*/ 4725834 h 6277660"/>
              <a:gd name="connsiteX68" fmla="*/ 811801 w 2265675"/>
              <a:gd name="connsiteY68" fmla="*/ 3700598 h 6277660"/>
              <a:gd name="connsiteX69" fmla="*/ 839510 w 2265675"/>
              <a:gd name="connsiteY69" fmla="*/ 3589761 h 6277660"/>
              <a:gd name="connsiteX70" fmla="*/ 853365 w 2265675"/>
              <a:gd name="connsiteY70" fmla="*/ 3548198 h 6277660"/>
              <a:gd name="connsiteX71" fmla="*/ 894928 w 2265675"/>
              <a:gd name="connsiteY71" fmla="*/ 3534343 h 6277660"/>
              <a:gd name="connsiteX72" fmla="*/ 908783 w 2265675"/>
              <a:gd name="connsiteY72" fmla="*/ 3589761 h 6277660"/>
              <a:gd name="connsiteX73" fmla="*/ 950346 w 2265675"/>
              <a:gd name="connsiteY73" fmla="*/ 3839143 h 6277660"/>
              <a:gd name="connsiteX74" fmla="*/ 1005765 w 2265675"/>
              <a:gd name="connsiteY74" fmla="*/ 3949980 h 6277660"/>
              <a:gd name="connsiteX75" fmla="*/ 1019619 w 2265675"/>
              <a:gd name="connsiteY75" fmla="*/ 4005398 h 6277660"/>
              <a:gd name="connsiteX76" fmla="*/ 1075037 w 2265675"/>
              <a:gd name="connsiteY76" fmla="*/ 4088525 h 6277660"/>
              <a:gd name="connsiteX77" fmla="*/ 1116601 w 2265675"/>
              <a:gd name="connsiteY77" fmla="*/ 4213216 h 6277660"/>
              <a:gd name="connsiteX78" fmla="*/ 1144310 w 2265675"/>
              <a:gd name="connsiteY78" fmla="*/ 4296343 h 6277660"/>
              <a:gd name="connsiteX79" fmla="*/ 1158165 w 2265675"/>
              <a:gd name="connsiteY79" fmla="*/ 4365616 h 6277660"/>
              <a:gd name="connsiteX80" fmla="*/ 1172019 w 2265675"/>
              <a:gd name="connsiteY80" fmla="*/ 4407180 h 6277660"/>
              <a:gd name="connsiteX81" fmla="*/ 1185874 w 2265675"/>
              <a:gd name="connsiteY81" fmla="*/ 4476452 h 6277660"/>
              <a:gd name="connsiteX82" fmla="*/ 1199728 w 2265675"/>
              <a:gd name="connsiteY82" fmla="*/ 4518016 h 6277660"/>
              <a:gd name="connsiteX83" fmla="*/ 1213583 w 2265675"/>
              <a:gd name="connsiteY83" fmla="*/ 4573434 h 6277660"/>
              <a:gd name="connsiteX84" fmla="*/ 1227437 w 2265675"/>
              <a:gd name="connsiteY84" fmla="*/ 4614998 h 6277660"/>
              <a:gd name="connsiteX85" fmla="*/ 1241292 w 2265675"/>
              <a:gd name="connsiteY85" fmla="*/ 4670416 h 6277660"/>
              <a:gd name="connsiteX86" fmla="*/ 1255146 w 2265675"/>
              <a:gd name="connsiteY86" fmla="*/ 4739689 h 6277660"/>
              <a:gd name="connsiteX87" fmla="*/ 1282856 w 2265675"/>
              <a:gd name="connsiteY87" fmla="*/ 4795107 h 6277660"/>
              <a:gd name="connsiteX88" fmla="*/ 1296710 w 2265675"/>
              <a:gd name="connsiteY88" fmla="*/ 4836670 h 6277660"/>
              <a:gd name="connsiteX89" fmla="*/ 1324419 w 2265675"/>
              <a:gd name="connsiteY89" fmla="*/ 4892089 h 6277660"/>
              <a:gd name="connsiteX90" fmla="*/ 1338274 w 2265675"/>
              <a:gd name="connsiteY90" fmla="*/ 4947507 h 6277660"/>
              <a:gd name="connsiteX91" fmla="*/ 1365983 w 2265675"/>
              <a:gd name="connsiteY91" fmla="*/ 5030634 h 6277660"/>
              <a:gd name="connsiteX92" fmla="*/ 1379837 w 2265675"/>
              <a:gd name="connsiteY92" fmla="*/ 5072198 h 6277660"/>
              <a:gd name="connsiteX93" fmla="*/ 1407546 w 2265675"/>
              <a:gd name="connsiteY93" fmla="*/ 5183034 h 6277660"/>
              <a:gd name="connsiteX94" fmla="*/ 1421401 w 2265675"/>
              <a:gd name="connsiteY94" fmla="*/ 5238452 h 6277660"/>
              <a:gd name="connsiteX95" fmla="*/ 1449110 w 2265675"/>
              <a:gd name="connsiteY95" fmla="*/ 5376998 h 6277660"/>
              <a:gd name="connsiteX96" fmla="*/ 1462965 w 2265675"/>
              <a:gd name="connsiteY96" fmla="*/ 5501689 h 6277660"/>
              <a:gd name="connsiteX97" fmla="*/ 1476819 w 2265675"/>
              <a:gd name="connsiteY97" fmla="*/ 5557107 h 6277660"/>
              <a:gd name="connsiteX98" fmla="*/ 1490674 w 2265675"/>
              <a:gd name="connsiteY98" fmla="*/ 5723361 h 6277660"/>
              <a:gd name="connsiteX99" fmla="*/ 1504528 w 2265675"/>
              <a:gd name="connsiteY99" fmla="*/ 5806489 h 6277660"/>
              <a:gd name="connsiteX100" fmla="*/ 1532237 w 2265675"/>
              <a:gd name="connsiteY100" fmla="*/ 6000452 h 6277660"/>
              <a:gd name="connsiteX101" fmla="*/ 1559946 w 2265675"/>
              <a:gd name="connsiteY101" fmla="*/ 6042016 h 6277660"/>
              <a:gd name="connsiteX102" fmla="*/ 1587656 w 2265675"/>
              <a:gd name="connsiteY102" fmla="*/ 6069725 h 6277660"/>
              <a:gd name="connsiteX103" fmla="*/ 1629219 w 2265675"/>
              <a:gd name="connsiteY103" fmla="*/ 6097434 h 6277660"/>
              <a:gd name="connsiteX104" fmla="*/ 1767765 w 2265675"/>
              <a:gd name="connsiteY104" fmla="*/ 6194416 h 6277660"/>
              <a:gd name="connsiteX105" fmla="*/ 1809328 w 2265675"/>
              <a:gd name="connsiteY105" fmla="*/ 6222125 h 6277660"/>
              <a:gd name="connsiteX106" fmla="*/ 1920165 w 2265675"/>
              <a:gd name="connsiteY106" fmla="*/ 6249834 h 6277660"/>
              <a:gd name="connsiteX107" fmla="*/ 2003292 w 2265675"/>
              <a:gd name="connsiteY107" fmla="*/ 6277543 h 6277660"/>
              <a:gd name="connsiteX108" fmla="*/ 2260250 w 2265675"/>
              <a:gd name="connsiteY108" fmla="*/ 6238794 h 6277660"/>
              <a:gd name="connsiteX109" fmla="*/ 2161104 w 2265675"/>
              <a:gd name="connsiteY109" fmla="*/ 6110638 h 6277660"/>
              <a:gd name="connsiteX110" fmla="*/ 1958915 w 2265675"/>
              <a:gd name="connsiteY110" fmla="*/ 5863206 h 6277660"/>
              <a:gd name="connsiteX111" fmla="*/ 1973202 w 2265675"/>
              <a:gd name="connsiteY111" fmla="*/ 5840260 h 6277660"/>
              <a:gd name="connsiteX112" fmla="*/ 1912588 w 2265675"/>
              <a:gd name="connsiteY112" fmla="*/ 5609495 h 6277660"/>
              <a:gd name="connsiteX113" fmla="*/ 1920165 w 2265675"/>
              <a:gd name="connsiteY113" fmla="*/ 5515543 h 6277660"/>
              <a:gd name="connsiteX114" fmla="*/ 1808678 w 2265675"/>
              <a:gd name="connsiteY114" fmla="*/ 5029335 h 6277660"/>
              <a:gd name="connsiteX115" fmla="*/ 1775558 w 2265675"/>
              <a:gd name="connsiteY115" fmla="*/ 4810261 h 6277660"/>
              <a:gd name="connsiteX116" fmla="*/ 1697626 w 2265675"/>
              <a:gd name="connsiteY116" fmla="*/ 4491605 h 6277660"/>
              <a:gd name="connsiteX117" fmla="*/ 1610386 w 2265675"/>
              <a:gd name="connsiteY117" fmla="*/ 4318857 h 6277660"/>
              <a:gd name="connsiteX118" fmla="*/ 1585058 w 2265675"/>
              <a:gd name="connsiteY118" fmla="*/ 4137666 h 6277660"/>
              <a:gd name="connsiteX119" fmla="*/ 1590686 w 2265675"/>
              <a:gd name="connsiteY119" fmla="*/ 3883305 h 6277660"/>
              <a:gd name="connsiteX120" fmla="*/ 1503446 w 2265675"/>
              <a:gd name="connsiteY120" fmla="*/ 3304661 h 6277660"/>
              <a:gd name="connsiteX121" fmla="*/ 1528341 w 2265675"/>
              <a:gd name="connsiteY121" fmla="*/ 3305094 h 6277660"/>
              <a:gd name="connsiteX122" fmla="*/ 1538514 w 2265675"/>
              <a:gd name="connsiteY122" fmla="*/ 3324576 h 6277660"/>
              <a:gd name="connsiteX123" fmla="*/ 1661258 w 2265675"/>
              <a:gd name="connsiteY123" fmla="*/ 3295786 h 6277660"/>
              <a:gd name="connsiteX124" fmla="*/ 1939648 w 2265675"/>
              <a:gd name="connsiteY124" fmla="*/ 3204649 h 6277660"/>
              <a:gd name="connsiteX125" fmla="*/ 1823400 w 2265675"/>
              <a:gd name="connsiteY125" fmla="*/ 2728183 h 6277660"/>
              <a:gd name="connsiteX126" fmla="*/ 1989437 w 2265675"/>
              <a:gd name="connsiteY126" fmla="*/ 2342852 h 6277660"/>
              <a:gd name="connsiteX127" fmla="*/ 2054813 w 2265675"/>
              <a:gd name="connsiteY127" fmla="*/ 2133519 h 6277660"/>
              <a:gd name="connsiteX128" fmla="*/ 2014765 w 2265675"/>
              <a:gd name="connsiteY128" fmla="*/ 1942370 h 6277660"/>
              <a:gd name="connsiteX129" fmla="*/ 1800885 w 2265675"/>
              <a:gd name="connsiteY129" fmla="*/ 1516992 h 6277660"/>
              <a:gd name="connsiteX130" fmla="*/ 1707584 w 2265675"/>
              <a:gd name="connsiteY130" fmla="*/ 1286226 h 6277660"/>
              <a:gd name="connsiteX131" fmla="*/ 1690482 w 2265675"/>
              <a:gd name="connsiteY131" fmla="*/ 1238168 h 6277660"/>
              <a:gd name="connsiteX132" fmla="*/ 1625106 w 2265675"/>
              <a:gd name="connsiteY132" fmla="*/ 1144650 h 6277660"/>
              <a:gd name="connsiteX133" fmla="*/ 1587656 w 2265675"/>
              <a:gd name="connsiteY133" fmla="*/ 1068234 h 6277660"/>
              <a:gd name="connsiteX134" fmla="*/ 1290000 w 2265675"/>
              <a:gd name="connsiteY134" fmla="*/ 1021692 h 6277660"/>
              <a:gd name="connsiteX135" fmla="*/ 1045164 w 2265675"/>
              <a:gd name="connsiteY135" fmla="*/ 982943 h 6277660"/>
              <a:gd name="connsiteX136" fmla="*/ 986065 w 2265675"/>
              <a:gd name="connsiteY136" fmla="*/ 892455 h 6277660"/>
              <a:gd name="connsiteX137" fmla="*/ 992344 w 2265675"/>
              <a:gd name="connsiteY137" fmla="*/ 675977 h 6277660"/>
              <a:gd name="connsiteX138" fmla="*/ 1045164 w 2265675"/>
              <a:gd name="connsiteY138" fmla="*/ 649999 h 6277660"/>
              <a:gd name="connsiteX139" fmla="*/ 1068110 w 2265675"/>
              <a:gd name="connsiteY139" fmla="*/ 527258 h 6277660"/>
              <a:gd name="connsiteX140" fmla="*/ 1035250 w 2265675"/>
              <a:gd name="connsiteY140" fmla="*/ 465029 h 6277660"/>
              <a:gd name="connsiteX141" fmla="*/ 1042460 w 2265675"/>
              <a:gd name="connsiteY141" fmla="*/ 302859 h 6277660"/>
              <a:gd name="connsiteX142" fmla="*/ 1016466 w 2265675"/>
              <a:gd name="connsiteY142" fmla="*/ 173138 h 6277660"/>
              <a:gd name="connsiteX143" fmla="*/ 925123 w 2265675"/>
              <a:gd name="connsiteY143" fmla="*/ 81481 h 6277660"/>
              <a:gd name="connsiteX144" fmla="*/ 861535 w 2265675"/>
              <a:gd name="connsiteY144" fmla="*/ 33406 h 6277660"/>
              <a:gd name="connsiteX145" fmla="*/ 831694 w 2265675"/>
              <a:gd name="connsiteY145" fmla="*/ 3922 h 6277660"/>
              <a:gd name="connsiteX146" fmla="*/ 715174 w 2265675"/>
              <a:gd name="connsiteY146" fmla="*/ 20972 h 6277660"/>
              <a:gd name="connsiteX0" fmla="*/ 715174 w 2260250"/>
              <a:gd name="connsiteY0" fmla="*/ 20972 h 6277660"/>
              <a:gd name="connsiteX1" fmla="*/ 661533 w 2260250"/>
              <a:gd name="connsiteY1" fmla="*/ 13 h 6277660"/>
              <a:gd name="connsiteX2" fmla="*/ 596523 w 2260250"/>
              <a:gd name="connsiteY2" fmla="*/ 25591 h 6277660"/>
              <a:gd name="connsiteX3" fmla="*/ 590128 w 2260250"/>
              <a:gd name="connsiteY3" fmla="*/ 65023 h 6277660"/>
              <a:gd name="connsiteX4" fmla="*/ 467924 w 2260250"/>
              <a:gd name="connsiteY4" fmla="*/ 137848 h 6277660"/>
              <a:gd name="connsiteX5" fmla="*/ 429913 w 2260250"/>
              <a:gd name="connsiteY5" fmla="*/ 258631 h 6277660"/>
              <a:gd name="connsiteX6" fmla="*/ 482845 w 2260250"/>
              <a:gd name="connsiteY6" fmla="*/ 490605 h 6277660"/>
              <a:gd name="connsiteX7" fmla="*/ 426360 w 2260250"/>
              <a:gd name="connsiteY7" fmla="*/ 645493 h 6277660"/>
              <a:gd name="connsiteX8" fmla="*/ 507001 w 2260250"/>
              <a:gd name="connsiteY8" fmla="*/ 735725 h 6277660"/>
              <a:gd name="connsiteX9" fmla="*/ 548565 w 2260250"/>
              <a:gd name="connsiteY9" fmla="*/ 818852 h 6277660"/>
              <a:gd name="connsiteX10" fmla="*/ 576274 w 2260250"/>
              <a:gd name="connsiteY10" fmla="*/ 860416 h 6277660"/>
              <a:gd name="connsiteX11" fmla="*/ 562419 w 2260250"/>
              <a:gd name="connsiteY11" fmla="*/ 1040525 h 6277660"/>
              <a:gd name="connsiteX12" fmla="*/ 548565 w 2260250"/>
              <a:gd name="connsiteY12" fmla="*/ 1109798 h 6277660"/>
              <a:gd name="connsiteX13" fmla="*/ 465437 w 2260250"/>
              <a:gd name="connsiteY13" fmla="*/ 1137507 h 6277660"/>
              <a:gd name="connsiteX14" fmla="*/ 368456 w 2260250"/>
              <a:gd name="connsiteY14" fmla="*/ 1165216 h 6277660"/>
              <a:gd name="connsiteX15" fmla="*/ 326892 w 2260250"/>
              <a:gd name="connsiteY15" fmla="*/ 1179070 h 6277660"/>
              <a:gd name="connsiteX16" fmla="*/ 271474 w 2260250"/>
              <a:gd name="connsiteY16" fmla="*/ 1192925 h 6277660"/>
              <a:gd name="connsiteX17" fmla="*/ 188346 w 2260250"/>
              <a:gd name="connsiteY17" fmla="*/ 1220634 h 6277660"/>
              <a:gd name="connsiteX18" fmla="*/ 146783 w 2260250"/>
              <a:gd name="connsiteY18" fmla="*/ 1262198 h 6277660"/>
              <a:gd name="connsiteX19" fmla="*/ 105219 w 2260250"/>
              <a:gd name="connsiteY19" fmla="*/ 1289907 h 6277660"/>
              <a:gd name="connsiteX20" fmla="*/ 35946 w 2260250"/>
              <a:gd name="connsiteY20" fmla="*/ 1414598 h 6277660"/>
              <a:gd name="connsiteX21" fmla="*/ 22092 w 2260250"/>
              <a:gd name="connsiteY21" fmla="*/ 1483870 h 6277660"/>
              <a:gd name="connsiteX22" fmla="*/ 22092 w 2260250"/>
              <a:gd name="connsiteY22" fmla="*/ 3035580 h 6277660"/>
              <a:gd name="connsiteX23" fmla="*/ 35946 w 2260250"/>
              <a:gd name="connsiteY23" fmla="*/ 3146416 h 6277660"/>
              <a:gd name="connsiteX24" fmla="*/ 63656 w 2260250"/>
              <a:gd name="connsiteY24" fmla="*/ 3312670 h 6277660"/>
              <a:gd name="connsiteX25" fmla="*/ 77510 w 2260250"/>
              <a:gd name="connsiteY25" fmla="*/ 3409652 h 6277660"/>
              <a:gd name="connsiteX26" fmla="*/ 105219 w 2260250"/>
              <a:gd name="connsiteY26" fmla="*/ 3492780 h 6277660"/>
              <a:gd name="connsiteX27" fmla="*/ 119074 w 2260250"/>
              <a:gd name="connsiteY27" fmla="*/ 3562052 h 6277660"/>
              <a:gd name="connsiteX28" fmla="*/ 146783 w 2260250"/>
              <a:gd name="connsiteY28" fmla="*/ 3686743 h 6277660"/>
              <a:gd name="connsiteX29" fmla="*/ 174492 w 2260250"/>
              <a:gd name="connsiteY29" fmla="*/ 3839143 h 6277660"/>
              <a:gd name="connsiteX30" fmla="*/ 202201 w 2260250"/>
              <a:gd name="connsiteY30" fmla="*/ 3936125 h 6277660"/>
              <a:gd name="connsiteX31" fmla="*/ 216056 w 2260250"/>
              <a:gd name="connsiteY31" fmla="*/ 4019252 h 6277660"/>
              <a:gd name="connsiteX32" fmla="*/ 229910 w 2260250"/>
              <a:gd name="connsiteY32" fmla="*/ 4060816 h 6277660"/>
              <a:gd name="connsiteX33" fmla="*/ 257619 w 2260250"/>
              <a:gd name="connsiteY33" fmla="*/ 4185507 h 6277660"/>
              <a:gd name="connsiteX34" fmla="*/ 271474 w 2260250"/>
              <a:gd name="connsiteY34" fmla="*/ 4227070 h 6277660"/>
              <a:gd name="connsiteX35" fmla="*/ 299183 w 2260250"/>
              <a:gd name="connsiteY35" fmla="*/ 4351761 h 6277660"/>
              <a:gd name="connsiteX36" fmla="*/ 326892 w 2260250"/>
              <a:gd name="connsiteY36" fmla="*/ 4434889 h 6277660"/>
              <a:gd name="connsiteX37" fmla="*/ 340746 w 2260250"/>
              <a:gd name="connsiteY37" fmla="*/ 4476452 h 6277660"/>
              <a:gd name="connsiteX38" fmla="*/ 354601 w 2260250"/>
              <a:gd name="connsiteY38" fmla="*/ 4518016 h 6277660"/>
              <a:gd name="connsiteX39" fmla="*/ 368456 w 2260250"/>
              <a:gd name="connsiteY39" fmla="*/ 4642707 h 6277660"/>
              <a:gd name="connsiteX40" fmla="*/ 382310 w 2260250"/>
              <a:gd name="connsiteY40" fmla="*/ 4739689 h 6277660"/>
              <a:gd name="connsiteX41" fmla="*/ 396165 w 2260250"/>
              <a:gd name="connsiteY41" fmla="*/ 5072198 h 6277660"/>
              <a:gd name="connsiteX42" fmla="*/ 410019 w 2260250"/>
              <a:gd name="connsiteY42" fmla="*/ 5252307 h 6277660"/>
              <a:gd name="connsiteX43" fmla="*/ 423874 w 2260250"/>
              <a:gd name="connsiteY43" fmla="*/ 5501689 h 6277660"/>
              <a:gd name="connsiteX44" fmla="*/ 437728 w 2260250"/>
              <a:gd name="connsiteY44" fmla="*/ 5723361 h 6277660"/>
              <a:gd name="connsiteX45" fmla="*/ 423874 w 2260250"/>
              <a:gd name="connsiteY45" fmla="*/ 5931180 h 6277660"/>
              <a:gd name="connsiteX46" fmla="*/ 382310 w 2260250"/>
              <a:gd name="connsiteY46" fmla="*/ 6014307 h 6277660"/>
              <a:gd name="connsiteX47" fmla="*/ 340746 w 2260250"/>
              <a:gd name="connsiteY47" fmla="*/ 6042016 h 6277660"/>
              <a:gd name="connsiteX48" fmla="*/ 271474 w 2260250"/>
              <a:gd name="connsiteY48" fmla="*/ 6125143 h 6277660"/>
              <a:gd name="connsiteX49" fmla="*/ 285328 w 2260250"/>
              <a:gd name="connsiteY49" fmla="*/ 6263689 h 6277660"/>
              <a:gd name="connsiteX50" fmla="*/ 368456 w 2260250"/>
              <a:gd name="connsiteY50" fmla="*/ 6235980 h 6277660"/>
              <a:gd name="connsiteX51" fmla="*/ 410019 w 2260250"/>
              <a:gd name="connsiteY51" fmla="*/ 6222125 h 6277660"/>
              <a:gd name="connsiteX52" fmla="*/ 493146 w 2260250"/>
              <a:gd name="connsiteY52" fmla="*/ 6166707 h 6277660"/>
              <a:gd name="connsiteX53" fmla="*/ 534710 w 2260250"/>
              <a:gd name="connsiteY53" fmla="*/ 6152852 h 6277660"/>
              <a:gd name="connsiteX54" fmla="*/ 576274 w 2260250"/>
              <a:gd name="connsiteY54" fmla="*/ 6125143 h 6277660"/>
              <a:gd name="connsiteX55" fmla="*/ 631692 w 2260250"/>
              <a:gd name="connsiteY55" fmla="*/ 6111289 h 6277660"/>
              <a:gd name="connsiteX56" fmla="*/ 714819 w 2260250"/>
              <a:gd name="connsiteY56" fmla="*/ 6083580 h 6277660"/>
              <a:gd name="connsiteX57" fmla="*/ 742528 w 2260250"/>
              <a:gd name="connsiteY57" fmla="*/ 6055870 h 6277660"/>
              <a:gd name="connsiteX58" fmla="*/ 784092 w 2260250"/>
              <a:gd name="connsiteY58" fmla="*/ 6042016 h 6277660"/>
              <a:gd name="connsiteX59" fmla="*/ 811801 w 2260250"/>
              <a:gd name="connsiteY59" fmla="*/ 5958889 h 6277660"/>
              <a:gd name="connsiteX60" fmla="*/ 881074 w 2260250"/>
              <a:gd name="connsiteY60" fmla="*/ 5903470 h 6277660"/>
              <a:gd name="connsiteX61" fmla="*/ 908783 w 2260250"/>
              <a:gd name="connsiteY61" fmla="*/ 5820343 h 6277660"/>
              <a:gd name="connsiteX62" fmla="*/ 881074 w 2260250"/>
              <a:gd name="connsiteY62" fmla="*/ 5363143 h 6277660"/>
              <a:gd name="connsiteX63" fmla="*/ 867219 w 2260250"/>
              <a:gd name="connsiteY63" fmla="*/ 5238452 h 6277660"/>
              <a:gd name="connsiteX64" fmla="*/ 853365 w 2260250"/>
              <a:gd name="connsiteY64" fmla="*/ 5169180 h 6277660"/>
              <a:gd name="connsiteX65" fmla="*/ 839510 w 2260250"/>
              <a:gd name="connsiteY65" fmla="*/ 5044489 h 6277660"/>
              <a:gd name="connsiteX66" fmla="*/ 825656 w 2260250"/>
              <a:gd name="connsiteY66" fmla="*/ 4961361 h 6277660"/>
              <a:gd name="connsiteX67" fmla="*/ 797946 w 2260250"/>
              <a:gd name="connsiteY67" fmla="*/ 4725834 h 6277660"/>
              <a:gd name="connsiteX68" fmla="*/ 811801 w 2260250"/>
              <a:gd name="connsiteY68" fmla="*/ 3700598 h 6277660"/>
              <a:gd name="connsiteX69" fmla="*/ 839510 w 2260250"/>
              <a:gd name="connsiteY69" fmla="*/ 3589761 h 6277660"/>
              <a:gd name="connsiteX70" fmla="*/ 853365 w 2260250"/>
              <a:gd name="connsiteY70" fmla="*/ 3548198 h 6277660"/>
              <a:gd name="connsiteX71" fmla="*/ 894928 w 2260250"/>
              <a:gd name="connsiteY71" fmla="*/ 3534343 h 6277660"/>
              <a:gd name="connsiteX72" fmla="*/ 908783 w 2260250"/>
              <a:gd name="connsiteY72" fmla="*/ 3589761 h 6277660"/>
              <a:gd name="connsiteX73" fmla="*/ 950346 w 2260250"/>
              <a:gd name="connsiteY73" fmla="*/ 3839143 h 6277660"/>
              <a:gd name="connsiteX74" fmla="*/ 1005765 w 2260250"/>
              <a:gd name="connsiteY74" fmla="*/ 3949980 h 6277660"/>
              <a:gd name="connsiteX75" fmla="*/ 1019619 w 2260250"/>
              <a:gd name="connsiteY75" fmla="*/ 4005398 h 6277660"/>
              <a:gd name="connsiteX76" fmla="*/ 1075037 w 2260250"/>
              <a:gd name="connsiteY76" fmla="*/ 4088525 h 6277660"/>
              <a:gd name="connsiteX77" fmla="*/ 1116601 w 2260250"/>
              <a:gd name="connsiteY77" fmla="*/ 4213216 h 6277660"/>
              <a:gd name="connsiteX78" fmla="*/ 1144310 w 2260250"/>
              <a:gd name="connsiteY78" fmla="*/ 4296343 h 6277660"/>
              <a:gd name="connsiteX79" fmla="*/ 1158165 w 2260250"/>
              <a:gd name="connsiteY79" fmla="*/ 4365616 h 6277660"/>
              <a:gd name="connsiteX80" fmla="*/ 1172019 w 2260250"/>
              <a:gd name="connsiteY80" fmla="*/ 4407180 h 6277660"/>
              <a:gd name="connsiteX81" fmla="*/ 1185874 w 2260250"/>
              <a:gd name="connsiteY81" fmla="*/ 4476452 h 6277660"/>
              <a:gd name="connsiteX82" fmla="*/ 1199728 w 2260250"/>
              <a:gd name="connsiteY82" fmla="*/ 4518016 h 6277660"/>
              <a:gd name="connsiteX83" fmla="*/ 1213583 w 2260250"/>
              <a:gd name="connsiteY83" fmla="*/ 4573434 h 6277660"/>
              <a:gd name="connsiteX84" fmla="*/ 1227437 w 2260250"/>
              <a:gd name="connsiteY84" fmla="*/ 4614998 h 6277660"/>
              <a:gd name="connsiteX85" fmla="*/ 1241292 w 2260250"/>
              <a:gd name="connsiteY85" fmla="*/ 4670416 h 6277660"/>
              <a:gd name="connsiteX86" fmla="*/ 1255146 w 2260250"/>
              <a:gd name="connsiteY86" fmla="*/ 4739689 h 6277660"/>
              <a:gd name="connsiteX87" fmla="*/ 1282856 w 2260250"/>
              <a:gd name="connsiteY87" fmla="*/ 4795107 h 6277660"/>
              <a:gd name="connsiteX88" fmla="*/ 1296710 w 2260250"/>
              <a:gd name="connsiteY88" fmla="*/ 4836670 h 6277660"/>
              <a:gd name="connsiteX89" fmla="*/ 1324419 w 2260250"/>
              <a:gd name="connsiteY89" fmla="*/ 4892089 h 6277660"/>
              <a:gd name="connsiteX90" fmla="*/ 1338274 w 2260250"/>
              <a:gd name="connsiteY90" fmla="*/ 4947507 h 6277660"/>
              <a:gd name="connsiteX91" fmla="*/ 1365983 w 2260250"/>
              <a:gd name="connsiteY91" fmla="*/ 5030634 h 6277660"/>
              <a:gd name="connsiteX92" fmla="*/ 1379837 w 2260250"/>
              <a:gd name="connsiteY92" fmla="*/ 5072198 h 6277660"/>
              <a:gd name="connsiteX93" fmla="*/ 1407546 w 2260250"/>
              <a:gd name="connsiteY93" fmla="*/ 5183034 h 6277660"/>
              <a:gd name="connsiteX94" fmla="*/ 1421401 w 2260250"/>
              <a:gd name="connsiteY94" fmla="*/ 5238452 h 6277660"/>
              <a:gd name="connsiteX95" fmla="*/ 1449110 w 2260250"/>
              <a:gd name="connsiteY95" fmla="*/ 5376998 h 6277660"/>
              <a:gd name="connsiteX96" fmla="*/ 1462965 w 2260250"/>
              <a:gd name="connsiteY96" fmla="*/ 5501689 h 6277660"/>
              <a:gd name="connsiteX97" fmla="*/ 1476819 w 2260250"/>
              <a:gd name="connsiteY97" fmla="*/ 5557107 h 6277660"/>
              <a:gd name="connsiteX98" fmla="*/ 1490674 w 2260250"/>
              <a:gd name="connsiteY98" fmla="*/ 5723361 h 6277660"/>
              <a:gd name="connsiteX99" fmla="*/ 1504528 w 2260250"/>
              <a:gd name="connsiteY99" fmla="*/ 5806489 h 6277660"/>
              <a:gd name="connsiteX100" fmla="*/ 1532237 w 2260250"/>
              <a:gd name="connsiteY100" fmla="*/ 6000452 h 6277660"/>
              <a:gd name="connsiteX101" fmla="*/ 1559946 w 2260250"/>
              <a:gd name="connsiteY101" fmla="*/ 6042016 h 6277660"/>
              <a:gd name="connsiteX102" fmla="*/ 1587656 w 2260250"/>
              <a:gd name="connsiteY102" fmla="*/ 6069725 h 6277660"/>
              <a:gd name="connsiteX103" fmla="*/ 1629219 w 2260250"/>
              <a:gd name="connsiteY103" fmla="*/ 6097434 h 6277660"/>
              <a:gd name="connsiteX104" fmla="*/ 1767765 w 2260250"/>
              <a:gd name="connsiteY104" fmla="*/ 6194416 h 6277660"/>
              <a:gd name="connsiteX105" fmla="*/ 1809328 w 2260250"/>
              <a:gd name="connsiteY105" fmla="*/ 6222125 h 6277660"/>
              <a:gd name="connsiteX106" fmla="*/ 1920165 w 2260250"/>
              <a:gd name="connsiteY106" fmla="*/ 6249834 h 6277660"/>
              <a:gd name="connsiteX107" fmla="*/ 2003292 w 2260250"/>
              <a:gd name="connsiteY107" fmla="*/ 6277543 h 6277660"/>
              <a:gd name="connsiteX108" fmla="*/ 2260250 w 2260250"/>
              <a:gd name="connsiteY108" fmla="*/ 6238794 h 6277660"/>
              <a:gd name="connsiteX109" fmla="*/ 2161104 w 2260250"/>
              <a:gd name="connsiteY109" fmla="*/ 6110638 h 6277660"/>
              <a:gd name="connsiteX110" fmla="*/ 1958915 w 2260250"/>
              <a:gd name="connsiteY110" fmla="*/ 5863206 h 6277660"/>
              <a:gd name="connsiteX111" fmla="*/ 1973202 w 2260250"/>
              <a:gd name="connsiteY111" fmla="*/ 5840260 h 6277660"/>
              <a:gd name="connsiteX112" fmla="*/ 1912588 w 2260250"/>
              <a:gd name="connsiteY112" fmla="*/ 5609495 h 6277660"/>
              <a:gd name="connsiteX113" fmla="*/ 1920165 w 2260250"/>
              <a:gd name="connsiteY113" fmla="*/ 5515543 h 6277660"/>
              <a:gd name="connsiteX114" fmla="*/ 1808678 w 2260250"/>
              <a:gd name="connsiteY114" fmla="*/ 5029335 h 6277660"/>
              <a:gd name="connsiteX115" fmla="*/ 1775558 w 2260250"/>
              <a:gd name="connsiteY115" fmla="*/ 4810261 h 6277660"/>
              <a:gd name="connsiteX116" fmla="*/ 1697626 w 2260250"/>
              <a:gd name="connsiteY116" fmla="*/ 4491605 h 6277660"/>
              <a:gd name="connsiteX117" fmla="*/ 1610386 w 2260250"/>
              <a:gd name="connsiteY117" fmla="*/ 4318857 h 6277660"/>
              <a:gd name="connsiteX118" fmla="*/ 1585058 w 2260250"/>
              <a:gd name="connsiteY118" fmla="*/ 4137666 h 6277660"/>
              <a:gd name="connsiteX119" fmla="*/ 1590686 w 2260250"/>
              <a:gd name="connsiteY119" fmla="*/ 3883305 h 6277660"/>
              <a:gd name="connsiteX120" fmla="*/ 1503446 w 2260250"/>
              <a:gd name="connsiteY120" fmla="*/ 3304661 h 6277660"/>
              <a:gd name="connsiteX121" fmla="*/ 1528341 w 2260250"/>
              <a:gd name="connsiteY121" fmla="*/ 3305094 h 6277660"/>
              <a:gd name="connsiteX122" fmla="*/ 1538514 w 2260250"/>
              <a:gd name="connsiteY122" fmla="*/ 3324576 h 6277660"/>
              <a:gd name="connsiteX123" fmla="*/ 1661258 w 2260250"/>
              <a:gd name="connsiteY123" fmla="*/ 3295786 h 6277660"/>
              <a:gd name="connsiteX124" fmla="*/ 1939648 w 2260250"/>
              <a:gd name="connsiteY124" fmla="*/ 3204649 h 6277660"/>
              <a:gd name="connsiteX125" fmla="*/ 1823400 w 2260250"/>
              <a:gd name="connsiteY125" fmla="*/ 2728183 h 6277660"/>
              <a:gd name="connsiteX126" fmla="*/ 1989437 w 2260250"/>
              <a:gd name="connsiteY126" fmla="*/ 2342852 h 6277660"/>
              <a:gd name="connsiteX127" fmla="*/ 2054813 w 2260250"/>
              <a:gd name="connsiteY127" fmla="*/ 2133519 h 6277660"/>
              <a:gd name="connsiteX128" fmla="*/ 2014765 w 2260250"/>
              <a:gd name="connsiteY128" fmla="*/ 1942370 h 6277660"/>
              <a:gd name="connsiteX129" fmla="*/ 1800885 w 2260250"/>
              <a:gd name="connsiteY129" fmla="*/ 1516992 h 6277660"/>
              <a:gd name="connsiteX130" fmla="*/ 1707584 w 2260250"/>
              <a:gd name="connsiteY130" fmla="*/ 1286226 h 6277660"/>
              <a:gd name="connsiteX131" fmla="*/ 1690482 w 2260250"/>
              <a:gd name="connsiteY131" fmla="*/ 1238168 h 6277660"/>
              <a:gd name="connsiteX132" fmla="*/ 1625106 w 2260250"/>
              <a:gd name="connsiteY132" fmla="*/ 1144650 h 6277660"/>
              <a:gd name="connsiteX133" fmla="*/ 1587656 w 2260250"/>
              <a:gd name="connsiteY133" fmla="*/ 1068234 h 6277660"/>
              <a:gd name="connsiteX134" fmla="*/ 1290000 w 2260250"/>
              <a:gd name="connsiteY134" fmla="*/ 1021692 h 6277660"/>
              <a:gd name="connsiteX135" fmla="*/ 1045164 w 2260250"/>
              <a:gd name="connsiteY135" fmla="*/ 982943 h 6277660"/>
              <a:gd name="connsiteX136" fmla="*/ 986065 w 2260250"/>
              <a:gd name="connsiteY136" fmla="*/ 892455 h 6277660"/>
              <a:gd name="connsiteX137" fmla="*/ 992344 w 2260250"/>
              <a:gd name="connsiteY137" fmla="*/ 675977 h 6277660"/>
              <a:gd name="connsiteX138" fmla="*/ 1045164 w 2260250"/>
              <a:gd name="connsiteY138" fmla="*/ 649999 h 6277660"/>
              <a:gd name="connsiteX139" fmla="*/ 1068110 w 2260250"/>
              <a:gd name="connsiteY139" fmla="*/ 527258 h 6277660"/>
              <a:gd name="connsiteX140" fmla="*/ 1035250 w 2260250"/>
              <a:gd name="connsiteY140" fmla="*/ 465029 h 6277660"/>
              <a:gd name="connsiteX141" fmla="*/ 1042460 w 2260250"/>
              <a:gd name="connsiteY141" fmla="*/ 302859 h 6277660"/>
              <a:gd name="connsiteX142" fmla="*/ 1016466 w 2260250"/>
              <a:gd name="connsiteY142" fmla="*/ 173138 h 6277660"/>
              <a:gd name="connsiteX143" fmla="*/ 925123 w 2260250"/>
              <a:gd name="connsiteY143" fmla="*/ 81481 h 6277660"/>
              <a:gd name="connsiteX144" fmla="*/ 861535 w 2260250"/>
              <a:gd name="connsiteY144" fmla="*/ 33406 h 6277660"/>
              <a:gd name="connsiteX145" fmla="*/ 831694 w 2260250"/>
              <a:gd name="connsiteY145" fmla="*/ 3922 h 6277660"/>
              <a:gd name="connsiteX146" fmla="*/ 715174 w 2260250"/>
              <a:gd name="connsiteY146" fmla="*/ 20972 h 6277660"/>
              <a:gd name="connsiteX0" fmla="*/ 715174 w 2260250"/>
              <a:gd name="connsiteY0" fmla="*/ 20972 h 6277660"/>
              <a:gd name="connsiteX1" fmla="*/ 661533 w 2260250"/>
              <a:gd name="connsiteY1" fmla="*/ 13 h 6277660"/>
              <a:gd name="connsiteX2" fmla="*/ 596523 w 2260250"/>
              <a:gd name="connsiteY2" fmla="*/ 25591 h 6277660"/>
              <a:gd name="connsiteX3" fmla="*/ 590128 w 2260250"/>
              <a:gd name="connsiteY3" fmla="*/ 65023 h 6277660"/>
              <a:gd name="connsiteX4" fmla="*/ 467924 w 2260250"/>
              <a:gd name="connsiteY4" fmla="*/ 137848 h 6277660"/>
              <a:gd name="connsiteX5" fmla="*/ 429913 w 2260250"/>
              <a:gd name="connsiteY5" fmla="*/ 258631 h 6277660"/>
              <a:gd name="connsiteX6" fmla="*/ 482845 w 2260250"/>
              <a:gd name="connsiteY6" fmla="*/ 490605 h 6277660"/>
              <a:gd name="connsiteX7" fmla="*/ 426360 w 2260250"/>
              <a:gd name="connsiteY7" fmla="*/ 645493 h 6277660"/>
              <a:gd name="connsiteX8" fmla="*/ 507001 w 2260250"/>
              <a:gd name="connsiteY8" fmla="*/ 735725 h 6277660"/>
              <a:gd name="connsiteX9" fmla="*/ 548565 w 2260250"/>
              <a:gd name="connsiteY9" fmla="*/ 818852 h 6277660"/>
              <a:gd name="connsiteX10" fmla="*/ 576274 w 2260250"/>
              <a:gd name="connsiteY10" fmla="*/ 860416 h 6277660"/>
              <a:gd name="connsiteX11" fmla="*/ 562419 w 2260250"/>
              <a:gd name="connsiteY11" fmla="*/ 1040525 h 6277660"/>
              <a:gd name="connsiteX12" fmla="*/ 548565 w 2260250"/>
              <a:gd name="connsiteY12" fmla="*/ 1109798 h 6277660"/>
              <a:gd name="connsiteX13" fmla="*/ 465437 w 2260250"/>
              <a:gd name="connsiteY13" fmla="*/ 1137507 h 6277660"/>
              <a:gd name="connsiteX14" fmla="*/ 368456 w 2260250"/>
              <a:gd name="connsiteY14" fmla="*/ 1165216 h 6277660"/>
              <a:gd name="connsiteX15" fmla="*/ 326892 w 2260250"/>
              <a:gd name="connsiteY15" fmla="*/ 1179070 h 6277660"/>
              <a:gd name="connsiteX16" fmla="*/ 271474 w 2260250"/>
              <a:gd name="connsiteY16" fmla="*/ 1192925 h 6277660"/>
              <a:gd name="connsiteX17" fmla="*/ 188346 w 2260250"/>
              <a:gd name="connsiteY17" fmla="*/ 1220634 h 6277660"/>
              <a:gd name="connsiteX18" fmla="*/ 146783 w 2260250"/>
              <a:gd name="connsiteY18" fmla="*/ 1262198 h 6277660"/>
              <a:gd name="connsiteX19" fmla="*/ 105219 w 2260250"/>
              <a:gd name="connsiteY19" fmla="*/ 1289907 h 6277660"/>
              <a:gd name="connsiteX20" fmla="*/ 35946 w 2260250"/>
              <a:gd name="connsiteY20" fmla="*/ 1414598 h 6277660"/>
              <a:gd name="connsiteX21" fmla="*/ 22092 w 2260250"/>
              <a:gd name="connsiteY21" fmla="*/ 1483870 h 6277660"/>
              <a:gd name="connsiteX22" fmla="*/ 22092 w 2260250"/>
              <a:gd name="connsiteY22" fmla="*/ 3035580 h 6277660"/>
              <a:gd name="connsiteX23" fmla="*/ 35946 w 2260250"/>
              <a:gd name="connsiteY23" fmla="*/ 3146416 h 6277660"/>
              <a:gd name="connsiteX24" fmla="*/ 63656 w 2260250"/>
              <a:gd name="connsiteY24" fmla="*/ 3312670 h 6277660"/>
              <a:gd name="connsiteX25" fmla="*/ 77510 w 2260250"/>
              <a:gd name="connsiteY25" fmla="*/ 3409652 h 6277660"/>
              <a:gd name="connsiteX26" fmla="*/ 105219 w 2260250"/>
              <a:gd name="connsiteY26" fmla="*/ 3492780 h 6277660"/>
              <a:gd name="connsiteX27" fmla="*/ 119074 w 2260250"/>
              <a:gd name="connsiteY27" fmla="*/ 3562052 h 6277660"/>
              <a:gd name="connsiteX28" fmla="*/ 146783 w 2260250"/>
              <a:gd name="connsiteY28" fmla="*/ 3686743 h 6277660"/>
              <a:gd name="connsiteX29" fmla="*/ 174492 w 2260250"/>
              <a:gd name="connsiteY29" fmla="*/ 3839143 h 6277660"/>
              <a:gd name="connsiteX30" fmla="*/ 202201 w 2260250"/>
              <a:gd name="connsiteY30" fmla="*/ 3936125 h 6277660"/>
              <a:gd name="connsiteX31" fmla="*/ 216056 w 2260250"/>
              <a:gd name="connsiteY31" fmla="*/ 4019252 h 6277660"/>
              <a:gd name="connsiteX32" fmla="*/ 229910 w 2260250"/>
              <a:gd name="connsiteY32" fmla="*/ 4060816 h 6277660"/>
              <a:gd name="connsiteX33" fmla="*/ 257619 w 2260250"/>
              <a:gd name="connsiteY33" fmla="*/ 4185507 h 6277660"/>
              <a:gd name="connsiteX34" fmla="*/ 271474 w 2260250"/>
              <a:gd name="connsiteY34" fmla="*/ 4227070 h 6277660"/>
              <a:gd name="connsiteX35" fmla="*/ 299183 w 2260250"/>
              <a:gd name="connsiteY35" fmla="*/ 4351761 h 6277660"/>
              <a:gd name="connsiteX36" fmla="*/ 326892 w 2260250"/>
              <a:gd name="connsiteY36" fmla="*/ 4434889 h 6277660"/>
              <a:gd name="connsiteX37" fmla="*/ 340746 w 2260250"/>
              <a:gd name="connsiteY37" fmla="*/ 4476452 h 6277660"/>
              <a:gd name="connsiteX38" fmla="*/ 354601 w 2260250"/>
              <a:gd name="connsiteY38" fmla="*/ 4518016 h 6277660"/>
              <a:gd name="connsiteX39" fmla="*/ 368456 w 2260250"/>
              <a:gd name="connsiteY39" fmla="*/ 4642707 h 6277660"/>
              <a:gd name="connsiteX40" fmla="*/ 382310 w 2260250"/>
              <a:gd name="connsiteY40" fmla="*/ 4739689 h 6277660"/>
              <a:gd name="connsiteX41" fmla="*/ 396165 w 2260250"/>
              <a:gd name="connsiteY41" fmla="*/ 5072198 h 6277660"/>
              <a:gd name="connsiteX42" fmla="*/ 410019 w 2260250"/>
              <a:gd name="connsiteY42" fmla="*/ 5252307 h 6277660"/>
              <a:gd name="connsiteX43" fmla="*/ 423874 w 2260250"/>
              <a:gd name="connsiteY43" fmla="*/ 5501689 h 6277660"/>
              <a:gd name="connsiteX44" fmla="*/ 437728 w 2260250"/>
              <a:gd name="connsiteY44" fmla="*/ 5723361 h 6277660"/>
              <a:gd name="connsiteX45" fmla="*/ 423874 w 2260250"/>
              <a:gd name="connsiteY45" fmla="*/ 5931180 h 6277660"/>
              <a:gd name="connsiteX46" fmla="*/ 382310 w 2260250"/>
              <a:gd name="connsiteY46" fmla="*/ 6014307 h 6277660"/>
              <a:gd name="connsiteX47" fmla="*/ 340746 w 2260250"/>
              <a:gd name="connsiteY47" fmla="*/ 6042016 h 6277660"/>
              <a:gd name="connsiteX48" fmla="*/ 271474 w 2260250"/>
              <a:gd name="connsiteY48" fmla="*/ 6125143 h 6277660"/>
              <a:gd name="connsiteX49" fmla="*/ 285328 w 2260250"/>
              <a:gd name="connsiteY49" fmla="*/ 6263689 h 6277660"/>
              <a:gd name="connsiteX50" fmla="*/ 368456 w 2260250"/>
              <a:gd name="connsiteY50" fmla="*/ 6235980 h 6277660"/>
              <a:gd name="connsiteX51" fmla="*/ 410019 w 2260250"/>
              <a:gd name="connsiteY51" fmla="*/ 6222125 h 6277660"/>
              <a:gd name="connsiteX52" fmla="*/ 493146 w 2260250"/>
              <a:gd name="connsiteY52" fmla="*/ 6166707 h 6277660"/>
              <a:gd name="connsiteX53" fmla="*/ 534710 w 2260250"/>
              <a:gd name="connsiteY53" fmla="*/ 6152852 h 6277660"/>
              <a:gd name="connsiteX54" fmla="*/ 576274 w 2260250"/>
              <a:gd name="connsiteY54" fmla="*/ 6125143 h 6277660"/>
              <a:gd name="connsiteX55" fmla="*/ 631692 w 2260250"/>
              <a:gd name="connsiteY55" fmla="*/ 6111289 h 6277660"/>
              <a:gd name="connsiteX56" fmla="*/ 714819 w 2260250"/>
              <a:gd name="connsiteY56" fmla="*/ 6083580 h 6277660"/>
              <a:gd name="connsiteX57" fmla="*/ 742528 w 2260250"/>
              <a:gd name="connsiteY57" fmla="*/ 6055870 h 6277660"/>
              <a:gd name="connsiteX58" fmla="*/ 784092 w 2260250"/>
              <a:gd name="connsiteY58" fmla="*/ 6042016 h 6277660"/>
              <a:gd name="connsiteX59" fmla="*/ 811801 w 2260250"/>
              <a:gd name="connsiteY59" fmla="*/ 5958889 h 6277660"/>
              <a:gd name="connsiteX60" fmla="*/ 881074 w 2260250"/>
              <a:gd name="connsiteY60" fmla="*/ 5903470 h 6277660"/>
              <a:gd name="connsiteX61" fmla="*/ 908783 w 2260250"/>
              <a:gd name="connsiteY61" fmla="*/ 5820343 h 6277660"/>
              <a:gd name="connsiteX62" fmla="*/ 881074 w 2260250"/>
              <a:gd name="connsiteY62" fmla="*/ 5363143 h 6277660"/>
              <a:gd name="connsiteX63" fmla="*/ 867219 w 2260250"/>
              <a:gd name="connsiteY63" fmla="*/ 5238452 h 6277660"/>
              <a:gd name="connsiteX64" fmla="*/ 853365 w 2260250"/>
              <a:gd name="connsiteY64" fmla="*/ 5169180 h 6277660"/>
              <a:gd name="connsiteX65" fmla="*/ 839510 w 2260250"/>
              <a:gd name="connsiteY65" fmla="*/ 5044489 h 6277660"/>
              <a:gd name="connsiteX66" fmla="*/ 825656 w 2260250"/>
              <a:gd name="connsiteY66" fmla="*/ 4961361 h 6277660"/>
              <a:gd name="connsiteX67" fmla="*/ 797946 w 2260250"/>
              <a:gd name="connsiteY67" fmla="*/ 4725834 h 6277660"/>
              <a:gd name="connsiteX68" fmla="*/ 811801 w 2260250"/>
              <a:gd name="connsiteY68" fmla="*/ 3700598 h 6277660"/>
              <a:gd name="connsiteX69" fmla="*/ 839510 w 2260250"/>
              <a:gd name="connsiteY69" fmla="*/ 3589761 h 6277660"/>
              <a:gd name="connsiteX70" fmla="*/ 853365 w 2260250"/>
              <a:gd name="connsiteY70" fmla="*/ 3548198 h 6277660"/>
              <a:gd name="connsiteX71" fmla="*/ 894928 w 2260250"/>
              <a:gd name="connsiteY71" fmla="*/ 3534343 h 6277660"/>
              <a:gd name="connsiteX72" fmla="*/ 908783 w 2260250"/>
              <a:gd name="connsiteY72" fmla="*/ 3589761 h 6277660"/>
              <a:gd name="connsiteX73" fmla="*/ 950346 w 2260250"/>
              <a:gd name="connsiteY73" fmla="*/ 3839143 h 6277660"/>
              <a:gd name="connsiteX74" fmla="*/ 1005765 w 2260250"/>
              <a:gd name="connsiteY74" fmla="*/ 3949980 h 6277660"/>
              <a:gd name="connsiteX75" fmla="*/ 1019619 w 2260250"/>
              <a:gd name="connsiteY75" fmla="*/ 4005398 h 6277660"/>
              <a:gd name="connsiteX76" fmla="*/ 1075037 w 2260250"/>
              <a:gd name="connsiteY76" fmla="*/ 4088525 h 6277660"/>
              <a:gd name="connsiteX77" fmla="*/ 1116601 w 2260250"/>
              <a:gd name="connsiteY77" fmla="*/ 4213216 h 6277660"/>
              <a:gd name="connsiteX78" fmla="*/ 1144310 w 2260250"/>
              <a:gd name="connsiteY78" fmla="*/ 4296343 h 6277660"/>
              <a:gd name="connsiteX79" fmla="*/ 1158165 w 2260250"/>
              <a:gd name="connsiteY79" fmla="*/ 4365616 h 6277660"/>
              <a:gd name="connsiteX80" fmla="*/ 1172019 w 2260250"/>
              <a:gd name="connsiteY80" fmla="*/ 4407180 h 6277660"/>
              <a:gd name="connsiteX81" fmla="*/ 1185874 w 2260250"/>
              <a:gd name="connsiteY81" fmla="*/ 4476452 h 6277660"/>
              <a:gd name="connsiteX82" fmla="*/ 1199728 w 2260250"/>
              <a:gd name="connsiteY82" fmla="*/ 4518016 h 6277660"/>
              <a:gd name="connsiteX83" fmla="*/ 1213583 w 2260250"/>
              <a:gd name="connsiteY83" fmla="*/ 4573434 h 6277660"/>
              <a:gd name="connsiteX84" fmla="*/ 1227437 w 2260250"/>
              <a:gd name="connsiteY84" fmla="*/ 4614998 h 6277660"/>
              <a:gd name="connsiteX85" fmla="*/ 1241292 w 2260250"/>
              <a:gd name="connsiteY85" fmla="*/ 4670416 h 6277660"/>
              <a:gd name="connsiteX86" fmla="*/ 1255146 w 2260250"/>
              <a:gd name="connsiteY86" fmla="*/ 4739689 h 6277660"/>
              <a:gd name="connsiteX87" fmla="*/ 1282856 w 2260250"/>
              <a:gd name="connsiteY87" fmla="*/ 4795107 h 6277660"/>
              <a:gd name="connsiteX88" fmla="*/ 1296710 w 2260250"/>
              <a:gd name="connsiteY88" fmla="*/ 4836670 h 6277660"/>
              <a:gd name="connsiteX89" fmla="*/ 1324419 w 2260250"/>
              <a:gd name="connsiteY89" fmla="*/ 4892089 h 6277660"/>
              <a:gd name="connsiteX90" fmla="*/ 1338274 w 2260250"/>
              <a:gd name="connsiteY90" fmla="*/ 4947507 h 6277660"/>
              <a:gd name="connsiteX91" fmla="*/ 1365983 w 2260250"/>
              <a:gd name="connsiteY91" fmla="*/ 5030634 h 6277660"/>
              <a:gd name="connsiteX92" fmla="*/ 1379837 w 2260250"/>
              <a:gd name="connsiteY92" fmla="*/ 5072198 h 6277660"/>
              <a:gd name="connsiteX93" fmla="*/ 1407546 w 2260250"/>
              <a:gd name="connsiteY93" fmla="*/ 5183034 h 6277660"/>
              <a:gd name="connsiteX94" fmla="*/ 1421401 w 2260250"/>
              <a:gd name="connsiteY94" fmla="*/ 5238452 h 6277660"/>
              <a:gd name="connsiteX95" fmla="*/ 1449110 w 2260250"/>
              <a:gd name="connsiteY95" fmla="*/ 5376998 h 6277660"/>
              <a:gd name="connsiteX96" fmla="*/ 1462965 w 2260250"/>
              <a:gd name="connsiteY96" fmla="*/ 5501689 h 6277660"/>
              <a:gd name="connsiteX97" fmla="*/ 1476819 w 2260250"/>
              <a:gd name="connsiteY97" fmla="*/ 5557107 h 6277660"/>
              <a:gd name="connsiteX98" fmla="*/ 1490674 w 2260250"/>
              <a:gd name="connsiteY98" fmla="*/ 5723361 h 6277660"/>
              <a:gd name="connsiteX99" fmla="*/ 1504528 w 2260250"/>
              <a:gd name="connsiteY99" fmla="*/ 5806489 h 6277660"/>
              <a:gd name="connsiteX100" fmla="*/ 1532237 w 2260250"/>
              <a:gd name="connsiteY100" fmla="*/ 6000452 h 6277660"/>
              <a:gd name="connsiteX101" fmla="*/ 1559946 w 2260250"/>
              <a:gd name="connsiteY101" fmla="*/ 6042016 h 6277660"/>
              <a:gd name="connsiteX102" fmla="*/ 1587656 w 2260250"/>
              <a:gd name="connsiteY102" fmla="*/ 6069725 h 6277660"/>
              <a:gd name="connsiteX103" fmla="*/ 1629219 w 2260250"/>
              <a:gd name="connsiteY103" fmla="*/ 6097434 h 6277660"/>
              <a:gd name="connsiteX104" fmla="*/ 1767765 w 2260250"/>
              <a:gd name="connsiteY104" fmla="*/ 6194416 h 6277660"/>
              <a:gd name="connsiteX105" fmla="*/ 1809328 w 2260250"/>
              <a:gd name="connsiteY105" fmla="*/ 6222125 h 6277660"/>
              <a:gd name="connsiteX106" fmla="*/ 1920165 w 2260250"/>
              <a:gd name="connsiteY106" fmla="*/ 6249834 h 6277660"/>
              <a:gd name="connsiteX107" fmla="*/ 2003292 w 2260250"/>
              <a:gd name="connsiteY107" fmla="*/ 6277543 h 6277660"/>
              <a:gd name="connsiteX108" fmla="*/ 2260250 w 2260250"/>
              <a:gd name="connsiteY108" fmla="*/ 6238794 h 6277660"/>
              <a:gd name="connsiteX109" fmla="*/ 2161104 w 2260250"/>
              <a:gd name="connsiteY109" fmla="*/ 6110638 h 6277660"/>
              <a:gd name="connsiteX110" fmla="*/ 1958915 w 2260250"/>
              <a:gd name="connsiteY110" fmla="*/ 5863206 h 6277660"/>
              <a:gd name="connsiteX111" fmla="*/ 1973202 w 2260250"/>
              <a:gd name="connsiteY111" fmla="*/ 5840260 h 6277660"/>
              <a:gd name="connsiteX112" fmla="*/ 1912588 w 2260250"/>
              <a:gd name="connsiteY112" fmla="*/ 5609495 h 6277660"/>
              <a:gd name="connsiteX113" fmla="*/ 1920165 w 2260250"/>
              <a:gd name="connsiteY113" fmla="*/ 5515543 h 6277660"/>
              <a:gd name="connsiteX114" fmla="*/ 1808678 w 2260250"/>
              <a:gd name="connsiteY114" fmla="*/ 5029335 h 6277660"/>
              <a:gd name="connsiteX115" fmla="*/ 1775558 w 2260250"/>
              <a:gd name="connsiteY115" fmla="*/ 4810261 h 6277660"/>
              <a:gd name="connsiteX116" fmla="*/ 1697626 w 2260250"/>
              <a:gd name="connsiteY116" fmla="*/ 4491605 h 6277660"/>
              <a:gd name="connsiteX117" fmla="*/ 1610386 w 2260250"/>
              <a:gd name="connsiteY117" fmla="*/ 4318857 h 6277660"/>
              <a:gd name="connsiteX118" fmla="*/ 1585058 w 2260250"/>
              <a:gd name="connsiteY118" fmla="*/ 4137666 h 6277660"/>
              <a:gd name="connsiteX119" fmla="*/ 1590686 w 2260250"/>
              <a:gd name="connsiteY119" fmla="*/ 3883305 h 6277660"/>
              <a:gd name="connsiteX120" fmla="*/ 1503446 w 2260250"/>
              <a:gd name="connsiteY120" fmla="*/ 3304661 h 6277660"/>
              <a:gd name="connsiteX121" fmla="*/ 1528341 w 2260250"/>
              <a:gd name="connsiteY121" fmla="*/ 3305094 h 6277660"/>
              <a:gd name="connsiteX122" fmla="*/ 1538514 w 2260250"/>
              <a:gd name="connsiteY122" fmla="*/ 3324576 h 6277660"/>
              <a:gd name="connsiteX123" fmla="*/ 1661258 w 2260250"/>
              <a:gd name="connsiteY123" fmla="*/ 3295786 h 6277660"/>
              <a:gd name="connsiteX124" fmla="*/ 1939648 w 2260250"/>
              <a:gd name="connsiteY124" fmla="*/ 3204649 h 6277660"/>
              <a:gd name="connsiteX125" fmla="*/ 1823400 w 2260250"/>
              <a:gd name="connsiteY125" fmla="*/ 2728183 h 6277660"/>
              <a:gd name="connsiteX126" fmla="*/ 1989437 w 2260250"/>
              <a:gd name="connsiteY126" fmla="*/ 2342852 h 6277660"/>
              <a:gd name="connsiteX127" fmla="*/ 2054813 w 2260250"/>
              <a:gd name="connsiteY127" fmla="*/ 2133519 h 6277660"/>
              <a:gd name="connsiteX128" fmla="*/ 2014765 w 2260250"/>
              <a:gd name="connsiteY128" fmla="*/ 1942370 h 6277660"/>
              <a:gd name="connsiteX129" fmla="*/ 1800885 w 2260250"/>
              <a:gd name="connsiteY129" fmla="*/ 1516992 h 6277660"/>
              <a:gd name="connsiteX130" fmla="*/ 1707584 w 2260250"/>
              <a:gd name="connsiteY130" fmla="*/ 1286226 h 6277660"/>
              <a:gd name="connsiteX131" fmla="*/ 1690482 w 2260250"/>
              <a:gd name="connsiteY131" fmla="*/ 1238168 h 6277660"/>
              <a:gd name="connsiteX132" fmla="*/ 1625106 w 2260250"/>
              <a:gd name="connsiteY132" fmla="*/ 1144650 h 6277660"/>
              <a:gd name="connsiteX133" fmla="*/ 1587656 w 2260250"/>
              <a:gd name="connsiteY133" fmla="*/ 1068234 h 6277660"/>
              <a:gd name="connsiteX134" fmla="*/ 1290000 w 2260250"/>
              <a:gd name="connsiteY134" fmla="*/ 1021692 h 6277660"/>
              <a:gd name="connsiteX135" fmla="*/ 1045164 w 2260250"/>
              <a:gd name="connsiteY135" fmla="*/ 982943 h 6277660"/>
              <a:gd name="connsiteX136" fmla="*/ 986065 w 2260250"/>
              <a:gd name="connsiteY136" fmla="*/ 892455 h 6277660"/>
              <a:gd name="connsiteX137" fmla="*/ 992344 w 2260250"/>
              <a:gd name="connsiteY137" fmla="*/ 675977 h 6277660"/>
              <a:gd name="connsiteX138" fmla="*/ 1045164 w 2260250"/>
              <a:gd name="connsiteY138" fmla="*/ 649999 h 6277660"/>
              <a:gd name="connsiteX139" fmla="*/ 1068110 w 2260250"/>
              <a:gd name="connsiteY139" fmla="*/ 527258 h 6277660"/>
              <a:gd name="connsiteX140" fmla="*/ 1035250 w 2260250"/>
              <a:gd name="connsiteY140" fmla="*/ 465029 h 6277660"/>
              <a:gd name="connsiteX141" fmla="*/ 1042460 w 2260250"/>
              <a:gd name="connsiteY141" fmla="*/ 302859 h 6277660"/>
              <a:gd name="connsiteX142" fmla="*/ 1016466 w 2260250"/>
              <a:gd name="connsiteY142" fmla="*/ 173138 h 6277660"/>
              <a:gd name="connsiteX143" fmla="*/ 925123 w 2260250"/>
              <a:gd name="connsiteY143" fmla="*/ 81481 h 6277660"/>
              <a:gd name="connsiteX144" fmla="*/ 861535 w 2260250"/>
              <a:gd name="connsiteY144" fmla="*/ 33406 h 6277660"/>
              <a:gd name="connsiteX145" fmla="*/ 831694 w 2260250"/>
              <a:gd name="connsiteY145" fmla="*/ 3922 h 6277660"/>
              <a:gd name="connsiteX146" fmla="*/ 715174 w 2260250"/>
              <a:gd name="connsiteY146" fmla="*/ 20972 h 6277660"/>
              <a:gd name="connsiteX0" fmla="*/ 715174 w 2260250"/>
              <a:gd name="connsiteY0" fmla="*/ 20972 h 6277543"/>
              <a:gd name="connsiteX1" fmla="*/ 661533 w 2260250"/>
              <a:gd name="connsiteY1" fmla="*/ 13 h 6277543"/>
              <a:gd name="connsiteX2" fmla="*/ 596523 w 2260250"/>
              <a:gd name="connsiteY2" fmla="*/ 25591 h 6277543"/>
              <a:gd name="connsiteX3" fmla="*/ 590128 w 2260250"/>
              <a:gd name="connsiteY3" fmla="*/ 65023 h 6277543"/>
              <a:gd name="connsiteX4" fmla="*/ 467924 w 2260250"/>
              <a:gd name="connsiteY4" fmla="*/ 137848 h 6277543"/>
              <a:gd name="connsiteX5" fmla="*/ 429913 w 2260250"/>
              <a:gd name="connsiteY5" fmla="*/ 258631 h 6277543"/>
              <a:gd name="connsiteX6" fmla="*/ 482845 w 2260250"/>
              <a:gd name="connsiteY6" fmla="*/ 490605 h 6277543"/>
              <a:gd name="connsiteX7" fmla="*/ 426360 w 2260250"/>
              <a:gd name="connsiteY7" fmla="*/ 645493 h 6277543"/>
              <a:gd name="connsiteX8" fmla="*/ 507001 w 2260250"/>
              <a:gd name="connsiteY8" fmla="*/ 735725 h 6277543"/>
              <a:gd name="connsiteX9" fmla="*/ 548565 w 2260250"/>
              <a:gd name="connsiteY9" fmla="*/ 818852 h 6277543"/>
              <a:gd name="connsiteX10" fmla="*/ 576274 w 2260250"/>
              <a:gd name="connsiteY10" fmla="*/ 860416 h 6277543"/>
              <a:gd name="connsiteX11" fmla="*/ 562419 w 2260250"/>
              <a:gd name="connsiteY11" fmla="*/ 1040525 h 6277543"/>
              <a:gd name="connsiteX12" fmla="*/ 548565 w 2260250"/>
              <a:gd name="connsiteY12" fmla="*/ 1109798 h 6277543"/>
              <a:gd name="connsiteX13" fmla="*/ 465437 w 2260250"/>
              <a:gd name="connsiteY13" fmla="*/ 1137507 h 6277543"/>
              <a:gd name="connsiteX14" fmla="*/ 368456 w 2260250"/>
              <a:gd name="connsiteY14" fmla="*/ 1165216 h 6277543"/>
              <a:gd name="connsiteX15" fmla="*/ 326892 w 2260250"/>
              <a:gd name="connsiteY15" fmla="*/ 1179070 h 6277543"/>
              <a:gd name="connsiteX16" fmla="*/ 271474 w 2260250"/>
              <a:gd name="connsiteY16" fmla="*/ 1192925 h 6277543"/>
              <a:gd name="connsiteX17" fmla="*/ 188346 w 2260250"/>
              <a:gd name="connsiteY17" fmla="*/ 1220634 h 6277543"/>
              <a:gd name="connsiteX18" fmla="*/ 146783 w 2260250"/>
              <a:gd name="connsiteY18" fmla="*/ 1262198 h 6277543"/>
              <a:gd name="connsiteX19" fmla="*/ 105219 w 2260250"/>
              <a:gd name="connsiteY19" fmla="*/ 1289907 h 6277543"/>
              <a:gd name="connsiteX20" fmla="*/ 35946 w 2260250"/>
              <a:gd name="connsiteY20" fmla="*/ 1414598 h 6277543"/>
              <a:gd name="connsiteX21" fmla="*/ 22092 w 2260250"/>
              <a:gd name="connsiteY21" fmla="*/ 1483870 h 6277543"/>
              <a:gd name="connsiteX22" fmla="*/ 22092 w 2260250"/>
              <a:gd name="connsiteY22" fmla="*/ 3035580 h 6277543"/>
              <a:gd name="connsiteX23" fmla="*/ 35946 w 2260250"/>
              <a:gd name="connsiteY23" fmla="*/ 3146416 h 6277543"/>
              <a:gd name="connsiteX24" fmla="*/ 63656 w 2260250"/>
              <a:gd name="connsiteY24" fmla="*/ 3312670 h 6277543"/>
              <a:gd name="connsiteX25" fmla="*/ 77510 w 2260250"/>
              <a:gd name="connsiteY25" fmla="*/ 3409652 h 6277543"/>
              <a:gd name="connsiteX26" fmla="*/ 105219 w 2260250"/>
              <a:gd name="connsiteY26" fmla="*/ 3492780 h 6277543"/>
              <a:gd name="connsiteX27" fmla="*/ 119074 w 2260250"/>
              <a:gd name="connsiteY27" fmla="*/ 3562052 h 6277543"/>
              <a:gd name="connsiteX28" fmla="*/ 146783 w 2260250"/>
              <a:gd name="connsiteY28" fmla="*/ 3686743 h 6277543"/>
              <a:gd name="connsiteX29" fmla="*/ 174492 w 2260250"/>
              <a:gd name="connsiteY29" fmla="*/ 3839143 h 6277543"/>
              <a:gd name="connsiteX30" fmla="*/ 202201 w 2260250"/>
              <a:gd name="connsiteY30" fmla="*/ 3936125 h 6277543"/>
              <a:gd name="connsiteX31" fmla="*/ 216056 w 2260250"/>
              <a:gd name="connsiteY31" fmla="*/ 4019252 h 6277543"/>
              <a:gd name="connsiteX32" fmla="*/ 229910 w 2260250"/>
              <a:gd name="connsiteY32" fmla="*/ 4060816 h 6277543"/>
              <a:gd name="connsiteX33" fmla="*/ 257619 w 2260250"/>
              <a:gd name="connsiteY33" fmla="*/ 4185507 h 6277543"/>
              <a:gd name="connsiteX34" fmla="*/ 271474 w 2260250"/>
              <a:gd name="connsiteY34" fmla="*/ 4227070 h 6277543"/>
              <a:gd name="connsiteX35" fmla="*/ 299183 w 2260250"/>
              <a:gd name="connsiteY35" fmla="*/ 4351761 h 6277543"/>
              <a:gd name="connsiteX36" fmla="*/ 326892 w 2260250"/>
              <a:gd name="connsiteY36" fmla="*/ 4434889 h 6277543"/>
              <a:gd name="connsiteX37" fmla="*/ 340746 w 2260250"/>
              <a:gd name="connsiteY37" fmla="*/ 4476452 h 6277543"/>
              <a:gd name="connsiteX38" fmla="*/ 354601 w 2260250"/>
              <a:gd name="connsiteY38" fmla="*/ 4518016 h 6277543"/>
              <a:gd name="connsiteX39" fmla="*/ 368456 w 2260250"/>
              <a:gd name="connsiteY39" fmla="*/ 4642707 h 6277543"/>
              <a:gd name="connsiteX40" fmla="*/ 382310 w 2260250"/>
              <a:gd name="connsiteY40" fmla="*/ 4739689 h 6277543"/>
              <a:gd name="connsiteX41" fmla="*/ 396165 w 2260250"/>
              <a:gd name="connsiteY41" fmla="*/ 5072198 h 6277543"/>
              <a:gd name="connsiteX42" fmla="*/ 410019 w 2260250"/>
              <a:gd name="connsiteY42" fmla="*/ 5252307 h 6277543"/>
              <a:gd name="connsiteX43" fmla="*/ 423874 w 2260250"/>
              <a:gd name="connsiteY43" fmla="*/ 5501689 h 6277543"/>
              <a:gd name="connsiteX44" fmla="*/ 437728 w 2260250"/>
              <a:gd name="connsiteY44" fmla="*/ 5723361 h 6277543"/>
              <a:gd name="connsiteX45" fmla="*/ 423874 w 2260250"/>
              <a:gd name="connsiteY45" fmla="*/ 5931180 h 6277543"/>
              <a:gd name="connsiteX46" fmla="*/ 382310 w 2260250"/>
              <a:gd name="connsiteY46" fmla="*/ 6014307 h 6277543"/>
              <a:gd name="connsiteX47" fmla="*/ 340746 w 2260250"/>
              <a:gd name="connsiteY47" fmla="*/ 6042016 h 6277543"/>
              <a:gd name="connsiteX48" fmla="*/ 271474 w 2260250"/>
              <a:gd name="connsiteY48" fmla="*/ 6125143 h 6277543"/>
              <a:gd name="connsiteX49" fmla="*/ 285328 w 2260250"/>
              <a:gd name="connsiteY49" fmla="*/ 6263689 h 6277543"/>
              <a:gd name="connsiteX50" fmla="*/ 368456 w 2260250"/>
              <a:gd name="connsiteY50" fmla="*/ 6235980 h 6277543"/>
              <a:gd name="connsiteX51" fmla="*/ 410019 w 2260250"/>
              <a:gd name="connsiteY51" fmla="*/ 6222125 h 6277543"/>
              <a:gd name="connsiteX52" fmla="*/ 493146 w 2260250"/>
              <a:gd name="connsiteY52" fmla="*/ 6166707 h 6277543"/>
              <a:gd name="connsiteX53" fmla="*/ 534710 w 2260250"/>
              <a:gd name="connsiteY53" fmla="*/ 6152852 h 6277543"/>
              <a:gd name="connsiteX54" fmla="*/ 576274 w 2260250"/>
              <a:gd name="connsiteY54" fmla="*/ 6125143 h 6277543"/>
              <a:gd name="connsiteX55" fmla="*/ 631692 w 2260250"/>
              <a:gd name="connsiteY55" fmla="*/ 6111289 h 6277543"/>
              <a:gd name="connsiteX56" fmla="*/ 714819 w 2260250"/>
              <a:gd name="connsiteY56" fmla="*/ 6083580 h 6277543"/>
              <a:gd name="connsiteX57" fmla="*/ 742528 w 2260250"/>
              <a:gd name="connsiteY57" fmla="*/ 6055870 h 6277543"/>
              <a:gd name="connsiteX58" fmla="*/ 784092 w 2260250"/>
              <a:gd name="connsiteY58" fmla="*/ 6042016 h 6277543"/>
              <a:gd name="connsiteX59" fmla="*/ 811801 w 2260250"/>
              <a:gd name="connsiteY59" fmla="*/ 5958889 h 6277543"/>
              <a:gd name="connsiteX60" fmla="*/ 881074 w 2260250"/>
              <a:gd name="connsiteY60" fmla="*/ 5903470 h 6277543"/>
              <a:gd name="connsiteX61" fmla="*/ 908783 w 2260250"/>
              <a:gd name="connsiteY61" fmla="*/ 5820343 h 6277543"/>
              <a:gd name="connsiteX62" fmla="*/ 881074 w 2260250"/>
              <a:gd name="connsiteY62" fmla="*/ 5363143 h 6277543"/>
              <a:gd name="connsiteX63" fmla="*/ 867219 w 2260250"/>
              <a:gd name="connsiteY63" fmla="*/ 5238452 h 6277543"/>
              <a:gd name="connsiteX64" fmla="*/ 853365 w 2260250"/>
              <a:gd name="connsiteY64" fmla="*/ 5169180 h 6277543"/>
              <a:gd name="connsiteX65" fmla="*/ 839510 w 2260250"/>
              <a:gd name="connsiteY65" fmla="*/ 5044489 h 6277543"/>
              <a:gd name="connsiteX66" fmla="*/ 825656 w 2260250"/>
              <a:gd name="connsiteY66" fmla="*/ 4961361 h 6277543"/>
              <a:gd name="connsiteX67" fmla="*/ 797946 w 2260250"/>
              <a:gd name="connsiteY67" fmla="*/ 4725834 h 6277543"/>
              <a:gd name="connsiteX68" fmla="*/ 811801 w 2260250"/>
              <a:gd name="connsiteY68" fmla="*/ 3700598 h 6277543"/>
              <a:gd name="connsiteX69" fmla="*/ 839510 w 2260250"/>
              <a:gd name="connsiteY69" fmla="*/ 3589761 h 6277543"/>
              <a:gd name="connsiteX70" fmla="*/ 853365 w 2260250"/>
              <a:gd name="connsiteY70" fmla="*/ 3548198 h 6277543"/>
              <a:gd name="connsiteX71" fmla="*/ 894928 w 2260250"/>
              <a:gd name="connsiteY71" fmla="*/ 3534343 h 6277543"/>
              <a:gd name="connsiteX72" fmla="*/ 908783 w 2260250"/>
              <a:gd name="connsiteY72" fmla="*/ 3589761 h 6277543"/>
              <a:gd name="connsiteX73" fmla="*/ 950346 w 2260250"/>
              <a:gd name="connsiteY73" fmla="*/ 3839143 h 6277543"/>
              <a:gd name="connsiteX74" fmla="*/ 1005765 w 2260250"/>
              <a:gd name="connsiteY74" fmla="*/ 3949980 h 6277543"/>
              <a:gd name="connsiteX75" fmla="*/ 1019619 w 2260250"/>
              <a:gd name="connsiteY75" fmla="*/ 4005398 h 6277543"/>
              <a:gd name="connsiteX76" fmla="*/ 1075037 w 2260250"/>
              <a:gd name="connsiteY76" fmla="*/ 4088525 h 6277543"/>
              <a:gd name="connsiteX77" fmla="*/ 1116601 w 2260250"/>
              <a:gd name="connsiteY77" fmla="*/ 4213216 h 6277543"/>
              <a:gd name="connsiteX78" fmla="*/ 1144310 w 2260250"/>
              <a:gd name="connsiteY78" fmla="*/ 4296343 h 6277543"/>
              <a:gd name="connsiteX79" fmla="*/ 1158165 w 2260250"/>
              <a:gd name="connsiteY79" fmla="*/ 4365616 h 6277543"/>
              <a:gd name="connsiteX80" fmla="*/ 1172019 w 2260250"/>
              <a:gd name="connsiteY80" fmla="*/ 4407180 h 6277543"/>
              <a:gd name="connsiteX81" fmla="*/ 1185874 w 2260250"/>
              <a:gd name="connsiteY81" fmla="*/ 4476452 h 6277543"/>
              <a:gd name="connsiteX82" fmla="*/ 1199728 w 2260250"/>
              <a:gd name="connsiteY82" fmla="*/ 4518016 h 6277543"/>
              <a:gd name="connsiteX83" fmla="*/ 1213583 w 2260250"/>
              <a:gd name="connsiteY83" fmla="*/ 4573434 h 6277543"/>
              <a:gd name="connsiteX84" fmla="*/ 1227437 w 2260250"/>
              <a:gd name="connsiteY84" fmla="*/ 4614998 h 6277543"/>
              <a:gd name="connsiteX85" fmla="*/ 1241292 w 2260250"/>
              <a:gd name="connsiteY85" fmla="*/ 4670416 h 6277543"/>
              <a:gd name="connsiteX86" fmla="*/ 1255146 w 2260250"/>
              <a:gd name="connsiteY86" fmla="*/ 4739689 h 6277543"/>
              <a:gd name="connsiteX87" fmla="*/ 1282856 w 2260250"/>
              <a:gd name="connsiteY87" fmla="*/ 4795107 h 6277543"/>
              <a:gd name="connsiteX88" fmla="*/ 1296710 w 2260250"/>
              <a:gd name="connsiteY88" fmla="*/ 4836670 h 6277543"/>
              <a:gd name="connsiteX89" fmla="*/ 1324419 w 2260250"/>
              <a:gd name="connsiteY89" fmla="*/ 4892089 h 6277543"/>
              <a:gd name="connsiteX90" fmla="*/ 1338274 w 2260250"/>
              <a:gd name="connsiteY90" fmla="*/ 4947507 h 6277543"/>
              <a:gd name="connsiteX91" fmla="*/ 1365983 w 2260250"/>
              <a:gd name="connsiteY91" fmla="*/ 5030634 h 6277543"/>
              <a:gd name="connsiteX92" fmla="*/ 1379837 w 2260250"/>
              <a:gd name="connsiteY92" fmla="*/ 5072198 h 6277543"/>
              <a:gd name="connsiteX93" fmla="*/ 1407546 w 2260250"/>
              <a:gd name="connsiteY93" fmla="*/ 5183034 h 6277543"/>
              <a:gd name="connsiteX94" fmla="*/ 1421401 w 2260250"/>
              <a:gd name="connsiteY94" fmla="*/ 5238452 h 6277543"/>
              <a:gd name="connsiteX95" fmla="*/ 1449110 w 2260250"/>
              <a:gd name="connsiteY95" fmla="*/ 5376998 h 6277543"/>
              <a:gd name="connsiteX96" fmla="*/ 1462965 w 2260250"/>
              <a:gd name="connsiteY96" fmla="*/ 5501689 h 6277543"/>
              <a:gd name="connsiteX97" fmla="*/ 1476819 w 2260250"/>
              <a:gd name="connsiteY97" fmla="*/ 5557107 h 6277543"/>
              <a:gd name="connsiteX98" fmla="*/ 1490674 w 2260250"/>
              <a:gd name="connsiteY98" fmla="*/ 5723361 h 6277543"/>
              <a:gd name="connsiteX99" fmla="*/ 1504528 w 2260250"/>
              <a:gd name="connsiteY99" fmla="*/ 5806489 h 6277543"/>
              <a:gd name="connsiteX100" fmla="*/ 1532237 w 2260250"/>
              <a:gd name="connsiteY100" fmla="*/ 6000452 h 6277543"/>
              <a:gd name="connsiteX101" fmla="*/ 1559946 w 2260250"/>
              <a:gd name="connsiteY101" fmla="*/ 6042016 h 6277543"/>
              <a:gd name="connsiteX102" fmla="*/ 1587656 w 2260250"/>
              <a:gd name="connsiteY102" fmla="*/ 6069725 h 6277543"/>
              <a:gd name="connsiteX103" fmla="*/ 1629219 w 2260250"/>
              <a:gd name="connsiteY103" fmla="*/ 6097434 h 6277543"/>
              <a:gd name="connsiteX104" fmla="*/ 1767765 w 2260250"/>
              <a:gd name="connsiteY104" fmla="*/ 6194416 h 6277543"/>
              <a:gd name="connsiteX105" fmla="*/ 1809328 w 2260250"/>
              <a:gd name="connsiteY105" fmla="*/ 6222125 h 6277543"/>
              <a:gd name="connsiteX106" fmla="*/ 2003292 w 2260250"/>
              <a:gd name="connsiteY106" fmla="*/ 6277543 h 6277543"/>
              <a:gd name="connsiteX107" fmla="*/ 2260250 w 2260250"/>
              <a:gd name="connsiteY107" fmla="*/ 6238794 h 6277543"/>
              <a:gd name="connsiteX108" fmla="*/ 2161104 w 2260250"/>
              <a:gd name="connsiteY108" fmla="*/ 6110638 h 6277543"/>
              <a:gd name="connsiteX109" fmla="*/ 1958915 w 2260250"/>
              <a:gd name="connsiteY109" fmla="*/ 5863206 h 6277543"/>
              <a:gd name="connsiteX110" fmla="*/ 1973202 w 2260250"/>
              <a:gd name="connsiteY110" fmla="*/ 5840260 h 6277543"/>
              <a:gd name="connsiteX111" fmla="*/ 1912588 w 2260250"/>
              <a:gd name="connsiteY111" fmla="*/ 5609495 h 6277543"/>
              <a:gd name="connsiteX112" fmla="*/ 1920165 w 2260250"/>
              <a:gd name="connsiteY112" fmla="*/ 5515543 h 6277543"/>
              <a:gd name="connsiteX113" fmla="*/ 1808678 w 2260250"/>
              <a:gd name="connsiteY113" fmla="*/ 5029335 h 6277543"/>
              <a:gd name="connsiteX114" fmla="*/ 1775558 w 2260250"/>
              <a:gd name="connsiteY114" fmla="*/ 4810261 h 6277543"/>
              <a:gd name="connsiteX115" fmla="*/ 1697626 w 2260250"/>
              <a:gd name="connsiteY115" fmla="*/ 4491605 h 6277543"/>
              <a:gd name="connsiteX116" fmla="*/ 1610386 w 2260250"/>
              <a:gd name="connsiteY116" fmla="*/ 4318857 h 6277543"/>
              <a:gd name="connsiteX117" fmla="*/ 1585058 w 2260250"/>
              <a:gd name="connsiteY117" fmla="*/ 4137666 h 6277543"/>
              <a:gd name="connsiteX118" fmla="*/ 1590686 w 2260250"/>
              <a:gd name="connsiteY118" fmla="*/ 3883305 h 6277543"/>
              <a:gd name="connsiteX119" fmla="*/ 1503446 w 2260250"/>
              <a:gd name="connsiteY119" fmla="*/ 3304661 h 6277543"/>
              <a:gd name="connsiteX120" fmla="*/ 1528341 w 2260250"/>
              <a:gd name="connsiteY120" fmla="*/ 3305094 h 6277543"/>
              <a:gd name="connsiteX121" fmla="*/ 1538514 w 2260250"/>
              <a:gd name="connsiteY121" fmla="*/ 3324576 h 6277543"/>
              <a:gd name="connsiteX122" fmla="*/ 1661258 w 2260250"/>
              <a:gd name="connsiteY122" fmla="*/ 3295786 h 6277543"/>
              <a:gd name="connsiteX123" fmla="*/ 1939648 w 2260250"/>
              <a:gd name="connsiteY123" fmla="*/ 3204649 h 6277543"/>
              <a:gd name="connsiteX124" fmla="*/ 1823400 w 2260250"/>
              <a:gd name="connsiteY124" fmla="*/ 2728183 h 6277543"/>
              <a:gd name="connsiteX125" fmla="*/ 1989437 w 2260250"/>
              <a:gd name="connsiteY125" fmla="*/ 2342852 h 6277543"/>
              <a:gd name="connsiteX126" fmla="*/ 2054813 w 2260250"/>
              <a:gd name="connsiteY126" fmla="*/ 2133519 h 6277543"/>
              <a:gd name="connsiteX127" fmla="*/ 2014765 w 2260250"/>
              <a:gd name="connsiteY127" fmla="*/ 1942370 h 6277543"/>
              <a:gd name="connsiteX128" fmla="*/ 1800885 w 2260250"/>
              <a:gd name="connsiteY128" fmla="*/ 1516992 h 6277543"/>
              <a:gd name="connsiteX129" fmla="*/ 1707584 w 2260250"/>
              <a:gd name="connsiteY129" fmla="*/ 1286226 h 6277543"/>
              <a:gd name="connsiteX130" fmla="*/ 1690482 w 2260250"/>
              <a:gd name="connsiteY130" fmla="*/ 1238168 h 6277543"/>
              <a:gd name="connsiteX131" fmla="*/ 1625106 w 2260250"/>
              <a:gd name="connsiteY131" fmla="*/ 1144650 h 6277543"/>
              <a:gd name="connsiteX132" fmla="*/ 1587656 w 2260250"/>
              <a:gd name="connsiteY132" fmla="*/ 1068234 h 6277543"/>
              <a:gd name="connsiteX133" fmla="*/ 1290000 w 2260250"/>
              <a:gd name="connsiteY133" fmla="*/ 1021692 h 6277543"/>
              <a:gd name="connsiteX134" fmla="*/ 1045164 w 2260250"/>
              <a:gd name="connsiteY134" fmla="*/ 982943 h 6277543"/>
              <a:gd name="connsiteX135" fmla="*/ 986065 w 2260250"/>
              <a:gd name="connsiteY135" fmla="*/ 892455 h 6277543"/>
              <a:gd name="connsiteX136" fmla="*/ 992344 w 2260250"/>
              <a:gd name="connsiteY136" fmla="*/ 675977 h 6277543"/>
              <a:gd name="connsiteX137" fmla="*/ 1045164 w 2260250"/>
              <a:gd name="connsiteY137" fmla="*/ 649999 h 6277543"/>
              <a:gd name="connsiteX138" fmla="*/ 1068110 w 2260250"/>
              <a:gd name="connsiteY138" fmla="*/ 527258 h 6277543"/>
              <a:gd name="connsiteX139" fmla="*/ 1035250 w 2260250"/>
              <a:gd name="connsiteY139" fmla="*/ 465029 h 6277543"/>
              <a:gd name="connsiteX140" fmla="*/ 1042460 w 2260250"/>
              <a:gd name="connsiteY140" fmla="*/ 302859 h 6277543"/>
              <a:gd name="connsiteX141" fmla="*/ 1016466 w 2260250"/>
              <a:gd name="connsiteY141" fmla="*/ 173138 h 6277543"/>
              <a:gd name="connsiteX142" fmla="*/ 925123 w 2260250"/>
              <a:gd name="connsiteY142" fmla="*/ 81481 h 6277543"/>
              <a:gd name="connsiteX143" fmla="*/ 861535 w 2260250"/>
              <a:gd name="connsiteY143" fmla="*/ 33406 h 6277543"/>
              <a:gd name="connsiteX144" fmla="*/ 831694 w 2260250"/>
              <a:gd name="connsiteY144" fmla="*/ 3922 h 6277543"/>
              <a:gd name="connsiteX145" fmla="*/ 715174 w 2260250"/>
              <a:gd name="connsiteY145" fmla="*/ 20972 h 6277543"/>
              <a:gd name="connsiteX0" fmla="*/ 715174 w 2260250"/>
              <a:gd name="connsiteY0" fmla="*/ 20972 h 6277543"/>
              <a:gd name="connsiteX1" fmla="*/ 661533 w 2260250"/>
              <a:gd name="connsiteY1" fmla="*/ 13 h 6277543"/>
              <a:gd name="connsiteX2" fmla="*/ 596523 w 2260250"/>
              <a:gd name="connsiteY2" fmla="*/ 25591 h 6277543"/>
              <a:gd name="connsiteX3" fmla="*/ 590128 w 2260250"/>
              <a:gd name="connsiteY3" fmla="*/ 65023 h 6277543"/>
              <a:gd name="connsiteX4" fmla="*/ 467924 w 2260250"/>
              <a:gd name="connsiteY4" fmla="*/ 137848 h 6277543"/>
              <a:gd name="connsiteX5" fmla="*/ 429913 w 2260250"/>
              <a:gd name="connsiteY5" fmla="*/ 258631 h 6277543"/>
              <a:gd name="connsiteX6" fmla="*/ 482845 w 2260250"/>
              <a:gd name="connsiteY6" fmla="*/ 490605 h 6277543"/>
              <a:gd name="connsiteX7" fmla="*/ 426360 w 2260250"/>
              <a:gd name="connsiteY7" fmla="*/ 645493 h 6277543"/>
              <a:gd name="connsiteX8" fmla="*/ 507001 w 2260250"/>
              <a:gd name="connsiteY8" fmla="*/ 735725 h 6277543"/>
              <a:gd name="connsiteX9" fmla="*/ 548565 w 2260250"/>
              <a:gd name="connsiteY9" fmla="*/ 818852 h 6277543"/>
              <a:gd name="connsiteX10" fmla="*/ 576274 w 2260250"/>
              <a:gd name="connsiteY10" fmla="*/ 860416 h 6277543"/>
              <a:gd name="connsiteX11" fmla="*/ 562419 w 2260250"/>
              <a:gd name="connsiteY11" fmla="*/ 1040525 h 6277543"/>
              <a:gd name="connsiteX12" fmla="*/ 548565 w 2260250"/>
              <a:gd name="connsiteY12" fmla="*/ 1109798 h 6277543"/>
              <a:gd name="connsiteX13" fmla="*/ 465437 w 2260250"/>
              <a:gd name="connsiteY13" fmla="*/ 1137507 h 6277543"/>
              <a:gd name="connsiteX14" fmla="*/ 368456 w 2260250"/>
              <a:gd name="connsiteY14" fmla="*/ 1165216 h 6277543"/>
              <a:gd name="connsiteX15" fmla="*/ 326892 w 2260250"/>
              <a:gd name="connsiteY15" fmla="*/ 1179070 h 6277543"/>
              <a:gd name="connsiteX16" fmla="*/ 271474 w 2260250"/>
              <a:gd name="connsiteY16" fmla="*/ 1192925 h 6277543"/>
              <a:gd name="connsiteX17" fmla="*/ 188346 w 2260250"/>
              <a:gd name="connsiteY17" fmla="*/ 1220634 h 6277543"/>
              <a:gd name="connsiteX18" fmla="*/ 146783 w 2260250"/>
              <a:gd name="connsiteY18" fmla="*/ 1262198 h 6277543"/>
              <a:gd name="connsiteX19" fmla="*/ 105219 w 2260250"/>
              <a:gd name="connsiteY19" fmla="*/ 1289907 h 6277543"/>
              <a:gd name="connsiteX20" fmla="*/ 35946 w 2260250"/>
              <a:gd name="connsiteY20" fmla="*/ 1414598 h 6277543"/>
              <a:gd name="connsiteX21" fmla="*/ 22092 w 2260250"/>
              <a:gd name="connsiteY21" fmla="*/ 1483870 h 6277543"/>
              <a:gd name="connsiteX22" fmla="*/ 22092 w 2260250"/>
              <a:gd name="connsiteY22" fmla="*/ 3035580 h 6277543"/>
              <a:gd name="connsiteX23" fmla="*/ 35946 w 2260250"/>
              <a:gd name="connsiteY23" fmla="*/ 3146416 h 6277543"/>
              <a:gd name="connsiteX24" fmla="*/ 63656 w 2260250"/>
              <a:gd name="connsiteY24" fmla="*/ 3312670 h 6277543"/>
              <a:gd name="connsiteX25" fmla="*/ 77510 w 2260250"/>
              <a:gd name="connsiteY25" fmla="*/ 3409652 h 6277543"/>
              <a:gd name="connsiteX26" fmla="*/ 105219 w 2260250"/>
              <a:gd name="connsiteY26" fmla="*/ 3492780 h 6277543"/>
              <a:gd name="connsiteX27" fmla="*/ 119074 w 2260250"/>
              <a:gd name="connsiteY27" fmla="*/ 3562052 h 6277543"/>
              <a:gd name="connsiteX28" fmla="*/ 146783 w 2260250"/>
              <a:gd name="connsiteY28" fmla="*/ 3686743 h 6277543"/>
              <a:gd name="connsiteX29" fmla="*/ 174492 w 2260250"/>
              <a:gd name="connsiteY29" fmla="*/ 3839143 h 6277543"/>
              <a:gd name="connsiteX30" fmla="*/ 202201 w 2260250"/>
              <a:gd name="connsiteY30" fmla="*/ 3936125 h 6277543"/>
              <a:gd name="connsiteX31" fmla="*/ 216056 w 2260250"/>
              <a:gd name="connsiteY31" fmla="*/ 4019252 h 6277543"/>
              <a:gd name="connsiteX32" fmla="*/ 229910 w 2260250"/>
              <a:gd name="connsiteY32" fmla="*/ 4060816 h 6277543"/>
              <a:gd name="connsiteX33" fmla="*/ 257619 w 2260250"/>
              <a:gd name="connsiteY33" fmla="*/ 4185507 h 6277543"/>
              <a:gd name="connsiteX34" fmla="*/ 271474 w 2260250"/>
              <a:gd name="connsiteY34" fmla="*/ 4227070 h 6277543"/>
              <a:gd name="connsiteX35" fmla="*/ 299183 w 2260250"/>
              <a:gd name="connsiteY35" fmla="*/ 4351761 h 6277543"/>
              <a:gd name="connsiteX36" fmla="*/ 326892 w 2260250"/>
              <a:gd name="connsiteY36" fmla="*/ 4434889 h 6277543"/>
              <a:gd name="connsiteX37" fmla="*/ 340746 w 2260250"/>
              <a:gd name="connsiteY37" fmla="*/ 4476452 h 6277543"/>
              <a:gd name="connsiteX38" fmla="*/ 354601 w 2260250"/>
              <a:gd name="connsiteY38" fmla="*/ 4518016 h 6277543"/>
              <a:gd name="connsiteX39" fmla="*/ 368456 w 2260250"/>
              <a:gd name="connsiteY39" fmla="*/ 4642707 h 6277543"/>
              <a:gd name="connsiteX40" fmla="*/ 382310 w 2260250"/>
              <a:gd name="connsiteY40" fmla="*/ 4739689 h 6277543"/>
              <a:gd name="connsiteX41" fmla="*/ 396165 w 2260250"/>
              <a:gd name="connsiteY41" fmla="*/ 5072198 h 6277543"/>
              <a:gd name="connsiteX42" fmla="*/ 410019 w 2260250"/>
              <a:gd name="connsiteY42" fmla="*/ 5252307 h 6277543"/>
              <a:gd name="connsiteX43" fmla="*/ 423874 w 2260250"/>
              <a:gd name="connsiteY43" fmla="*/ 5501689 h 6277543"/>
              <a:gd name="connsiteX44" fmla="*/ 437728 w 2260250"/>
              <a:gd name="connsiteY44" fmla="*/ 5723361 h 6277543"/>
              <a:gd name="connsiteX45" fmla="*/ 423874 w 2260250"/>
              <a:gd name="connsiteY45" fmla="*/ 5931180 h 6277543"/>
              <a:gd name="connsiteX46" fmla="*/ 382310 w 2260250"/>
              <a:gd name="connsiteY46" fmla="*/ 6014307 h 6277543"/>
              <a:gd name="connsiteX47" fmla="*/ 340746 w 2260250"/>
              <a:gd name="connsiteY47" fmla="*/ 6042016 h 6277543"/>
              <a:gd name="connsiteX48" fmla="*/ 271474 w 2260250"/>
              <a:gd name="connsiteY48" fmla="*/ 6125143 h 6277543"/>
              <a:gd name="connsiteX49" fmla="*/ 285328 w 2260250"/>
              <a:gd name="connsiteY49" fmla="*/ 6263689 h 6277543"/>
              <a:gd name="connsiteX50" fmla="*/ 368456 w 2260250"/>
              <a:gd name="connsiteY50" fmla="*/ 6235980 h 6277543"/>
              <a:gd name="connsiteX51" fmla="*/ 410019 w 2260250"/>
              <a:gd name="connsiteY51" fmla="*/ 6222125 h 6277543"/>
              <a:gd name="connsiteX52" fmla="*/ 493146 w 2260250"/>
              <a:gd name="connsiteY52" fmla="*/ 6166707 h 6277543"/>
              <a:gd name="connsiteX53" fmla="*/ 534710 w 2260250"/>
              <a:gd name="connsiteY53" fmla="*/ 6152852 h 6277543"/>
              <a:gd name="connsiteX54" fmla="*/ 576274 w 2260250"/>
              <a:gd name="connsiteY54" fmla="*/ 6125143 h 6277543"/>
              <a:gd name="connsiteX55" fmla="*/ 631692 w 2260250"/>
              <a:gd name="connsiteY55" fmla="*/ 6111289 h 6277543"/>
              <a:gd name="connsiteX56" fmla="*/ 714819 w 2260250"/>
              <a:gd name="connsiteY56" fmla="*/ 6083580 h 6277543"/>
              <a:gd name="connsiteX57" fmla="*/ 742528 w 2260250"/>
              <a:gd name="connsiteY57" fmla="*/ 6055870 h 6277543"/>
              <a:gd name="connsiteX58" fmla="*/ 784092 w 2260250"/>
              <a:gd name="connsiteY58" fmla="*/ 6042016 h 6277543"/>
              <a:gd name="connsiteX59" fmla="*/ 811801 w 2260250"/>
              <a:gd name="connsiteY59" fmla="*/ 5958889 h 6277543"/>
              <a:gd name="connsiteX60" fmla="*/ 881074 w 2260250"/>
              <a:gd name="connsiteY60" fmla="*/ 5903470 h 6277543"/>
              <a:gd name="connsiteX61" fmla="*/ 908783 w 2260250"/>
              <a:gd name="connsiteY61" fmla="*/ 5820343 h 6277543"/>
              <a:gd name="connsiteX62" fmla="*/ 881074 w 2260250"/>
              <a:gd name="connsiteY62" fmla="*/ 5363143 h 6277543"/>
              <a:gd name="connsiteX63" fmla="*/ 867219 w 2260250"/>
              <a:gd name="connsiteY63" fmla="*/ 5238452 h 6277543"/>
              <a:gd name="connsiteX64" fmla="*/ 853365 w 2260250"/>
              <a:gd name="connsiteY64" fmla="*/ 5169180 h 6277543"/>
              <a:gd name="connsiteX65" fmla="*/ 839510 w 2260250"/>
              <a:gd name="connsiteY65" fmla="*/ 5044489 h 6277543"/>
              <a:gd name="connsiteX66" fmla="*/ 825656 w 2260250"/>
              <a:gd name="connsiteY66" fmla="*/ 4961361 h 6277543"/>
              <a:gd name="connsiteX67" fmla="*/ 797946 w 2260250"/>
              <a:gd name="connsiteY67" fmla="*/ 4725834 h 6277543"/>
              <a:gd name="connsiteX68" fmla="*/ 811801 w 2260250"/>
              <a:gd name="connsiteY68" fmla="*/ 3700598 h 6277543"/>
              <a:gd name="connsiteX69" fmla="*/ 839510 w 2260250"/>
              <a:gd name="connsiteY69" fmla="*/ 3589761 h 6277543"/>
              <a:gd name="connsiteX70" fmla="*/ 853365 w 2260250"/>
              <a:gd name="connsiteY70" fmla="*/ 3548198 h 6277543"/>
              <a:gd name="connsiteX71" fmla="*/ 894928 w 2260250"/>
              <a:gd name="connsiteY71" fmla="*/ 3534343 h 6277543"/>
              <a:gd name="connsiteX72" fmla="*/ 908783 w 2260250"/>
              <a:gd name="connsiteY72" fmla="*/ 3589761 h 6277543"/>
              <a:gd name="connsiteX73" fmla="*/ 950346 w 2260250"/>
              <a:gd name="connsiteY73" fmla="*/ 3839143 h 6277543"/>
              <a:gd name="connsiteX74" fmla="*/ 1005765 w 2260250"/>
              <a:gd name="connsiteY74" fmla="*/ 3949980 h 6277543"/>
              <a:gd name="connsiteX75" fmla="*/ 1019619 w 2260250"/>
              <a:gd name="connsiteY75" fmla="*/ 4005398 h 6277543"/>
              <a:gd name="connsiteX76" fmla="*/ 1075037 w 2260250"/>
              <a:gd name="connsiteY76" fmla="*/ 4088525 h 6277543"/>
              <a:gd name="connsiteX77" fmla="*/ 1116601 w 2260250"/>
              <a:gd name="connsiteY77" fmla="*/ 4213216 h 6277543"/>
              <a:gd name="connsiteX78" fmla="*/ 1144310 w 2260250"/>
              <a:gd name="connsiteY78" fmla="*/ 4296343 h 6277543"/>
              <a:gd name="connsiteX79" fmla="*/ 1158165 w 2260250"/>
              <a:gd name="connsiteY79" fmla="*/ 4365616 h 6277543"/>
              <a:gd name="connsiteX80" fmla="*/ 1172019 w 2260250"/>
              <a:gd name="connsiteY80" fmla="*/ 4407180 h 6277543"/>
              <a:gd name="connsiteX81" fmla="*/ 1185874 w 2260250"/>
              <a:gd name="connsiteY81" fmla="*/ 4476452 h 6277543"/>
              <a:gd name="connsiteX82" fmla="*/ 1199728 w 2260250"/>
              <a:gd name="connsiteY82" fmla="*/ 4518016 h 6277543"/>
              <a:gd name="connsiteX83" fmla="*/ 1213583 w 2260250"/>
              <a:gd name="connsiteY83" fmla="*/ 4573434 h 6277543"/>
              <a:gd name="connsiteX84" fmla="*/ 1227437 w 2260250"/>
              <a:gd name="connsiteY84" fmla="*/ 4614998 h 6277543"/>
              <a:gd name="connsiteX85" fmla="*/ 1241292 w 2260250"/>
              <a:gd name="connsiteY85" fmla="*/ 4670416 h 6277543"/>
              <a:gd name="connsiteX86" fmla="*/ 1255146 w 2260250"/>
              <a:gd name="connsiteY86" fmla="*/ 4739689 h 6277543"/>
              <a:gd name="connsiteX87" fmla="*/ 1282856 w 2260250"/>
              <a:gd name="connsiteY87" fmla="*/ 4795107 h 6277543"/>
              <a:gd name="connsiteX88" fmla="*/ 1296710 w 2260250"/>
              <a:gd name="connsiteY88" fmla="*/ 4836670 h 6277543"/>
              <a:gd name="connsiteX89" fmla="*/ 1324419 w 2260250"/>
              <a:gd name="connsiteY89" fmla="*/ 4892089 h 6277543"/>
              <a:gd name="connsiteX90" fmla="*/ 1338274 w 2260250"/>
              <a:gd name="connsiteY90" fmla="*/ 4947507 h 6277543"/>
              <a:gd name="connsiteX91" fmla="*/ 1365983 w 2260250"/>
              <a:gd name="connsiteY91" fmla="*/ 5030634 h 6277543"/>
              <a:gd name="connsiteX92" fmla="*/ 1379837 w 2260250"/>
              <a:gd name="connsiteY92" fmla="*/ 5072198 h 6277543"/>
              <a:gd name="connsiteX93" fmla="*/ 1407546 w 2260250"/>
              <a:gd name="connsiteY93" fmla="*/ 5183034 h 6277543"/>
              <a:gd name="connsiteX94" fmla="*/ 1421401 w 2260250"/>
              <a:gd name="connsiteY94" fmla="*/ 5238452 h 6277543"/>
              <a:gd name="connsiteX95" fmla="*/ 1449110 w 2260250"/>
              <a:gd name="connsiteY95" fmla="*/ 5376998 h 6277543"/>
              <a:gd name="connsiteX96" fmla="*/ 1462965 w 2260250"/>
              <a:gd name="connsiteY96" fmla="*/ 5501689 h 6277543"/>
              <a:gd name="connsiteX97" fmla="*/ 1476819 w 2260250"/>
              <a:gd name="connsiteY97" fmla="*/ 5557107 h 6277543"/>
              <a:gd name="connsiteX98" fmla="*/ 1490674 w 2260250"/>
              <a:gd name="connsiteY98" fmla="*/ 5723361 h 6277543"/>
              <a:gd name="connsiteX99" fmla="*/ 1504528 w 2260250"/>
              <a:gd name="connsiteY99" fmla="*/ 5806489 h 6277543"/>
              <a:gd name="connsiteX100" fmla="*/ 1532237 w 2260250"/>
              <a:gd name="connsiteY100" fmla="*/ 6000452 h 6277543"/>
              <a:gd name="connsiteX101" fmla="*/ 1559946 w 2260250"/>
              <a:gd name="connsiteY101" fmla="*/ 6042016 h 6277543"/>
              <a:gd name="connsiteX102" fmla="*/ 1587656 w 2260250"/>
              <a:gd name="connsiteY102" fmla="*/ 6069725 h 6277543"/>
              <a:gd name="connsiteX103" fmla="*/ 1629219 w 2260250"/>
              <a:gd name="connsiteY103" fmla="*/ 6097434 h 6277543"/>
              <a:gd name="connsiteX104" fmla="*/ 1784434 w 2260250"/>
              <a:gd name="connsiteY104" fmla="*/ 6130122 h 6277543"/>
              <a:gd name="connsiteX105" fmla="*/ 1809328 w 2260250"/>
              <a:gd name="connsiteY105" fmla="*/ 6222125 h 6277543"/>
              <a:gd name="connsiteX106" fmla="*/ 2003292 w 2260250"/>
              <a:gd name="connsiteY106" fmla="*/ 6277543 h 6277543"/>
              <a:gd name="connsiteX107" fmla="*/ 2260250 w 2260250"/>
              <a:gd name="connsiteY107" fmla="*/ 6238794 h 6277543"/>
              <a:gd name="connsiteX108" fmla="*/ 2161104 w 2260250"/>
              <a:gd name="connsiteY108" fmla="*/ 6110638 h 6277543"/>
              <a:gd name="connsiteX109" fmla="*/ 1958915 w 2260250"/>
              <a:gd name="connsiteY109" fmla="*/ 5863206 h 6277543"/>
              <a:gd name="connsiteX110" fmla="*/ 1973202 w 2260250"/>
              <a:gd name="connsiteY110" fmla="*/ 5840260 h 6277543"/>
              <a:gd name="connsiteX111" fmla="*/ 1912588 w 2260250"/>
              <a:gd name="connsiteY111" fmla="*/ 5609495 h 6277543"/>
              <a:gd name="connsiteX112" fmla="*/ 1920165 w 2260250"/>
              <a:gd name="connsiteY112" fmla="*/ 5515543 h 6277543"/>
              <a:gd name="connsiteX113" fmla="*/ 1808678 w 2260250"/>
              <a:gd name="connsiteY113" fmla="*/ 5029335 h 6277543"/>
              <a:gd name="connsiteX114" fmla="*/ 1775558 w 2260250"/>
              <a:gd name="connsiteY114" fmla="*/ 4810261 h 6277543"/>
              <a:gd name="connsiteX115" fmla="*/ 1697626 w 2260250"/>
              <a:gd name="connsiteY115" fmla="*/ 4491605 h 6277543"/>
              <a:gd name="connsiteX116" fmla="*/ 1610386 w 2260250"/>
              <a:gd name="connsiteY116" fmla="*/ 4318857 h 6277543"/>
              <a:gd name="connsiteX117" fmla="*/ 1585058 w 2260250"/>
              <a:gd name="connsiteY117" fmla="*/ 4137666 h 6277543"/>
              <a:gd name="connsiteX118" fmla="*/ 1590686 w 2260250"/>
              <a:gd name="connsiteY118" fmla="*/ 3883305 h 6277543"/>
              <a:gd name="connsiteX119" fmla="*/ 1503446 w 2260250"/>
              <a:gd name="connsiteY119" fmla="*/ 3304661 h 6277543"/>
              <a:gd name="connsiteX120" fmla="*/ 1528341 w 2260250"/>
              <a:gd name="connsiteY120" fmla="*/ 3305094 h 6277543"/>
              <a:gd name="connsiteX121" fmla="*/ 1538514 w 2260250"/>
              <a:gd name="connsiteY121" fmla="*/ 3324576 h 6277543"/>
              <a:gd name="connsiteX122" fmla="*/ 1661258 w 2260250"/>
              <a:gd name="connsiteY122" fmla="*/ 3295786 h 6277543"/>
              <a:gd name="connsiteX123" fmla="*/ 1939648 w 2260250"/>
              <a:gd name="connsiteY123" fmla="*/ 3204649 h 6277543"/>
              <a:gd name="connsiteX124" fmla="*/ 1823400 w 2260250"/>
              <a:gd name="connsiteY124" fmla="*/ 2728183 h 6277543"/>
              <a:gd name="connsiteX125" fmla="*/ 1989437 w 2260250"/>
              <a:gd name="connsiteY125" fmla="*/ 2342852 h 6277543"/>
              <a:gd name="connsiteX126" fmla="*/ 2054813 w 2260250"/>
              <a:gd name="connsiteY126" fmla="*/ 2133519 h 6277543"/>
              <a:gd name="connsiteX127" fmla="*/ 2014765 w 2260250"/>
              <a:gd name="connsiteY127" fmla="*/ 1942370 h 6277543"/>
              <a:gd name="connsiteX128" fmla="*/ 1800885 w 2260250"/>
              <a:gd name="connsiteY128" fmla="*/ 1516992 h 6277543"/>
              <a:gd name="connsiteX129" fmla="*/ 1707584 w 2260250"/>
              <a:gd name="connsiteY129" fmla="*/ 1286226 h 6277543"/>
              <a:gd name="connsiteX130" fmla="*/ 1690482 w 2260250"/>
              <a:gd name="connsiteY130" fmla="*/ 1238168 h 6277543"/>
              <a:gd name="connsiteX131" fmla="*/ 1625106 w 2260250"/>
              <a:gd name="connsiteY131" fmla="*/ 1144650 h 6277543"/>
              <a:gd name="connsiteX132" fmla="*/ 1587656 w 2260250"/>
              <a:gd name="connsiteY132" fmla="*/ 1068234 h 6277543"/>
              <a:gd name="connsiteX133" fmla="*/ 1290000 w 2260250"/>
              <a:gd name="connsiteY133" fmla="*/ 1021692 h 6277543"/>
              <a:gd name="connsiteX134" fmla="*/ 1045164 w 2260250"/>
              <a:gd name="connsiteY134" fmla="*/ 982943 h 6277543"/>
              <a:gd name="connsiteX135" fmla="*/ 986065 w 2260250"/>
              <a:gd name="connsiteY135" fmla="*/ 892455 h 6277543"/>
              <a:gd name="connsiteX136" fmla="*/ 992344 w 2260250"/>
              <a:gd name="connsiteY136" fmla="*/ 675977 h 6277543"/>
              <a:gd name="connsiteX137" fmla="*/ 1045164 w 2260250"/>
              <a:gd name="connsiteY137" fmla="*/ 649999 h 6277543"/>
              <a:gd name="connsiteX138" fmla="*/ 1068110 w 2260250"/>
              <a:gd name="connsiteY138" fmla="*/ 527258 h 6277543"/>
              <a:gd name="connsiteX139" fmla="*/ 1035250 w 2260250"/>
              <a:gd name="connsiteY139" fmla="*/ 465029 h 6277543"/>
              <a:gd name="connsiteX140" fmla="*/ 1042460 w 2260250"/>
              <a:gd name="connsiteY140" fmla="*/ 302859 h 6277543"/>
              <a:gd name="connsiteX141" fmla="*/ 1016466 w 2260250"/>
              <a:gd name="connsiteY141" fmla="*/ 173138 h 6277543"/>
              <a:gd name="connsiteX142" fmla="*/ 925123 w 2260250"/>
              <a:gd name="connsiteY142" fmla="*/ 81481 h 6277543"/>
              <a:gd name="connsiteX143" fmla="*/ 861535 w 2260250"/>
              <a:gd name="connsiteY143" fmla="*/ 33406 h 6277543"/>
              <a:gd name="connsiteX144" fmla="*/ 831694 w 2260250"/>
              <a:gd name="connsiteY144" fmla="*/ 3922 h 6277543"/>
              <a:gd name="connsiteX145" fmla="*/ 715174 w 2260250"/>
              <a:gd name="connsiteY145" fmla="*/ 20972 h 6277543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04528 w 2260250"/>
              <a:gd name="connsiteY99" fmla="*/ 5806489 h 6278176"/>
              <a:gd name="connsiteX100" fmla="*/ 1532237 w 2260250"/>
              <a:gd name="connsiteY100" fmla="*/ 6000452 h 6278176"/>
              <a:gd name="connsiteX101" fmla="*/ 1559946 w 2260250"/>
              <a:gd name="connsiteY101" fmla="*/ 6042016 h 6278176"/>
              <a:gd name="connsiteX102" fmla="*/ 1587656 w 2260250"/>
              <a:gd name="connsiteY102" fmla="*/ 6069725 h 6278176"/>
              <a:gd name="connsiteX103" fmla="*/ 1629219 w 2260250"/>
              <a:gd name="connsiteY103" fmla="*/ 6097434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04528 w 2260250"/>
              <a:gd name="connsiteY99" fmla="*/ 5806489 h 6278176"/>
              <a:gd name="connsiteX100" fmla="*/ 1532237 w 2260250"/>
              <a:gd name="connsiteY100" fmla="*/ 6000452 h 6278176"/>
              <a:gd name="connsiteX101" fmla="*/ 1559946 w 2260250"/>
              <a:gd name="connsiteY101" fmla="*/ 6042016 h 6278176"/>
              <a:gd name="connsiteX102" fmla="*/ 1587656 w 2260250"/>
              <a:gd name="connsiteY102" fmla="*/ 6069725 h 6278176"/>
              <a:gd name="connsiteX103" fmla="*/ 1767331 w 2260250"/>
              <a:gd name="connsiteY103" fmla="*/ 6099815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04528 w 2260250"/>
              <a:gd name="connsiteY99" fmla="*/ 5806489 h 6278176"/>
              <a:gd name="connsiteX100" fmla="*/ 1532237 w 2260250"/>
              <a:gd name="connsiteY100" fmla="*/ 6000452 h 6278176"/>
              <a:gd name="connsiteX101" fmla="*/ 1559946 w 2260250"/>
              <a:gd name="connsiteY101" fmla="*/ 6042016 h 6278176"/>
              <a:gd name="connsiteX102" fmla="*/ 1587656 w 2260250"/>
              <a:gd name="connsiteY102" fmla="*/ 6069725 h 6278176"/>
              <a:gd name="connsiteX103" fmla="*/ 1605406 w 2260250"/>
              <a:gd name="connsiteY103" fmla="*/ 6166490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04528 w 2260250"/>
              <a:gd name="connsiteY99" fmla="*/ 5806489 h 6278176"/>
              <a:gd name="connsiteX100" fmla="*/ 1532237 w 2260250"/>
              <a:gd name="connsiteY100" fmla="*/ 6000452 h 6278176"/>
              <a:gd name="connsiteX101" fmla="*/ 1559946 w 2260250"/>
              <a:gd name="connsiteY101" fmla="*/ 6042016 h 6278176"/>
              <a:gd name="connsiteX102" fmla="*/ 1587656 w 2260250"/>
              <a:gd name="connsiteY102" fmla="*/ 6069725 h 6278176"/>
              <a:gd name="connsiteX103" fmla="*/ 1774475 w 2260250"/>
              <a:gd name="connsiteY103" fmla="*/ 6102196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04528 w 2260250"/>
              <a:gd name="connsiteY99" fmla="*/ 5806489 h 6278176"/>
              <a:gd name="connsiteX100" fmla="*/ 1532237 w 2260250"/>
              <a:gd name="connsiteY100" fmla="*/ 6000452 h 6278176"/>
              <a:gd name="connsiteX101" fmla="*/ 1559946 w 2260250"/>
              <a:gd name="connsiteY101" fmla="*/ 6042016 h 6278176"/>
              <a:gd name="connsiteX102" fmla="*/ 1587656 w 2260250"/>
              <a:gd name="connsiteY102" fmla="*/ 6069725 h 6278176"/>
              <a:gd name="connsiteX103" fmla="*/ 1774475 w 2260250"/>
              <a:gd name="connsiteY103" fmla="*/ 6102196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04528 w 2260250"/>
              <a:gd name="connsiteY99" fmla="*/ 5806489 h 6278176"/>
              <a:gd name="connsiteX100" fmla="*/ 1532237 w 2260250"/>
              <a:gd name="connsiteY100" fmla="*/ 6000452 h 6278176"/>
              <a:gd name="connsiteX101" fmla="*/ 1559946 w 2260250"/>
              <a:gd name="connsiteY101" fmla="*/ 6042016 h 6278176"/>
              <a:gd name="connsiteX102" fmla="*/ 1587656 w 2260250"/>
              <a:gd name="connsiteY102" fmla="*/ 6069725 h 6278176"/>
              <a:gd name="connsiteX103" fmla="*/ 1750663 w 2260250"/>
              <a:gd name="connsiteY103" fmla="*/ 6097433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04528 w 2260250"/>
              <a:gd name="connsiteY99" fmla="*/ 5806489 h 6278176"/>
              <a:gd name="connsiteX100" fmla="*/ 1532237 w 2260250"/>
              <a:gd name="connsiteY100" fmla="*/ 6000452 h 6278176"/>
              <a:gd name="connsiteX101" fmla="*/ 1559946 w 2260250"/>
              <a:gd name="connsiteY101" fmla="*/ 6042016 h 6278176"/>
              <a:gd name="connsiteX102" fmla="*/ 1701956 w 2260250"/>
              <a:gd name="connsiteY102" fmla="*/ 6103063 h 6278176"/>
              <a:gd name="connsiteX103" fmla="*/ 1750663 w 2260250"/>
              <a:gd name="connsiteY103" fmla="*/ 6097433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04528 w 2260250"/>
              <a:gd name="connsiteY99" fmla="*/ 5806489 h 6278176"/>
              <a:gd name="connsiteX100" fmla="*/ 1532237 w 2260250"/>
              <a:gd name="connsiteY100" fmla="*/ 6000452 h 6278176"/>
              <a:gd name="connsiteX101" fmla="*/ 1583759 w 2260250"/>
              <a:gd name="connsiteY101" fmla="*/ 6042016 h 6278176"/>
              <a:gd name="connsiteX102" fmla="*/ 1701956 w 2260250"/>
              <a:gd name="connsiteY102" fmla="*/ 6103063 h 6278176"/>
              <a:gd name="connsiteX103" fmla="*/ 1750663 w 2260250"/>
              <a:gd name="connsiteY103" fmla="*/ 6097433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04528 w 2260250"/>
              <a:gd name="connsiteY99" fmla="*/ 5806489 h 6278176"/>
              <a:gd name="connsiteX100" fmla="*/ 1594150 w 2260250"/>
              <a:gd name="connsiteY100" fmla="*/ 5909964 h 6278176"/>
              <a:gd name="connsiteX101" fmla="*/ 1583759 w 2260250"/>
              <a:gd name="connsiteY101" fmla="*/ 6042016 h 6278176"/>
              <a:gd name="connsiteX102" fmla="*/ 1701956 w 2260250"/>
              <a:gd name="connsiteY102" fmla="*/ 6103063 h 6278176"/>
              <a:gd name="connsiteX103" fmla="*/ 1750663 w 2260250"/>
              <a:gd name="connsiteY103" fmla="*/ 6097433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490674 w 2260250"/>
              <a:gd name="connsiteY98" fmla="*/ 5723361 h 6278176"/>
              <a:gd name="connsiteX99" fmla="*/ 1592634 w 2260250"/>
              <a:gd name="connsiteY99" fmla="*/ 5830301 h 6278176"/>
              <a:gd name="connsiteX100" fmla="*/ 1594150 w 2260250"/>
              <a:gd name="connsiteY100" fmla="*/ 5909964 h 6278176"/>
              <a:gd name="connsiteX101" fmla="*/ 1583759 w 2260250"/>
              <a:gd name="connsiteY101" fmla="*/ 6042016 h 6278176"/>
              <a:gd name="connsiteX102" fmla="*/ 1701956 w 2260250"/>
              <a:gd name="connsiteY102" fmla="*/ 6103063 h 6278176"/>
              <a:gd name="connsiteX103" fmla="*/ 1750663 w 2260250"/>
              <a:gd name="connsiteY103" fmla="*/ 6097433 h 6278176"/>
              <a:gd name="connsiteX104" fmla="*/ 1784434 w 2260250"/>
              <a:gd name="connsiteY104" fmla="*/ 6130122 h 6278176"/>
              <a:gd name="connsiteX105" fmla="*/ 1814091 w 2260250"/>
              <a:gd name="connsiteY105" fmla="*/ 6214981 h 6278176"/>
              <a:gd name="connsiteX106" fmla="*/ 2003292 w 2260250"/>
              <a:gd name="connsiteY106" fmla="*/ 6277543 h 6278176"/>
              <a:gd name="connsiteX107" fmla="*/ 2260250 w 2260250"/>
              <a:gd name="connsiteY107" fmla="*/ 6238794 h 6278176"/>
              <a:gd name="connsiteX108" fmla="*/ 2161104 w 2260250"/>
              <a:gd name="connsiteY108" fmla="*/ 6110638 h 6278176"/>
              <a:gd name="connsiteX109" fmla="*/ 1958915 w 2260250"/>
              <a:gd name="connsiteY109" fmla="*/ 5863206 h 6278176"/>
              <a:gd name="connsiteX110" fmla="*/ 1973202 w 2260250"/>
              <a:gd name="connsiteY110" fmla="*/ 5840260 h 6278176"/>
              <a:gd name="connsiteX111" fmla="*/ 1912588 w 2260250"/>
              <a:gd name="connsiteY111" fmla="*/ 5609495 h 6278176"/>
              <a:gd name="connsiteX112" fmla="*/ 1920165 w 2260250"/>
              <a:gd name="connsiteY112" fmla="*/ 5515543 h 6278176"/>
              <a:gd name="connsiteX113" fmla="*/ 1808678 w 2260250"/>
              <a:gd name="connsiteY113" fmla="*/ 5029335 h 6278176"/>
              <a:gd name="connsiteX114" fmla="*/ 1775558 w 2260250"/>
              <a:gd name="connsiteY114" fmla="*/ 4810261 h 6278176"/>
              <a:gd name="connsiteX115" fmla="*/ 1697626 w 2260250"/>
              <a:gd name="connsiteY115" fmla="*/ 4491605 h 6278176"/>
              <a:gd name="connsiteX116" fmla="*/ 1610386 w 2260250"/>
              <a:gd name="connsiteY116" fmla="*/ 4318857 h 6278176"/>
              <a:gd name="connsiteX117" fmla="*/ 1585058 w 2260250"/>
              <a:gd name="connsiteY117" fmla="*/ 4137666 h 6278176"/>
              <a:gd name="connsiteX118" fmla="*/ 1590686 w 2260250"/>
              <a:gd name="connsiteY118" fmla="*/ 3883305 h 6278176"/>
              <a:gd name="connsiteX119" fmla="*/ 1503446 w 2260250"/>
              <a:gd name="connsiteY119" fmla="*/ 3304661 h 6278176"/>
              <a:gd name="connsiteX120" fmla="*/ 1528341 w 2260250"/>
              <a:gd name="connsiteY120" fmla="*/ 3305094 h 6278176"/>
              <a:gd name="connsiteX121" fmla="*/ 1538514 w 2260250"/>
              <a:gd name="connsiteY121" fmla="*/ 3324576 h 6278176"/>
              <a:gd name="connsiteX122" fmla="*/ 1661258 w 2260250"/>
              <a:gd name="connsiteY122" fmla="*/ 3295786 h 6278176"/>
              <a:gd name="connsiteX123" fmla="*/ 1939648 w 2260250"/>
              <a:gd name="connsiteY123" fmla="*/ 3204649 h 6278176"/>
              <a:gd name="connsiteX124" fmla="*/ 1823400 w 2260250"/>
              <a:gd name="connsiteY124" fmla="*/ 2728183 h 6278176"/>
              <a:gd name="connsiteX125" fmla="*/ 1989437 w 2260250"/>
              <a:gd name="connsiteY125" fmla="*/ 2342852 h 6278176"/>
              <a:gd name="connsiteX126" fmla="*/ 2054813 w 2260250"/>
              <a:gd name="connsiteY126" fmla="*/ 2133519 h 6278176"/>
              <a:gd name="connsiteX127" fmla="*/ 2014765 w 2260250"/>
              <a:gd name="connsiteY127" fmla="*/ 1942370 h 6278176"/>
              <a:gd name="connsiteX128" fmla="*/ 1800885 w 2260250"/>
              <a:gd name="connsiteY128" fmla="*/ 1516992 h 6278176"/>
              <a:gd name="connsiteX129" fmla="*/ 1707584 w 2260250"/>
              <a:gd name="connsiteY129" fmla="*/ 1286226 h 6278176"/>
              <a:gd name="connsiteX130" fmla="*/ 1690482 w 2260250"/>
              <a:gd name="connsiteY130" fmla="*/ 1238168 h 6278176"/>
              <a:gd name="connsiteX131" fmla="*/ 1625106 w 2260250"/>
              <a:gd name="connsiteY131" fmla="*/ 1144650 h 6278176"/>
              <a:gd name="connsiteX132" fmla="*/ 1587656 w 2260250"/>
              <a:gd name="connsiteY132" fmla="*/ 1068234 h 6278176"/>
              <a:gd name="connsiteX133" fmla="*/ 1290000 w 2260250"/>
              <a:gd name="connsiteY133" fmla="*/ 1021692 h 6278176"/>
              <a:gd name="connsiteX134" fmla="*/ 1045164 w 2260250"/>
              <a:gd name="connsiteY134" fmla="*/ 982943 h 6278176"/>
              <a:gd name="connsiteX135" fmla="*/ 986065 w 2260250"/>
              <a:gd name="connsiteY135" fmla="*/ 892455 h 6278176"/>
              <a:gd name="connsiteX136" fmla="*/ 992344 w 2260250"/>
              <a:gd name="connsiteY136" fmla="*/ 675977 h 6278176"/>
              <a:gd name="connsiteX137" fmla="*/ 1045164 w 2260250"/>
              <a:gd name="connsiteY137" fmla="*/ 649999 h 6278176"/>
              <a:gd name="connsiteX138" fmla="*/ 1068110 w 2260250"/>
              <a:gd name="connsiteY138" fmla="*/ 527258 h 6278176"/>
              <a:gd name="connsiteX139" fmla="*/ 1035250 w 2260250"/>
              <a:gd name="connsiteY139" fmla="*/ 465029 h 6278176"/>
              <a:gd name="connsiteX140" fmla="*/ 1042460 w 2260250"/>
              <a:gd name="connsiteY140" fmla="*/ 302859 h 6278176"/>
              <a:gd name="connsiteX141" fmla="*/ 1016466 w 2260250"/>
              <a:gd name="connsiteY141" fmla="*/ 173138 h 6278176"/>
              <a:gd name="connsiteX142" fmla="*/ 925123 w 2260250"/>
              <a:gd name="connsiteY142" fmla="*/ 81481 h 6278176"/>
              <a:gd name="connsiteX143" fmla="*/ 861535 w 2260250"/>
              <a:gd name="connsiteY143" fmla="*/ 33406 h 6278176"/>
              <a:gd name="connsiteX144" fmla="*/ 831694 w 2260250"/>
              <a:gd name="connsiteY144" fmla="*/ 3922 h 6278176"/>
              <a:gd name="connsiteX145" fmla="*/ 715174 w 2260250"/>
              <a:gd name="connsiteY14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476819 w 2260250"/>
              <a:gd name="connsiteY97" fmla="*/ 5557107 h 6278176"/>
              <a:gd name="connsiteX98" fmla="*/ 1592634 w 2260250"/>
              <a:gd name="connsiteY98" fmla="*/ 5830301 h 6278176"/>
              <a:gd name="connsiteX99" fmla="*/ 1594150 w 2260250"/>
              <a:gd name="connsiteY99" fmla="*/ 5909964 h 6278176"/>
              <a:gd name="connsiteX100" fmla="*/ 1583759 w 2260250"/>
              <a:gd name="connsiteY100" fmla="*/ 6042016 h 6278176"/>
              <a:gd name="connsiteX101" fmla="*/ 1701956 w 2260250"/>
              <a:gd name="connsiteY101" fmla="*/ 6103063 h 6278176"/>
              <a:gd name="connsiteX102" fmla="*/ 1750663 w 2260250"/>
              <a:gd name="connsiteY102" fmla="*/ 6097433 h 6278176"/>
              <a:gd name="connsiteX103" fmla="*/ 1784434 w 2260250"/>
              <a:gd name="connsiteY103" fmla="*/ 6130122 h 6278176"/>
              <a:gd name="connsiteX104" fmla="*/ 1814091 w 2260250"/>
              <a:gd name="connsiteY104" fmla="*/ 6214981 h 6278176"/>
              <a:gd name="connsiteX105" fmla="*/ 2003292 w 2260250"/>
              <a:gd name="connsiteY105" fmla="*/ 6277543 h 6278176"/>
              <a:gd name="connsiteX106" fmla="*/ 2260250 w 2260250"/>
              <a:gd name="connsiteY106" fmla="*/ 6238794 h 6278176"/>
              <a:gd name="connsiteX107" fmla="*/ 2161104 w 2260250"/>
              <a:gd name="connsiteY107" fmla="*/ 6110638 h 6278176"/>
              <a:gd name="connsiteX108" fmla="*/ 1958915 w 2260250"/>
              <a:gd name="connsiteY108" fmla="*/ 5863206 h 6278176"/>
              <a:gd name="connsiteX109" fmla="*/ 1973202 w 2260250"/>
              <a:gd name="connsiteY109" fmla="*/ 5840260 h 6278176"/>
              <a:gd name="connsiteX110" fmla="*/ 1912588 w 2260250"/>
              <a:gd name="connsiteY110" fmla="*/ 5609495 h 6278176"/>
              <a:gd name="connsiteX111" fmla="*/ 1920165 w 2260250"/>
              <a:gd name="connsiteY111" fmla="*/ 5515543 h 6278176"/>
              <a:gd name="connsiteX112" fmla="*/ 1808678 w 2260250"/>
              <a:gd name="connsiteY112" fmla="*/ 5029335 h 6278176"/>
              <a:gd name="connsiteX113" fmla="*/ 1775558 w 2260250"/>
              <a:gd name="connsiteY113" fmla="*/ 4810261 h 6278176"/>
              <a:gd name="connsiteX114" fmla="*/ 1697626 w 2260250"/>
              <a:gd name="connsiteY114" fmla="*/ 4491605 h 6278176"/>
              <a:gd name="connsiteX115" fmla="*/ 1610386 w 2260250"/>
              <a:gd name="connsiteY115" fmla="*/ 4318857 h 6278176"/>
              <a:gd name="connsiteX116" fmla="*/ 1585058 w 2260250"/>
              <a:gd name="connsiteY116" fmla="*/ 4137666 h 6278176"/>
              <a:gd name="connsiteX117" fmla="*/ 1590686 w 2260250"/>
              <a:gd name="connsiteY117" fmla="*/ 3883305 h 6278176"/>
              <a:gd name="connsiteX118" fmla="*/ 1503446 w 2260250"/>
              <a:gd name="connsiteY118" fmla="*/ 3304661 h 6278176"/>
              <a:gd name="connsiteX119" fmla="*/ 1528341 w 2260250"/>
              <a:gd name="connsiteY119" fmla="*/ 3305094 h 6278176"/>
              <a:gd name="connsiteX120" fmla="*/ 1538514 w 2260250"/>
              <a:gd name="connsiteY120" fmla="*/ 3324576 h 6278176"/>
              <a:gd name="connsiteX121" fmla="*/ 1661258 w 2260250"/>
              <a:gd name="connsiteY121" fmla="*/ 3295786 h 6278176"/>
              <a:gd name="connsiteX122" fmla="*/ 1939648 w 2260250"/>
              <a:gd name="connsiteY122" fmla="*/ 3204649 h 6278176"/>
              <a:gd name="connsiteX123" fmla="*/ 1823400 w 2260250"/>
              <a:gd name="connsiteY123" fmla="*/ 2728183 h 6278176"/>
              <a:gd name="connsiteX124" fmla="*/ 1989437 w 2260250"/>
              <a:gd name="connsiteY124" fmla="*/ 2342852 h 6278176"/>
              <a:gd name="connsiteX125" fmla="*/ 2054813 w 2260250"/>
              <a:gd name="connsiteY125" fmla="*/ 2133519 h 6278176"/>
              <a:gd name="connsiteX126" fmla="*/ 2014765 w 2260250"/>
              <a:gd name="connsiteY126" fmla="*/ 1942370 h 6278176"/>
              <a:gd name="connsiteX127" fmla="*/ 1800885 w 2260250"/>
              <a:gd name="connsiteY127" fmla="*/ 1516992 h 6278176"/>
              <a:gd name="connsiteX128" fmla="*/ 1707584 w 2260250"/>
              <a:gd name="connsiteY128" fmla="*/ 1286226 h 6278176"/>
              <a:gd name="connsiteX129" fmla="*/ 1690482 w 2260250"/>
              <a:gd name="connsiteY129" fmla="*/ 1238168 h 6278176"/>
              <a:gd name="connsiteX130" fmla="*/ 1625106 w 2260250"/>
              <a:gd name="connsiteY130" fmla="*/ 1144650 h 6278176"/>
              <a:gd name="connsiteX131" fmla="*/ 1587656 w 2260250"/>
              <a:gd name="connsiteY131" fmla="*/ 1068234 h 6278176"/>
              <a:gd name="connsiteX132" fmla="*/ 1290000 w 2260250"/>
              <a:gd name="connsiteY132" fmla="*/ 1021692 h 6278176"/>
              <a:gd name="connsiteX133" fmla="*/ 1045164 w 2260250"/>
              <a:gd name="connsiteY133" fmla="*/ 982943 h 6278176"/>
              <a:gd name="connsiteX134" fmla="*/ 986065 w 2260250"/>
              <a:gd name="connsiteY134" fmla="*/ 892455 h 6278176"/>
              <a:gd name="connsiteX135" fmla="*/ 992344 w 2260250"/>
              <a:gd name="connsiteY135" fmla="*/ 675977 h 6278176"/>
              <a:gd name="connsiteX136" fmla="*/ 1045164 w 2260250"/>
              <a:gd name="connsiteY136" fmla="*/ 649999 h 6278176"/>
              <a:gd name="connsiteX137" fmla="*/ 1068110 w 2260250"/>
              <a:gd name="connsiteY137" fmla="*/ 527258 h 6278176"/>
              <a:gd name="connsiteX138" fmla="*/ 1035250 w 2260250"/>
              <a:gd name="connsiteY138" fmla="*/ 465029 h 6278176"/>
              <a:gd name="connsiteX139" fmla="*/ 1042460 w 2260250"/>
              <a:gd name="connsiteY139" fmla="*/ 302859 h 6278176"/>
              <a:gd name="connsiteX140" fmla="*/ 1016466 w 2260250"/>
              <a:gd name="connsiteY140" fmla="*/ 173138 h 6278176"/>
              <a:gd name="connsiteX141" fmla="*/ 925123 w 2260250"/>
              <a:gd name="connsiteY141" fmla="*/ 81481 h 6278176"/>
              <a:gd name="connsiteX142" fmla="*/ 861535 w 2260250"/>
              <a:gd name="connsiteY142" fmla="*/ 33406 h 6278176"/>
              <a:gd name="connsiteX143" fmla="*/ 831694 w 2260250"/>
              <a:gd name="connsiteY143" fmla="*/ 3922 h 6278176"/>
              <a:gd name="connsiteX144" fmla="*/ 715174 w 2260250"/>
              <a:gd name="connsiteY144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62965 w 2260250"/>
              <a:gd name="connsiteY96" fmla="*/ 5501689 h 6278176"/>
              <a:gd name="connsiteX97" fmla="*/ 1592634 w 2260250"/>
              <a:gd name="connsiteY97" fmla="*/ 5830301 h 6278176"/>
              <a:gd name="connsiteX98" fmla="*/ 1594150 w 2260250"/>
              <a:gd name="connsiteY98" fmla="*/ 5909964 h 6278176"/>
              <a:gd name="connsiteX99" fmla="*/ 1583759 w 2260250"/>
              <a:gd name="connsiteY99" fmla="*/ 6042016 h 6278176"/>
              <a:gd name="connsiteX100" fmla="*/ 1701956 w 2260250"/>
              <a:gd name="connsiteY100" fmla="*/ 6103063 h 6278176"/>
              <a:gd name="connsiteX101" fmla="*/ 1750663 w 2260250"/>
              <a:gd name="connsiteY101" fmla="*/ 6097433 h 6278176"/>
              <a:gd name="connsiteX102" fmla="*/ 1784434 w 2260250"/>
              <a:gd name="connsiteY102" fmla="*/ 6130122 h 6278176"/>
              <a:gd name="connsiteX103" fmla="*/ 1814091 w 2260250"/>
              <a:gd name="connsiteY103" fmla="*/ 6214981 h 6278176"/>
              <a:gd name="connsiteX104" fmla="*/ 2003292 w 2260250"/>
              <a:gd name="connsiteY104" fmla="*/ 6277543 h 6278176"/>
              <a:gd name="connsiteX105" fmla="*/ 2260250 w 2260250"/>
              <a:gd name="connsiteY105" fmla="*/ 6238794 h 6278176"/>
              <a:gd name="connsiteX106" fmla="*/ 2161104 w 2260250"/>
              <a:gd name="connsiteY106" fmla="*/ 6110638 h 6278176"/>
              <a:gd name="connsiteX107" fmla="*/ 1958915 w 2260250"/>
              <a:gd name="connsiteY107" fmla="*/ 5863206 h 6278176"/>
              <a:gd name="connsiteX108" fmla="*/ 1973202 w 2260250"/>
              <a:gd name="connsiteY108" fmla="*/ 5840260 h 6278176"/>
              <a:gd name="connsiteX109" fmla="*/ 1912588 w 2260250"/>
              <a:gd name="connsiteY109" fmla="*/ 5609495 h 6278176"/>
              <a:gd name="connsiteX110" fmla="*/ 1920165 w 2260250"/>
              <a:gd name="connsiteY110" fmla="*/ 5515543 h 6278176"/>
              <a:gd name="connsiteX111" fmla="*/ 1808678 w 2260250"/>
              <a:gd name="connsiteY111" fmla="*/ 5029335 h 6278176"/>
              <a:gd name="connsiteX112" fmla="*/ 1775558 w 2260250"/>
              <a:gd name="connsiteY112" fmla="*/ 4810261 h 6278176"/>
              <a:gd name="connsiteX113" fmla="*/ 1697626 w 2260250"/>
              <a:gd name="connsiteY113" fmla="*/ 4491605 h 6278176"/>
              <a:gd name="connsiteX114" fmla="*/ 1610386 w 2260250"/>
              <a:gd name="connsiteY114" fmla="*/ 4318857 h 6278176"/>
              <a:gd name="connsiteX115" fmla="*/ 1585058 w 2260250"/>
              <a:gd name="connsiteY115" fmla="*/ 4137666 h 6278176"/>
              <a:gd name="connsiteX116" fmla="*/ 1590686 w 2260250"/>
              <a:gd name="connsiteY116" fmla="*/ 3883305 h 6278176"/>
              <a:gd name="connsiteX117" fmla="*/ 1503446 w 2260250"/>
              <a:gd name="connsiteY117" fmla="*/ 3304661 h 6278176"/>
              <a:gd name="connsiteX118" fmla="*/ 1528341 w 2260250"/>
              <a:gd name="connsiteY118" fmla="*/ 3305094 h 6278176"/>
              <a:gd name="connsiteX119" fmla="*/ 1538514 w 2260250"/>
              <a:gd name="connsiteY119" fmla="*/ 3324576 h 6278176"/>
              <a:gd name="connsiteX120" fmla="*/ 1661258 w 2260250"/>
              <a:gd name="connsiteY120" fmla="*/ 3295786 h 6278176"/>
              <a:gd name="connsiteX121" fmla="*/ 1939648 w 2260250"/>
              <a:gd name="connsiteY121" fmla="*/ 3204649 h 6278176"/>
              <a:gd name="connsiteX122" fmla="*/ 1823400 w 2260250"/>
              <a:gd name="connsiteY122" fmla="*/ 2728183 h 6278176"/>
              <a:gd name="connsiteX123" fmla="*/ 1989437 w 2260250"/>
              <a:gd name="connsiteY123" fmla="*/ 2342852 h 6278176"/>
              <a:gd name="connsiteX124" fmla="*/ 2054813 w 2260250"/>
              <a:gd name="connsiteY124" fmla="*/ 2133519 h 6278176"/>
              <a:gd name="connsiteX125" fmla="*/ 2014765 w 2260250"/>
              <a:gd name="connsiteY125" fmla="*/ 1942370 h 6278176"/>
              <a:gd name="connsiteX126" fmla="*/ 1800885 w 2260250"/>
              <a:gd name="connsiteY126" fmla="*/ 1516992 h 6278176"/>
              <a:gd name="connsiteX127" fmla="*/ 1707584 w 2260250"/>
              <a:gd name="connsiteY127" fmla="*/ 1286226 h 6278176"/>
              <a:gd name="connsiteX128" fmla="*/ 1690482 w 2260250"/>
              <a:gd name="connsiteY128" fmla="*/ 1238168 h 6278176"/>
              <a:gd name="connsiteX129" fmla="*/ 1625106 w 2260250"/>
              <a:gd name="connsiteY129" fmla="*/ 1144650 h 6278176"/>
              <a:gd name="connsiteX130" fmla="*/ 1587656 w 2260250"/>
              <a:gd name="connsiteY130" fmla="*/ 1068234 h 6278176"/>
              <a:gd name="connsiteX131" fmla="*/ 1290000 w 2260250"/>
              <a:gd name="connsiteY131" fmla="*/ 1021692 h 6278176"/>
              <a:gd name="connsiteX132" fmla="*/ 1045164 w 2260250"/>
              <a:gd name="connsiteY132" fmla="*/ 982943 h 6278176"/>
              <a:gd name="connsiteX133" fmla="*/ 986065 w 2260250"/>
              <a:gd name="connsiteY133" fmla="*/ 892455 h 6278176"/>
              <a:gd name="connsiteX134" fmla="*/ 992344 w 2260250"/>
              <a:gd name="connsiteY134" fmla="*/ 675977 h 6278176"/>
              <a:gd name="connsiteX135" fmla="*/ 1045164 w 2260250"/>
              <a:gd name="connsiteY135" fmla="*/ 649999 h 6278176"/>
              <a:gd name="connsiteX136" fmla="*/ 1068110 w 2260250"/>
              <a:gd name="connsiteY136" fmla="*/ 527258 h 6278176"/>
              <a:gd name="connsiteX137" fmla="*/ 1035250 w 2260250"/>
              <a:gd name="connsiteY137" fmla="*/ 465029 h 6278176"/>
              <a:gd name="connsiteX138" fmla="*/ 1042460 w 2260250"/>
              <a:gd name="connsiteY138" fmla="*/ 302859 h 6278176"/>
              <a:gd name="connsiteX139" fmla="*/ 1016466 w 2260250"/>
              <a:gd name="connsiteY139" fmla="*/ 173138 h 6278176"/>
              <a:gd name="connsiteX140" fmla="*/ 925123 w 2260250"/>
              <a:gd name="connsiteY140" fmla="*/ 81481 h 6278176"/>
              <a:gd name="connsiteX141" fmla="*/ 861535 w 2260250"/>
              <a:gd name="connsiteY141" fmla="*/ 33406 h 6278176"/>
              <a:gd name="connsiteX142" fmla="*/ 831694 w 2260250"/>
              <a:gd name="connsiteY142" fmla="*/ 3922 h 6278176"/>
              <a:gd name="connsiteX143" fmla="*/ 715174 w 2260250"/>
              <a:gd name="connsiteY14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49110 w 2260250"/>
              <a:gd name="connsiteY95" fmla="*/ 5376998 h 6278176"/>
              <a:gd name="connsiteX96" fmla="*/ 1427246 w 2260250"/>
              <a:gd name="connsiteY96" fmla="*/ 5499308 h 6278176"/>
              <a:gd name="connsiteX97" fmla="*/ 1592634 w 2260250"/>
              <a:gd name="connsiteY97" fmla="*/ 5830301 h 6278176"/>
              <a:gd name="connsiteX98" fmla="*/ 1594150 w 2260250"/>
              <a:gd name="connsiteY98" fmla="*/ 5909964 h 6278176"/>
              <a:gd name="connsiteX99" fmla="*/ 1583759 w 2260250"/>
              <a:gd name="connsiteY99" fmla="*/ 6042016 h 6278176"/>
              <a:gd name="connsiteX100" fmla="*/ 1701956 w 2260250"/>
              <a:gd name="connsiteY100" fmla="*/ 6103063 h 6278176"/>
              <a:gd name="connsiteX101" fmla="*/ 1750663 w 2260250"/>
              <a:gd name="connsiteY101" fmla="*/ 6097433 h 6278176"/>
              <a:gd name="connsiteX102" fmla="*/ 1784434 w 2260250"/>
              <a:gd name="connsiteY102" fmla="*/ 6130122 h 6278176"/>
              <a:gd name="connsiteX103" fmla="*/ 1814091 w 2260250"/>
              <a:gd name="connsiteY103" fmla="*/ 6214981 h 6278176"/>
              <a:gd name="connsiteX104" fmla="*/ 2003292 w 2260250"/>
              <a:gd name="connsiteY104" fmla="*/ 6277543 h 6278176"/>
              <a:gd name="connsiteX105" fmla="*/ 2260250 w 2260250"/>
              <a:gd name="connsiteY105" fmla="*/ 6238794 h 6278176"/>
              <a:gd name="connsiteX106" fmla="*/ 2161104 w 2260250"/>
              <a:gd name="connsiteY106" fmla="*/ 6110638 h 6278176"/>
              <a:gd name="connsiteX107" fmla="*/ 1958915 w 2260250"/>
              <a:gd name="connsiteY107" fmla="*/ 5863206 h 6278176"/>
              <a:gd name="connsiteX108" fmla="*/ 1973202 w 2260250"/>
              <a:gd name="connsiteY108" fmla="*/ 5840260 h 6278176"/>
              <a:gd name="connsiteX109" fmla="*/ 1912588 w 2260250"/>
              <a:gd name="connsiteY109" fmla="*/ 5609495 h 6278176"/>
              <a:gd name="connsiteX110" fmla="*/ 1920165 w 2260250"/>
              <a:gd name="connsiteY110" fmla="*/ 5515543 h 6278176"/>
              <a:gd name="connsiteX111" fmla="*/ 1808678 w 2260250"/>
              <a:gd name="connsiteY111" fmla="*/ 5029335 h 6278176"/>
              <a:gd name="connsiteX112" fmla="*/ 1775558 w 2260250"/>
              <a:gd name="connsiteY112" fmla="*/ 4810261 h 6278176"/>
              <a:gd name="connsiteX113" fmla="*/ 1697626 w 2260250"/>
              <a:gd name="connsiteY113" fmla="*/ 4491605 h 6278176"/>
              <a:gd name="connsiteX114" fmla="*/ 1610386 w 2260250"/>
              <a:gd name="connsiteY114" fmla="*/ 4318857 h 6278176"/>
              <a:gd name="connsiteX115" fmla="*/ 1585058 w 2260250"/>
              <a:gd name="connsiteY115" fmla="*/ 4137666 h 6278176"/>
              <a:gd name="connsiteX116" fmla="*/ 1590686 w 2260250"/>
              <a:gd name="connsiteY116" fmla="*/ 3883305 h 6278176"/>
              <a:gd name="connsiteX117" fmla="*/ 1503446 w 2260250"/>
              <a:gd name="connsiteY117" fmla="*/ 3304661 h 6278176"/>
              <a:gd name="connsiteX118" fmla="*/ 1528341 w 2260250"/>
              <a:gd name="connsiteY118" fmla="*/ 3305094 h 6278176"/>
              <a:gd name="connsiteX119" fmla="*/ 1538514 w 2260250"/>
              <a:gd name="connsiteY119" fmla="*/ 3324576 h 6278176"/>
              <a:gd name="connsiteX120" fmla="*/ 1661258 w 2260250"/>
              <a:gd name="connsiteY120" fmla="*/ 3295786 h 6278176"/>
              <a:gd name="connsiteX121" fmla="*/ 1939648 w 2260250"/>
              <a:gd name="connsiteY121" fmla="*/ 3204649 h 6278176"/>
              <a:gd name="connsiteX122" fmla="*/ 1823400 w 2260250"/>
              <a:gd name="connsiteY122" fmla="*/ 2728183 h 6278176"/>
              <a:gd name="connsiteX123" fmla="*/ 1989437 w 2260250"/>
              <a:gd name="connsiteY123" fmla="*/ 2342852 h 6278176"/>
              <a:gd name="connsiteX124" fmla="*/ 2054813 w 2260250"/>
              <a:gd name="connsiteY124" fmla="*/ 2133519 h 6278176"/>
              <a:gd name="connsiteX125" fmla="*/ 2014765 w 2260250"/>
              <a:gd name="connsiteY125" fmla="*/ 1942370 h 6278176"/>
              <a:gd name="connsiteX126" fmla="*/ 1800885 w 2260250"/>
              <a:gd name="connsiteY126" fmla="*/ 1516992 h 6278176"/>
              <a:gd name="connsiteX127" fmla="*/ 1707584 w 2260250"/>
              <a:gd name="connsiteY127" fmla="*/ 1286226 h 6278176"/>
              <a:gd name="connsiteX128" fmla="*/ 1690482 w 2260250"/>
              <a:gd name="connsiteY128" fmla="*/ 1238168 h 6278176"/>
              <a:gd name="connsiteX129" fmla="*/ 1625106 w 2260250"/>
              <a:gd name="connsiteY129" fmla="*/ 1144650 h 6278176"/>
              <a:gd name="connsiteX130" fmla="*/ 1587656 w 2260250"/>
              <a:gd name="connsiteY130" fmla="*/ 1068234 h 6278176"/>
              <a:gd name="connsiteX131" fmla="*/ 1290000 w 2260250"/>
              <a:gd name="connsiteY131" fmla="*/ 1021692 h 6278176"/>
              <a:gd name="connsiteX132" fmla="*/ 1045164 w 2260250"/>
              <a:gd name="connsiteY132" fmla="*/ 982943 h 6278176"/>
              <a:gd name="connsiteX133" fmla="*/ 986065 w 2260250"/>
              <a:gd name="connsiteY133" fmla="*/ 892455 h 6278176"/>
              <a:gd name="connsiteX134" fmla="*/ 992344 w 2260250"/>
              <a:gd name="connsiteY134" fmla="*/ 675977 h 6278176"/>
              <a:gd name="connsiteX135" fmla="*/ 1045164 w 2260250"/>
              <a:gd name="connsiteY135" fmla="*/ 649999 h 6278176"/>
              <a:gd name="connsiteX136" fmla="*/ 1068110 w 2260250"/>
              <a:gd name="connsiteY136" fmla="*/ 527258 h 6278176"/>
              <a:gd name="connsiteX137" fmla="*/ 1035250 w 2260250"/>
              <a:gd name="connsiteY137" fmla="*/ 465029 h 6278176"/>
              <a:gd name="connsiteX138" fmla="*/ 1042460 w 2260250"/>
              <a:gd name="connsiteY138" fmla="*/ 302859 h 6278176"/>
              <a:gd name="connsiteX139" fmla="*/ 1016466 w 2260250"/>
              <a:gd name="connsiteY139" fmla="*/ 173138 h 6278176"/>
              <a:gd name="connsiteX140" fmla="*/ 925123 w 2260250"/>
              <a:gd name="connsiteY140" fmla="*/ 81481 h 6278176"/>
              <a:gd name="connsiteX141" fmla="*/ 861535 w 2260250"/>
              <a:gd name="connsiteY141" fmla="*/ 33406 h 6278176"/>
              <a:gd name="connsiteX142" fmla="*/ 831694 w 2260250"/>
              <a:gd name="connsiteY142" fmla="*/ 3922 h 6278176"/>
              <a:gd name="connsiteX143" fmla="*/ 715174 w 2260250"/>
              <a:gd name="connsiteY14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1401 w 2260250"/>
              <a:gd name="connsiteY94" fmla="*/ 5238452 h 6278176"/>
              <a:gd name="connsiteX95" fmla="*/ 1427246 w 2260250"/>
              <a:gd name="connsiteY95" fmla="*/ 5499308 h 6278176"/>
              <a:gd name="connsiteX96" fmla="*/ 1592634 w 2260250"/>
              <a:gd name="connsiteY96" fmla="*/ 5830301 h 6278176"/>
              <a:gd name="connsiteX97" fmla="*/ 1594150 w 2260250"/>
              <a:gd name="connsiteY97" fmla="*/ 5909964 h 6278176"/>
              <a:gd name="connsiteX98" fmla="*/ 1583759 w 2260250"/>
              <a:gd name="connsiteY98" fmla="*/ 6042016 h 6278176"/>
              <a:gd name="connsiteX99" fmla="*/ 1701956 w 2260250"/>
              <a:gd name="connsiteY99" fmla="*/ 6103063 h 6278176"/>
              <a:gd name="connsiteX100" fmla="*/ 1750663 w 2260250"/>
              <a:gd name="connsiteY100" fmla="*/ 6097433 h 6278176"/>
              <a:gd name="connsiteX101" fmla="*/ 1784434 w 2260250"/>
              <a:gd name="connsiteY101" fmla="*/ 6130122 h 6278176"/>
              <a:gd name="connsiteX102" fmla="*/ 1814091 w 2260250"/>
              <a:gd name="connsiteY102" fmla="*/ 6214981 h 6278176"/>
              <a:gd name="connsiteX103" fmla="*/ 2003292 w 2260250"/>
              <a:gd name="connsiteY103" fmla="*/ 6277543 h 6278176"/>
              <a:gd name="connsiteX104" fmla="*/ 2260250 w 2260250"/>
              <a:gd name="connsiteY104" fmla="*/ 6238794 h 6278176"/>
              <a:gd name="connsiteX105" fmla="*/ 2161104 w 2260250"/>
              <a:gd name="connsiteY105" fmla="*/ 6110638 h 6278176"/>
              <a:gd name="connsiteX106" fmla="*/ 1958915 w 2260250"/>
              <a:gd name="connsiteY106" fmla="*/ 5863206 h 6278176"/>
              <a:gd name="connsiteX107" fmla="*/ 1973202 w 2260250"/>
              <a:gd name="connsiteY107" fmla="*/ 5840260 h 6278176"/>
              <a:gd name="connsiteX108" fmla="*/ 1912588 w 2260250"/>
              <a:gd name="connsiteY108" fmla="*/ 5609495 h 6278176"/>
              <a:gd name="connsiteX109" fmla="*/ 1920165 w 2260250"/>
              <a:gd name="connsiteY109" fmla="*/ 5515543 h 6278176"/>
              <a:gd name="connsiteX110" fmla="*/ 1808678 w 2260250"/>
              <a:gd name="connsiteY110" fmla="*/ 5029335 h 6278176"/>
              <a:gd name="connsiteX111" fmla="*/ 1775558 w 2260250"/>
              <a:gd name="connsiteY111" fmla="*/ 4810261 h 6278176"/>
              <a:gd name="connsiteX112" fmla="*/ 1697626 w 2260250"/>
              <a:gd name="connsiteY112" fmla="*/ 4491605 h 6278176"/>
              <a:gd name="connsiteX113" fmla="*/ 1610386 w 2260250"/>
              <a:gd name="connsiteY113" fmla="*/ 4318857 h 6278176"/>
              <a:gd name="connsiteX114" fmla="*/ 1585058 w 2260250"/>
              <a:gd name="connsiteY114" fmla="*/ 4137666 h 6278176"/>
              <a:gd name="connsiteX115" fmla="*/ 1590686 w 2260250"/>
              <a:gd name="connsiteY115" fmla="*/ 3883305 h 6278176"/>
              <a:gd name="connsiteX116" fmla="*/ 1503446 w 2260250"/>
              <a:gd name="connsiteY116" fmla="*/ 3304661 h 6278176"/>
              <a:gd name="connsiteX117" fmla="*/ 1528341 w 2260250"/>
              <a:gd name="connsiteY117" fmla="*/ 3305094 h 6278176"/>
              <a:gd name="connsiteX118" fmla="*/ 1538514 w 2260250"/>
              <a:gd name="connsiteY118" fmla="*/ 3324576 h 6278176"/>
              <a:gd name="connsiteX119" fmla="*/ 1661258 w 2260250"/>
              <a:gd name="connsiteY119" fmla="*/ 3295786 h 6278176"/>
              <a:gd name="connsiteX120" fmla="*/ 1939648 w 2260250"/>
              <a:gd name="connsiteY120" fmla="*/ 3204649 h 6278176"/>
              <a:gd name="connsiteX121" fmla="*/ 1823400 w 2260250"/>
              <a:gd name="connsiteY121" fmla="*/ 2728183 h 6278176"/>
              <a:gd name="connsiteX122" fmla="*/ 1989437 w 2260250"/>
              <a:gd name="connsiteY122" fmla="*/ 2342852 h 6278176"/>
              <a:gd name="connsiteX123" fmla="*/ 2054813 w 2260250"/>
              <a:gd name="connsiteY123" fmla="*/ 2133519 h 6278176"/>
              <a:gd name="connsiteX124" fmla="*/ 2014765 w 2260250"/>
              <a:gd name="connsiteY124" fmla="*/ 1942370 h 6278176"/>
              <a:gd name="connsiteX125" fmla="*/ 1800885 w 2260250"/>
              <a:gd name="connsiteY125" fmla="*/ 1516992 h 6278176"/>
              <a:gd name="connsiteX126" fmla="*/ 1707584 w 2260250"/>
              <a:gd name="connsiteY126" fmla="*/ 1286226 h 6278176"/>
              <a:gd name="connsiteX127" fmla="*/ 1690482 w 2260250"/>
              <a:gd name="connsiteY127" fmla="*/ 1238168 h 6278176"/>
              <a:gd name="connsiteX128" fmla="*/ 1625106 w 2260250"/>
              <a:gd name="connsiteY128" fmla="*/ 1144650 h 6278176"/>
              <a:gd name="connsiteX129" fmla="*/ 1587656 w 2260250"/>
              <a:gd name="connsiteY129" fmla="*/ 1068234 h 6278176"/>
              <a:gd name="connsiteX130" fmla="*/ 1290000 w 2260250"/>
              <a:gd name="connsiteY130" fmla="*/ 1021692 h 6278176"/>
              <a:gd name="connsiteX131" fmla="*/ 1045164 w 2260250"/>
              <a:gd name="connsiteY131" fmla="*/ 982943 h 6278176"/>
              <a:gd name="connsiteX132" fmla="*/ 986065 w 2260250"/>
              <a:gd name="connsiteY132" fmla="*/ 892455 h 6278176"/>
              <a:gd name="connsiteX133" fmla="*/ 992344 w 2260250"/>
              <a:gd name="connsiteY133" fmla="*/ 675977 h 6278176"/>
              <a:gd name="connsiteX134" fmla="*/ 1045164 w 2260250"/>
              <a:gd name="connsiteY134" fmla="*/ 649999 h 6278176"/>
              <a:gd name="connsiteX135" fmla="*/ 1068110 w 2260250"/>
              <a:gd name="connsiteY135" fmla="*/ 527258 h 6278176"/>
              <a:gd name="connsiteX136" fmla="*/ 1035250 w 2260250"/>
              <a:gd name="connsiteY136" fmla="*/ 465029 h 6278176"/>
              <a:gd name="connsiteX137" fmla="*/ 1042460 w 2260250"/>
              <a:gd name="connsiteY137" fmla="*/ 302859 h 6278176"/>
              <a:gd name="connsiteX138" fmla="*/ 1016466 w 2260250"/>
              <a:gd name="connsiteY138" fmla="*/ 173138 h 6278176"/>
              <a:gd name="connsiteX139" fmla="*/ 925123 w 2260250"/>
              <a:gd name="connsiteY139" fmla="*/ 81481 h 6278176"/>
              <a:gd name="connsiteX140" fmla="*/ 861535 w 2260250"/>
              <a:gd name="connsiteY140" fmla="*/ 33406 h 6278176"/>
              <a:gd name="connsiteX141" fmla="*/ 831694 w 2260250"/>
              <a:gd name="connsiteY141" fmla="*/ 3922 h 6278176"/>
              <a:gd name="connsiteX142" fmla="*/ 715174 w 2260250"/>
              <a:gd name="connsiteY142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07546 w 2260250"/>
              <a:gd name="connsiteY93" fmla="*/ 5183034 h 6278176"/>
              <a:gd name="connsiteX94" fmla="*/ 1427246 w 2260250"/>
              <a:gd name="connsiteY94" fmla="*/ 5499308 h 6278176"/>
              <a:gd name="connsiteX95" fmla="*/ 1592634 w 2260250"/>
              <a:gd name="connsiteY95" fmla="*/ 5830301 h 6278176"/>
              <a:gd name="connsiteX96" fmla="*/ 1594150 w 2260250"/>
              <a:gd name="connsiteY96" fmla="*/ 5909964 h 6278176"/>
              <a:gd name="connsiteX97" fmla="*/ 1583759 w 2260250"/>
              <a:gd name="connsiteY97" fmla="*/ 6042016 h 6278176"/>
              <a:gd name="connsiteX98" fmla="*/ 1701956 w 2260250"/>
              <a:gd name="connsiteY98" fmla="*/ 6103063 h 6278176"/>
              <a:gd name="connsiteX99" fmla="*/ 1750663 w 2260250"/>
              <a:gd name="connsiteY99" fmla="*/ 6097433 h 6278176"/>
              <a:gd name="connsiteX100" fmla="*/ 1784434 w 2260250"/>
              <a:gd name="connsiteY100" fmla="*/ 6130122 h 6278176"/>
              <a:gd name="connsiteX101" fmla="*/ 1814091 w 2260250"/>
              <a:gd name="connsiteY101" fmla="*/ 6214981 h 6278176"/>
              <a:gd name="connsiteX102" fmla="*/ 2003292 w 2260250"/>
              <a:gd name="connsiteY102" fmla="*/ 6277543 h 6278176"/>
              <a:gd name="connsiteX103" fmla="*/ 2260250 w 2260250"/>
              <a:gd name="connsiteY103" fmla="*/ 6238794 h 6278176"/>
              <a:gd name="connsiteX104" fmla="*/ 2161104 w 2260250"/>
              <a:gd name="connsiteY104" fmla="*/ 6110638 h 6278176"/>
              <a:gd name="connsiteX105" fmla="*/ 1958915 w 2260250"/>
              <a:gd name="connsiteY105" fmla="*/ 5863206 h 6278176"/>
              <a:gd name="connsiteX106" fmla="*/ 1973202 w 2260250"/>
              <a:gd name="connsiteY106" fmla="*/ 5840260 h 6278176"/>
              <a:gd name="connsiteX107" fmla="*/ 1912588 w 2260250"/>
              <a:gd name="connsiteY107" fmla="*/ 5609495 h 6278176"/>
              <a:gd name="connsiteX108" fmla="*/ 1920165 w 2260250"/>
              <a:gd name="connsiteY108" fmla="*/ 5515543 h 6278176"/>
              <a:gd name="connsiteX109" fmla="*/ 1808678 w 2260250"/>
              <a:gd name="connsiteY109" fmla="*/ 5029335 h 6278176"/>
              <a:gd name="connsiteX110" fmla="*/ 1775558 w 2260250"/>
              <a:gd name="connsiteY110" fmla="*/ 4810261 h 6278176"/>
              <a:gd name="connsiteX111" fmla="*/ 1697626 w 2260250"/>
              <a:gd name="connsiteY111" fmla="*/ 4491605 h 6278176"/>
              <a:gd name="connsiteX112" fmla="*/ 1610386 w 2260250"/>
              <a:gd name="connsiteY112" fmla="*/ 4318857 h 6278176"/>
              <a:gd name="connsiteX113" fmla="*/ 1585058 w 2260250"/>
              <a:gd name="connsiteY113" fmla="*/ 4137666 h 6278176"/>
              <a:gd name="connsiteX114" fmla="*/ 1590686 w 2260250"/>
              <a:gd name="connsiteY114" fmla="*/ 3883305 h 6278176"/>
              <a:gd name="connsiteX115" fmla="*/ 1503446 w 2260250"/>
              <a:gd name="connsiteY115" fmla="*/ 3304661 h 6278176"/>
              <a:gd name="connsiteX116" fmla="*/ 1528341 w 2260250"/>
              <a:gd name="connsiteY116" fmla="*/ 3305094 h 6278176"/>
              <a:gd name="connsiteX117" fmla="*/ 1538514 w 2260250"/>
              <a:gd name="connsiteY117" fmla="*/ 3324576 h 6278176"/>
              <a:gd name="connsiteX118" fmla="*/ 1661258 w 2260250"/>
              <a:gd name="connsiteY118" fmla="*/ 3295786 h 6278176"/>
              <a:gd name="connsiteX119" fmla="*/ 1939648 w 2260250"/>
              <a:gd name="connsiteY119" fmla="*/ 3204649 h 6278176"/>
              <a:gd name="connsiteX120" fmla="*/ 1823400 w 2260250"/>
              <a:gd name="connsiteY120" fmla="*/ 2728183 h 6278176"/>
              <a:gd name="connsiteX121" fmla="*/ 1989437 w 2260250"/>
              <a:gd name="connsiteY121" fmla="*/ 2342852 h 6278176"/>
              <a:gd name="connsiteX122" fmla="*/ 2054813 w 2260250"/>
              <a:gd name="connsiteY122" fmla="*/ 2133519 h 6278176"/>
              <a:gd name="connsiteX123" fmla="*/ 2014765 w 2260250"/>
              <a:gd name="connsiteY123" fmla="*/ 1942370 h 6278176"/>
              <a:gd name="connsiteX124" fmla="*/ 1800885 w 2260250"/>
              <a:gd name="connsiteY124" fmla="*/ 1516992 h 6278176"/>
              <a:gd name="connsiteX125" fmla="*/ 1707584 w 2260250"/>
              <a:gd name="connsiteY125" fmla="*/ 1286226 h 6278176"/>
              <a:gd name="connsiteX126" fmla="*/ 1690482 w 2260250"/>
              <a:gd name="connsiteY126" fmla="*/ 1238168 h 6278176"/>
              <a:gd name="connsiteX127" fmla="*/ 1625106 w 2260250"/>
              <a:gd name="connsiteY127" fmla="*/ 1144650 h 6278176"/>
              <a:gd name="connsiteX128" fmla="*/ 1587656 w 2260250"/>
              <a:gd name="connsiteY128" fmla="*/ 1068234 h 6278176"/>
              <a:gd name="connsiteX129" fmla="*/ 1290000 w 2260250"/>
              <a:gd name="connsiteY129" fmla="*/ 1021692 h 6278176"/>
              <a:gd name="connsiteX130" fmla="*/ 1045164 w 2260250"/>
              <a:gd name="connsiteY130" fmla="*/ 982943 h 6278176"/>
              <a:gd name="connsiteX131" fmla="*/ 986065 w 2260250"/>
              <a:gd name="connsiteY131" fmla="*/ 892455 h 6278176"/>
              <a:gd name="connsiteX132" fmla="*/ 992344 w 2260250"/>
              <a:gd name="connsiteY132" fmla="*/ 675977 h 6278176"/>
              <a:gd name="connsiteX133" fmla="*/ 1045164 w 2260250"/>
              <a:gd name="connsiteY133" fmla="*/ 649999 h 6278176"/>
              <a:gd name="connsiteX134" fmla="*/ 1068110 w 2260250"/>
              <a:gd name="connsiteY134" fmla="*/ 527258 h 6278176"/>
              <a:gd name="connsiteX135" fmla="*/ 1035250 w 2260250"/>
              <a:gd name="connsiteY135" fmla="*/ 465029 h 6278176"/>
              <a:gd name="connsiteX136" fmla="*/ 1042460 w 2260250"/>
              <a:gd name="connsiteY136" fmla="*/ 302859 h 6278176"/>
              <a:gd name="connsiteX137" fmla="*/ 1016466 w 2260250"/>
              <a:gd name="connsiteY137" fmla="*/ 173138 h 6278176"/>
              <a:gd name="connsiteX138" fmla="*/ 925123 w 2260250"/>
              <a:gd name="connsiteY138" fmla="*/ 81481 h 6278176"/>
              <a:gd name="connsiteX139" fmla="*/ 861535 w 2260250"/>
              <a:gd name="connsiteY139" fmla="*/ 33406 h 6278176"/>
              <a:gd name="connsiteX140" fmla="*/ 831694 w 2260250"/>
              <a:gd name="connsiteY140" fmla="*/ 3922 h 6278176"/>
              <a:gd name="connsiteX141" fmla="*/ 715174 w 2260250"/>
              <a:gd name="connsiteY141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379837 w 2260250"/>
              <a:gd name="connsiteY92" fmla="*/ 5072198 h 6278176"/>
              <a:gd name="connsiteX93" fmla="*/ 1427246 w 2260250"/>
              <a:gd name="connsiteY93" fmla="*/ 5499308 h 6278176"/>
              <a:gd name="connsiteX94" fmla="*/ 1592634 w 2260250"/>
              <a:gd name="connsiteY94" fmla="*/ 5830301 h 6278176"/>
              <a:gd name="connsiteX95" fmla="*/ 1594150 w 2260250"/>
              <a:gd name="connsiteY95" fmla="*/ 5909964 h 6278176"/>
              <a:gd name="connsiteX96" fmla="*/ 1583759 w 2260250"/>
              <a:gd name="connsiteY96" fmla="*/ 6042016 h 6278176"/>
              <a:gd name="connsiteX97" fmla="*/ 1701956 w 2260250"/>
              <a:gd name="connsiteY97" fmla="*/ 6103063 h 6278176"/>
              <a:gd name="connsiteX98" fmla="*/ 1750663 w 2260250"/>
              <a:gd name="connsiteY98" fmla="*/ 6097433 h 6278176"/>
              <a:gd name="connsiteX99" fmla="*/ 1784434 w 2260250"/>
              <a:gd name="connsiteY99" fmla="*/ 6130122 h 6278176"/>
              <a:gd name="connsiteX100" fmla="*/ 1814091 w 2260250"/>
              <a:gd name="connsiteY100" fmla="*/ 6214981 h 6278176"/>
              <a:gd name="connsiteX101" fmla="*/ 2003292 w 2260250"/>
              <a:gd name="connsiteY101" fmla="*/ 6277543 h 6278176"/>
              <a:gd name="connsiteX102" fmla="*/ 2260250 w 2260250"/>
              <a:gd name="connsiteY102" fmla="*/ 6238794 h 6278176"/>
              <a:gd name="connsiteX103" fmla="*/ 2161104 w 2260250"/>
              <a:gd name="connsiteY103" fmla="*/ 6110638 h 6278176"/>
              <a:gd name="connsiteX104" fmla="*/ 1958915 w 2260250"/>
              <a:gd name="connsiteY104" fmla="*/ 5863206 h 6278176"/>
              <a:gd name="connsiteX105" fmla="*/ 1973202 w 2260250"/>
              <a:gd name="connsiteY105" fmla="*/ 5840260 h 6278176"/>
              <a:gd name="connsiteX106" fmla="*/ 1912588 w 2260250"/>
              <a:gd name="connsiteY106" fmla="*/ 5609495 h 6278176"/>
              <a:gd name="connsiteX107" fmla="*/ 1920165 w 2260250"/>
              <a:gd name="connsiteY107" fmla="*/ 5515543 h 6278176"/>
              <a:gd name="connsiteX108" fmla="*/ 1808678 w 2260250"/>
              <a:gd name="connsiteY108" fmla="*/ 5029335 h 6278176"/>
              <a:gd name="connsiteX109" fmla="*/ 1775558 w 2260250"/>
              <a:gd name="connsiteY109" fmla="*/ 4810261 h 6278176"/>
              <a:gd name="connsiteX110" fmla="*/ 1697626 w 2260250"/>
              <a:gd name="connsiteY110" fmla="*/ 4491605 h 6278176"/>
              <a:gd name="connsiteX111" fmla="*/ 1610386 w 2260250"/>
              <a:gd name="connsiteY111" fmla="*/ 4318857 h 6278176"/>
              <a:gd name="connsiteX112" fmla="*/ 1585058 w 2260250"/>
              <a:gd name="connsiteY112" fmla="*/ 4137666 h 6278176"/>
              <a:gd name="connsiteX113" fmla="*/ 1590686 w 2260250"/>
              <a:gd name="connsiteY113" fmla="*/ 3883305 h 6278176"/>
              <a:gd name="connsiteX114" fmla="*/ 1503446 w 2260250"/>
              <a:gd name="connsiteY114" fmla="*/ 3304661 h 6278176"/>
              <a:gd name="connsiteX115" fmla="*/ 1528341 w 2260250"/>
              <a:gd name="connsiteY115" fmla="*/ 3305094 h 6278176"/>
              <a:gd name="connsiteX116" fmla="*/ 1538514 w 2260250"/>
              <a:gd name="connsiteY116" fmla="*/ 3324576 h 6278176"/>
              <a:gd name="connsiteX117" fmla="*/ 1661258 w 2260250"/>
              <a:gd name="connsiteY117" fmla="*/ 3295786 h 6278176"/>
              <a:gd name="connsiteX118" fmla="*/ 1939648 w 2260250"/>
              <a:gd name="connsiteY118" fmla="*/ 3204649 h 6278176"/>
              <a:gd name="connsiteX119" fmla="*/ 1823400 w 2260250"/>
              <a:gd name="connsiteY119" fmla="*/ 2728183 h 6278176"/>
              <a:gd name="connsiteX120" fmla="*/ 1989437 w 2260250"/>
              <a:gd name="connsiteY120" fmla="*/ 2342852 h 6278176"/>
              <a:gd name="connsiteX121" fmla="*/ 2054813 w 2260250"/>
              <a:gd name="connsiteY121" fmla="*/ 2133519 h 6278176"/>
              <a:gd name="connsiteX122" fmla="*/ 2014765 w 2260250"/>
              <a:gd name="connsiteY122" fmla="*/ 1942370 h 6278176"/>
              <a:gd name="connsiteX123" fmla="*/ 1800885 w 2260250"/>
              <a:gd name="connsiteY123" fmla="*/ 1516992 h 6278176"/>
              <a:gd name="connsiteX124" fmla="*/ 1707584 w 2260250"/>
              <a:gd name="connsiteY124" fmla="*/ 1286226 h 6278176"/>
              <a:gd name="connsiteX125" fmla="*/ 1690482 w 2260250"/>
              <a:gd name="connsiteY125" fmla="*/ 1238168 h 6278176"/>
              <a:gd name="connsiteX126" fmla="*/ 1625106 w 2260250"/>
              <a:gd name="connsiteY126" fmla="*/ 1144650 h 6278176"/>
              <a:gd name="connsiteX127" fmla="*/ 1587656 w 2260250"/>
              <a:gd name="connsiteY127" fmla="*/ 1068234 h 6278176"/>
              <a:gd name="connsiteX128" fmla="*/ 1290000 w 2260250"/>
              <a:gd name="connsiteY128" fmla="*/ 1021692 h 6278176"/>
              <a:gd name="connsiteX129" fmla="*/ 1045164 w 2260250"/>
              <a:gd name="connsiteY129" fmla="*/ 982943 h 6278176"/>
              <a:gd name="connsiteX130" fmla="*/ 986065 w 2260250"/>
              <a:gd name="connsiteY130" fmla="*/ 892455 h 6278176"/>
              <a:gd name="connsiteX131" fmla="*/ 992344 w 2260250"/>
              <a:gd name="connsiteY131" fmla="*/ 675977 h 6278176"/>
              <a:gd name="connsiteX132" fmla="*/ 1045164 w 2260250"/>
              <a:gd name="connsiteY132" fmla="*/ 649999 h 6278176"/>
              <a:gd name="connsiteX133" fmla="*/ 1068110 w 2260250"/>
              <a:gd name="connsiteY133" fmla="*/ 527258 h 6278176"/>
              <a:gd name="connsiteX134" fmla="*/ 1035250 w 2260250"/>
              <a:gd name="connsiteY134" fmla="*/ 465029 h 6278176"/>
              <a:gd name="connsiteX135" fmla="*/ 1042460 w 2260250"/>
              <a:gd name="connsiteY135" fmla="*/ 302859 h 6278176"/>
              <a:gd name="connsiteX136" fmla="*/ 1016466 w 2260250"/>
              <a:gd name="connsiteY136" fmla="*/ 173138 h 6278176"/>
              <a:gd name="connsiteX137" fmla="*/ 925123 w 2260250"/>
              <a:gd name="connsiteY137" fmla="*/ 81481 h 6278176"/>
              <a:gd name="connsiteX138" fmla="*/ 861535 w 2260250"/>
              <a:gd name="connsiteY138" fmla="*/ 33406 h 6278176"/>
              <a:gd name="connsiteX139" fmla="*/ 831694 w 2260250"/>
              <a:gd name="connsiteY139" fmla="*/ 3922 h 6278176"/>
              <a:gd name="connsiteX140" fmla="*/ 715174 w 2260250"/>
              <a:gd name="connsiteY14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365983 w 2260250"/>
              <a:gd name="connsiteY91" fmla="*/ 5030634 h 6278176"/>
              <a:gd name="connsiteX92" fmla="*/ 1427246 w 2260250"/>
              <a:gd name="connsiteY92" fmla="*/ 5499308 h 6278176"/>
              <a:gd name="connsiteX93" fmla="*/ 1592634 w 2260250"/>
              <a:gd name="connsiteY93" fmla="*/ 5830301 h 6278176"/>
              <a:gd name="connsiteX94" fmla="*/ 1594150 w 2260250"/>
              <a:gd name="connsiteY94" fmla="*/ 5909964 h 6278176"/>
              <a:gd name="connsiteX95" fmla="*/ 1583759 w 2260250"/>
              <a:gd name="connsiteY95" fmla="*/ 6042016 h 6278176"/>
              <a:gd name="connsiteX96" fmla="*/ 1701956 w 2260250"/>
              <a:gd name="connsiteY96" fmla="*/ 6103063 h 6278176"/>
              <a:gd name="connsiteX97" fmla="*/ 1750663 w 2260250"/>
              <a:gd name="connsiteY97" fmla="*/ 6097433 h 6278176"/>
              <a:gd name="connsiteX98" fmla="*/ 1784434 w 2260250"/>
              <a:gd name="connsiteY98" fmla="*/ 6130122 h 6278176"/>
              <a:gd name="connsiteX99" fmla="*/ 1814091 w 2260250"/>
              <a:gd name="connsiteY99" fmla="*/ 6214981 h 6278176"/>
              <a:gd name="connsiteX100" fmla="*/ 2003292 w 2260250"/>
              <a:gd name="connsiteY100" fmla="*/ 6277543 h 6278176"/>
              <a:gd name="connsiteX101" fmla="*/ 2260250 w 2260250"/>
              <a:gd name="connsiteY101" fmla="*/ 6238794 h 6278176"/>
              <a:gd name="connsiteX102" fmla="*/ 2161104 w 2260250"/>
              <a:gd name="connsiteY102" fmla="*/ 6110638 h 6278176"/>
              <a:gd name="connsiteX103" fmla="*/ 1958915 w 2260250"/>
              <a:gd name="connsiteY103" fmla="*/ 5863206 h 6278176"/>
              <a:gd name="connsiteX104" fmla="*/ 1973202 w 2260250"/>
              <a:gd name="connsiteY104" fmla="*/ 5840260 h 6278176"/>
              <a:gd name="connsiteX105" fmla="*/ 1912588 w 2260250"/>
              <a:gd name="connsiteY105" fmla="*/ 5609495 h 6278176"/>
              <a:gd name="connsiteX106" fmla="*/ 1920165 w 2260250"/>
              <a:gd name="connsiteY106" fmla="*/ 5515543 h 6278176"/>
              <a:gd name="connsiteX107" fmla="*/ 1808678 w 2260250"/>
              <a:gd name="connsiteY107" fmla="*/ 5029335 h 6278176"/>
              <a:gd name="connsiteX108" fmla="*/ 1775558 w 2260250"/>
              <a:gd name="connsiteY108" fmla="*/ 4810261 h 6278176"/>
              <a:gd name="connsiteX109" fmla="*/ 1697626 w 2260250"/>
              <a:gd name="connsiteY109" fmla="*/ 4491605 h 6278176"/>
              <a:gd name="connsiteX110" fmla="*/ 1610386 w 2260250"/>
              <a:gd name="connsiteY110" fmla="*/ 4318857 h 6278176"/>
              <a:gd name="connsiteX111" fmla="*/ 1585058 w 2260250"/>
              <a:gd name="connsiteY111" fmla="*/ 4137666 h 6278176"/>
              <a:gd name="connsiteX112" fmla="*/ 1590686 w 2260250"/>
              <a:gd name="connsiteY112" fmla="*/ 3883305 h 6278176"/>
              <a:gd name="connsiteX113" fmla="*/ 1503446 w 2260250"/>
              <a:gd name="connsiteY113" fmla="*/ 3304661 h 6278176"/>
              <a:gd name="connsiteX114" fmla="*/ 1528341 w 2260250"/>
              <a:gd name="connsiteY114" fmla="*/ 3305094 h 6278176"/>
              <a:gd name="connsiteX115" fmla="*/ 1538514 w 2260250"/>
              <a:gd name="connsiteY115" fmla="*/ 3324576 h 6278176"/>
              <a:gd name="connsiteX116" fmla="*/ 1661258 w 2260250"/>
              <a:gd name="connsiteY116" fmla="*/ 3295786 h 6278176"/>
              <a:gd name="connsiteX117" fmla="*/ 1939648 w 2260250"/>
              <a:gd name="connsiteY117" fmla="*/ 3204649 h 6278176"/>
              <a:gd name="connsiteX118" fmla="*/ 1823400 w 2260250"/>
              <a:gd name="connsiteY118" fmla="*/ 2728183 h 6278176"/>
              <a:gd name="connsiteX119" fmla="*/ 1989437 w 2260250"/>
              <a:gd name="connsiteY119" fmla="*/ 2342852 h 6278176"/>
              <a:gd name="connsiteX120" fmla="*/ 2054813 w 2260250"/>
              <a:gd name="connsiteY120" fmla="*/ 2133519 h 6278176"/>
              <a:gd name="connsiteX121" fmla="*/ 2014765 w 2260250"/>
              <a:gd name="connsiteY121" fmla="*/ 1942370 h 6278176"/>
              <a:gd name="connsiteX122" fmla="*/ 1800885 w 2260250"/>
              <a:gd name="connsiteY122" fmla="*/ 1516992 h 6278176"/>
              <a:gd name="connsiteX123" fmla="*/ 1707584 w 2260250"/>
              <a:gd name="connsiteY123" fmla="*/ 1286226 h 6278176"/>
              <a:gd name="connsiteX124" fmla="*/ 1690482 w 2260250"/>
              <a:gd name="connsiteY124" fmla="*/ 1238168 h 6278176"/>
              <a:gd name="connsiteX125" fmla="*/ 1625106 w 2260250"/>
              <a:gd name="connsiteY125" fmla="*/ 1144650 h 6278176"/>
              <a:gd name="connsiteX126" fmla="*/ 1587656 w 2260250"/>
              <a:gd name="connsiteY126" fmla="*/ 1068234 h 6278176"/>
              <a:gd name="connsiteX127" fmla="*/ 1290000 w 2260250"/>
              <a:gd name="connsiteY127" fmla="*/ 1021692 h 6278176"/>
              <a:gd name="connsiteX128" fmla="*/ 1045164 w 2260250"/>
              <a:gd name="connsiteY128" fmla="*/ 982943 h 6278176"/>
              <a:gd name="connsiteX129" fmla="*/ 986065 w 2260250"/>
              <a:gd name="connsiteY129" fmla="*/ 892455 h 6278176"/>
              <a:gd name="connsiteX130" fmla="*/ 992344 w 2260250"/>
              <a:gd name="connsiteY130" fmla="*/ 675977 h 6278176"/>
              <a:gd name="connsiteX131" fmla="*/ 1045164 w 2260250"/>
              <a:gd name="connsiteY131" fmla="*/ 649999 h 6278176"/>
              <a:gd name="connsiteX132" fmla="*/ 1068110 w 2260250"/>
              <a:gd name="connsiteY132" fmla="*/ 527258 h 6278176"/>
              <a:gd name="connsiteX133" fmla="*/ 1035250 w 2260250"/>
              <a:gd name="connsiteY133" fmla="*/ 465029 h 6278176"/>
              <a:gd name="connsiteX134" fmla="*/ 1042460 w 2260250"/>
              <a:gd name="connsiteY134" fmla="*/ 302859 h 6278176"/>
              <a:gd name="connsiteX135" fmla="*/ 1016466 w 2260250"/>
              <a:gd name="connsiteY135" fmla="*/ 173138 h 6278176"/>
              <a:gd name="connsiteX136" fmla="*/ 925123 w 2260250"/>
              <a:gd name="connsiteY136" fmla="*/ 81481 h 6278176"/>
              <a:gd name="connsiteX137" fmla="*/ 861535 w 2260250"/>
              <a:gd name="connsiteY137" fmla="*/ 33406 h 6278176"/>
              <a:gd name="connsiteX138" fmla="*/ 831694 w 2260250"/>
              <a:gd name="connsiteY138" fmla="*/ 3922 h 6278176"/>
              <a:gd name="connsiteX139" fmla="*/ 715174 w 2260250"/>
              <a:gd name="connsiteY13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338274 w 2260250"/>
              <a:gd name="connsiteY90" fmla="*/ 4947507 h 6278176"/>
              <a:gd name="connsiteX91" fmla="*/ 1427246 w 2260250"/>
              <a:gd name="connsiteY91" fmla="*/ 5499308 h 6278176"/>
              <a:gd name="connsiteX92" fmla="*/ 1592634 w 2260250"/>
              <a:gd name="connsiteY92" fmla="*/ 5830301 h 6278176"/>
              <a:gd name="connsiteX93" fmla="*/ 1594150 w 2260250"/>
              <a:gd name="connsiteY93" fmla="*/ 5909964 h 6278176"/>
              <a:gd name="connsiteX94" fmla="*/ 1583759 w 2260250"/>
              <a:gd name="connsiteY94" fmla="*/ 6042016 h 6278176"/>
              <a:gd name="connsiteX95" fmla="*/ 1701956 w 2260250"/>
              <a:gd name="connsiteY95" fmla="*/ 6103063 h 6278176"/>
              <a:gd name="connsiteX96" fmla="*/ 1750663 w 2260250"/>
              <a:gd name="connsiteY96" fmla="*/ 6097433 h 6278176"/>
              <a:gd name="connsiteX97" fmla="*/ 1784434 w 2260250"/>
              <a:gd name="connsiteY97" fmla="*/ 6130122 h 6278176"/>
              <a:gd name="connsiteX98" fmla="*/ 1814091 w 2260250"/>
              <a:gd name="connsiteY98" fmla="*/ 6214981 h 6278176"/>
              <a:gd name="connsiteX99" fmla="*/ 2003292 w 2260250"/>
              <a:gd name="connsiteY99" fmla="*/ 6277543 h 6278176"/>
              <a:gd name="connsiteX100" fmla="*/ 2260250 w 2260250"/>
              <a:gd name="connsiteY100" fmla="*/ 6238794 h 6278176"/>
              <a:gd name="connsiteX101" fmla="*/ 2161104 w 2260250"/>
              <a:gd name="connsiteY101" fmla="*/ 6110638 h 6278176"/>
              <a:gd name="connsiteX102" fmla="*/ 1958915 w 2260250"/>
              <a:gd name="connsiteY102" fmla="*/ 5863206 h 6278176"/>
              <a:gd name="connsiteX103" fmla="*/ 1973202 w 2260250"/>
              <a:gd name="connsiteY103" fmla="*/ 5840260 h 6278176"/>
              <a:gd name="connsiteX104" fmla="*/ 1912588 w 2260250"/>
              <a:gd name="connsiteY104" fmla="*/ 5609495 h 6278176"/>
              <a:gd name="connsiteX105" fmla="*/ 1920165 w 2260250"/>
              <a:gd name="connsiteY105" fmla="*/ 5515543 h 6278176"/>
              <a:gd name="connsiteX106" fmla="*/ 1808678 w 2260250"/>
              <a:gd name="connsiteY106" fmla="*/ 5029335 h 6278176"/>
              <a:gd name="connsiteX107" fmla="*/ 1775558 w 2260250"/>
              <a:gd name="connsiteY107" fmla="*/ 4810261 h 6278176"/>
              <a:gd name="connsiteX108" fmla="*/ 1697626 w 2260250"/>
              <a:gd name="connsiteY108" fmla="*/ 4491605 h 6278176"/>
              <a:gd name="connsiteX109" fmla="*/ 1610386 w 2260250"/>
              <a:gd name="connsiteY109" fmla="*/ 4318857 h 6278176"/>
              <a:gd name="connsiteX110" fmla="*/ 1585058 w 2260250"/>
              <a:gd name="connsiteY110" fmla="*/ 4137666 h 6278176"/>
              <a:gd name="connsiteX111" fmla="*/ 1590686 w 2260250"/>
              <a:gd name="connsiteY111" fmla="*/ 3883305 h 6278176"/>
              <a:gd name="connsiteX112" fmla="*/ 1503446 w 2260250"/>
              <a:gd name="connsiteY112" fmla="*/ 3304661 h 6278176"/>
              <a:gd name="connsiteX113" fmla="*/ 1528341 w 2260250"/>
              <a:gd name="connsiteY113" fmla="*/ 3305094 h 6278176"/>
              <a:gd name="connsiteX114" fmla="*/ 1538514 w 2260250"/>
              <a:gd name="connsiteY114" fmla="*/ 3324576 h 6278176"/>
              <a:gd name="connsiteX115" fmla="*/ 1661258 w 2260250"/>
              <a:gd name="connsiteY115" fmla="*/ 3295786 h 6278176"/>
              <a:gd name="connsiteX116" fmla="*/ 1939648 w 2260250"/>
              <a:gd name="connsiteY116" fmla="*/ 3204649 h 6278176"/>
              <a:gd name="connsiteX117" fmla="*/ 1823400 w 2260250"/>
              <a:gd name="connsiteY117" fmla="*/ 2728183 h 6278176"/>
              <a:gd name="connsiteX118" fmla="*/ 1989437 w 2260250"/>
              <a:gd name="connsiteY118" fmla="*/ 2342852 h 6278176"/>
              <a:gd name="connsiteX119" fmla="*/ 2054813 w 2260250"/>
              <a:gd name="connsiteY119" fmla="*/ 2133519 h 6278176"/>
              <a:gd name="connsiteX120" fmla="*/ 2014765 w 2260250"/>
              <a:gd name="connsiteY120" fmla="*/ 1942370 h 6278176"/>
              <a:gd name="connsiteX121" fmla="*/ 1800885 w 2260250"/>
              <a:gd name="connsiteY121" fmla="*/ 1516992 h 6278176"/>
              <a:gd name="connsiteX122" fmla="*/ 1707584 w 2260250"/>
              <a:gd name="connsiteY122" fmla="*/ 1286226 h 6278176"/>
              <a:gd name="connsiteX123" fmla="*/ 1690482 w 2260250"/>
              <a:gd name="connsiteY123" fmla="*/ 1238168 h 6278176"/>
              <a:gd name="connsiteX124" fmla="*/ 1625106 w 2260250"/>
              <a:gd name="connsiteY124" fmla="*/ 1144650 h 6278176"/>
              <a:gd name="connsiteX125" fmla="*/ 1587656 w 2260250"/>
              <a:gd name="connsiteY125" fmla="*/ 1068234 h 6278176"/>
              <a:gd name="connsiteX126" fmla="*/ 1290000 w 2260250"/>
              <a:gd name="connsiteY126" fmla="*/ 1021692 h 6278176"/>
              <a:gd name="connsiteX127" fmla="*/ 1045164 w 2260250"/>
              <a:gd name="connsiteY127" fmla="*/ 982943 h 6278176"/>
              <a:gd name="connsiteX128" fmla="*/ 986065 w 2260250"/>
              <a:gd name="connsiteY128" fmla="*/ 892455 h 6278176"/>
              <a:gd name="connsiteX129" fmla="*/ 992344 w 2260250"/>
              <a:gd name="connsiteY129" fmla="*/ 675977 h 6278176"/>
              <a:gd name="connsiteX130" fmla="*/ 1045164 w 2260250"/>
              <a:gd name="connsiteY130" fmla="*/ 649999 h 6278176"/>
              <a:gd name="connsiteX131" fmla="*/ 1068110 w 2260250"/>
              <a:gd name="connsiteY131" fmla="*/ 527258 h 6278176"/>
              <a:gd name="connsiteX132" fmla="*/ 1035250 w 2260250"/>
              <a:gd name="connsiteY132" fmla="*/ 465029 h 6278176"/>
              <a:gd name="connsiteX133" fmla="*/ 1042460 w 2260250"/>
              <a:gd name="connsiteY133" fmla="*/ 302859 h 6278176"/>
              <a:gd name="connsiteX134" fmla="*/ 1016466 w 2260250"/>
              <a:gd name="connsiteY134" fmla="*/ 173138 h 6278176"/>
              <a:gd name="connsiteX135" fmla="*/ 925123 w 2260250"/>
              <a:gd name="connsiteY135" fmla="*/ 81481 h 6278176"/>
              <a:gd name="connsiteX136" fmla="*/ 861535 w 2260250"/>
              <a:gd name="connsiteY136" fmla="*/ 33406 h 6278176"/>
              <a:gd name="connsiteX137" fmla="*/ 831694 w 2260250"/>
              <a:gd name="connsiteY137" fmla="*/ 3922 h 6278176"/>
              <a:gd name="connsiteX138" fmla="*/ 715174 w 2260250"/>
              <a:gd name="connsiteY138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266836 w 2260250"/>
              <a:gd name="connsiteY90" fmla="*/ 5009420 h 6278176"/>
              <a:gd name="connsiteX91" fmla="*/ 1427246 w 2260250"/>
              <a:gd name="connsiteY91" fmla="*/ 5499308 h 6278176"/>
              <a:gd name="connsiteX92" fmla="*/ 1592634 w 2260250"/>
              <a:gd name="connsiteY92" fmla="*/ 5830301 h 6278176"/>
              <a:gd name="connsiteX93" fmla="*/ 1594150 w 2260250"/>
              <a:gd name="connsiteY93" fmla="*/ 5909964 h 6278176"/>
              <a:gd name="connsiteX94" fmla="*/ 1583759 w 2260250"/>
              <a:gd name="connsiteY94" fmla="*/ 6042016 h 6278176"/>
              <a:gd name="connsiteX95" fmla="*/ 1701956 w 2260250"/>
              <a:gd name="connsiteY95" fmla="*/ 6103063 h 6278176"/>
              <a:gd name="connsiteX96" fmla="*/ 1750663 w 2260250"/>
              <a:gd name="connsiteY96" fmla="*/ 6097433 h 6278176"/>
              <a:gd name="connsiteX97" fmla="*/ 1784434 w 2260250"/>
              <a:gd name="connsiteY97" fmla="*/ 6130122 h 6278176"/>
              <a:gd name="connsiteX98" fmla="*/ 1814091 w 2260250"/>
              <a:gd name="connsiteY98" fmla="*/ 6214981 h 6278176"/>
              <a:gd name="connsiteX99" fmla="*/ 2003292 w 2260250"/>
              <a:gd name="connsiteY99" fmla="*/ 6277543 h 6278176"/>
              <a:gd name="connsiteX100" fmla="*/ 2260250 w 2260250"/>
              <a:gd name="connsiteY100" fmla="*/ 6238794 h 6278176"/>
              <a:gd name="connsiteX101" fmla="*/ 2161104 w 2260250"/>
              <a:gd name="connsiteY101" fmla="*/ 6110638 h 6278176"/>
              <a:gd name="connsiteX102" fmla="*/ 1958915 w 2260250"/>
              <a:gd name="connsiteY102" fmla="*/ 5863206 h 6278176"/>
              <a:gd name="connsiteX103" fmla="*/ 1973202 w 2260250"/>
              <a:gd name="connsiteY103" fmla="*/ 5840260 h 6278176"/>
              <a:gd name="connsiteX104" fmla="*/ 1912588 w 2260250"/>
              <a:gd name="connsiteY104" fmla="*/ 5609495 h 6278176"/>
              <a:gd name="connsiteX105" fmla="*/ 1920165 w 2260250"/>
              <a:gd name="connsiteY105" fmla="*/ 5515543 h 6278176"/>
              <a:gd name="connsiteX106" fmla="*/ 1808678 w 2260250"/>
              <a:gd name="connsiteY106" fmla="*/ 5029335 h 6278176"/>
              <a:gd name="connsiteX107" fmla="*/ 1775558 w 2260250"/>
              <a:gd name="connsiteY107" fmla="*/ 4810261 h 6278176"/>
              <a:gd name="connsiteX108" fmla="*/ 1697626 w 2260250"/>
              <a:gd name="connsiteY108" fmla="*/ 4491605 h 6278176"/>
              <a:gd name="connsiteX109" fmla="*/ 1610386 w 2260250"/>
              <a:gd name="connsiteY109" fmla="*/ 4318857 h 6278176"/>
              <a:gd name="connsiteX110" fmla="*/ 1585058 w 2260250"/>
              <a:gd name="connsiteY110" fmla="*/ 4137666 h 6278176"/>
              <a:gd name="connsiteX111" fmla="*/ 1590686 w 2260250"/>
              <a:gd name="connsiteY111" fmla="*/ 3883305 h 6278176"/>
              <a:gd name="connsiteX112" fmla="*/ 1503446 w 2260250"/>
              <a:gd name="connsiteY112" fmla="*/ 3304661 h 6278176"/>
              <a:gd name="connsiteX113" fmla="*/ 1528341 w 2260250"/>
              <a:gd name="connsiteY113" fmla="*/ 3305094 h 6278176"/>
              <a:gd name="connsiteX114" fmla="*/ 1538514 w 2260250"/>
              <a:gd name="connsiteY114" fmla="*/ 3324576 h 6278176"/>
              <a:gd name="connsiteX115" fmla="*/ 1661258 w 2260250"/>
              <a:gd name="connsiteY115" fmla="*/ 3295786 h 6278176"/>
              <a:gd name="connsiteX116" fmla="*/ 1939648 w 2260250"/>
              <a:gd name="connsiteY116" fmla="*/ 3204649 h 6278176"/>
              <a:gd name="connsiteX117" fmla="*/ 1823400 w 2260250"/>
              <a:gd name="connsiteY117" fmla="*/ 2728183 h 6278176"/>
              <a:gd name="connsiteX118" fmla="*/ 1989437 w 2260250"/>
              <a:gd name="connsiteY118" fmla="*/ 2342852 h 6278176"/>
              <a:gd name="connsiteX119" fmla="*/ 2054813 w 2260250"/>
              <a:gd name="connsiteY119" fmla="*/ 2133519 h 6278176"/>
              <a:gd name="connsiteX120" fmla="*/ 2014765 w 2260250"/>
              <a:gd name="connsiteY120" fmla="*/ 1942370 h 6278176"/>
              <a:gd name="connsiteX121" fmla="*/ 1800885 w 2260250"/>
              <a:gd name="connsiteY121" fmla="*/ 1516992 h 6278176"/>
              <a:gd name="connsiteX122" fmla="*/ 1707584 w 2260250"/>
              <a:gd name="connsiteY122" fmla="*/ 1286226 h 6278176"/>
              <a:gd name="connsiteX123" fmla="*/ 1690482 w 2260250"/>
              <a:gd name="connsiteY123" fmla="*/ 1238168 h 6278176"/>
              <a:gd name="connsiteX124" fmla="*/ 1625106 w 2260250"/>
              <a:gd name="connsiteY124" fmla="*/ 1144650 h 6278176"/>
              <a:gd name="connsiteX125" fmla="*/ 1587656 w 2260250"/>
              <a:gd name="connsiteY125" fmla="*/ 1068234 h 6278176"/>
              <a:gd name="connsiteX126" fmla="*/ 1290000 w 2260250"/>
              <a:gd name="connsiteY126" fmla="*/ 1021692 h 6278176"/>
              <a:gd name="connsiteX127" fmla="*/ 1045164 w 2260250"/>
              <a:gd name="connsiteY127" fmla="*/ 982943 h 6278176"/>
              <a:gd name="connsiteX128" fmla="*/ 986065 w 2260250"/>
              <a:gd name="connsiteY128" fmla="*/ 892455 h 6278176"/>
              <a:gd name="connsiteX129" fmla="*/ 992344 w 2260250"/>
              <a:gd name="connsiteY129" fmla="*/ 675977 h 6278176"/>
              <a:gd name="connsiteX130" fmla="*/ 1045164 w 2260250"/>
              <a:gd name="connsiteY130" fmla="*/ 649999 h 6278176"/>
              <a:gd name="connsiteX131" fmla="*/ 1068110 w 2260250"/>
              <a:gd name="connsiteY131" fmla="*/ 527258 h 6278176"/>
              <a:gd name="connsiteX132" fmla="*/ 1035250 w 2260250"/>
              <a:gd name="connsiteY132" fmla="*/ 465029 h 6278176"/>
              <a:gd name="connsiteX133" fmla="*/ 1042460 w 2260250"/>
              <a:gd name="connsiteY133" fmla="*/ 302859 h 6278176"/>
              <a:gd name="connsiteX134" fmla="*/ 1016466 w 2260250"/>
              <a:gd name="connsiteY134" fmla="*/ 173138 h 6278176"/>
              <a:gd name="connsiteX135" fmla="*/ 925123 w 2260250"/>
              <a:gd name="connsiteY135" fmla="*/ 81481 h 6278176"/>
              <a:gd name="connsiteX136" fmla="*/ 861535 w 2260250"/>
              <a:gd name="connsiteY136" fmla="*/ 33406 h 6278176"/>
              <a:gd name="connsiteX137" fmla="*/ 831694 w 2260250"/>
              <a:gd name="connsiteY137" fmla="*/ 3922 h 6278176"/>
              <a:gd name="connsiteX138" fmla="*/ 715174 w 2260250"/>
              <a:gd name="connsiteY138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324419 w 2260250"/>
              <a:gd name="connsiteY89" fmla="*/ 4892089 h 6278176"/>
              <a:gd name="connsiteX90" fmla="*/ 1266836 w 2260250"/>
              <a:gd name="connsiteY90" fmla="*/ 5009420 h 6278176"/>
              <a:gd name="connsiteX91" fmla="*/ 1427246 w 2260250"/>
              <a:gd name="connsiteY91" fmla="*/ 5499308 h 6278176"/>
              <a:gd name="connsiteX92" fmla="*/ 1592634 w 2260250"/>
              <a:gd name="connsiteY92" fmla="*/ 5830301 h 6278176"/>
              <a:gd name="connsiteX93" fmla="*/ 1594150 w 2260250"/>
              <a:gd name="connsiteY93" fmla="*/ 5909964 h 6278176"/>
              <a:gd name="connsiteX94" fmla="*/ 1583759 w 2260250"/>
              <a:gd name="connsiteY94" fmla="*/ 6042016 h 6278176"/>
              <a:gd name="connsiteX95" fmla="*/ 1701956 w 2260250"/>
              <a:gd name="connsiteY95" fmla="*/ 6103063 h 6278176"/>
              <a:gd name="connsiteX96" fmla="*/ 1750663 w 2260250"/>
              <a:gd name="connsiteY96" fmla="*/ 6097433 h 6278176"/>
              <a:gd name="connsiteX97" fmla="*/ 1784434 w 2260250"/>
              <a:gd name="connsiteY97" fmla="*/ 6130122 h 6278176"/>
              <a:gd name="connsiteX98" fmla="*/ 1814091 w 2260250"/>
              <a:gd name="connsiteY98" fmla="*/ 6214981 h 6278176"/>
              <a:gd name="connsiteX99" fmla="*/ 2003292 w 2260250"/>
              <a:gd name="connsiteY99" fmla="*/ 6277543 h 6278176"/>
              <a:gd name="connsiteX100" fmla="*/ 2260250 w 2260250"/>
              <a:gd name="connsiteY100" fmla="*/ 6238794 h 6278176"/>
              <a:gd name="connsiteX101" fmla="*/ 2161104 w 2260250"/>
              <a:gd name="connsiteY101" fmla="*/ 6110638 h 6278176"/>
              <a:gd name="connsiteX102" fmla="*/ 1958915 w 2260250"/>
              <a:gd name="connsiteY102" fmla="*/ 5863206 h 6278176"/>
              <a:gd name="connsiteX103" fmla="*/ 1973202 w 2260250"/>
              <a:gd name="connsiteY103" fmla="*/ 5840260 h 6278176"/>
              <a:gd name="connsiteX104" fmla="*/ 1912588 w 2260250"/>
              <a:gd name="connsiteY104" fmla="*/ 5609495 h 6278176"/>
              <a:gd name="connsiteX105" fmla="*/ 1920165 w 2260250"/>
              <a:gd name="connsiteY105" fmla="*/ 5515543 h 6278176"/>
              <a:gd name="connsiteX106" fmla="*/ 1808678 w 2260250"/>
              <a:gd name="connsiteY106" fmla="*/ 5029335 h 6278176"/>
              <a:gd name="connsiteX107" fmla="*/ 1775558 w 2260250"/>
              <a:gd name="connsiteY107" fmla="*/ 4810261 h 6278176"/>
              <a:gd name="connsiteX108" fmla="*/ 1697626 w 2260250"/>
              <a:gd name="connsiteY108" fmla="*/ 4491605 h 6278176"/>
              <a:gd name="connsiteX109" fmla="*/ 1610386 w 2260250"/>
              <a:gd name="connsiteY109" fmla="*/ 4318857 h 6278176"/>
              <a:gd name="connsiteX110" fmla="*/ 1585058 w 2260250"/>
              <a:gd name="connsiteY110" fmla="*/ 4137666 h 6278176"/>
              <a:gd name="connsiteX111" fmla="*/ 1590686 w 2260250"/>
              <a:gd name="connsiteY111" fmla="*/ 3883305 h 6278176"/>
              <a:gd name="connsiteX112" fmla="*/ 1503446 w 2260250"/>
              <a:gd name="connsiteY112" fmla="*/ 3304661 h 6278176"/>
              <a:gd name="connsiteX113" fmla="*/ 1528341 w 2260250"/>
              <a:gd name="connsiteY113" fmla="*/ 3305094 h 6278176"/>
              <a:gd name="connsiteX114" fmla="*/ 1538514 w 2260250"/>
              <a:gd name="connsiteY114" fmla="*/ 3324576 h 6278176"/>
              <a:gd name="connsiteX115" fmla="*/ 1661258 w 2260250"/>
              <a:gd name="connsiteY115" fmla="*/ 3295786 h 6278176"/>
              <a:gd name="connsiteX116" fmla="*/ 1939648 w 2260250"/>
              <a:gd name="connsiteY116" fmla="*/ 3204649 h 6278176"/>
              <a:gd name="connsiteX117" fmla="*/ 1823400 w 2260250"/>
              <a:gd name="connsiteY117" fmla="*/ 2728183 h 6278176"/>
              <a:gd name="connsiteX118" fmla="*/ 1989437 w 2260250"/>
              <a:gd name="connsiteY118" fmla="*/ 2342852 h 6278176"/>
              <a:gd name="connsiteX119" fmla="*/ 2054813 w 2260250"/>
              <a:gd name="connsiteY119" fmla="*/ 2133519 h 6278176"/>
              <a:gd name="connsiteX120" fmla="*/ 2014765 w 2260250"/>
              <a:gd name="connsiteY120" fmla="*/ 1942370 h 6278176"/>
              <a:gd name="connsiteX121" fmla="*/ 1800885 w 2260250"/>
              <a:gd name="connsiteY121" fmla="*/ 1516992 h 6278176"/>
              <a:gd name="connsiteX122" fmla="*/ 1707584 w 2260250"/>
              <a:gd name="connsiteY122" fmla="*/ 1286226 h 6278176"/>
              <a:gd name="connsiteX123" fmla="*/ 1690482 w 2260250"/>
              <a:gd name="connsiteY123" fmla="*/ 1238168 h 6278176"/>
              <a:gd name="connsiteX124" fmla="*/ 1625106 w 2260250"/>
              <a:gd name="connsiteY124" fmla="*/ 1144650 h 6278176"/>
              <a:gd name="connsiteX125" fmla="*/ 1587656 w 2260250"/>
              <a:gd name="connsiteY125" fmla="*/ 1068234 h 6278176"/>
              <a:gd name="connsiteX126" fmla="*/ 1290000 w 2260250"/>
              <a:gd name="connsiteY126" fmla="*/ 1021692 h 6278176"/>
              <a:gd name="connsiteX127" fmla="*/ 1045164 w 2260250"/>
              <a:gd name="connsiteY127" fmla="*/ 982943 h 6278176"/>
              <a:gd name="connsiteX128" fmla="*/ 986065 w 2260250"/>
              <a:gd name="connsiteY128" fmla="*/ 892455 h 6278176"/>
              <a:gd name="connsiteX129" fmla="*/ 992344 w 2260250"/>
              <a:gd name="connsiteY129" fmla="*/ 675977 h 6278176"/>
              <a:gd name="connsiteX130" fmla="*/ 1045164 w 2260250"/>
              <a:gd name="connsiteY130" fmla="*/ 649999 h 6278176"/>
              <a:gd name="connsiteX131" fmla="*/ 1068110 w 2260250"/>
              <a:gd name="connsiteY131" fmla="*/ 527258 h 6278176"/>
              <a:gd name="connsiteX132" fmla="*/ 1035250 w 2260250"/>
              <a:gd name="connsiteY132" fmla="*/ 465029 h 6278176"/>
              <a:gd name="connsiteX133" fmla="*/ 1042460 w 2260250"/>
              <a:gd name="connsiteY133" fmla="*/ 302859 h 6278176"/>
              <a:gd name="connsiteX134" fmla="*/ 1016466 w 2260250"/>
              <a:gd name="connsiteY134" fmla="*/ 173138 h 6278176"/>
              <a:gd name="connsiteX135" fmla="*/ 925123 w 2260250"/>
              <a:gd name="connsiteY135" fmla="*/ 81481 h 6278176"/>
              <a:gd name="connsiteX136" fmla="*/ 861535 w 2260250"/>
              <a:gd name="connsiteY136" fmla="*/ 33406 h 6278176"/>
              <a:gd name="connsiteX137" fmla="*/ 831694 w 2260250"/>
              <a:gd name="connsiteY137" fmla="*/ 3922 h 6278176"/>
              <a:gd name="connsiteX138" fmla="*/ 715174 w 2260250"/>
              <a:gd name="connsiteY138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96710 w 2260250"/>
              <a:gd name="connsiteY88" fmla="*/ 4836670 h 6278176"/>
              <a:gd name="connsiteX89" fmla="*/ 1266836 w 2260250"/>
              <a:gd name="connsiteY89" fmla="*/ 5009420 h 6278176"/>
              <a:gd name="connsiteX90" fmla="*/ 1427246 w 2260250"/>
              <a:gd name="connsiteY90" fmla="*/ 5499308 h 6278176"/>
              <a:gd name="connsiteX91" fmla="*/ 1592634 w 2260250"/>
              <a:gd name="connsiteY91" fmla="*/ 5830301 h 6278176"/>
              <a:gd name="connsiteX92" fmla="*/ 1594150 w 2260250"/>
              <a:gd name="connsiteY92" fmla="*/ 5909964 h 6278176"/>
              <a:gd name="connsiteX93" fmla="*/ 1583759 w 2260250"/>
              <a:gd name="connsiteY93" fmla="*/ 6042016 h 6278176"/>
              <a:gd name="connsiteX94" fmla="*/ 1701956 w 2260250"/>
              <a:gd name="connsiteY94" fmla="*/ 6103063 h 6278176"/>
              <a:gd name="connsiteX95" fmla="*/ 1750663 w 2260250"/>
              <a:gd name="connsiteY95" fmla="*/ 6097433 h 6278176"/>
              <a:gd name="connsiteX96" fmla="*/ 1784434 w 2260250"/>
              <a:gd name="connsiteY96" fmla="*/ 6130122 h 6278176"/>
              <a:gd name="connsiteX97" fmla="*/ 1814091 w 2260250"/>
              <a:gd name="connsiteY97" fmla="*/ 6214981 h 6278176"/>
              <a:gd name="connsiteX98" fmla="*/ 2003292 w 2260250"/>
              <a:gd name="connsiteY98" fmla="*/ 6277543 h 6278176"/>
              <a:gd name="connsiteX99" fmla="*/ 2260250 w 2260250"/>
              <a:gd name="connsiteY99" fmla="*/ 6238794 h 6278176"/>
              <a:gd name="connsiteX100" fmla="*/ 2161104 w 2260250"/>
              <a:gd name="connsiteY100" fmla="*/ 6110638 h 6278176"/>
              <a:gd name="connsiteX101" fmla="*/ 1958915 w 2260250"/>
              <a:gd name="connsiteY101" fmla="*/ 5863206 h 6278176"/>
              <a:gd name="connsiteX102" fmla="*/ 1973202 w 2260250"/>
              <a:gd name="connsiteY102" fmla="*/ 5840260 h 6278176"/>
              <a:gd name="connsiteX103" fmla="*/ 1912588 w 2260250"/>
              <a:gd name="connsiteY103" fmla="*/ 5609495 h 6278176"/>
              <a:gd name="connsiteX104" fmla="*/ 1920165 w 2260250"/>
              <a:gd name="connsiteY104" fmla="*/ 5515543 h 6278176"/>
              <a:gd name="connsiteX105" fmla="*/ 1808678 w 2260250"/>
              <a:gd name="connsiteY105" fmla="*/ 5029335 h 6278176"/>
              <a:gd name="connsiteX106" fmla="*/ 1775558 w 2260250"/>
              <a:gd name="connsiteY106" fmla="*/ 4810261 h 6278176"/>
              <a:gd name="connsiteX107" fmla="*/ 1697626 w 2260250"/>
              <a:gd name="connsiteY107" fmla="*/ 4491605 h 6278176"/>
              <a:gd name="connsiteX108" fmla="*/ 1610386 w 2260250"/>
              <a:gd name="connsiteY108" fmla="*/ 4318857 h 6278176"/>
              <a:gd name="connsiteX109" fmla="*/ 1585058 w 2260250"/>
              <a:gd name="connsiteY109" fmla="*/ 4137666 h 6278176"/>
              <a:gd name="connsiteX110" fmla="*/ 1590686 w 2260250"/>
              <a:gd name="connsiteY110" fmla="*/ 3883305 h 6278176"/>
              <a:gd name="connsiteX111" fmla="*/ 1503446 w 2260250"/>
              <a:gd name="connsiteY111" fmla="*/ 3304661 h 6278176"/>
              <a:gd name="connsiteX112" fmla="*/ 1528341 w 2260250"/>
              <a:gd name="connsiteY112" fmla="*/ 3305094 h 6278176"/>
              <a:gd name="connsiteX113" fmla="*/ 1538514 w 2260250"/>
              <a:gd name="connsiteY113" fmla="*/ 3324576 h 6278176"/>
              <a:gd name="connsiteX114" fmla="*/ 1661258 w 2260250"/>
              <a:gd name="connsiteY114" fmla="*/ 3295786 h 6278176"/>
              <a:gd name="connsiteX115" fmla="*/ 1939648 w 2260250"/>
              <a:gd name="connsiteY115" fmla="*/ 3204649 h 6278176"/>
              <a:gd name="connsiteX116" fmla="*/ 1823400 w 2260250"/>
              <a:gd name="connsiteY116" fmla="*/ 2728183 h 6278176"/>
              <a:gd name="connsiteX117" fmla="*/ 1989437 w 2260250"/>
              <a:gd name="connsiteY117" fmla="*/ 2342852 h 6278176"/>
              <a:gd name="connsiteX118" fmla="*/ 2054813 w 2260250"/>
              <a:gd name="connsiteY118" fmla="*/ 2133519 h 6278176"/>
              <a:gd name="connsiteX119" fmla="*/ 2014765 w 2260250"/>
              <a:gd name="connsiteY119" fmla="*/ 1942370 h 6278176"/>
              <a:gd name="connsiteX120" fmla="*/ 1800885 w 2260250"/>
              <a:gd name="connsiteY120" fmla="*/ 1516992 h 6278176"/>
              <a:gd name="connsiteX121" fmla="*/ 1707584 w 2260250"/>
              <a:gd name="connsiteY121" fmla="*/ 1286226 h 6278176"/>
              <a:gd name="connsiteX122" fmla="*/ 1690482 w 2260250"/>
              <a:gd name="connsiteY122" fmla="*/ 1238168 h 6278176"/>
              <a:gd name="connsiteX123" fmla="*/ 1625106 w 2260250"/>
              <a:gd name="connsiteY123" fmla="*/ 1144650 h 6278176"/>
              <a:gd name="connsiteX124" fmla="*/ 1587656 w 2260250"/>
              <a:gd name="connsiteY124" fmla="*/ 1068234 h 6278176"/>
              <a:gd name="connsiteX125" fmla="*/ 1290000 w 2260250"/>
              <a:gd name="connsiteY125" fmla="*/ 1021692 h 6278176"/>
              <a:gd name="connsiteX126" fmla="*/ 1045164 w 2260250"/>
              <a:gd name="connsiteY126" fmla="*/ 982943 h 6278176"/>
              <a:gd name="connsiteX127" fmla="*/ 986065 w 2260250"/>
              <a:gd name="connsiteY127" fmla="*/ 892455 h 6278176"/>
              <a:gd name="connsiteX128" fmla="*/ 992344 w 2260250"/>
              <a:gd name="connsiteY128" fmla="*/ 675977 h 6278176"/>
              <a:gd name="connsiteX129" fmla="*/ 1045164 w 2260250"/>
              <a:gd name="connsiteY129" fmla="*/ 649999 h 6278176"/>
              <a:gd name="connsiteX130" fmla="*/ 1068110 w 2260250"/>
              <a:gd name="connsiteY130" fmla="*/ 527258 h 6278176"/>
              <a:gd name="connsiteX131" fmla="*/ 1035250 w 2260250"/>
              <a:gd name="connsiteY131" fmla="*/ 465029 h 6278176"/>
              <a:gd name="connsiteX132" fmla="*/ 1042460 w 2260250"/>
              <a:gd name="connsiteY132" fmla="*/ 302859 h 6278176"/>
              <a:gd name="connsiteX133" fmla="*/ 1016466 w 2260250"/>
              <a:gd name="connsiteY133" fmla="*/ 173138 h 6278176"/>
              <a:gd name="connsiteX134" fmla="*/ 925123 w 2260250"/>
              <a:gd name="connsiteY134" fmla="*/ 81481 h 6278176"/>
              <a:gd name="connsiteX135" fmla="*/ 861535 w 2260250"/>
              <a:gd name="connsiteY135" fmla="*/ 33406 h 6278176"/>
              <a:gd name="connsiteX136" fmla="*/ 831694 w 2260250"/>
              <a:gd name="connsiteY136" fmla="*/ 3922 h 6278176"/>
              <a:gd name="connsiteX137" fmla="*/ 715174 w 2260250"/>
              <a:gd name="connsiteY13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82856 w 2260250"/>
              <a:gd name="connsiteY87" fmla="*/ 4795107 h 6278176"/>
              <a:gd name="connsiteX88" fmla="*/ 1266836 w 2260250"/>
              <a:gd name="connsiteY88" fmla="*/ 5009420 h 6278176"/>
              <a:gd name="connsiteX89" fmla="*/ 1427246 w 2260250"/>
              <a:gd name="connsiteY89" fmla="*/ 5499308 h 6278176"/>
              <a:gd name="connsiteX90" fmla="*/ 1592634 w 2260250"/>
              <a:gd name="connsiteY90" fmla="*/ 5830301 h 6278176"/>
              <a:gd name="connsiteX91" fmla="*/ 1594150 w 2260250"/>
              <a:gd name="connsiteY91" fmla="*/ 5909964 h 6278176"/>
              <a:gd name="connsiteX92" fmla="*/ 1583759 w 2260250"/>
              <a:gd name="connsiteY92" fmla="*/ 6042016 h 6278176"/>
              <a:gd name="connsiteX93" fmla="*/ 1701956 w 2260250"/>
              <a:gd name="connsiteY93" fmla="*/ 6103063 h 6278176"/>
              <a:gd name="connsiteX94" fmla="*/ 1750663 w 2260250"/>
              <a:gd name="connsiteY94" fmla="*/ 6097433 h 6278176"/>
              <a:gd name="connsiteX95" fmla="*/ 1784434 w 2260250"/>
              <a:gd name="connsiteY95" fmla="*/ 6130122 h 6278176"/>
              <a:gd name="connsiteX96" fmla="*/ 1814091 w 2260250"/>
              <a:gd name="connsiteY96" fmla="*/ 6214981 h 6278176"/>
              <a:gd name="connsiteX97" fmla="*/ 2003292 w 2260250"/>
              <a:gd name="connsiteY97" fmla="*/ 6277543 h 6278176"/>
              <a:gd name="connsiteX98" fmla="*/ 2260250 w 2260250"/>
              <a:gd name="connsiteY98" fmla="*/ 6238794 h 6278176"/>
              <a:gd name="connsiteX99" fmla="*/ 2161104 w 2260250"/>
              <a:gd name="connsiteY99" fmla="*/ 6110638 h 6278176"/>
              <a:gd name="connsiteX100" fmla="*/ 1958915 w 2260250"/>
              <a:gd name="connsiteY100" fmla="*/ 5863206 h 6278176"/>
              <a:gd name="connsiteX101" fmla="*/ 1973202 w 2260250"/>
              <a:gd name="connsiteY101" fmla="*/ 5840260 h 6278176"/>
              <a:gd name="connsiteX102" fmla="*/ 1912588 w 2260250"/>
              <a:gd name="connsiteY102" fmla="*/ 5609495 h 6278176"/>
              <a:gd name="connsiteX103" fmla="*/ 1920165 w 2260250"/>
              <a:gd name="connsiteY103" fmla="*/ 5515543 h 6278176"/>
              <a:gd name="connsiteX104" fmla="*/ 1808678 w 2260250"/>
              <a:gd name="connsiteY104" fmla="*/ 5029335 h 6278176"/>
              <a:gd name="connsiteX105" fmla="*/ 1775558 w 2260250"/>
              <a:gd name="connsiteY105" fmla="*/ 4810261 h 6278176"/>
              <a:gd name="connsiteX106" fmla="*/ 1697626 w 2260250"/>
              <a:gd name="connsiteY106" fmla="*/ 4491605 h 6278176"/>
              <a:gd name="connsiteX107" fmla="*/ 1610386 w 2260250"/>
              <a:gd name="connsiteY107" fmla="*/ 4318857 h 6278176"/>
              <a:gd name="connsiteX108" fmla="*/ 1585058 w 2260250"/>
              <a:gd name="connsiteY108" fmla="*/ 4137666 h 6278176"/>
              <a:gd name="connsiteX109" fmla="*/ 1590686 w 2260250"/>
              <a:gd name="connsiteY109" fmla="*/ 3883305 h 6278176"/>
              <a:gd name="connsiteX110" fmla="*/ 1503446 w 2260250"/>
              <a:gd name="connsiteY110" fmla="*/ 3304661 h 6278176"/>
              <a:gd name="connsiteX111" fmla="*/ 1528341 w 2260250"/>
              <a:gd name="connsiteY111" fmla="*/ 3305094 h 6278176"/>
              <a:gd name="connsiteX112" fmla="*/ 1538514 w 2260250"/>
              <a:gd name="connsiteY112" fmla="*/ 3324576 h 6278176"/>
              <a:gd name="connsiteX113" fmla="*/ 1661258 w 2260250"/>
              <a:gd name="connsiteY113" fmla="*/ 3295786 h 6278176"/>
              <a:gd name="connsiteX114" fmla="*/ 1939648 w 2260250"/>
              <a:gd name="connsiteY114" fmla="*/ 3204649 h 6278176"/>
              <a:gd name="connsiteX115" fmla="*/ 1823400 w 2260250"/>
              <a:gd name="connsiteY115" fmla="*/ 2728183 h 6278176"/>
              <a:gd name="connsiteX116" fmla="*/ 1989437 w 2260250"/>
              <a:gd name="connsiteY116" fmla="*/ 2342852 h 6278176"/>
              <a:gd name="connsiteX117" fmla="*/ 2054813 w 2260250"/>
              <a:gd name="connsiteY117" fmla="*/ 2133519 h 6278176"/>
              <a:gd name="connsiteX118" fmla="*/ 2014765 w 2260250"/>
              <a:gd name="connsiteY118" fmla="*/ 1942370 h 6278176"/>
              <a:gd name="connsiteX119" fmla="*/ 1800885 w 2260250"/>
              <a:gd name="connsiteY119" fmla="*/ 1516992 h 6278176"/>
              <a:gd name="connsiteX120" fmla="*/ 1707584 w 2260250"/>
              <a:gd name="connsiteY120" fmla="*/ 1286226 h 6278176"/>
              <a:gd name="connsiteX121" fmla="*/ 1690482 w 2260250"/>
              <a:gd name="connsiteY121" fmla="*/ 1238168 h 6278176"/>
              <a:gd name="connsiteX122" fmla="*/ 1625106 w 2260250"/>
              <a:gd name="connsiteY122" fmla="*/ 1144650 h 6278176"/>
              <a:gd name="connsiteX123" fmla="*/ 1587656 w 2260250"/>
              <a:gd name="connsiteY123" fmla="*/ 1068234 h 6278176"/>
              <a:gd name="connsiteX124" fmla="*/ 1290000 w 2260250"/>
              <a:gd name="connsiteY124" fmla="*/ 1021692 h 6278176"/>
              <a:gd name="connsiteX125" fmla="*/ 1045164 w 2260250"/>
              <a:gd name="connsiteY125" fmla="*/ 982943 h 6278176"/>
              <a:gd name="connsiteX126" fmla="*/ 986065 w 2260250"/>
              <a:gd name="connsiteY126" fmla="*/ 892455 h 6278176"/>
              <a:gd name="connsiteX127" fmla="*/ 992344 w 2260250"/>
              <a:gd name="connsiteY127" fmla="*/ 675977 h 6278176"/>
              <a:gd name="connsiteX128" fmla="*/ 1045164 w 2260250"/>
              <a:gd name="connsiteY128" fmla="*/ 649999 h 6278176"/>
              <a:gd name="connsiteX129" fmla="*/ 1068110 w 2260250"/>
              <a:gd name="connsiteY129" fmla="*/ 527258 h 6278176"/>
              <a:gd name="connsiteX130" fmla="*/ 1035250 w 2260250"/>
              <a:gd name="connsiteY130" fmla="*/ 465029 h 6278176"/>
              <a:gd name="connsiteX131" fmla="*/ 1042460 w 2260250"/>
              <a:gd name="connsiteY131" fmla="*/ 302859 h 6278176"/>
              <a:gd name="connsiteX132" fmla="*/ 1016466 w 2260250"/>
              <a:gd name="connsiteY132" fmla="*/ 173138 h 6278176"/>
              <a:gd name="connsiteX133" fmla="*/ 925123 w 2260250"/>
              <a:gd name="connsiteY133" fmla="*/ 81481 h 6278176"/>
              <a:gd name="connsiteX134" fmla="*/ 861535 w 2260250"/>
              <a:gd name="connsiteY134" fmla="*/ 33406 h 6278176"/>
              <a:gd name="connsiteX135" fmla="*/ 831694 w 2260250"/>
              <a:gd name="connsiteY135" fmla="*/ 3922 h 6278176"/>
              <a:gd name="connsiteX136" fmla="*/ 715174 w 2260250"/>
              <a:gd name="connsiteY136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55146 w 2260250"/>
              <a:gd name="connsiteY86" fmla="*/ 4739689 h 6278176"/>
              <a:gd name="connsiteX87" fmla="*/ 1266836 w 2260250"/>
              <a:gd name="connsiteY87" fmla="*/ 5009420 h 6278176"/>
              <a:gd name="connsiteX88" fmla="*/ 1427246 w 2260250"/>
              <a:gd name="connsiteY88" fmla="*/ 5499308 h 6278176"/>
              <a:gd name="connsiteX89" fmla="*/ 1592634 w 2260250"/>
              <a:gd name="connsiteY89" fmla="*/ 5830301 h 6278176"/>
              <a:gd name="connsiteX90" fmla="*/ 1594150 w 2260250"/>
              <a:gd name="connsiteY90" fmla="*/ 5909964 h 6278176"/>
              <a:gd name="connsiteX91" fmla="*/ 1583759 w 2260250"/>
              <a:gd name="connsiteY91" fmla="*/ 6042016 h 6278176"/>
              <a:gd name="connsiteX92" fmla="*/ 1701956 w 2260250"/>
              <a:gd name="connsiteY92" fmla="*/ 6103063 h 6278176"/>
              <a:gd name="connsiteX93" fmla="*/ 1750663 w 2260250"/>
              <a:gd name="connsiteY93" fmla="*/ 6097433 h 6278176"/>
              <a:gd name="connsiteX94" fmla="*/ 1784434 w 2260250"/>
              <a:gd name="connsiteY94" fmla="*/ 6130122 h 6278176"/>
              <a:gd name="connsiteX95" fmla="*/ 1814091 w 2260250"/>
              <a:gd name="connsiteY95" fmla="*/ 6214981 h 6278176"/>
              <a:gd name="connsiteX96" fmla="*/ 2003292 w 2260250"/>
              <a:gd name="connsiteY96" fmla="*/ 6277543 h 6278176"/>
              <a:gd name="connsiteX97" fmla="*/ 2260250 w 2260250"/>
              <a:gd name="connsiteY97" fmla="*/ 6238794 h 6278176"/>
              <a:gd name="connsiteX98" fmla="*/ 2161104 w 2260250"/>
              <a:gd name="connsiteY98" fmla="*/ 6110638 h 6278176"/>
              <a:gd name="connsiteX99" fmla="*/ 1958915 w 2260250"/>
              <a:gd name="connsiteY99" fmla="*/ 5863206 h 6278176"/>
              <a:gd name="connsiteX100" fmla="*/ 1973202 w 2260250"/>
              <a:gd name="connsiteY100" fmla="*/ 5840260 h 6278176"/>
              <a:gd name="connsiteX101" fmla="*/ 1912588 w 2260250"/>
              <a:gd name="connsiteY101" fmla="*/ 5609495 h 6278176"/>
              <a:gd name="connsiteX102" fmla="*/ 1920165 w 2260250"/>
              <a:gd name="connsiteY102" fmla="*/ 5515543 h 6278176"/>
              <a:gd name="connsiteX103" fmla="*/ 1808678 w 2260250"/>
              <a:gd name="connsiteY103" fmla="*/ 5029335 h 6278176"/>
              <a:gd name="connsiteX104" fmla="*/ 1775558 w 2260250"/>
              <a:gd name="connsiteY104" fmla="*/ 4810261 h 6278176"/>
              <a:gd name="connsiteX105" fmla="*/ 1697626 w 2260250"/>
              <a:gd name="connsiteY105" fmla="*/ 4491605 h 6278176"/>
              <a:gd name="connsiteX106" fmla="*/ 1610386 w 2260250"/>
              <a:gd name="connsiteY106" fmla="*/ 4318857 h 6278176"/>
              <a:gd name="connsiteX107" fmla="*/ 1585058 w 2260250"/>
              <a:gd name="connsiteY107" fmla="*/ 4137666 h 6278176"/>
              <a:gd name="connsiteX108" fmla="*/ 1590686 w 2260250"/>
              <a:gd name="connsiteY108" fmla="*/ 3883305 h 6278176"/>
              <a:gd name="connsiteX109" fmla="*/ 1503446 w 2260250"/>
              <a:gd name="connsiteY109" fmla="*/ 3304661 h 6278176"/>
              <a:gd name="connsiteX110" fmla="*/ 1528341 w 2260250"/>
              <a:gd name="connsiteY110" fmla="*/ 3305094 h 6278176"/>
              <a:gd name="connsiteX111" fmla="*/ 1538514 w 2260250"/>
              <a:gd name="connsiteY111" fmla="*/ 3324576 h 6278176"/>
              <a:gd name="connsiteX112" fmla="*/ 1661258 w 2260250"/>
              <a:gd name="connsiteY112" fmla="*/ 3295786 h 6278176"/>
              <a:gd name="connsiteX113" fmla="*/ 1939648 w 2260250"/>
              <a:gd name="connsiteY113" fmla="*/ 3204649 h 6278176"/>
              <a:gd name="connsiteX114" fmla="*/ 1823400 w 2260250"/>
              <a:gd name="connsiteY114" fmla="*/ 2728183 h 6278176"/>
              <a:gd name="connsiteX115" fmla="*/ 1989437 w 2260250"/>
              <a:gd name="connsiteY115" fmla="*/ 2342852 h 6278176"/>
              <a:gd name="connsiteX116" fmla="*/ 2054813 w 2260250"/>
              <a:gd name="connsiteY116" fmla="*/ 2133519 h 6278176"/>
              <a:gd name="connsiteX117" fmla="*/ 2014765 w 2260250"/>
              <a:gd name="connsiteY117" fmla="*/ 1942370 h 6278176"/>
              <a:gd name="connsiteX118" fmla="*/ 1800885 w 2260250"/>
              <a:gd name="connsiteY118" fmla="*/ 1516992 h 6278176"/>
              <a:gd name="connsiteX119" fmla="*/ 1707584 w 2260250"/>
              <a:gd name="connsiteY119" fmla="*/ 1286226 h 6278176"/>
              <a:gd name="connsiteX120" fmla="*/ 1690482 w 2260250"/>
              <a:gd name="connsiteY120" fmla="*/ 1238168 h 6278176"/>
              <a:gd name="connsiteX121" fmla="*/ 1625106 w 2260250"/>
              <a:gd name="connsiteY121" fmla="*/ 1144650 h 6278176"/>
              <a:gd name="connsiteX122" fmla="*/ 1587656 w 2260250"/>
              <a:gd name="connsiteY122" fmla="*/ 1068234 h 6278176"/>
              <a:gd name="connsiteX123" fmla="*/ 1290000 w 2260250"/>
              <a:gd name="connsiteY123" fmla="*/ 1021692 h 6278176"/>
              <a:gd name="connsiteX124" fmla="*/ 1045164 w 2260250"/>
              <a:gd name="connsiteY124" fmla="*/ 982943 h 6278176"/>
              <a:gd name="connsiteX125" fmla="*/ 986065 w 2260250"/>
              <a:gd name="connsiteY125" fmla="*/ 892455 h 6278176"/>
              <a:gd name="connsiteX126" fmla="*/ 992344 w 2260250"/>
              <a:gd name="connsiteY126" fmla="*/ 675977 h 6278176"/>
              <a:gd name="connsiteX127" fmla="*/ 1045164 w 2260250"/>
              <a:gd name="connsiteY127" fmla="*/ 649999 h 6278176"/>
              <a:gd name="connsiteX128" fmla="*/ 1068110 w 2260250"/>
              <a:gd name="connsiteY128" fmla="*/ 527258 h 6278176"/>
              <a:gd name="connsiteX129" fmla="*/ 1035250 w 2260250"/>
              <a:gd name="connsiteY129" fmla="*/ 465029 h 6278176"/>
              <a:gd name="connsiteX130" fmla="*/ 1042460 w 2260250"/>
              <a:gd name="connsiteY130" fmla="*/ 302859 h 6278176"/>
              <a:gd name="connsiteX131" fmla="*/ 1016466 w 2260250"/>
              <a:gd name="connsiteY131" fmla="*/ 173138 h 6278176"/>
              <a:gd name="connsiteX132" fmla="*/ 925123 w 2260250"/>
              <a:gd name="connsiteY132" fmla="*/ 81481 h 6278176"/>
              <a:gd name="connsiteX133" fmla="*/ 861535 w 2260250"/>
              <a:gd name="connsiteY133" fmla="*/ 33406 h 6278176"/>
              <a:gd name="connsiteX134" fmla="*/ 831694 w 2260250"/>
              <a:gd name="connsiteY134" fmla="*/ 3922 h 6278176"/>
              <a:gd name="connsiteX135" fmla="*/ 715174 w 2260250"/>
              <a:gd name="connsiteY13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41292 w 2260250"/>
              <a:gd name="connsiteY85" fmla="*/ 4670416 h 6278176"/>
              <a:gd name="connsiteX86" fmla="*/ 1266836 w 2260250"/>
              <a:gd name="connsiteY86" fmla="*/ 5009420 h 6278176"/>
              <a:gd name="connsiteX87" fmla="*/ 1427246 w 2260250"/>
              <a:gd name="connsiteY87" fmla="*/ 5499308 h 6278176"/>
              <a:gd name="connsiteX88" fmla="*/ 1592634 w 2260250"/>
              <a:gd name="connsiteY88" fmla="*/ 5830301 h 6278176"/>
              <a:gd name="connsiteX89" fmla="*/ 1594150 w 2260250"/>
              <a:gd name="connsiteY89" fmla="*/ 5909964 h 6278176"/>
              <a:gd name="connsiteX90" fmla="*/ 1583759 w 2260250"/>
              <a:gd name="connsiteY90" fmla="*/ 6042016 h 6278176"/>
              <a:gd name="connsiteX91" fmla="*/ 1701956 w 2260250"/>
              <a:gd name="connsiteY91" fmla="*/ 6103063 h 6278176"/>
              <a:gd name="connsiteX92" fmla="*/ 1750663 w 2260250"/>
              <a:gd name="connsiteY92" fmla="*/ 6097433 h 6278176"/>
              <a:gd name="connsiteX93" fmla="*/ 1784434 w 2260250"/>
              <a:gd name="connsiteY93" fmla="*/ 6130122 h 6278176"/>
              <a:gd name="connsiteX94" fmla="*/ 1814091 w 2260250"/>
              <a:gd name="connsiteY94" fmla="*/ 6214981 h 6278176"/>
              <a:gd name="connsiteX95" fmla="*/ 2003292 w 2260250"/>
              <a:gd name="connsiteY95" fmla="*/ 6277543 h 6278176"/>
              <a:gd name="connsiteX96" fmla="*/ 2260250 w 2260250"/>
              <a:gd name="connsiteY96" fmla="*/ 6238794 h 6278176"/>
              <a:gd name="connsiteX97" fmla="*/ 2161104 w 2260250"/>
              <a:gd name="connsiteY97" fmla="*/ 6110638 h 6278176"/>
              <a:gd name="connsiteX98" fmla="*/ 1958915 w 2260250"/>
              <a:gd name="connsiteY98" fmla="*/ 5863206 h 6278176"/>
              <a:gd name="connsiteX99" fmla="*/ 1973202 w 2260250"/>
              <a:gd name="connsiteY99" fmla="*/ 5840260 h 6278176"/>
              <a:gd name="connsiteX100" fmla="*/ 1912588 w 2260250"/>
              <a:gd name="connsiteY100" fmla="*/ 5609495 h 6278176"/>
              <a:gd name="connsiteX101" fmla="*/ 1920165 w 2260250"/>
              <a:gd name="connsiteY101" fmla="*/ 5515543 h 6278176"/>
              <a:gd name="connsiteX102" fmla="*/ 1808678 w 2260250"/>
              <a:gd name="connsiteY102" fmla="*/ 5029335 h 6278176"/>
              <a:gd name="connsiteX103" fmla="*/ 1775558 w 2260250"/>
              <a:gd name="connsiteY103" fmla="*/ 4810261 h 6278176"/>
              <a:gd name="connsiteX104" fmla="*/ 1697626 w 2260250"/>
              <a:gd name="connsiteY104" fmla="*/ 4491605 h 6278176"/>
              <a:gd name="connsiteX105" fmla="*/ 1610386 w 2260250"/>
              <a:gd name="connsiteY105" fmla="*/ 4318857 h 6278176"/>
              <a:gd name="connsiteX106" fmla="*/ 1585058 w 2260250"/>
              <a:gd name="connsiteY106" fmla="*/ 4137666 h 6278176"/>
              <a:gd name="connsiteX107" fmla="*/ 1590686 w 2260250"/>
              <a:gd name="connsiteY107" fmla="*/ 3883305 h 6278176"/>
              <a:gd name="connsiteX108" fmla="*/ 1503446 w 2260250"/>
              <a:gd name="connsiteY108" fmla="*/ 3304661 h 6278176"/>
              <a:gd name="connsiteX109" fmla="*/ 1528341 w 2260250"/>
              <a:gd name="connsiteY109" fmla="*/ 3305094 h 6278176"/>
              <a:gd name="connsiteX110" fmla="*/ 1538514 w 2260250"/>
              <a:gd name="connsiteY110" fmla="*/ 3324576 h 6278176"/>
              <a:gd name="connsiteX111" fmla="*/ 1661258 w 2260250"/>
              <a:gd name="connsiteY111" fmla="*/ 3295786 h 6278176"/>
              <a:gd name="connsiteX112" fmla="*/ 1939648 w 2260250"/>
              <a:gd name="connsiteY112" fmla="*/ 3204649 h 6278176"/>
              <a:gd name="connsiteX113" fmla="*/ 1823400 w 2260250"/>
              <a:gd name="connsiteY113" fmla="*/ 2728183 h 6278176"/>
              <a:gd name="connsiteX114" fmla="*/ 1989437 w 2260250"/>
              <a:gd name="connsiteY114" fmla="*/ 2342852 h 6278176"/>
              <a:gd name="connsiteX115" fmla="*/ 2054813 w 2260250"/>
              <a:gd name="connsiteY115" fmla="*/ 2133519 h 6278176"/>
              <a:gd name="connsiteX116" fmla="*/ 2014765 w 2260250"/>
              <a:gd name="connsiteY116" fmla="*/ 1942370 h 6278176"/>
              <a:gd name="connsiteX117" fmla="*/ 1800885 w 2260250"/>
              <a:gd name="connsiteY117" fmla="*/ 1516992 h 6278176"/>
              <a:gd name="connsiteX118" fmla="*/ 1707584 w 2260250"/>
              <a:gd name="connsiteY118" fmla="*/ 1286226 h 6278176"/>
              <a:gd name="connsiteX119" fmla="*/ 1690482 w 2260250"/>
              <a:gd name="connsiteY119" fmla="*/ 1238168 h 6278176"/>
              <a:gd name="connsiteX120" fmla="*/ 1625106 w 2260250"/>
              <a:gd name="connsiteY120" fmla="*/ 1144650 h 6278176"/>
              <a:gd name="connsiteX121" fmla="*/ 1587656 w 2260250"/>
              <a:gd name="connsiteY121" fmla="*/ 1068234 h 6278176"/>
              <a:gd name="connsiteX122" fmla="*/ 1290000 w 2260250"/>
              <a:gd name="connsiteY122" fmla="*/ 1021692 h 6278176"/>
              <a:gd name="connsiteX123" fmla="*/ 1045164 w 2260250"/>
              <a:gd name="connsiteY123" fmla="*/ 982943 h 6278176"/>
              <a:gd name="connsiteX124" fmla="*/ 986065 w 2260250"/>
              <a:gd name="connsiteY124" fmla="*/ 892455 h 6278176"/>
              <a:gd name="connsiteX125" fmla="*/ 992344 w 2260250"/>
              <a:gd name="connsiteY125" fmla="*/ 675977 h 6278176"/>
              <a:gd name="connsiteX126" fmla="*/ 1045164 w 2260250"/>
              <a:gd name="connsiteY126" fmla="*/ 649999 h 6278176"/>
              <a:gd name="connsiteX127" fmla="*/ 1068110 w 2260250"/>
              <a:gd name="connsiteY127" fmla="*/ 527258 h 6278176"/>
              <a:gd name="connsiteX128" fmla="*/ 1035250 w 2260250"/>
              <a:gd name="connsiteY128" fmla="*/ 465029 h 6278176"/>
              <a:gd name="connsiteX129" fmla="*/ 1042460 w 2260250"/>
              <a:gd name="connsiteY129" fmla="*/ 302859 h 6278176"/>
              <a:gd name="connsiteX130" fmla="*/ 1016466 w 2260250"/>
              <a:gd name="connsiteY130" fmla="*/ 173138 h 6278176"/>
              <a:gd name="connsiteX131" fmla="*/ 925123 w 2260250"/>
              <a:gd name="connsiteY131" fmla="*/ 81481 h 6278176"/>
              <a:gd name="connsiteX132" fmla="*/ 861535 w 2260250"/>
              <a:gd name="connsiteY132" fmla="*/ 33406 h 6278176"/>
              <a:gd name="connsiteX133" fmla="*/ 831694 w 2260250"/>
              <a:gd name="connsiteY133" fmla="*/ 3922 h 6278176"/>
              <a:gd name="connsiteX134" fmla="*/ 715174 w 2260250"/>
              <a:gd name="connsiteY134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27437 w 2260250"/>
              <a:gd name="connsiteY84" fmla="*/ 4614998 h 6278176"/>
              <a:gd name="connsiteX85" fmla="*/ 1266836 w 2260250"/>
              <a:gd name="connsiteY85" fmla="*/ 5009420 h 6278176"/>
              <a:gd name="connsiteX86" fmla="*/ 1427246 w 2260250"/>
              <a:gd name="connsiteY86" fmla="*/ 5499308 h 6278176"/>
              <a:gd name="connsiteX87" fmla="*/ 1592634 w 2260250"/>
              <a:gd name="connsiteY87" fmla="*/ 5830301 h 6278176"/>
              <a:gd name="connsiteX88" fmla="*/ 1594150 w 2260250"/>
              <a:gd name="connsiteY88" fmla="*/ 5909964 h 6278176"/>
              <a:gd name="connsiteX89" fmla="*/ 1583759 w 2260250"/>
              <a:gd name="connsiteY89" fmla="*/ 6042016 h 6278176"/>
              <a:gd name="connsiteX90" fmla="*/ 1701956 w 2260250"/>
              <a:gd name="connsiteY90" fmla="*/ 6103063 h 6278176"/>
              <a:gd name="connsiteX91" fmla="*/ 1750663 w 2260250"/>
              <a:gd name="connsiteY91" fmla="*/ 6097433 h 6278176"/>
              <a:gd name="connsiteX92" fmla="*/ 1784434 w 2260250"/>
              <a:gd name="connsiteY92" fmla="*/ 6130122 h 6278176"/>
              <a:gd name="connsiteX93" fmla="*/ 1814091 w 2260250"/>
              <a:gd name="connsiteY93" fmla="*/ 6214981 h 6278176"/>
              <a:gd name="connsiteX94" fmla="*/ 2003292 w 2260250"/>
              <a:gd name="connsiteY94" fmla="*/ 6277543 h 6278176"/>
              <a:gd name="connsiteX95" fmla="*/ 2260250 w 2260250"/>
              <a:gd name="connsiteY95" fmla="*/ 6238794 h 6278176"/>
              <a:gd name="connsiteX96" fmla="*/ 2161104 w 2260250"/>
              <a:gd name="connsiteY96" fmla="*/ 6110638 h 6278176"/>
              <a:gd name="connsiteX97" fmla="*/ 1958915 w 2260250"/>
              <a:gd name="connsiteY97" fmla="*/ 5863206 h 6278176"/>
              <a:gd name="connsiteX98" fmla="*/ 1973202 w 2260250"/>
              <a:gd name="connsiteY98" fmla="*/ 5840260 h 6278176"/>
              <a:gd name="connsiteX99" fmla="*/ 1912588 w 2260250"/>
              <a:gd name="connsiteY99" fmla="*/ 5609495 h 6278176"/>
              <a:gd name="connsiteX100" fmla="*/ 1920165 w 2260250"/>
              <a:gd name="connsiteY100" fmla="*/ 5515543 h 6278176"/>
              <a:gd name="connsiteX101" fmla="*/ 1808678 w 2260250"/>
              <a:gd name="connsiteY101" fmla="*/ 5029335 h 6278176"/>
              <a:gd name="connsiteX102" fmla="*/ 1775558 w 2260250"/>
              <a:gd name="connsiteY102" fmla="*/ 4810261 h 6278176"/>
              <a:gd name="connsiteX103" fmla="*/ 1697626 w 2260250"/>
              <a:gd name="connsiteY103" fmla="*/ 4491605 h 6278176"/>
              <a:gd name="connsiteX104" fmla="*/ 1610386 w 2260250"/>
              <a:gd name="connsiteY104" fmla="*/ 4318857 h 6278176"/>
              <a:gd name="connsiteX105" fmla="*/ 1585058 w 2260250"/>
              <a:gd name="connsiteY105" fmla="*/ 4137666 h 6278176"/>
              <a:gd name="connsiteX106" fmla="*/ 1590686 w 2260250"/>
              <a:gd name="connsiteY106" fmla="*/ 3883305 h 6278176"/>
              <a:gd name="connsiteX107" fmla="*/ 1503446 w 2260250"/>
              <a:gd name="connsiteY107" fmla="*/ 3304661 h 6278176"/>
              <a:gd name="connsiteX108" fmla="*/ 1528341 w 2260250"/>
              <a:gd name="connsiteY108" fmla="*/ 3305094 h 6278176"/>
              <a:gd name="connsiteX109" fmla="*/ 1538514 w 2260250"/>
              <a:gd name="connsiteY109" fmla="*/ 3324576 h 6278176"/>
              <a:gd name="connsiteX110" fmla="*/ 1661258 w 2260250"/>
              <a:gd name="connsiteY110" fmla="*/ 3295786 h 6278176"/>
              <a:gd name="connsiteX111" fmla="*/ 1939648 w 2260250"/>
              <a:gd name="connsiteY111" fmla="*/ 3204649 h 6278176"/>
              <a:gd name="connsiteX112" fmla="*/ 1823400 w 2260250"/>
              <a:gd name="connsiteY112" fmla="*/ 2728183 h 6278176"/>
              <a:gd name="connsiteX113" fmla="*/ 1989437 w 2260250"/>
              <a:gd name="connsiteY113" fmla="*/ 2342852 h 6278176"/>
              <a:gd name="connsiteX114" fmla="*/ 2054813 w 2260250"/>
              <a:gd name="connsiteY114" fmla="*/ 2133519 h 6278176"/>
              <a:gd name="connsiteX115" fmla="*/ 2014765 w 2260250"/>
              <a:gd name="connsiteY115" fmla="*/ 1942370 h 6278176"/>
              <a:gd name="connsiteX116" fmla="*/ 1800885 w 2260250"/>
              <a:gd name="connsiteY116" fmla="*/ 1516992 h 6278176"/>
              <a:gd name="connsiteX117" fmla="*/ 1707584 w 2260250"/>
              <a:gd name="connsiteY117" fmla="*/ 1286226 h 6278176"/>
              <a:gd name="connsiteX118" fmla="*/ 1690482 w 2260250"/>
              <a:gd name="connsiteY118" fmla="*/ 1238168 h 6278176"/>
              <a:gd name="connsiteX119" fmla="*/ 1625106 w 2260250"/>
              <a:gd name="connsiteY119" fmla="*/ 1144650 h 6278176"/>
              <a:gd name="connsiteX120" fmla="*/ 1587656 w 2260250"/>
              <a:gd name="connsiteY120" fmla="*/ 1068234 h 6278176"/>
              <a:gd name="connsiteX121" fmla="*/ 1290000 w 2260250"/>
              <a:gd name="connsiteY121" fmla="*/ 1021692 h 6278176"/>
              <a:gd name="connsiteX122" fmla="*/ 1045164 w 2260250"/>
              <a:gd name="connsiteY122" fmla="*/ 982943 h 6278176"/>
              <a:gd name="connsiteX123" fmla="*/ 986065 w 2260250"/>
              <a:gd name="connsiteY123" fmla="*/ 892455 h 6278176"/>
              <a:gd name="connsiteX124" fmla="*/ 992344 w 2260250"/>
              <a:gd name="connsiteY124" fmla="*/ 675977 h 6278176"/>
              <a:gd name="connsiteX125" fmla="*/ 1045164 w 2260250"/>
              <a:gd name="connsiteY125" fmla="*/ 649999 h 6278176"/>
              <a:gd name="connsiteX126" fmla="*/ 1068110 w 2260250"/>
              <a:gd name="connsiteY126" fmla="*/ 527258 h 6278176"/>
              <a:gd name="connsiteX127" fmla="*/ 1035250 w 2260250"/>
              <a:gd name="connsiteY127" fmla="*/ 465029 h 6278176"/>
              <a:gd name="connsiteX128" fmla="*/ 1042460 w 2260250"/>
              <a:gd name="connsiteY128" fmla="*/ 302859 h 6278176"/>
              <a:gd name="connsiteX129" fmla="*/ 1016466 w 2260250"/>
              <a:gd name="connsiteY129" fmla="*/ 173138 h 6278176"/>
              <a:gd name="connsiteX130" fmla="*/ 925123 w 2260250"/>
              <a:gd name="connsiteY130" fmla="*/ 81481 h 6278176"/>
              <a:gd name="connsiteX131" fmla="*/ 861535 w 2260250"/>
              <a:gd name="connsiteY131" fmla="*/ 33406 h 6278176"/>
              <a:gd name="connsiteX132" fmla="*/ 831694 w 2260250"/>
              <a:gd name="connsiteY132" fmla="*/ 3922 h 6278176"/>
              <a:gd name="connsiteX133" fmla="*/ 715174 w 2260250"/>
              <a:gd name="connsiteY13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13583 w 2260250"/>
              <a:gd name="connsiteY83" fmla="*/ 4573434 h 6278176"/>
              <a:gd name="connsiteX84" fmla="*/ 1266836 w 2260250"/>
              <a:gd name="connsiteY84" fmla="*/ 5009420 h 6278176"/>
              <a:gd name="connsiteX85" fmla="*/ 1427246 w 2260250"/>
              <a:gd name="connsiteY85" fmla="*/ 5499308 h 6278176"/>
              <a:gd name="connsiteX86" fmla="*/ 1592634 w 2260250"/>
              <a:gd name="connsiteY86" fmla="*/ 5830301 h 6278176"/>
              <a:gd name="connsiteX87" fmla="*/ 1594150 w 2260250"/>
              <a:gd name="connsiteY87" fmla="*/ 5909964 h 6278176"/>
              <a:gd name="connsiteX88" fmla="*/ 1583759 w 2260250"/>
              <a:gd name="connsiteY88" fmla="*/ 6042016 h 6278176"/>
              <a:gd name="connsiteX89" fmla="*/ 1701956 w 2260250"/>
              <a:gd name="connsiteY89" fmla="*/ 6103063 h 6278176"/>
              <a:gd name="connsiteX90" fmla="*/ 1750663 w 2260250"/>
              <a:gd name="connsiteY90" fmla="*/ 6097433 h 6278176"/>
              <a:gd name="connsiteX91" fmla="*/ 1784434 w 2260250"/>
              <a:gd name="connsiteY91" fmla="*/ 6130122 h 6278176"/>
              <a:gd name="connsiteX92" fmla="*/ 1814091 w 2260250"/>
              <a:gd name="connsiteY92" fmla="*/ 6214981 h 6278176"/>
              <a:gd name="connsiteX93" fmla="*/ 2003292 w 2260250"/>
              <a:gd name="connsiteY93" fmla="*/ 6277543 h 6278176"/>
              <a:gd name="connsiteX94" fmla="*/ 2260250 w 2260250"/>
              <a:gd name="connsiteY94" fmla="*/ 6238794 h 6278176"/>
              <a:gd name="connsiteX95" fmla="*/ 2161104 w 2260250"/>
              <a:gd name="connsiteY95" fmla="*/ 6110638 h 6278176"/>
              <a:gd name="connsiteX96" fmla="*/ 1958915 w 2260250"/>
              <a:gd name="connsiteY96" fmla="*/ 5863206 h 6278176"/>
              <a:gd name="connsiteX97" fmla="*/ 1973202 w 2260250"/>
              <a:gd name="connsiteY97" fmla="*/ 5840260 h 6278176"/>
              <a:gd name="connsiteX98" fmla="*/ 1912588 w 2260250"/>
              <a:gd name="connsiteY98" fmla="*/ 5609495 h 6278176"/>
              <a:gd name="connsiteX99" fmla="*/ 1920165 w 2260250"/>
              <a:gd name="connsiteY99" fmla="*/ 5515543 h 6278176"/>
              <a:gd name="connsiteX100" fmla="*/ 1808678 w 2260250"/>
              <a:gd name="connsiteY100" fmla="*/ 5029335 h 6278176"/>
              <a:gd name="connsiteX101" fmla="*/ 1775558 w 2260250"/>
              <a:gd name="connsiteY101" fmla="*/ 4810261 h 6278176"/>
              <a:gd name="connsiteX102" fmla="*/ 1697626 w 2260250"/>
              <a:gd name="connsiteY102" fmla="*/ 4491605 h 6278176"/>
              <a:gd name="connsiteX103" fmla="*/ 1610386 w 2260250"/>
              <a:gd name="connsiteY103" fmla="*/ 4318857 h 6278176"/>
              <a:gd name="connsiteX104" fmla="*/ 1585058 w 2260250"/>
              <a:gd name="connsiteY104" fmla="*/ 4137666 h 6278176"/>
              <a:gd name="connsiteX105" fmla="*/ 1590686 w 2260250"/>
              <a:gd name="connsiteY105" fmla="*/ 3883305 h 6278176"/>
              <a:gd name="connsiteX106" fmla="*/ 1503446 w 2260250"/>
              <a:gd name="connsiteY106" fmla="*/ 3304661 h 6278176"/>
              <a:gd name="connsiteX107" fmla="*/ 1528341 w 2260250"/>
              <a:gd name="connsiteY107" fmla="*/ 3305094 h 6278176"/>
              <a:gd name="connsiteX108" fmla="*/ 1538514 w 2260250"/>
              <a:gd name="connsiteY108" fmla="*/ 3324576 h 6278176"/>
              <a:gd name="connsiteX109" fmla="*/ 1661258 w 2260250"/>
              <a:gd name="connsiteY109" fmla="*/ 3295786 h 6278176"/>
              <a:gd name="connsiteX110" fmla="*/ 1939648 w 2260250"/>
              <a:gd name="connsiteY110" fmla="*/ 3204649 h 6278176"/>
              <a:gd name="connsiteX111" fmla="*/ 1823400 w 2260250"/>
              <a:gd name="connsiteY111" fmla="*/ 2728183 h 6278176"/>
              <a:gd name="connsiteX112" fmla="*/ 1989437 w 2260250"/>
              <a:gd name="connsiteY112" fmla="*/ 2342852 h 6278176"/>
              <a:gd name="connsiteX113" fmla="*/ 2054813 w 2260250"/>
              <a:gd name="connsiteY113" fmla="*/ 2133519 h 6278176"/>
              <a:gd name="connsiteX114" fmla="*/ 2014765 w 2260250"/>
              <a:gd name="connsiteY114" fmla="*/ 1942370 h 6278176"/>
              <a:gd name="connsiteX115" fmla="*/ 1800885 w 2260250"/>
              <a:gd name="connsiteY115" fmla="*/ 1516992 h 6278176"/>
              <a:gd name="connsiteX116" fmla="*/ 1707584 w 2260250"/>
              <a:gd name="connsiteY116" fmla="*/ 1286226 h 6278176"/>
              <a:gd name="connsiteX117" fmla="*/ 1690482 w 2260250"/>
              <a:gd name="connsiteY117" fmla="*/ 1238168 h 6278176"/>
              <a:gd name="connsiteX118" fmla="*/ 1625106 w 2260250"/>
              <a:gd name="connsiteY118" fmla="*/ 1144650 h 6278176"/>
              <a:gd name="connsiteX119" fmla="*/ 1587656 w 2260250"/>
              <a:gd name="connsiteY119" fmla="*/ 1068234 h 6278176"/>
              <a:gd name="connsiteX120" fmla="*/ 1290000 w 2260250"/>
              <a:gd name="connsiteY120" fmla="*/ 1021692 h 6278176"/>
              <a:gd name="connsiteX121" fmla="*/ 1045164 w 2260250"/>
              <a:gd name="connsiteY121" fmla="*/ 982943 h 6278176"/>
              <a:gd name="connsiteX122" fmla="*/ 986065 w 2260250"/>
              <a:gd name="connsiteY122" fmla="*/ 892455 h 6278176"/>
              <a:gd name="connsiteX123" fmla="*/ 992344 w 2260250"/>
              <a:gd name="connsiteY123" fmla="*/ 675977 h 6278176"/>
              <a:gd name="connsiteX124" fmla="*/ 1045164 w 2260250"/>
              <a:gd name="connsiteY124" fmla="*/ 649999 h 6278176"/>
              <a:gd name="connsiteX125" fmla="*/ 1068110 w 2260250"/>
              <a:gd name="connsiteY125" fmla="*/ 527258 h 6278176"/>
              <a:gd name="connsiteX126" fmla="*/ 1035250 w 2260250"/>
              <a:gd name="connsiteY126" fmla="*/ 465029 h 6278176"/>
              <a:gd name="connsiteX127" fmla="*/ 1042460 w 2260250"/>
              <a:gd name="connsiteY127" fmla="*/ 302859 h 6278176"/>
              <a:gd name="connsiteX128" fmla="*/ 1016466 w 2260250"/>
              <a:gd name="connsiteY128" fmla="*/ 173138 h 6278176"/>
              <a:gd name="connsiteX129" fmla="*/ 925123 w 2260250"/>
              <a:gd name="connsiteY129" fmla="*/ 81481 h 6278176"/>
              <a:gd name="connsiteX130" fmla="*/ 861535 w 2260250"/>
              <a:gd name="connsiteY130" fmla="*/ 33406 h 6278176"/>
              <a:gd name="connsiteX131" fmla="*/ 831694 w 2260250"/>
              <a:gd name="connsiteY131" fmla="*/ 3922 h 6278176"/>
              <a:gd name="connsiteX132" fmla="*/ 715174 w 2260250"/>
              <a:gd name="connsiteY132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199728 w 2260250"/>
              <a:gd name="connsiteY82" fmla="*/ 4518016 h 6278176"/>
              <a:gd name="connsiteX83" fmla="*/ 1266836 w 2260250"/>
              <a:gd name="connsiteY83" fmla="*/ 5009420 h 6278176"/>
              <a:gd name="connsiteX84" fmla="*/ 1427246 w 2260250"/>
              <a:gd name="connsiteY84" fmla="*/ 5499308 h 6278176"/>
              <a:gd name="connsiteX85" fmla="*/ 1592634 w 2260250"/>
              <a:gd name="connsiteY85" fmla="*/ 5830301 h 6278176"/>
              <a:gd name="connsiteX86" fmla="*/ 1594150 w 2260250"/>
              <a:gd name="connsiteY86" fmla="*/ 5909964 h 6278176"/>
              <a:gd name="connsiteX87" fmla="*/ 1583759 w 2260250"/>
              <a:gd name="connsiteY87" fmla="*/ 6042016 h 6278176"/>
              <a:gd name="connsiteX88" fmla="*/ 1701956 w 2260250"/>
              <a:gd name="connsiteY88" fmla="*/ 6103063 h 6278176"/>
              <a:gd name="connsiteX89" fmla="*/ 1750663 w 2260250"/>
              <a:gd name="connsiteY89" fmla="*/ 6097433 h 6278176"/>
              <a:gd name="connsiteX90" fmla="*/ 1784434 w 2260250"/>
              <a:gd name="connsiteY90" fmla="*/ 6130122 h 6278176"/>
              <a:gd name="connsiteX91" fmla="*/ 1814091 w 2260250"/>
              <a:gd name="connsiteY91" fmla="*/ 6214981 h 6278176"/>
              <a:gd name="connsiteX92" fmla="*/ 2003292 w 2260250"/>
              <a:gd name="connsiteY92" fmla="*/ 6277543 h 6278176"/>
              <a:gd name="connsiteX93" fmla="*/ 2260250 w 2260250"/>
              <a:gd name="connsiteY93" fmla="*/ 6238794 h 6278176"/>
              <a:gd name="connsiteX94" fmla="*/ 2161104 w 2260250"/>
              <a:gd name="connsiteY94" fmla="*/ 6110638 h 6278176"/>
              <a:gd name="connsiteX95" fmla="*/ 1958915 w 2260250"/>
              <a:gd name="connsiteY95" fmla="*/ 5863206 h 6278176"/>
              <a:gd name="connsiteX96" fmla="*/ 1973202 w 2260250"/>
              <a:gd name="connsiteY96" fmla="*/ 5840260 h 6278176"/>
              <a:gd name="connsiteX97" fmla="*/ 1912588 w 2260250"/>
              <a:gd name="connsiteY97" fmla="*/ 5609495 h 6278176"/>
              <a:gd name="connsiteX98" fmla="*/ 1920165 w 2260250"/>
              <a:gd name="connsiteY98" fmla="*/ 5515543 h 6278176"/>
              <a:gd name="connsiteX99" fmla="*/ 1808678 w 2260250"/>
              <a:gd name="connsiteY99" fmla="*/ 5029335 h 6278176"/>
              <a:gd name="connsiteX100" fmla="*/ 1775558 w 2260250"/>
              <a:gd name="connsiteY100" fmla="*/ 4810261 h 6278176"/>
              <a:gd name="connsiteX101" fmla="*/ 1697626 w 2260250"/>
              <a:gd name="connsiteY101" fmla="*/ 4491605 h 6278176"/>
              <a:gd name="connsiteX102" fmla="*/ 1610386 w 2260250"/>
              <a:gd name="connsiteY102" fmla="*/ 4318857 h 6278176"/>
              <a:gd name="connsiteX103" fmla="*/ 1585058 w 2260250"/>
              <a:gd name="connsiteY103" fmla="*/ 4137666 h 6278176"/>
              <a:gd name="connsiteX104" fmla="*/ 1590686 w 2260250"/>
              <a:gd name="connsiteY104" fmla="*/ 3883305 h 6278176"/>
              <a:gd name="connsiteX105" fmla="*/ 1503446 w 2260250"/>
              <a:gd name="connsiteY105" fmla="*/ 3304661 h 6278176"/>
              <a:gd name="connsiteX106" fmla="*/ 1528341 w 2260250"/>
              <a:gd name="connsiteY106" fmla="*/ 3305094 h 6278176"/>
              <a:gd name="connsiteX107" fmla="*/ 1538514 w 2260250"/>
              <a:gd name="connsiteY107" fmla="*/ 3324576 h 6278176"/>
              <a:gd name="connsiteX108" fmla="*/ 1661258 w 2260250"/>
              <a:gd name="connsiteY108" fmla="*/ 3295786 h 6278176"/>
              <a:gd name="connsiteX109" fmla="*/ 1939648 w 2260250"/>
              <a:gd name="connsiteY109" fmla="*/ 3204649 h 6278176"/>
              <a:gd name="connsiteX110" fmla="*/ 1823400 w 2260250"/>
              <a:gd name="connsiteY110" fmla="*/ 2728183 h 6278176"/>
              <a:gd name="connsiteX111" fmla="*/ 1989437 w 2260250"/>
              <a:gd name="connsiteY111" fmla="*/ 2342852 h 6278176"/>
              <a:gd name="connsiteX112" fmla="*/ 2054813 w 2260250"/>
              <a:gd name="connsiteY112" fmla="*/ 2133519 h 6278176"/>
              <a:gd name="connsiteX113" fmla="*/ 2014765 w 2260250"/>
              <a:gd name="connsiteY113" fmla="*/ 1942370 h 6278176"/>
              <a:gd name="connsiteX114" fmla="*/ 1800885 w 2260250"/>
              <a:gd name="connsiteY114" fmla="*/ 1516992 h 6278176"/>
              <a:gd name="connsiteX115" fmla="*/ 1707584 w 2260250"/>
              <a:gd name="connsiteY115" fmla="*/ 1286226 h 6278176"/>
              <a:gd name="connsiteX116" fmla="*/ 1690482 w 2260250"/>
              <a:gd name="connsiteY116" fmla="*/ 1238168 h 6278176"/>
              <a:gd name="connsiteX117" fmla="*/ 1625106 w 2260250"/>
              <a:gd name="connsiteY117" fmla="*/ 1144650 h 6278176"/>
              <a:gd name="connsiteX118" fmla="*/ 1587656 w 2260250"/>
              <a:gd name="connsiteY118" fmla="*/ 1068234 h 6278176"/>
              <a:gd name="connsiteX119" fmla="*/ 1290000 w 2260250"/>
              <a:gd name="connsiteY119" fmla="*/ 1021692 h 6278176"/>
              <a:gd name="connsiteX120" fmla="*/ 1045164 w 2260250"/>
              <a:gd name="connsiteY120" fmla="*/ 982943 h 6278176"/>
              <a:gd name="connsiteX121" fmla="*/ 986065 w 2260250"/>
              <a:gd name="connsiteY121" fmla="*/ 892455 h 6278176"/>
              <a:gd name="connsiteX122" fmla="*/ 992344 w 2260250"/>
              <a:gd name="connsiteY122" fmla="*/ 675977 h 6278176"/>
              <a:gd name="connsiteX123" fmla="*/ 1045164 w 2260250"/>
              <a:gd name="connsiteY123" fmla="*/ 649999 h 6278176"/>
              <a:gd name="connsiteX124" fmla="*/ 1068110 w 2260250"/>
              <a:gd name="connsiteY124" fmla="*/ 527258 h 6278176"/>
              <a:gd name="connsiteX125" fmla="*/ 1035250 w 2260250"/>
              <a:gd name="connsiteY125" fmla="*/ 465029 h 6278176"/>
              <a:gd name="connsiteX126" fmla="*/ 1042460 w 2260250"/>
              <a:gd name="connsiteY126" fmla="*/ 302859 h 6278176"/>
              <a:gd name="connsiteX127" fmla="*/ 1016466 w 2260250"/>
              <a:gd name="connsiteY127" fmla="*/ 173138 h 6278176"/>
              <a:gd name="connsiteX128" fmla="*/ 925123 w 2260250"/>
              <a:gd name="connsiteY128" fmla="*/ 81481 h 6278176"/>
              <a:gd name="connsiteX129" fmla="*/ 861535 w 2260250"/>
              <a:gd name="connsiteY129" fmla="*/ 33406 h 6278176"/>
              <a:gd name="connsiteX130" fmla="*/ 831694 w 2260250"/>
              <a:gd name="connsiteY130" fmla="*/ 3922 h 6278176"/>
              <a:gd name="connsiteX131" fmla="*/ 715174 w 2260250"/>
              <a:gd name="connsiteY131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185874 w 2260250"/>
              <a:gd name="connsiteY81" fmla="*/ 4476452 h 6278176"/>
              <a:gd name="connsiteX82" fmla="*/ 1266836 w 2260250"/>
              <a:gd name="connsiteY82" fmla="*/ 5009420 h 6278176"/>
              <a:gd name="connsiteX83" fmla="*/ 1427246 w 2260250"/>
              <a:gd name="connsiteY83" fmla="*/ 5499308 h 6278176"/>
              <a:gd name="connsiteX84" fmla="*/ 1592634 w 2260250"/>
              <a:gd name="connsiteY84" fmla="*/ 5830301 h 6278176"/>
              <a:gd name="connsiteX85" fmla="*/ 1594150 w 2260250"/>
              <a:gd name="connsiteY85" fmla="*/ 5909964 h 6278176"/>
              <a:gd name="connsiteX86" fmla="*/ 1583759 w 2260250"/>
              <a:gd name="connsiteY86" fmla="*/ 6042016 h 6278176"/>
              <a:gd name="connsiteX87" fmla="*/ 1701956 w 2260250"/>
              <a:gd name="connsiteY87" fmla="*/ 6103063 h 6278176"/>
              <a:gd name="connsiteX88" fmla="*/ 1750663 w 2260250"/>
              <a:gd name="connsiteY88" fmla="*/ 6097433 h 6278176"/>
              <a:gd name="connsiteX89" fmla="*/ 1784434 w 2260250"/>
              <a:gd name="connsiteY89" fmla="*/ 6130122 h 6278176"/>
              <a:gd name="connsiteX90" fmla="*/ 1814091 w 2260250"/>
              <a:gd name="connsiteY90" fmla="*/ 6214981 h 6278176"/>
              <a:gd name="connsiteX91" fmla="*/ 2003292 w 2260250"/>
              <a:gd name="connsiteY91" fmla="*/ 6277543 h 6278176"/>
              <a:gd name="connsiteX92" fmla="*/ 2260250 w 2260250"/>
              <a:gd name="connsiteY92" fmla="*/ 6238794 h 6278176"/>
              <a:gd name="connsiteX93" fmla="*/ 2161104 w 2260250"/>
              <a:gd name="connsiteY93" fmla="*/ 6110638 h 6278176"/>
              <a:gd name="connsiteX94" fmla="*/ 1958915 w 2260250"/>
              <a:gd name="connsiteY94" fmla="*/ 5863206 h 6278176"/>
              <a:gd name="connsiteX95" fmla="*/ 1973202 w 2260250"/>
              <a:gd name="connsiteY95" fmla="*/ 5840260 h 6278176"/>
              <a:gd name="connsiteX96" fmla="*/ 1912588 w 2260250"/>
              <a:gd name="connsiteY96" fmla="*/ 5609495 h 6278176"/>
              <a:gd name="connsiteX97" fmla="*/ 1920165 w 2260250"/>
              <a:gd name="connsiteY97" fmla="*/ 5515543 h 6278176"/>
              <a:gd name="connsiteX98" fmla="*/ 1808678 w 2260250"/>
              <a:gd name="connsiteY98" fmla="*/ 5029335 h 6278176"/>
              <a:gd name="connsiteX99" fmla="*/ 1775558 w 2260250"/>
              <a:gd name="connsiteY99" fmla="*/ 4810261 h 6278176"/>
              <a:gd name="connsiteX100" fmla="*/ 1697626 w 2260250"/>
              <a:gd name="connsiteY100" fmla="*/ 4491605 h 6278176"/>
              <a:gd name="connsiteX101" fmla="*/ 1610386 w 2260250"/>
              <a:gd name="connsiteY101" fmla="*/ 4318857 h 6278176"/>
              <a:gd name="connsiteX102" fmla="*/ 1585058 w 2260250"/>
              <a:gd name="connsiteY102" fmla="*/ 4137666 h 6278176"/>
              <a:gd name="connsiteX103" fmla="*/ 1590686 w 2260250"/>
              <a:gd name="connsiteY103" fmla="*/ 3883305 h 6278176"/>
              <a:gd name="connsiteX104" fmla="*/ 1503446 w 2260250"/>
              <a:gd name="connsiteY104" fmla="*/ 3304661 h 6278176"/>
              <a:gd name="connsiteX105" fmla="*/ 1528341 w 2260250"/>
              <a:gd name="connsiteY105" fmla="*/ 3305094 h 6278176"/>
              <a:gd name="connsiteX106" fmla="*/ 1538514 w 2260250"/>
              <a:gd name="connsiteY106" fmla="*/ 3324576 h 6278176"/>
              <a:gd name="connsiteX107" fmla="*/ 1661258 w 2260250"/>
              <a:gd name="connsiteY107" fmla="*/ 3295786 h 6278176"/>
              <a:gd name="connsiteX108" fmla="*/ 1939648 w 2260250"/>
              <a:gd name="connsiteY108" fmla="*/ 3204649 h 6278176"/>
              <a:gd name="connsiteX109" fmla="*/ 1823400 w 2260250"/>
              <a:gd name="connsiteY109" fmla="*/ 2728183 h 6278176"/>
              <a:gd name="connsiteX110" fmla="*/ 1989437 w 2260250"/>
              <a:gd name="connsiteY110" fmla="*/ 2342852 h 6278176"/>
              <a:gd name="connsiteX111" fmla="*/ 2054813 w 2260250"/>
              <a:gd name="connsiteY111" fmla="*/ 2133519 h 6278176"/>
              <a:gd name="connsiteX112" fmla="*/ 2014765 w 2260250"/>
              <a:gd name="connsiteY112" fmla="*/ 1942370 h 6278176"/>
              <a:gd name="connsiteX113" fmla="*/ 1800885 w 2260250"/>
              <a:gd name="connsiteY113" fmla="*/ 1516992 h 6278176"/>
              <a:gd name="connsiteX114" fmla="*/ 1707584 w 2260250"/>
              <a:gd name="connsiteY114" fmla="*/ 1286226 h 6278176"/>
              <a:gd name="connsiteX115" fmla="*/ 1690482 w 2260250"/>
              <a:gd name="connsiteY115" fmla="*/ 1238168 h 6278176"/>
              <a:gd name="connsiteX116" fmla="*/ 1625106 w 2260250"/>
              <a:gd name="connsiteY116" fmla="*/ 1144650 h 6278176"/>
              <a:gd name="connsiteX117" fmla="*/ 1587656 w 2260250"/>
              <a:gd name="connsiteY117" fmla="*/ 1068234 h 6278176"/>
              <a:gd name="connsiteX118" fmla="*/ 1290000 w 2260250"/>
              <a:gd name="connsiteY118" fmla="*/ 1021692 h 6278176"/>
              <a:gd name="connsiteX119" fmla="*/ 1045164 w 2260250"/>
              <a:gd name="connsiteY119" fmla="*/ 982943 h 6278176"/>
              <a:gd name="connsiteX120" fmla="*/ 986065 w 2260250"/>
              <a:gd name="connsiteY120" fmla="*/ 892455 h 6278176"/>
              <a:gd name="connsiteX121" fmla="*/ 992344 w 2260250"/>
              <a:gd name="connsiteY121" fmla="*/ 675977 h 6278176"/>
              <a:gd name="connsiteX122" fmla="*/ 1045164 w 2260250"/>
              <a:gd name="connsiteY122" fmla="*/ 649999 h 6278176"/>
              <a:gd name="connsiteX123" fmla="*/ 1068110 w 2260250"/>
              <a:gd name="connsiteY123" fmla="*/ 527258 h 6278176"/>
              <a:gd name="connsiteX124" fmla="*/ 1035250 w 2260250"/>
              <a:gd name="connsiteY124" fmla="*/ 465029 h 6278176"/>
              <a:gd name="connsiteX125" fmla="*/ 1042460 w 2260250"/>
              <a:gd name="connsiteY125" fmla="*/ 302859 h 6278176"/>
              <a:gd name="connsiteX126" fmla="*/ 1016466 w 2260250"/>
              <a:gd name="connsiteY126" fmla="*/ 173138 h 6278176"/>
              <a:gd name="connsiteX127" fmla="*/ 925123 w 2260250"/>
              <a:gd name="connsiteY127" fmla="*/ 81481 h 6278176"/>
              <a:gd name="connsiteX128" fmla="*/ 861535 w 2260250"/>
              <a:gd name="connsiteY128" fmla="*/ 33406 h 6278176"/>
              <a:gd name="connsiteX129" fmla="*/ 831694 w 2260250"/>
              <a:gd name="connsiteY129" fmla="*/ 3922 h 6278176"/>
              <a:gd name="connsiteX130" fmla="*/ 715174 w 2260250"/>
              <a:gd name="connsiteY13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172019 w 2260250"/>
              <a:gd name="connsiteY80" fmla="*/ 4407180 h 6278176"/>
              <a:gd name="connsiteX81" fmla="*/ 1266836 w 2260250"/>
              <a:gd name="connsiteY81" fmla="*/ 5009420 h 6278176"/>
              <a:gd name="connsiteX82" fmla="*/ 1427246 w 2260250"/>
              <a:gd name="connsiteY82" fmla="*/ 5499308 h 6278176"/>
              <a:gd name="connsiteX83" fmla="*/ 1592634 w 2260250"/>
              <a:gd name="connsiteY83" fmla="*/ 5830301 h 6278176"/>
              <a:gd name="connsiteX84" fmla="*/ 1594150 w 2260250"/>
              <a:gd name="connsiteY84" fmla="*/ 5909964 h 6278176"/>
              <a:gd name="connsiteX85" fmla="*/ 1583759 w 2260250"/>
              <a:gd name="connsiteY85" fmla="*/ 6042016 h 6278176"/>
              <a:gd name="connsiteX86" fmla="*/ 1701956 w 2260250"/>
              <a:gd name="connsiteY86" fmla="*/ 6103063 h 6278176"/>
              <a:gd name="connsiteX87" fmla="*/ 1750663 w 2260250"/>
              <a:gd name="connsiteY87" fmla="*/ 6097433 h 6278176"/>
              <a:gd name="connsiteX88" fmla="*/ 1784434 w 2260250"/>
              <a:gd name="connsiteY88" fmla="*/ 6130122 h 6278176"/>
              <a:gd name="connsiteX89" fmla="*/ 1814091 w 2260250"/>
              <a:gd name="connsiteY89" fmla="*/ 6214981 h 6278176"/>
              <a:gd name="connsiteX90" fmla="*/ 2003292 w 2260250"/>
              <a:gd name="connsiteY90" fmla="*/ 6277543 h 6278176"/>
              <a:gd name="connsiteX91" fmla="*/ 2260250 w 2260250"/>
              <a:gd name="connsiteY91" fmla="*/ 6238794 h 6278176"/>
              <a:gd name="connsiteX92" fmla="*/ 2161104 w 2260250"/>
              <a:gd name="connsiteY92" fmla="*/ 6110638 h 6278176"/>
              <a:gd name="connsiteX93" fmla="*/ 1958915 w 2260250"/>
              <a:gd name="connsiteY93" fmla="*/ 5863206 h 6278176"/>
              <a:gd name="connsiteX94" fmla="*/ 1973202 w 2260250"/>
              <a:gd name="connsiteY94" fmla="*/ 5840260 h 6278176"/>
              <a:gd name="connsiteX95" fmla="*/ 1912588 w 2260250"/>
              <a:gd name="connsiteY95" fmla="*/ 5609495 h 6278176"/>
              <a:gd name="connsiteX96" fmla="*/ 1920165 w 2260250"/>
              <a:gd name="connsiteY96" fmla="*/ 5515543 h 6278176"/>
              <a:gd name="connsiteX97" fmla="*/ 1808678 w 2260250"/>
              <a:gd name="connsiteY97" fmla="*/ 5029335 h 6278176"/>
              <a:gd name="connsiteX98" fmla="*/ 1775558 w 2260250"/>
              <a:gd name="connsiteY98" fmla="*/ 4810261 h 6278176"/>
              <a:gd name="connsiteX99" fmla="*/ 1697626 w 2260250"/>
              <a:gd name="connsiteY99" fmla="*/ 4491605 h 6278176"/>
              <a:gd name="connsiteX100" fmla="*/ 1610386 w 2260250"/>
              <a:gd name="connsiteY100" fmla="*/ 4318857 h 6278176"/>
              <a:gd name="connsiteX101" fmla="*/ 1585058 w 2260250"/>
              <a:gd name="connsiteY101" fmla="*/ 4137666 h 6278176"/>
              <a:gd name="connsiteX102" fmla="*/ 1590686 w 2260250"/>
              <a:gd name="connsiteY102" fmla="*/ 3883305 h 6278176"/>
              <a:gd name="connsiteX103" fmla="*/ 1503446 w 2260250"/>
              <a:gd name="connsiteY103" fmla="*/ 3304661 h 6278176"/>
              <a:gd name="connsiteX104" fmla="*/ 1528341 w 2260250"/>
              <a:gd name="connsiteY104" fmla="*/ 3305094 h 6278176"/>
              <a:gd name="connsiteX105" fmla="*/ 1538514 w 2260250"/>
              <a:gd name="connsiteY105" fmla="*/ 3324576 h 6278176"/>
              <a:gd name="connsiteX106" fmla="*/ 1661258 w 2260250"/>
              <a:gd name="connsiteY106" fmla="*/ 3295786 h 6278176"/>
              <a:gd name="connsiteX107" fmla="*/ 1939648 w 2260250"/>
              <a:gd name="connsiteY107" fmla="*/ 3204649 h 6278176"/>
              <a:gd name="connsiteX108" fmla="*/ 1823400 w 2260250"/>
              <a:gd name="connsiteY108" fmla="*/ 2728183 h 6278176"/>
              <a:gd name="connsiteX109" fmla="*/ 1989437 w 2260250"/>
              <a:gd name="connsiteY109" fmla="*/ 2342852 h 6278176"/>
              <a:gd name="connsiteX110" fmla="*/ 2054813 w 2260250"/>
              <a:gd name="connsiteY110" fmla="*/ 2133519 h 6278176"/>
              <a:gd name="connsiteX111" fmla="*/ 2014765 w 2260250"/>
              <a:gd name="connsiteY111" fmla="*/ 1942370 h 6278176"/>
              <a:gd name="connsiteX112" fmla="*/ 1800885 w 2260250"/>
              <a:gd name="connsiteY112" fmla="*/ 1516992 h 6278176"/>
              <a:gd name="connsiteX113" fmla="*/ 1707584 w 2260250"/>
              <a:gd name="connsiteY113" fmla="*/ 1286226 h 6278176"/>
              <a:gd name="connsiteX114" fmla="*/ 1690482 w 2260250"/>
              <a:gd name="connsiteY114" fmla="*/ 1238168 h 6278176"/>
              <a:gd name="connsiteX115" fmla="*/ 1625106 w 2260250"/>
              <a:gd name="connsiteY115" fmla="*/ 1144650 h 6278176"/>
              <a:gd name="connsiteX116" fmla="*/ 1587656 w 2260250"/>
              <a:gd name="connsiteY116" fmla="*/ 1068234 h 6278176"/>
              <a:gd name="connsiteX117" fmla="*/ 1290000 w 2260250"/>
              <a:gd name="connsiteY117" fmla="*/ 1021692 h 6278176"/>
              <a:gd name="connsiteX118" fmla="*/ 1045164 w 2260250"/>
              <a:gd name="connsiteY118" fmla="*/ 982943 h 6278176"/>
              <a:gd name="connsiteX119" fmla="*/ 986065 w 2260250"/>
              <a:gd name="connsiteY119" fmla="*/ 892455 h 6278176"/>
              <a:gd name="connsiteX120" fmla="*/ 992344 w 2260250"/>
              <a:gd name="connsiteY120" fmla="*/ 675977 h 6278176"/>
              <a:gd name="connsiteX121" fmla="*/ 1045164 w 2260250"/>
              <a:gd name="connsiteY121" fmla="*/ 649999 h 6278176"/>
              <a:gd name="connsiteX122" fmla="*/ 1068110 w 2260250"/>
              <a:gd name="connsiteY122" fmla="*/ 527258 h 6278176"/>
              <a:gd name="connsiteX123" fmla="*/ 1035250 w 2260250"/>
              <a:gd name="connsiteY123" fmla="*/ 465029 h 6278176"/>
              <a:gd name="connsiteX124" fmla="*/ 1042460 w 2260250"/>
              <a:gd name="connsiteY124" fmla="*/ 302859 h 6278176"/>
              <a:gd name="connsiteX125" fmla="*/ 1016466 w 2260250"/>
              <a:gd name="connsiteY125" fmla="*/ 173138 h 6278176"/>
              <a:gd name="connsiteX126" fmla="*/ 925123 w 2260250"/>
              <a:gd name="connsiteY126" fmla="*/ 81481 h 6278176"/>
              <a:gd name="connsiteX127" fmla="*/ 861535 w 2260250"/>
              <a:gd name="connsiteY127" fmla="*/ 33406 h 6278176"/>
              <a:gd name="connsiteX128" fmla="*/ 831694 w 2260250"/>
              <a:gd name="connsiteY128" fmla="*/ 3922 h 6278176"/>
              <a:gd name="connsiteX129" fmla="*/ 715174 w 2260250"/>
              <a:gd name="connsiteY12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158165 w 2260250"/>
              <a:gd name="connsiteY79" fmla="*/ 4365616 h 6278176"/>
              <a:gd name="connsiteX80" fmla="*/ 1266836 w 2260250"/>
              <a:gd name="connsiteY80" fmla="*/ 5009420 h 6278176"/>
              <a:gd name="connsiteX81" fmla="*/ 1427246 w 2260250"/>
              <a:gd name="connsiteY81" fmla="*/ 5499308 h 6278176"/>
              <a:gd name="connsiteX82" fmla="*/ 1592634 w 2260250"/>
              <a:gd name="connsiteY82" fmla="*/ 5830301 h 6278176"/>
              <a:gd name="connsiteX83" fmla="*/ 1594150 w 2260250"/>
              <a:gd name="connsiteY83" fmla="*/ 5909964 h 6278176"/>
              <a:gd name="connsiteX84" fmla="*/ 1583759 w 2260250"/>
              <a:gd name="connsiteY84" fmla="*/ 6042016 h 6278176"/>
              <a:gd name="connsiteX85" fmla="*/ 1701956 w 2260250"/>
              <a:gd name="connsiteY85" fmla="*/ 6103063 h 6278176"/>
              <a:gd name="connsiteX86" fmla="*/ 1750663 w 2260250"/>
              <a:gd name="connsiteY86" fmla="*/ 6097433 h 6278176"/>
              <a:gd name="connsiteX87" fmla="*/ 1784434 w 2260250"/>
              <a:gd name="connsiteY87" fmla="*/ 6130122 h 6278176"/>
              <a:gd name="connsiteX88" fmla="*/ 1814091 w 2260250"/>
              <a:gd name="connsiteY88" fmla="*/ 6214981 h 6278176"/>
              <a:gd name="connsiteX89" fmla="*/ 2003292 w 2260250"/>
              <a:gd name="connsiteY89" fmla="*/ 6277543 h 6278176"/>
              <a:gd name="connsiteX90" fmla="*/ 2260250 w 2260250"/>
              <a:gd name="connsiteY90" fmla="*/ 6238794 h 6278176"/>
              <a:gd name="connsiteX91" fmla="*/ 2161104 w 2260250"/>
              <a:gd name="connsiteY91" fmla="*/ 6110638 h 6278176"/>
              <a:gd name="connsiteX92" fmla="*/ 1958915 w 2260250"/>
              <a:gd name="connsiteY92" fmla="*/ 5863206 h 6278176"/>
              <a:gd name="connsiteX93" fmla="*/ 1973202 w 2260250"/>
              <a:gd name="connsiteY93" fmla="*/ 5840260 h 6278176"/>
              <a:gd name="connsiteX94" fmla="*/ 1912588 w 2260250"/>
              <a:gd name="connsiteY94" fmla="*/ 5609495 h 6278176"/>
              <a:gd name="connsiteX95" fmla="*/ 1920165 w 2260250"/>
              <a:gd name="connsiteY95" fmla="*/ 5515543 h 6278176"/>
              <a:gd name="connsiteX96" fmla="*/ 1808678 w 2260250"/>
              <a:gd name="connsiteY96" fmla="*/ 5029335 h 6278176"/>
              <a:gd name="connsiteX97" fmla="*/ 1775558 w 2260250"/>
              <a:gd name="connsiteY97" fmla="*/ 4810261 h 6278176"/>
              <a:gd name="connsiteX98" fmla="*/ 1697626 w 2260250"/>
              <a:gd name="connsiteY98" fmla="*/ 4491605 h 6278176"/>
              <a:gd name="connsiteX99" fmla="*/ 1610386 w 2260250"/>
              <a:gd name="connsiteY99" fmla="*/ 4318857 h 6278176"/>
              <a:gd name="connsiteX100" fmla="*/ 1585058 w 2260250"/>
              <a:gd name="connsiteY100" fmla="*/ 4137666 h 6278176"/>
              <a:gd name="connsiteX101" fmla="*/ 1590686 w 2260250"/>
              <a:gd name="connsiteY101" fmla="*/ 3883305 h 6278176"/>
              <a:gd name="connsiteX102" fmla="*/ 1503446 w 2260250"/>
              <a:gd name="connsiteY102" fmla="*/ 3304661 h 6278176"/>
              <a:gd name="connsiteX103" fmla="*/ 1528341 w 2260250"/>
              <a:gd name="connsiteY103" fmla="*/ 3305094 h 6278176"/>
              <a:gd name="connsiteX104" fmla="*/ 1538514 w 2260250"/>
              <a:gd name="connsiteY104" fmla="*/ 3324576 h 6278176"/>
              <a:gd name="connsiteX105" fmla="*/ 1661258 w 2260250"/>
              <a:gd name="connsiteY105" fmla="*/ 3295786 h 6278176"/>
              <a:gd name="connsiteX106" fmla="*/ 1939648 w 2260250"/>
              <a:gd name="connsiteY106" fmla="*/ 3204649 h 6278176"/>
              <a:gd name="connsiteX107" fmla="*/ 1823400 w 2260250"/>
              <a:gd name="connsiteY107" fmla="*/ 2728183 h 6278176"/>
              <a:gd name="connsiteX108" fmla="*/ 1989437 w 2260250"/>
              <a:gd name="connsiteY108" fmla="*/ 2342852 h 6278176"/>
              <a:gd name="connsiteX109" fmla="*/ 2054813 w 2260250"/>
              <a:gd name="connsiteY109" fmla="*/ 2133519 h 6278176"/>
              <a:gd name="connsiteX110" fmla="*/ 2014765 w 2260250"/>
              <a:gd name="connsiteY110" fmla="*/ 1942370 h 6278176"/>
              <a:gd name="connsiteX111" fmla="*/ 1800885 w 2260250"/>
              <a:gd name="connsiteY111" fmla="*/ 1516992 h 6278176"/>
              <a:gd name="connsiteX112" fmla="*/ 1707584 w 2260250"/>
              <a:gd name="connsiteY112" fmla="*/ 1286226 h 6278176"/>
              <a:gd name="connsiteX113" fmla="*/ 1690482 w 2260250"/>
              <a:gd name="connsiteY113" fmla="*/ 1238168 h 6278176"/>
              <a:gd name="connsiteX114" fmla="*/ 1625106 w 2260250"/>
              <a:gd name="connsiteY114" fmla="*/ 1144650 h 6278176"/>
              <a:gd name="connsiteX115" fmla="*/ 1587656 w 2260250"/>
              <a:gd name="connsiteY115" fmla="*/ 1068234 h 6278176"/>
              <a:gd name="connsiteX116" fmla="*/ 1290000 w 2260250"/>
              <a:gd name="connsiteY116" fmla="*/ 1021692 h 6278176"/>
              <a:gd name="connsiteX117" fmla="*/ 1045164 w 2260250"/>
              <a:gd name="connsiteY117" fmla="*/ 982943 h 6278176"/>
              <a:gd name="connsiteX118" fmla="*/ 986065 w 2260250"/>
              <a:gd name="connsiteY118" fmla="*/ 892455 h 6278176"/>
              <a:gd name="connsiteX119" fmla="*/ 992344 w 2260250"/>
              <a:gd name="connsiteY119" fmla="*/ 675977 h 6278176"/>
              <a:gd name="connsiteX120" fmla="*/ 1045164 w 2260250"/>
              <a:gd name="connsiteY120" fmla="*/ 649999 h 6278176"/>
              <a:gd name="connsiteX121" fmla="*/ 1068110 w 2260250"/>
              <a:gd name="connsiteY121" fmla="*/ 527258 h 6278176"/>
              <a:gd name="connsiteX122" fmla="*/ 1035250 w 2260250"/>
              <a:gd name="connsiteY122" fmla="*/ 465029 h 6278176"/>
              <a:gd name="connsiteX123" fmla="*/ 1042460 w 2260250"/>
              <a:gd name="connsiteY123" fmla="*/ 302859 h 6278176"/>
              <a:gd name="connsiteX124" fmla="*/ 1016466 w 2260250"/>
              <a:gd name="connsiteY124" fmla="*/ 173138 h 6278176"/>
              <a:gd name="connsiteX125" fmla="*/ 925123 w 2260250"/>
              <a:gd name="connsiteY125" fmla="*/ 81481 h 6278176"/>
              <a:gd name="connsiteX126" fmla="*/ 861535 w 2260250"/>
              <a:gd name="connsiteY126" fmla="*/ 33406 h 6278176"/>
              <a:gd name="connsiteX127" fmla="*/ 831694 w 2260250"/>
              <a:gd name="connsiteY127" fmla="*/ 3922 h 6278176"/>
              <a:gd name="connsiteX128" fmla="*/ 715174 w 2260250"/>
              <a:gd name="connsiteY128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144310 w 2260250"/>
              <a:gd name="connsiteY78" fmla="*/ 4296343 h 6278176"/>
              <a:gd name="connsiteX79" fmla="*/ 1266836 w 2260250"/>
              <a:gd name="connsiteY79" fmla="*/ 5009420 h 6278176"/>
              <a:gd name="connsiteX80" fmla="*/ 1427246 w 2260250"/>
              <a:gd name="connsiteY80" fmla="*/ 5499308 h 6278176"/>
              <a:gd name="connsiteX81" fmla="*/ 1592634 w 2260250"/>
              <a:gd name="connsiteY81" fmla="*/ 5830301 h 6278176"/>
              <a:gd name="connsiteX82" fmla="*/ 1594150 w 2260250"/>
              <a:gd name="connsiteY82" fmla="*/ 5909964 h 6278176"/>
              <a:gd name="connsiteX83" fmla="*/ 1583759 w 2260250"/>
              <a:gd name="connsiteY83" fmla="*/ 6042016 h 6278176"/>
              <a:gd name="connsiteX84" fmla="*/ 1701956 w 2260250"/>
              <a:gd name="connsiteY84" fmla="*/ 6103063 h 6278176"/>
              <a:gd name="connsiteX85" fmla="*/ 1750663 w 2260250"/>
              <a:gd name="connsiteY85" fmla="*/ 6097433 h 6278176"/>
              <a:gd name="connsiteX86" fmla="*/ 1784434 w 2260250"/>
              <a:gd name="connsiteY86" fmla="*/ 6130122 h 6278176"/>
              <a:gd name="connsiteX87" fmla="*/ 1814091 w 2260250"/>
              <a:gd name="connsiteY87" fmla="*/ 6214981 h 6278176"/>
              <a:gd name="connsiteX88" fmla="*/ 2003292 w 2260250"/>
              <a:gd name="connsiteY88" fmla="*/ 6277543 h 6278176"/>
              <a:gd name="connsiteX89" fmla="*/ 2260250 w 2260250"/>
              <a:gd name="connsiteY89" fmla="*/ 6238794 h 6278176"/>
              <a:gd name="connsiteX90" fmla="*/ 2161104 w 2260250"/>
              <a:gd name="connsiteY90" fmla="*/ 6110638 h 6278176"/>
              <a:gd name="connsiteX91" fmla="*/ 1958915 w 2260250"/>
              <a:gd name="connsiteY91" fmla="*/ 5863206 h 6278176"/>
              <a:gd name="connsiteX92" fmla="*/ 1973202 w 2260250"/>
              <a:gd name="connsiteY92" fmla="*/ 5840260 h 6278176"/>
              <a:gd name="connsiteX93" fmla="*/ 1912588 w 2260250"/>
              <a:gd name="connsiteY93" fmla="*/ 5609495 h 6278176"/>
              <a:gd name="connsiteX94" fmla="*/ 1920165 w 2260250"/>
              <a:gd name="connsiteY94" fmla="*/ 5515543 h 6278176"/>
              <a:gd name="connsiteX95" fmla="*/ 1808678 w 2260250"/>
              <a:gd name="connsiteY95" fmla="*/ 5029335 h 6278176"/>
              <a:gd name="connsiteX96" fmla="*/ 1775558 w 2260250"/>
              <a:gd name="connsiteY96" fmla="*/ 4810261 h 6278176"/>
              <a:gd name="connsiteX97" fmla="*/ 1697626 w 2260250"/>
              <a:gd name="connsiteY97" fmla="*/ 4491605 h 6278176"/>
              <a:gd name="connsiteX98" fmla="*/ 1610386 w 2260250"/>
              <a:gd name="connsiteY98" fmla="*/ 4318857 h 6278176"/>
              <a:gd name="connsiteX99" fmla="*/ 1585058 w 2260250"/>
              <a:gd name="connsiteY99" fmla="*/ 4137666 h 6278176"/>
              <a:gd name="connsiteX100" fmla="*/ 1590686 w 2260250"/>
              <a:gd name="connsiteY100" fmla="*/ 3883305 h 6278176"/>
              <a:gd name="connsiteX101" fmla="*/ 1503446 w 2260250"/>
              <a:gd name="connsiteY101" fmla="*/ 3304661 h 6278176"/>
              <a:gd name="connsiteX102" fmla="*/ 1528341 w 2260250"/>
              <a:gd name="connsiteY102" fmla="*/ 3305094 h 6278176"/>
              <a:gd name="connsiteX103" fmla="*/ 1538514 w 2260250"/>
              <a:gd name="connsiteY103" fmla="*/ 3324576 h 6278176"/>
              <a:gd name="connsiteX104" fmla="*/ 1661258 w 2260250"/>
              <a:gd name="connsiteY104" fmla="*/ 3295786 h 6278176"/>
              <a:gd name="connsiteX105" fmla="*/ 1939648 w 2260250"/>
              <a:gd name="connsiteY105" fmla="*/ 3204649 h 6278176"/>
              <a:gd name="connsiteX106" fmla="*/ 1823400 w 2260250"/>
              <a:gd name="connsiteY106" fmla="*/ 2728183 h 6278176"/>
              <a:gd name="connsiteX107" fmla="*/ 1989437 w 2260250"/>
              <a:gd name="connsiteY107" fmla="*/ 2342852 h 6278176"/>
              <a:gd name="connsiteX108" fmla="*/ 2054813 w 2260250"/>
              <a:gd name="connsiteY108" fmla="*/ 2133519 h 6278176"/>
              <a:gd name="connsiteX109" fmla="*/ 2014765 w 2260250"/>
              <a:gd name="connsiteY109" fmla="*/ 1942370 h 6278176"/>
              <a:gd name="connsiteX110" fmla="*/ 1800885 w 2260250"/>
              <a:gd name="connsiteY110" fmla="*/ 1516992 h 6278176"/>
              <a:gd name="connsiteX111" fmla="*/ 1707584 w 2260250"/>
              <a:gd name="connsiteY111" fmla="*/ 1286226 h 6278176"/>
              <a:gd name="connsiteX112" fmla="*/ 1690482 w 2260250"/>
              <a:gd name="connsiteY112" fmla="*/ 1238168 h 6278176"/>
              <a:gd name="connsiteX113" fmla="*/ 1625106 w 2260250"/>
              <a:gd name="connsiteY113" fmla="*/ 1144650 h 6278176"/>
              <a:gd name="connsiteX114" fmla="*/ 1587656 w 2260250"/>
              <a:gd name="connsiteY114" fmla="*/ 1068234 h 6278176"/>
              <a:gd name="connsiteX115" fmla="*/ 1290000 w 2260250"/>
              <a:gd name="connsiteY115" fmla="*/ 1021692 h 6278176"/>
              <a:gd name="connsiteX116" fmla="*/ 1045164 w 2260250"/>
              <a:gd name="connsiteY116" fmla="*/ 982943 h 6278176"/>
              <a:gd name="connsiteX117" fmla="*/ 986065 w 2260250"/>
              <a:gd name="connsiteY117" fmla="*/ 892455 h 6278176"/>
              <a:gd name="connsiteX118" fmla="*/ 992344 w 2260250"/>
              <a:gd name="connsiteY118" fmla="*/ 675977 h 6278176"/>
              <a:gd name="connsiteX119" fmla="*/ 1045164 w 2260250"/>
              <a:gd name="connsiteY119" fmla="*/ 649999 h 6278176"/>
              <a:gd name="connsiteX120" fmla="*/ 1068110 w 2260250"/>
              <a:gd name="connsiteY120" fmla="*/ 527258 h 6278176"/>
              <a:gd name="connsiteX121" fmla="*/ 1035250 w 2260250"/>
              <a:gd name="connsiteY121" fmla="*/ 465029 h 6278176"/>
              <a:gd name="connsiteX122" fmla="*/ 1042460 w 2260250"/>
              <a:gd name="connsiteY122" fmla="*/ 302859 h 6278176"/>
              <a:gd name="connsiteX123" fmla="*/ 1016466 w 2260250"/>
              <a:gd name="connsiteY123" fmla="*/ 173138 h 6278176"/>
              <a:gd name="connsiteX124" fmla="*/ 925123 w 2260250"/>
              <a:gd name="connsiteY124" fmla="*/ 81481 h 6278176"/>
              <a:gd name="connsiteX125" fmla="*/ 861535 w 2260250"/>
              <a:gd name="connsiteY125" fmla="*/ 33406 h 6278176"/>
              <a:gd name="connsiteX126" fmla="*/ 831694 w 2260250"/>
              <a:gd name="connsiteY126" fmla="*/ 3922 h 6278176"/>
              <a:gd name="connsiteX127" fmla="*/ 715174 w 2260250"/>
              <a:gd name="connsiteY12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116601 w 2260250"/>
              <a:gd name="connsiteY77" fmla="*/ 4213216 h 6278176"/>
              <a:gd name="connsiteX78" fmla="*/ 1266836 w 2260250"/>
              <a:gd name="connsiteY78" fmla="*/ 5009420 h 6278176"/>
              <a:gd name="connsiteX79" fmla="*/ 1427246 w 2260250"/>
              <a:gd name="connsiteY79" fmla="*/ 5499308 h 6278176"/>
              <a:gd name="connsiteX80" fmla="*/ 1592634 w 2260250"/>
              <a:gd name="connsiteY80" fmla="*/ 5830301 h 6278176"/>
              <a:gd name="connsiteX81" fmla="*/ 1594150 w 2260250"/>
              <a:gd name="connsiteY81" fmla="*/ 5909964 h 6278176"/>
              <a:gd name="connsiteX82" fmla="*/ 1583759 w 2260250"/>
              <a:gd name="connsiteY82" fmla="*/ 6042016 h 6278176"/>
              <a:gd name="connsiteX83" fmla="*/ 1701956 w 2260250"/>
              <a:gd name="connsiteY83" fmla="*/ 6103063 h 6278176"/>
              <a:gd name="connsiteX84" fmla="*/ 1750663 w 2260250"/>
              <a:gd name="connsiteY84" fmla="*/ 6097433 h 6278176"/>
              <a:gd name="connsiteX85" fmla="*/ 1784434 w 2260250"/>
              <a:gd name="connsiteY85" fmla="*/ 6130122 h 6278176"/>
              <a:gd name="connsiteX86" fmla="*/ 1814091 w 2260250"/>
              <a:gd name="connsiteY86" fmla="*/ 6214981 h 6278176"/>
              <a:gd name="connsiteX87" fmla="*/ 2003292 w 2260250"/>
              <a:gd name="connsiteY87" fmla="*/ 6277543 h 6278176"/>
              <a:gd name="connsiteX88" fmla="*/ 2260250 w 2260250"/>
              <a:gd name="connsiteY88" fmla="*/ 6238794 h 6278176"/>
              <a:gd name="connsiteX89" fmla="*/ 2161104 w 2260250"/>
              <a:gd name="connsiteY89" fmla="*/ 6110638 h 6278176"/>
              <a:gd name="connsiteX90" fmla="*/ 1958915 w 2260250"/>
              <a:gd name="connsiteY90" fmla="*/ 5863206 h 6278176"/>
              <a:gd name="connsiteX91" fmla="*/ 1973202 w 2260250"/>
              <a:gd name="connsiteY91" fmla="*/ 5840260 h 6278176"/>
              <a:gd name="connsiteX92" fmla="*/ 1912588 w 2260250"/>
              <a:gd name="connsiteY92" fmla="*/ 5609495 h 6278176"/>
              <a:gd name="connsiteX93" fmla="*/ 1920165 w 2260250"/>
              <a:gd name="connsiteY93" fmla="*/ 5515543 h 6278176"/>
              <a:gd name="connsiteX94" fmla="*/ 1808678 w 2260250"/>
              <a:gd name="connsiteY94" fmla="*/ 5029335 h 6278176"/>
              <a:gd name="connsiteX95" fmla="*/ 1775558 w 2260250"/>
              <a:gd name="connsiteY95" fmla="*/ 4810261 h 6278176"/>
              <a:gd name="connsiteX96" fmla="*/ 1697626 w 2260250"/>
              <a:gd name="connsiteY96" fmla="*/ 4491605 h 6278176"/>
              <a:gd name="connsiteX97" fmla="*/ 1610386 w 2260250"/>
              <a:gd name="connsiteY97" fmla="*/ 4318857 h 6278176"/>
              <a:gd name="connsiteX98" fmla="*/ 1585058 w 2260250"/>
              <a:gd name="connsiteY98" fmla="*/ 4137666 h 6278176"/>
              <a:gd name="connsiteX99" fmla="*/ 1590686 w 2260250"/>
              <a:gd name="connsiteY99" fmla="*/ 3883305 h 6278176"/>
              <a:gd name="connsiteX100" fmla="*/ 1503446 w 2260250"/>
              <a:gd name="connsiteY100" fmla="*/ 3304661 h 6278176"/>
              <a:gd name="connsiteX101" fmla="*/ 1528341 w 2260250"/>
              <a:gd name="connsiteY101" fmla="*/ 3305094 h 6278176"/>
              <a:gd name="connsiteX102" fmla="*/ 1538514 w 2260250"/>
              <a:gd name="connsiteY102" fmla="*/ 3324576 h 6278176"/>
              <a:gd name="connsiteX103" fmla="*/ 1661258 w 2260250"/>
              <a:gd name="connsiteY103" fmla="*/ 3295786 h 6278176"/>
              <a:gd name="connsiteX104" fmla="*/ 1939648 w 2260250"/>
              <a:gd name="connsiteY104" fmla="*/ 3204649 h 6278176"/>
              <a:gd name="connsiteX105" fmla="*/ 1823400 w 2260250"/>
              <a:gd name="connsiteY105" fmla="*/ 2728183 h 6278176"/>
              <a:gd name="connsiteX106" fmla="*/ 1989437 w 2260250"/>
              <a:gd name="connsiteY106" fmla="*/ 2342852 h 6278176"/>
              <a:gd name="connsiteX107" fmla="*/ 2054813 w 2260250"/>
              <a:gd name="connsiteY107" fmla="*/ 2133519 h 6278176"/>
              <a:gd name="connsiteX108" fmla="*/ 2014765 w 2260250"/>
              <a:gd name="connsiteY108" fmla="*/ 1942370 h 6278176"/>
              <a:gd name="connsiteX109" fmla="*/ 1800885 w 2260250"/>
              <a:gd name="connsiteY109" fmla="*/ 1516992 h 6278176"/>
              <a:gd name="connsiteX110" fmla="*/ 1707584 w 2260250"/>
              <a:gd name="connsiteY110" fmla="*/ 1286226 h 6278176"/>
              <a:gd name="connsiteX111" fmla="*/ 1690482 w 2260250"/>
              <a:gd name="connsiteY111" fmla="*/ 1238168 h 6278176"/>
              <a:gd name="connsiteX112" fmla="*/ 1625106 w 2260250"/>
              <a:gd name="connsiteY112" fmla="*/ 1144650 h 6278176"/>
              <a:gd name="connsiteX113" fmla="*/ 1587656 w 2260250"/>
              <a:gd name="connsiteY113" fmla="*/ 1068234 h 6278176"/>
              <a:gd name="connsiteX114" fmla="*/ 1290000 w 2260250"/>
              <a:gd name="connsiteY114" fmla="*/ 1021692 h 6278176"/>
              <a:gd name="connsiteX115" fmla="*/ 1045164 w 2260250"/>
              <a:gd name="connsiteY115" fmla="*/ 982943 h 6278176"/>
              <a:gd name="connsiteX116" fmla="*/ 986065 w 2260250"/>
              <a:gd name="connsiteY116" fmla="*/ 892455 h 6278176"/>
              <a:gd name="connsiteX117" fmla="*/ 992344 w 2260250"/>
              <a:gd name="connsiteY117" fmla="*/ 675977 h 6278176"/>
              <a:gd name="connsiteX118" fmla="*/ 1045164 w 2260250"/>
              <a:gd name="connsiteY118" fmla="*/ 649999 h 6278176"/>
              <a:gd name="connsiteX119" fmla="*/ 1068110 w 2260250"/>
              <a:gd name="connsiteY119" fmla="*/ 527258 h 6278176"/>
              <a:gd name="connsiteX120" fmla="*/ 1035250 w 2260250"/>
              <a:gd name="connsiteY120" fmla="*/ 465029 h 6278176"/>
              <a:gd name="connsiteX121" fmla="*/ 1042460 w 2260250"/>
              <a:gd name="connsiteY121" fmla="*/ 302859 h 6278176"/>
              <a:gd name="connsiteX122" fmla="*/ 1016466 w 2260250"/>
              <a:gd name="connsiteY122" fmla="*/ 173138 h 6278176"/>
              <a:gd name="connsiteX123" fmla="*/ 925123 w 2260250"/>
              <a:gd name="connsiteY123" fmla="*/ 81481 h 6278176"/>
              <a:gd name="connsiteX124" fmla="*/ 861535 w 2260250"/>
              <a:gd name="connsiteY124" fmla="*/ 33406 h 6278176"/>
              <a:gd name="connsiteX125" fmla="*/ 831694 w 2260250"/>
              <a:gd name="connsiteY125" fmla="*/ 3922 h 6278176"/>
              <a:gd name="connsiteX126" fmla="*/ 715174 w 2260250"/>
              <a:gd name="connsiteY126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075037 w 2260250"/>
              <a:gd name="connsiteY76" fmla="*/ 4088525 h 6278176"/>
              <a:gd name="connsiteX77" fmla="*/ 1266836 w 2260250"/>
              <a:gd name="connsiteY77" fmla="*/ 5009420 h 6278176"/>
              <a:gd name="connsiteX78" fmla="*/ 1427246 w 2260250"/>
              <a:gd name="connsiteY78" fmla="*/ 5499308 h 6278176"/>
              <a:gd name="connsiteX79" fmla="*/ 1592634 w 2260250"/>
              <a:gd name="connsiteY79" fmla="*/ 5830301 h 6278176"/>
              <a:gd name="connsiteX80" fmla="*/ 1594150 w 2260250"/>
              <a:gd name="connsiteY80" fmla="*/ 5909964 h 6278176"/>
              <a:gd name="connsiteX81" fmla="*/ 1583759 w 2260250"/>
              <a:gd name="connsiteY81" fmla="*/ 6042016 h 6278176"/>
              <a:gd name="connsiteX82" fmla="*/ 1701956 w 2260250"/>
              <a:gd name="connsiteY82" fmla="*/ 6103063 h 6278176"/>
              <a:gd name="connsiteX83" fmla="*/ 1750663 w 2260250"/>
              <a:gd name="connsiteY83" fmla="*/ 6097433 h 6278176"/>
              <a:gd name="connsiteX84" fmla="*/ 1784434 w 2260250"/>
              <a:gd name="connsiteY84" fmla="*/ 6130122 h 6278176"/>
              <a:gd name="connsiteX85" fmla="*/ 1814091 w 2260250"/>
              <a:gd name="connsiteY85" fmla="*/ 6214981 h 6278176"/>
              <a:gd name="connsiteX86" fmla="*/ 2003292 w 2260250"/>
              <a:gd name="connsiteY86" fmla="*/ 6277543 h 6278176"/>
              <a:gd name="connsiteX87" fmla="*/ 2260250 w 2260250"/>
              <a:gd name="connsiteY87" fmla="*/ 6238794 h 6278176"/>
              <a:gd name="connsiteX88" fmla="*/ 2161104 w 2260250"/>
              <a:gd name="connsiteY88" fmla="*/ 6110638 h 6278176"/>
              <a:gd name="connsiteX89" fmla="*/ 1958915 w 2260250"/>
              <a:gd name="connsiteY89" fmla="*/ 5863206 h 6278176"/>
              <a:gd name="connsiteX90" fmla="*/ 1973202 w 2260250"/>
              <a:gd name="connsiteY90" fmla="*/ 5840260 h 6278176"/>
              <a:gd name="connsiteX91" fmla="*/ 1912588 w 2260250"/>
              <a:gd name="connsiteY91" fmla="*/ 5609495 h 6278176"/>
              <a:gd name="connsiteX92" fmla="*/ 1920165 w 2260250"/>
              <a:gd name="connsiteY92" fmla="*/ 5515543 h 6278176"/>
              <a:gd name="connsiteX93" fmla="*/ 1808678 w 2260250"/>
              <a:gd name="connsiteY93" fmla="*/ 5029335 h 6278176"/>
              <a:gd name="connsiteX94" fmla="*/ 1775558 w 2260250"/>
              <a:gd name="connsiteY94" fmla="*/ 4810261 h 6278176"/>
              <a:gd name="connsiteX95" fmla="*/ 1697626 w 2260250"/>
              <a:gd name="connsiteY95" fmla="*/ 4491605 h 6278176"/>
              <a:gd name="connsiteX96" fmla="*/ 1610386 w 2260250"/>
              <a:gd name="connsiteY96" fmla="*/ 4318857 h 6278176"/>
              <a:gd name="connsiteX97" fmla="*/ 1585058 w 2260250"/>
              <a:gd name="connsiteY97" fmla="*/ 4137666 h 6278176"/>
              <a:gd name="connsiteX98" fmla="*/ 1590686 w 2260250"/>
              <a:gd name="connsiteY98" fmla="*/ 3883305 h 6278176"/>
              <a:gd name="connsiteX99" fmla="*/ 1503446 w 2260250"/>
              <a:gd name="connsiteY99" fmla="*/ 3304661 h 6278176"/>
              <a:gd name="connsiteX100" fmla="*/ 1528341 w 2260250"/>
              <a:gd name="connsiteY100" fmla="*/ 3305094 h 6278176"/>
              <a:gd name="connsiteX101" fmla="*/ 1538514 w 2260250"/>
              <a:gd name="connsiteY101" fmla="*/ 3324576 h 6278176"/>
              <a:gd name="connsiteX102" fmla="*/ 1661258 w 2260250"/>
              <a:gd name="connsiteY102" fmla="*/ 3295786 h 6278176"/>
              <a:gd name="connsiteX103" fmla="*/ 1939648 w 2260250"/>
              <a:gd name="connsiteY103" fmla="*/ 3204649 h 6278176"/>
              <a:gd name="connsiteX104" fmla="*/ 1823400 w 2260250"/>
              <a:gd name="connsiteY104" fmla="*/ 2728183 h 6278176"/>
              <a:gd name="connsiteX105" fmla="*/ 1989437 w 2260250"/>
              <a:gd name="connsiteY105" fmla="*/ 2342852 h 6278176"/>
              <a:gd name="connsiteX106" fmla="*/ 2054813 w 2260250"/>
              <a:gd name="connsiteY106" fmla="*/ 2133519 h 6278176"/>
              <a:gd name="connsiteX107" fmla="*/ 2014765 w 2260250"/>
              <a:gd name="connsiteY107" fmla="*/ 1942370 h 6278176"/>
              <a:gd name="connsiteX108" fmla="*/ 1800885 w 2260250"/>
              <a:gd name="connsiteY108" fmla="*/ 1516992 h 6278176"/>
              <a:gd name="connsiteX109" fmla="*/ 1707584 w 2260250"/>
              <a:gd name="connsiteY109" fmla="*/ 1286226 h 6278176"/>
              <a:gd name="connsiteX110" fmla="*/ 1690482 w 2260250"/>
              <a:gd name="connsiteY110" fmla="*/ 1238168 h 6278176"/>
              <a:gd name="connsiteX111" fmla="*/ 1625106 w 2260250"/>
              <a:gd name="connsiteY111" fmla="*/ 1144650 h 6278176"/>
              <a:gd name="connsiteX112" fmla="*/ 1587656 w 2260250"/>
              <a:gd name="connsiteY112" fmla="*/ 1068234 h 6278176"/>
              <a:gd name="connsiteX113" fmla="*/ 1290000 w 2260250"/>
              <a:gd name="connsiteY113" fmla="*/ 1021692 h 6278176"/>
              <a:gd name="connsiteX114" fmla="*/ 1045164 w 2260250"/>
              <a:gd name="connsiteY114" fmla="*/ 982943 h 6278176"/>
              <a:gd name="connsiteX115" fmla="*/ 986065 w 2260250"/>
              <a:gd name="connsiteY115" fmla="*/ 892455 h 6278176"/>
              <a:gd name="connsiteX116" fmla="*/ 992344 w 2260250"/>
              <a:gd name="connsiteY116" fmla="*/ 675977 h 6278176"/>
              <a:gd name="connsiteX117" fmla="*/ 1045164 w 2260250"/>
              <a:gd name="connsiteY117" fmla="*/ 649999 h 6278176"/>
              <a:gd name="connsiteX118" fmla="*/ 1068110 w 2260250"/>
              <a:gd name="connsiteY118" fmla="*/ 527258 h 6278176"/>
              <a:gd name="connsiteX119" fmla="*/ 1035250 w 2260250"/>
              <a:gd name="connsiteY119" fmla="*/ 465029 h 6278176"/>
              <a:gd name="connsiteX120" fmla="*/ 1042460 w 2260250"/>
              <a:gd name="connsiteY120" fmla="*/ 302859 h 6278176"/>
              <a:gd name="connsiteX121" fmla="*/ 1016466 w 2260250"/>
              <a:gd name="connsiteY121" fmla="*/ 173138 h 6278176"/>
              <a:gd name="connsiteX122" fmla="*/ 925123 w 2260250"/>
              <a:gd name="connsiteY122" fmla="*/ 81481 h 6278176"/>
              <a:gd name="connsiteX123" fmla="*/ 861535 w 2260250"/>
              <a:gd name="connsiteY123" fmla="*/ 33406 h 6278176"/>
              <a:gd name="connsiteX124" fmla="*/ 831694 w 2260250"/>
              <a:gd name="connsiteY124" fmla="*/ 3922 h 6278176"/>
              <a:gd name="connsiteX125" fmla="*/ 715174 w 2260250"/>
              <a:gd name="connsiteY12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05765 w 2260250"/>
              <a:gd name="connsiteY74" fmla="*/ 3949980 h 6278176"/>
              <a:gd name="connsiteX75" fmla="*/ 1019619 w 2260250"/>
              <a:gd name="connsiteY75" fmla="*/ 4005398 h 6278176"/>
              <a:gd name="connsiteX76" fmla="*/ 1266836 w 2260250"/>
              <a:gd name="connsiteY76" fmla="*/ 5009420 h 6278176"/>
              <a:gd name="connsiteX77" fmla="*/ 1427246 w 2260250"/>
              <a:gd name="connsiteY77" fmla="*/ 5499308 h 6278176"/>
              <a:gd name="connsiteX78" fmla="*/ 1592634 w 2260250"/>
              <a:gd name="connsiteY78" fmla="*/ 5830301 h 6278176"/>
              <a:gd name="connsiteX79" fmla="*/ 1594150 w 2260250"/>
              <a:gd name="connsiteY79" fmla="*/ 5909964 h 6278176"/>
              <a:gd name="connsiteX80" fmla="*/ 1583759 w 2260250"/>
              <a:gd name="connsiteY80" fmla="*/ 6042016 h 6278176"/>
              <a:gd name="connsiteX81" fmla="*/ 1701956 w 2260250"/>
              <a:gd name="connsiteY81" fmla="*/ 6103063 h 6278176"/>
              <a:gd name="connsiteX82" fmla="*/ 1750663 w 2260250"/>
              <a:gd name="connsiteY82" fmla="*/ 6097433 h 6278176"/>
              <a:gd name="connsiteX83" fmla="*/ 1784434 w 2260250"/>
              <a:gd name="connsiteY83" fmla="*/ 6130122 h 6278176"/>
              <a:gd name="connsiteX84" fmla="*/ 1814091 w 2260250"/>
              <a:gd name="connsiteY84" fmla="*/ 6214981 h 6278176"/>
              <a:gd name="connsiteX85" fmla="*/ 2003292 w 2260250"/>
              <a:gd name="connsiteY85" fmla="*/ 6277543 h 6278176"/>
              <a:gd name="connsiteX86" fmla="*/ 2260250 w 2260250"/>
              <a:gd name="connsiteY86" fmla="*/ 6238794 h 6278176"/>
              <a:gd name="connsiteX87" fmla="*/ 2161104 w 2260250"/>
              <a:gd name="connsiteY87" fmla="*/ 6110638 h 6278176"/>
              <a:gd name="connsiteX88" fmla="*/ 1958915 w 2260250"/>
              <a:gd name="connsiteY88" fmla="*/ 5863206 h 6278176"/>
              <a:gd name="connsiteX89" fmla="*/ 1973202 w 2260250"/>
              <a:gd name="connsiteY89" fmla="*/ 5840260 h 6278176"/>
              <a:gd name="connsiteX90" fmla="*/ 1912588 w 2260250"/>
              <a:gd name="connsiteY90" fmla="*/ 5609495 h 6278176"/>
              <a:gd name="connsiteX91" fmla="*/ 1920165 w 2260250"/>
              <a:gd name="connsiteY91" fmla="*/ 5515543 h 6278176"/>
              <a:gd name="connsiteX92" fmla="*/ 1808678 w 2260250"/>
              <a:gd name="connsiteY92" fmla="*/ 5029335 h 6278176"/>
              <a:gd name="connsiteX93" fmla="*/ 1775558 w 2260250"/>
              <a:gd name="connsiteY93" fmla="*/ 4810261 h 6278176"/>
              <a:gd name="connsiteX94" fmla="*/ 1697626 w 2260250"/>
              <a:gd name="connsiteY94" fmla="*/ 4491605 h 6278176"/>
              <a:gd name="connsiteX95" fmla="*/ 1610386 w 2260250"/>
              <a:gd name="connsiteY95" fmla="*/ 4318857 h 6278176"/>
              <a:gd name="connsiteX96" fmla="*/ 1585058 w 2260250"/>
              <a:gd name="connsiteY96" fmla="*/ 4137666 h 6278176"/>
              <a:gd name="connsiteX97" fmla="*/ 1590686 w 2260250"/>
              <a:gd name="connsiteY97" fmla="*/ 3883305 h 6278176"/>
              <a:gd name="connsiteX98" fmla="*/ 1503446 w 2260250"/>
              <a:gd name="connsiteY98" fmla="*/ 3304661 h 6278176"/>
              <a:gd name="connsiteX99" fmla="*/ 1528341 w 2260250"/>
              <a:gd name="connsiteY99" fmla="*/ 3305094 h 6278176"/>
              <a:gd name="connsiteX100" fmla="*/ 1538514 w 2260250"/>
              <a:gd name="connsiteY100" fmla="*/ 3324576 h 6278176"/>
              <a:gd name="connsiteX101" fmla="*/ 1661258 w 2260250"/>
              <a:gd name="connsiteY101" fmla="*/ 3295786 h 6278176"/>
              <a:gd name="connsiteX102" fmla="*/ 1939648 w 2260250"/>
              <a:gd name="connsiteY102" fmla="*/ 3204649 h 6278176"/>
              <a:gd name="connsiteX103" fmla="*/ 1823400 w 2260250"/>
              <a:gd name="connsiteY103" fmla="*/ 2728183 h 6278176"/>
              <a:gd name="connsiteX104" fmla="*/ 1989437 w 2260250"/>
              <a:gd name="connsiteY104" fmla="*/ 2342852 h 6278176"/>
              <a:gd name="connsiteX105" fmla="*/ 2054813 w 2260250"/>
              <a:gd name="connsiteY105" fmla="*/ 2133519 h 6278176"/>
              <a:gd name="connsiteX106" fmla="*/ 2014765 w 2260250"/>
              <a:gd name="connsiteY106" fmla="*/ 1942370 h 6278176"/>
              <a:gd name="connsiteX107" fmla="*/ 1800885 w 2260250"/>
              <a:gd name="connsiteY107" fmla="*/ 1516992 h 6278176"/>
              <a:gd name="connsiteX108" fmla="*/ 1707584 w 2260250"/>
              <a:gd name="connsiteY108" fmla="*/ 1286226 h 6278176"/>
              <a:gd name="connsiteX109" fmla="*/ 1690482 w 2260250"/>
              <a:gd name="connsiteY109" fmla="*/ 1238168 h 6278176"/>
              <a:gd name="connsiteX110" fmla="*/ 1625106 w 2260250"/>
              <a:gd name="connsiteY110" fmla="*/ 1144650 h 6278176"/>
              <a:gd name="connsiteX111" fmla="*/ 1587656 w 2260250"/>
              <a:gd name="connsiteY111" fmla="*/ 1068234 h 6278176"/>
              <a:gd name="connsiteX112" fmla="*/ 1290000 w 2260250"/>
              <a:gd name="connsiteY112" fmla="*/ 1021692 h 6278176"/>
              <a:gd name="connsiteX113" fmla="*/ 1045164 w 2260250"/>
              <a:gd name="connsiteY113" fmla="*/ 982943 h 6278176"/>
              <a:gd name="connsiteX114" fmla="*/ 986065 w 2260250"/>
              <a:gd name="connsiteY114" fmla="*/ 892455 h 6278176"/>
              <a:gd name="connsiteX115" fmla="*/ 992344 w 2260250"/>
              <a:gd name="connsiteY115" fmla="*/ 675977 h 6278176"/>
              <a:gd name="connsiteX116" fmla="*/ 1045164 w 2260250"/>
              <a:gd name="connsiteY116" fmla="*/ 649999 h 6278176"/>
              <a:gd name="connsiteX117" fmla="*/ 1068110 w 2260250"/>
              <a:gd name="connsiteY117" fmla="*/ 527258 h 6278176"/>
              <a:gd name="connsiteX118" fmla="*/ 1035250 w 2260250"/>
              <a:gd name="connsiteY118" fmla="*/ 465029 h 6278176"/>
              <a:gd name="connsiteX119" fmla="*/ 1042460 w 2260250"/>
              <a:gd name="connsiteY119" fmla="*/ 302859 h 6278176"/>
              <a:gd name="connsiteX120" fmla="*/ 1016466 w 2260250"/>
              <a:gd name="connsiteY120" fmla="*/ 173138 h 6278176"/>
              <a:gd name="connsiteX121" fmla="*/ 925123 w 2260250"/>
              <a:gd name="connsiteY121" fmla="*/ 81481 h 6278176"/>
              <a:gd name="connsiteX122" fmla="*/ 861535 w 2260250"/>
              <a:gd name="connsiteY122" fmla="*/ 33406 h 6278176"/>
              <a:gd name="connsiteX123" fmla="*/ 831694 w 2260250"/>
              <a:gd name="connsiteY123" fmla="*/ 3922 h 6278176"/>
              <a:gd name="connsiteX124" fmla="*/ 715174 w 2260250"/>
              <a:gd name="connsiteY124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19619 w 2260250"/>
              <a:gd name="connsiteY74" fmla="*/ 4005398 h 6278176"/>
              <a:gd name="connsiteX75" fmla="*/ 1266836 w 2260250"/>
              <a:gd name="connsiteY75" fmla="*/ 5009420 h 6278176"/>
              <a:gd name="connsiteX76" fmla="*/ 1427246 w 2260250"/>
              <a:gd name="connsiteY76" fmla="*/ 5499308 h 6278176"/>
              <a:gd name="connsiteX77" fmla="*/ 1592634 w 2260250"/>
              <a:gd name="connsiteY77" fmla="*/ 5830301 h 6278176"/>
              <a:gd name="connsiteX78" fmla="*/ 1594150 w 2260250"/>
              <a:gd name="connsiteY78" fmla="*/ 5909964 h 6278176"/>
              <a:gd name="connsiteX79" fmla="*/ 1583759 w 2260250"/>
              <a:gd name="connsiteY79" fmla="*/ 6042016 h 6278176"/>
              <a:gd name="connsiteX80" fmla="*/ 1701956 w 2260250"/>
              <a:gd name="connsiteY80" fmla="*/ 6103063 h 6278176"/>
              <a:gd name="connsiteX81" fmla="*/ 1750663 w 2260250"/>
              <a:gd name="connsiteY81" fmla="*/ 6097433 h 6278176"/>
              <a:gd name="connsiteX82" fmla="*/ 1784434 w 2260250"/>
              <a:gd name="connsiteY82" fmla="*/ 6130122 h 6278176"/>
              <a:gd name="connsiteX83" fmla="*/ 1814091 w 2260250"/>
              <a:gd name="connsiteY83" fmla="*/ 6214981 h 6278176"/>
              <a:gd name="connsiteX84" fmla="*/ 2003292 w 2260250"/>
              <a:gd name="connsiteY84" fmla="*/ 6277543 h 6278176"/>
              <a:gd name="connsiteX85" fmla="*/ 2260250 w 2260250"/>
              <a:gd name="connsiteY85" fmla="*/ 6238794 h 6278176"/>
              <a:gd name="connsiteX86" fmla="*/ 2161104 w 2260250"/>
              <a:gd name="connsiteY86" fmla="*/ 6110638 h 6278176"/>
              <a:gd name="connsiteX87" fmla="*/ 1958915 w 2260250"/>
              <a:gd name="connsiteY87" fmla="*/ 5863206 h 6278176"/>
              <a:gd name="connsiteX88" fmla="*/ 1973202 w 2260250"/>
              <a:gd name="connsiteY88" fmla="*/ 5840260 h 6278176"/>
              <a:gd name="connsiteX89" fmla="*/ 1912588 w 2260250"/>
              <a:gd name="connsiteY89" fmla="*/ 5609495 h 6278176"/>
              <a:gd name="connsiteX90" fmla="*/ 1920165 w 2260250"/>
              <a:gd name="connsiteY90" fmla="*/ 5515543 h 6278176"/>
              <a:gd name="connsiteX91" fmla="*/ 1808678 w 2260250"/>
              <a:gd name="connsiteY91" fmla="*/ 5029335 h 6278176"/>
              <a:gd name="connsiteX92" fmla="*/ 1775558 w 2260250"/>
              <a:gd name="connsiteY92" fmla="*/ 4810261 h 6278176"/>
              <a:gd name="connsiteX93" fmla="*/ 1697626 w 2260250"/>
              <a:gd name="connsiteY93" fmla="*/ 4491605 h 6278176"/>
              <a:gd name="connsiteX94" fmla="*/ 1610386 w 2260250"/>
              <a:gd name="connsiteY94" fmla="*/ 4318857 h 6278176"/>
              <a:gd name="connsiteX95" fmla="*/ 1585058 w 2260250"/>
              <a:gd name="connsiteY95" fmla="*/ 4137666 h 6278176"/>
              <a:gd name="connsiteX96" fmla="*/ 1590686 w 2260250"/>
              <a:gd name="connsiteY96" fmla="*/ 3883305 h 6278176"/>
              <a:gd name="connsiteX97" fmla="*/ 1503446 w 2260250"/>
              <a:gd name="connsiteY97" fmla="*/ 3304661 h 6278176"/>
              <a:gd name="connsiteX98" fmla="*/ 1528341 w 2260250"/>
              <a:gd name="connsiteY98" fmla="*/ 3305094 h 6278176"/>
              <a:gd name="connsiteX99" fmla="*/ 1538514 w 2260250"/>
              <a:gd name="connsiteY99" fmla="*/ 3324576 h 6278176"/>
              <a:gd name="connsiteX100" fmla="*/ 1661258 w 2260250"/>
              <a:gd name="connsiteY100" fmla="*/ 3295786 h 6278176"/>
              <a:gd name="connsiteX101" fmla="*/ 1939648 w 2260250"/>
              <a:gd name="connsiteY101" fmla="*/ 3204649 h 6278176"/>
              <a:gd name="connsiteX102" fmla="*/ 1823400 w 2260250"/>
              <a:gd name="connsiteY102" fmla="*/ 2728183 h 6278176"/>
              <a:gd name="connsiteX103" fmla="*/ 1989437 w 2260250"/>
              <a:gd name="connsiteY103" fmla="*/ 2342852 h 6278176"/>
              <a:gd name="connsiteX104" fmla="*/ 2054813 w 2260250"/>
              <a:gd name="connsiteY104" fmla="*/ 2133519 h 6278176"/>
              <a:gd name="connsiteX105" fmla="*/ 2014765 w 2260250"/>
              <a:gd name="connsiteY105" fmla="*/ 1942370 h 6278176"/>
              <a:gd name="connsiteX106" fmla="*/ 1800885 w 2260250"/>
              <a:gd name="connsiteY106" fmla="*/ 1516992 h 6278176"/>
              <a:gd name="connsiteX107" fmla="*/ 1707584 w 2260250"/>
              <a:gd name="connsiteY107" fmla="*/ 1286226 h 6278176"/>
              <a:gd name="connsiteX108" fmla="*/ 1690482 w 2260250"/>
              <a:gd name="connsiteY108" fmla="*/ 1238168 h 6278176"/>
              <a:gd name="connsiteX109" fmla="*/ 1625106 w 2260250"/>
              <a:gd name="connsiteY109" fmla="*/ 1144650 h 6278176"/>
              <a:gd name="connsiteX110" fmla="*/ 1587656 w 2260250"/>
              <a:gd name="connsiteY110" fmla="*/ 1068234 h 6278176"/>
              <a:gd name="connsiteX111" fmla="*/ 1290000 w 2260250"/>
              <a:gd name="connsiteY111" fmla="*/ 1021692 h 6278176"/>
              <a:gd name="connsiteX112" fmla="*/ 1045164 w 2260250"/>
              <a:gd name="connsiteY112" fmla="*/ 982943 h 6278176"/>
              <a:gd name="connsiteX113" fmla="*/ 986065 w 2260250"/>
              <a:gd name="connsiteY113" fmla="*/ 892455 h 6278176"/>
              <a:gd name="connsiteX114" fmla="*/ 992344 w 2260250"/>
              <a:gd name="connsiteY114" fmla="*/ 675977 h 6278176"/>
              <a:gd name="connsiteX115" fmla="*/ 1045164 w 2260250"/>
              <a:gd name="connsiteY115" fmla="*/ 649999 h 6278176"/>
              <a:gd name="connsiteX116" fmla="*/ 1068110 w 2260250"/>
              <a:gd name="connsiteY116" fmla="*/ 527258 h 6278176"/>
              <a:gd name="connsiteX117" fmla="*/ 1035250 w 2260250"/>
              <a:gd name="connsiteY117" fmla="*/ 465029 h 6278176"/>
              <a:gd name="connsiteX118" fmla="*/ 1042460 w 2260250"/>
              <a:gd name="connsiteY118" fmla="*/ 302859 h 6278176"/>
              <a:gd name="connsiteX119" fmla="*/ 1016466 w 2260250"/>
              <a:gd name="connsiteY119" fmla="*/ 173138 h 6278176"/>
              <a:gd name="connsiteX120" fmla="*/ 925123 w 2260250"/>
              <a:gd name="connsiteY120" fmla="*/ 81481 h 6278176"/>
              <a:gd name="connsiteX121" fmla="*/ 861535 w 2260250"/>
              <a:gd name="connsiteY121" fmla="*/ 33406 h 6278176"/>
              <a:gd name="connsiteX122" fmla="*/ 831694 w 2260250"/>
              <a:gd name="connsiteY122" fmla="*/ 3922 h 6278176"/>
              <a:gd name="connsiteX123" fmla="*/ 715174 w 2260250"/>
              <a:gd name="connsiteY12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894928 w 2260250"/>
              <a:gd name="connsiteY71" fmla="*/ 3534343 h 6278176"/>
              <a:gd name="connsiteX72" fmla="*/ 908783 w 2260250"/>
              <a:gd name="connsiteY72" fmla="*/ 3589761 h 6278176"/>
              <a:gd name="connsiteX73" fmla="*/ 950346 w 2260250"/>
              <a:gd name="connsiteY73" fmla="*/ 3839143 h 6278176"/>
              <a:gd name="connsiteX74" fmla="*/ 1010094 w 2260250"/>
              <a:gd name="connsiteY74" fmla="*/ 4007780 h 6278176"/>
              <a:gd name="connsiteX75" fmla="*/ 1266836 w 2260250"/>
              <a:gd name="connsiteY75" fmla="*/ 5009420 h 6278176"/>
              <a:gd name="connsiteX76" fmla="*/ 1427246 w 2260250"/>
              <a:gd name="connsiteY76" fmla="*/ 5499308 h 6278176"/>
              <a:gd name="connsiteX77" fmla="*/ 1592634 w 2260250"/>
              <a:gd name="connsiteY77" fmla="*/ 5830301 h 6278176"/>
              <a:gd name="connsiteX78" fmla="*/ 1594150 w 2260250"/>
              <a:gd name="connsiteY78" fmla="*/ 5909964 h 6278176"/>
              <a:gd name="connsiteX79" fmla="*/ 1583759 w 2260250"/>
              <a:gd name="connsiteY79" fmla="*/ 6042016 h 6278176"/>
              <a:gd name="connsiteX80" fmla="*/ 1701956 w 2260250"/>
              <a:gd name="connsiteY80" fmla="*/ 6103063 h 6278176"/>
              <a:gd name="connsiteX81" fmla="*/ 1750663 w 2260250"/>
              <a:gd name="connsiteY81" fmla="*/ 6097433 h 6278176"/>
              <a:gd name="connsiteX82" fmla="*/ 1784434 w 2260250"/>
              <a:gd name="connsiteY82" fmla="*/ 6130122 h 6278176"/>
              <a:gd name="connsiteX83" fmla="*/ 1814091 w 2260250"/>
              <a:gd name="connsiteY83" fmla="*/ 6214981 h 6278176"/>
              <a:gd name="connsiteX84" fmla="*/ 2003292 w 2260250"/>
              <a:gd name="connsiteY84" fmla="*/ 6277543 h 6278176"/>
              <a:gd name="connsiteX85" fmla="*/ 2260250 w 2260250"/>
              <a:gd name="connsiteY85" fmla="*/ 6238794 h 6278176"/>
              <a:gd name="connsiteX86" fmla="*/ 2161104 w 2260250"/>
              <a:gd name="connsiteY86" fmla="*/ 6110638 h 6278176"/>
              <a:gd name="connsiteX87" fmla="*/ 1958915 w 2260250"/>
              <a:gd name="connsiteY87" fmla="*/ 5863206 h 6278176"/>
              <a:gd name="connsiteX88" fmla="*/ 1973202 w 2260250"/>
              <a:gd name="connsiteY88" fmla="*/ 5840260 h 6278176"/>
              <a:gd name="connsiteX89" fmla="*/ 1912588 w 2260250"/>
              <a:gd name="connsiteY89" fmla="*/ 5609495 h 6278176"/>
              <a:gd name="connsiteX90" fmla="*/ 1920165 w 2260250"/>
              <a:gd name="connsiteY90" fmla="*/ 5515543 h 6278176"/>
              <a:gd name="connsiteX91" fmla="*/ 1808678 w 2260250"/>
              <a:gd name="connsiteY91" fmla="*/ 5029335 h 6278176"/>
              <a:gd name="connsiteX92" fmla="*/ 1775558 w 2260250"/>
              <a:gd name="connsiteY92" fmla="*/ 4810261 h 6278176"/>
              <a:gd name="connsiteX93" fmla="*/ 1697626 w 2260250"/>
              <a:gd name="connsiteY93" fmla="*/ 4491605 h 6278176"/>
              <a:gd name="connsiteX94" fmla="*/ 1610386 w 2260250"/>
              <a:gd name="connsiteY94" fmla="*/ 4318857 h 6278176"/>
              <a:gd name="connsiteX95" fmla="*/ 1585058 w 2260250"/>
              <a:gd name="connsiteY95" fmla="*/ 4137666 h 6278176"/>
              <a:gd name="connsiteX96" fmla="*/ 1590686 w 2260250"/>
              <a:gd name="connsiteY96" fmla="*/ 3883305 h 6278176"/>
              <a:gd name="connsiteX97" fmla="*/ 1503446 w 2260250"/>
              <a:gd name="connsiteY97" fmla="*/ 3304661 h 6278176"/>
              <a:gd name="connsiteX98" fmla="*/ 1528341 w 2260250"/>
              <a:gd name="connsiteY98" fmla="*/ 3305094 h 6278176"/>
              <a:gd name="connsiteX99" fmla="*/ 1538514 w 2260250"/>
              <a:gd name="connsiteY99" fmla="*/ 3324576 h 6278176"/>
              <a:gd name="connsiteX100" fmla="*/ 1661258 w 2260250"/>
              <a:gd name="connsiteY100" fmla="*/ 3295786 h 6278176"/>
              <a:gd name="connsiteX101" fmla="*/ 1939648 w 2260250"/>
              <a:gd name="connsiteY101" fmla="*/ 3204649 h 6278176"/>
              <a:gd name="connsiteX102" fmla="*/ 1823400 w 2260250"/>
              <a:gd name="connsiteY102" fmla="*/ 2728183 h 6278176"/>
              <a:gd name="connsiteX103" fmla="*/ 1989437 w 2260250"/>
              <a:gd name="connsiteY103" fmla="*/ 2342852 h 6278176"/>
              <a:gd name="connsiteX104" fmla="*/ 2054813 w 2260250"/>
              <a:gd name="connsiteY104" fmla="*/ 2133519 h 6278176"/>
              <a:gd name="connsiteX105" fmla="*/ 2014765 w 2260250"/>
              <a:gd name="connsiteY105" fmla="*/ 1942370 h 6278176"/>
              <a:gd name="connsiteX106" fmla="*/ 1800885 w 2260250"/>
              <a:gd name="connsiteY106" fmla="*/ 1516992 h 6278176"/>
              <a:gd name="connsiteX107" fmla="*/ 1707584 w 2260250"/>
              <a:gd name="connsiteY107" fmla="*/ 1286226 h 6278176"/>
              <a:gd name="connsiteX108" fmla="*/ 1690482 w 2260250"/>
              <a:gd name="connsiteY108" fmla="*/ 1238168 h 6278176"/>
              <a:gd name="connsiteX109" fmla="*/ 1625106 w 2260250"/>
              <a:gd name="connsiteY109" fmla="*/ 1144650 h 6278176"/>
              <a:gd name="connsiteX110" fmla="*/ 1587656 w 2260250"/>
              <a:gd name="connsiteY110" fmla="*/ 1068234 h 6278176"/>
              <a:gd name="connsiteX111" fmla="*/ 1290000 w 2260250"/>
              <a:gd name="connsiteY111" fmla="*/ 1021692 h 6278176"/>
              <a:gd name="connsiteX112" fmla="*/ 1045164 w 2260250"/>
              <a:gd name="connsiteY112" fmla="*/ 982943 h 6278176"/>
              <a:gd name="connsiteX113" fmla="*/ 986065 w 2260250"/>
              <a:gd name="connsiteY113" fmla="*/ 892455 h 6278176"/>
              <a:gd name="connsiteX114" fmla="*/ 992344 w 2260250"/>
              <a:gd name="connsiteY114" fmla="*/ 675977 h 6278176"/>
              <a:gd name="connsiteX115" fmla="*/ 1045164 w 2260250"/>
              <a:gd name="connsiteY115" fmla="*/ 649999 h 6278176"/>
              <a:gd name="connsiteX116" fmla="*/ 1068110 w 2260250"/>
              <a:gd name="connsiteY116" fmla="*/ 527258 h 6278176"/>
              <a:gd name="connsiteX117" fmla="*/ 1035250 w 2260250"/>
              <a:gd name="connsiteY117" fmla="*/ 465029 h 6278176"/>
              <a:gd name="connsiteX118" fmla="*/ 1042460 w 2260250"/>
              <a:gd name="connsiteY118" fmla="*/ 302859 h 6278176"/>
              <a:gd name="connsiteX119" fmla="*/ 1016466 w 2260250"/>
              <a:gd name="connsiteY119" fmla="*/ 173138 h 6278176"/>
              <a:gd name="connsiteX120" fmla="*/ 925123 w 2260250"/>
              <a:gd name="connsiteY120" fmla="*/ 81481 h 6278176"/>
              <a:gd name="connsiteX121" fmla="*/ 861535 w 2260250"/>
              <a:gd name="connsiteY121" fmla="*/ 33406 h 6278176"/>
              <a:gd name="connsiteX122" fmla="*/ 831694 w 2260250"/>
              <a:gd name="connsiteY122" fmla="*/ 3922 h 6278176"/>
              <a:gd name="connsiteX123" fmla="*/ 715174 w 2260250"/>
              <a:gd name="connsiteY12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908783 w 2260250"/>
              <a:gd name="connsiteY71" fmla="*/ 3589761 h 6278176"/>
              <a:gd name="connsiteX72" fmla="*/ 950346 w 2260250"/>
              <a:gd name="connsiteY72" fmla="*/ 3839143 h 6278176"/>
              <a:gd name="connsiteX73" fmla="*/ 1010094 w 2260250"/>
              <a:gd name="connsiteY73" fmla="*/ 4007780 h 6278176"/>
              <a:gd name="connsiteX74" fmla="*/ 1266836 w 2260250"/>
              <a:gd name="connsiteY74" fmla="*/ 5009420 h 6278176"/>
              <a:gd name="connsiteX75" fmla="*/ 1427246 w 2260250"/>
              <a:gd name="connsiteY75" fmla="*/ 5499308 h 6278176"/>
              <a:gd name="connsiteX76" fmla="*/ 1592634 w 2260250"/>
              <a:gd name="connsiteY76" fmla="*/ 5830301 h 6278176"/>
              <a:gd name="connsiteX77" fmla="*/ 1594150 w 2260250"/>
              <a:gd name="connsiteY77" fmla="*/ 5909964 h 6278176"/>
              <a:gd name="connsiteX78" fmla="*/ 1583759 w 2260250"/>
              <a:gd name="connsiteY78" fmla="*/ 6042016 h 6278176"/>
              <a:gd name="connsiteX79" fmla="*/ 1701956 w 2260250"/>
              <a:gd name="connsiteY79" fmla="*/ 6103063 h 6278176"/>
              <a:gd name="connsiteX80" fmla="*/ 1750663 w 2260250"/>
              <a:gd name="connsiteY80" fmla="*/ 6097433 h 6278176"/>
              <a:gd name="connsiteX81" fmla="*/ 1784434 w 2260250"/>
              <a:gd name="connsiteY81" fmla="*/ 6130122 h 6278176"/>
              <a:gd name="connsiteX82" fmla="*/ 1814091 w 2260250"/>
              <a:gd name="connsiteY82" fmla="*/ 6214981 h 6278176"/>
              <a:gd name="connsiteX83" fmla="*/ 2003292 w 2260250"/>
              <a:gd name="connsiteY83" fmla="*/ 6277543 h 6278176"/>
              <a:gd name="connsiteX84" fmla="*/ 2260250 w 2260250"/>
              <a:gd name="connsiteY84" fmla="*/ 6238794 h 6278176"/>
              <a:gd name="connsiteX85" fmla="*/ 2161104 w 2260250"/>
              <a:gd name="connsiteY85" fmla="*/ 6110638 h 6278176"/>
              <a:gd name="connsiteX86" fmla="*/ 1958915 w 2260250"/>
              <a:gd name="connsiteY86" fmla="*/ 5863206 h 6278176"/>
              <a:gd name="connsiteX87" fmla="*/ 1973202 w 2260250"/>
              <a:gd name="connsiteY87" fmla="*/ 5840260 h 6278176"/>
              <a:gd name="connsiteX88" fmla="*/ 1912588 w 2260250"/>
              <a:gd name="connsiteY88" fmla="*/ 5609495 h 6278176"/>
              <a:gd name="connsiteX89" fmla="*/ 1920165 w 2260250"/>
              <a:gd name="connsiteY89" fmla="*/ 5515543 h 6278176"/>
              <a:gd name="connsiteX90" fmla="*/ 1808678 w 2260250"/>
              <a:gd name="connsiteY90" fmla="*/ 5029335 h 6278176"/>
              <a:gd name="connsiteX91" fmla="*/ 1775558 w 2260250"/>
              <a:gd name="connsiteY91" fmla="*/ 4810261 h 6278176"/>
              <a:gd name="connsiteX92" fmla="*/ 1697626 w 2260250"/>
              <a:gd name="connsiteY92" fmla="*/ 4491605 h 6278176"/>
              <a:gd name="connsiteX93" fmla="*/ 1610386 w 2260250"/>
              <a:gd name="connsiteY93" fmla="*/ 4318857 h 6278176"/>
              <a:gd name="connsiteX94" fmla="*/ 1585058 w 2260250"/>
              <a:gd name="connsiteY94" fmla="*/ 4137666 h 6278176"/>
              <a:gd name="connsiteX95" fmla="*/ 1590686 w 2260250"/>
              <a:gd name="connsiteY95" fmla="*/ 3883305 h 6278176"/>
              <a:gd name="connsiteX96" fmla="*/ 1503446 w 2260250"/>
              <a:gd name="connsiteY96" fmla="*/ 3304661 h 6278176"/>
              <a:gd name="connsiteX97" fmla="*/ 1528341 w 2260250"/>
              <a:gd name="connsiteY97" fmla="*/ 3305094 h 6278176"/>
              <a:gd name="connsiteX98" fmla="*/ 1538514 w 2260250"/>
              <a:gd name="connsiteY98" fmla="*/ 3324576 h 6278176"/>
              <a:gd name="connsiteX99" fmla="*/ 1661258 w 2260250"/>
              <a:gd name="connsiteY99" fmla="*/ 3295786 h 6278176"/>
              <a:gd name="connsiteX100" fmla="*/ 1939648 w 2260250"/>
              <a:gd name="connsiteY100" fmla="*/ 3204649 h 6278176"/>
              <a:gd name="connsiteX101" fmla="*/ 1823400 w 2260250"/>
              <a:gd name="connsiteY101" fmla="*/ 2728183 h 6278176"/>
              <a:gd name="connsiteX102" fmla="*/ 1989437 w 2260250"/>
              <a:gd name="connsiteY102" fmla="*/ 2342852 h 6278176"/>
              <a:gd name="connsiteX103" fmla="*/ 2054813 w 2260250"/>
              <a:gd name="connsiteY103" fmla="*/ 2133519 h 6278176"/>
              <a:gd name="connsiteX104" fmla="*/ 2014765 w 2260250"/>
              <a:gd name="connsiteY104" fmla="*/ 1942370 h 6278176"/>
              <a:gd name="connsiteX105" fmla="*/ 1800885 w 2260250"/>
              <a:gd name="connsiteY105" fmla="*/ 1516992 h 6278176"/>
              <a:gd name="connsiteX106" fmla="*/ 1707584 w 2260250"/>
              <a:gd name="connsiteY106" fmla="*/ 1286226 h 6278176"/>
              <a:gd name="connsiteX107" fmla="*/ 1690482 w 2260250"/>
              <a:gd name="connsiteY107" fmla="*/ 1238168 h 6278176"/>
              <a:gd name="connsiteX108" fmla="*/ 1625106 w 2260250"/>
              <a:gd name="connsiteY108" fmla="*/ 1144650 h 6278176"/>
              <a:gd name="connsiteX109" fmla="*/ 1587656 w 2260250"/>
              <a:gd name="connsiteY109" fmla="*/ 1068234 h 6278176"/>
              <a:gd name="connsiteX110" fmla="*/ 1290000 w 2260250"/>
              <a:gd name="connsiteY110" fmla="*/ 1021692 h 6278176"/>
              <a:gd name="connsiteX111" fmla="*/ 1045164 w 2260250"/>
              <a:gd name="connsiteY111" fmla="*/ 982943 h 6278176"/>
              <a:gd name="connsiteX112" fmla="*/ 986065 w 2260250"/>
              <a:gd name="connsiteY112" fmla="*/ 892455 h 6278176"/>
              <a:gd name="connsiteX113" fmla="*/ 992344 w 2260250"/>
              <a:gd name="connsiteY113" fmla="*/ 675977 h 6278176"/>
              <a:gd name="connsiteX114" fmla="*/ 1045164 w 2260250"/>
              <a:gd name="connsiteY114" fmla="*/ 649999 h 6278176"/>
              <a:gd name="connsiteX115" fmla="*/ 1068110 w 2260250"/>
              <a:gd name="connsiteY115" fmla="*/ 527258 h 6278176"/>
              <a:gd name="connsiteX116" fmla="*/ 1035250 w 2260250"/>
              <a:gd name="connsiteY116" fmla="*/ 465029 h 6278176"/>
              <a:gd name="connsiteX117" fmla="*/ 1042460 w 2260250"/>
              <a:gd name="connsiteY117" fmla="*/ 302859 h 6278176"/>
              <a:gd name="connsiteX118" fmla="*/ 1016466 w 2260250"/>
              <a:gd name="connsiteY118" fmla="*/ 173138 h 6278176"/>
              <a:gd name="connsiteX119" fmla="*/ 925123 w 2260250"/>
              <a:gd name="connsiteY119" fmla="*/ 81481 h 6278176"/>
              <a:gd name="connsiteX120" fmla="*/ 861535 w 2260250"/>
              <a:gd name="connsiteY120" fmla="*/ 33406 h 6278176"/>
              <a:gd name="connsiteX121" fmla="*/ 831694 w 2260250"/>
              <a:gd name="connsiteY121" fmla="*/ 3922 h 6278176"/>
              <a:gd name="connsiteX122" fmla="*/ 715174 w 2260250"/>
              <a:gd name="connsiteY122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53365 w 2260250"/>
              <a:gd name="connsiteY70" fmla="*/ 3548198 h 6278176"/>
              <a:gd name="connsiteX71" fmla="*/ 908783 w 2260250"/>
              <a:gd name="connsiteY71" fmla="*/ 3589761 h 6278176"/>
              <a:gd name="connsiteX72" fmla="*/ 1010094 w 2260250"/>
              <a:gd name="connsiteY72" fmla="*/ 4007780 h 6278176"/>
              <a:gd name="connsiteX73" fmla="*/ 1266836 w 2260250"/>
              <a:gd name="connsiteY73" fmla="*/ 5009420 h 6278176"/>
              <a:gd name="connsiteX74" fmla="*/ 1427246 w 2260250"/>
              <a:gd name="connsiteY74" fmla="*/ 5499308 h 6278176"/>
              <a:gd name="connsiteX75" fmla="*/ 1592634 w 2260250"/>
              <a:gd name="connsiteY75" fmla="*/ 5830301 h 6278176"/>
              <a:gd name="connsiteX76" fmla="*/ 1594150 w 2260250"/>
              <a:gd name="connsiteY76" fmla="*/ 5909964 h 6278176"/>
              <a:gd name="connsiteX77" fmla="*/ 1583759 w 2260250"/>
              <a:gd name="connsiteY77" fmla="*/ 6042016 h 6278176"/>
              <a:gd name="connsiteX78" fmla="*/ 1701956 w 2260250"/>
              <a:gd name="connsiteY78" fmla="*/ 6103063 h 6278176"/>
              <a:gd name="connsiteX79" fmla="*/ 1750663 w 2260250"/>
              <a:gd name="connsiteY79" fmla="*/ 6097433 h 6278176"/>
              <a:gd name="connsiteX80" fmla="*/ 1784434 w 2260250"/>
              <a:gd name="connsiteY80" fmla="*/ 6130122 h 6278176"/>
              <a:gd name="connsiteX81" fmla="*/ 1814091 w 2260250"/>
              <a:gd name="connsiteY81" fmla="*/ 6214981 h 6278176"/>
              <a:gd name="connsiteX82" fmla="*/ 2003292 w 2260250"/>
              <a:gd name="connsiteY82" fmla="*/ 6277543 h 6278176"/>
              <a:gd name="connsiteX83" fmla="*/ 2260250 w 2260250"/>
              <a:gd name="connsiteY83" fmla="*/ 6238794 h 6278176"/>
              <a:gd name="connsiteX84" fmla="*/ 2161104 w 2260250"/>
              <a:gd name="connsiteY84" fmla="*/ 6110638 h 6278176"/>
              <a:gd name="connsiteX85" fmla="*/ 1958915 w 2260250"/>
              <a:gd name="connsiteY85" fmla="*/ 5863206 h 6278176"/>
              <a:gd name="connsiteX86" fmla="*/ 1973202 w 2260250"/>
              <a:gd name="connsiteY86" fmla="*/ 5840260 h 6278176"/>
              <a:gd name="connsiteX87" fmla="*/ 1912588 w 2260250"/>
              <a:gd name="connsiteY87" fmla="*/ 5609495 h 6278176"/>
              <a:gd name="connsiteX88" fmla="*/ 1920165 w 2260250"/>
              <a:gd name="connsiteY88" fmla="*/ 5515543 h 6278176"/>
              <a:gd name="connsiteX89" fmla="*/ 1808678 w 2260250"/>
              <a:gd name="connsiteY89" fmla="*/ 5029335 h 6278176"/>
              <a:gd name="connsiteX90" fmla="*/ 1775558 w 2260250"/>
              <a:gd name="connsiteY90" fmla="*/ 4810261 h 6278176"/>
              <a:gd name="connsiteX91" fmla="*/ 1697626 w 2260250"/>
              <a:gd name="connsiteY91" fmla="*/ 4491605 h 6278176"/>
              <a:gd name="connsiteX92" fmla="*/ 1610386 w 2260250"/>
              <a:gd name="connsiteY92" fmla="*/ 4318857 h 6278176"/>
              <a:gd name="connsiteX93" fmla="*/ 1585058 w 2260250"/>
              <a:gd name="connsiteY93" fmla="*/ 4137666 h 6278176"/>
              <a:gd name="connsiteX94" fmla="*/ 1590686 w 2260250"/>
              <a:gd name="connsiteY94" fmla="*/ 3883305 h 6278176"/>
              <a:gd name="connsiteX95" fmla="*/ 1503446 w 2260250"/>
              <a:gd name="connsiteY95" fmla="*/ 3304661 h 6278176"/>
              <a:gd name="connsiteX96" fmla="*/ 1528341 w 2260250"/>
              <a:gd name="connsiteY96" fmla="*/ 3305094 h 6278176"/>
              <a:gd name="connsiteX97" fmla="*/ 1538514 w 2260250"/>
              <a:gd name="connsiteY97" fmla="*/ 3324576 h 6278176"/>
              <a:gd name="connsiteX98" fmla="*/ 1661258 w 2260250"/>
              <a:gd name="connsiteY98" fmla="*/ 3295786 h 6278176"/>
              <a:gd name="connsiteX99" fmla="*/ 1939648 w 2260250"/>
              <a:gd name="connsiteY99" fmla="*/ 3204649 h 6278176"/>
              <a:gd name="connsiteX100" fmla="*/ 1823400 w 2260250"/>
              <a:gd name="connsiteY100" fmla="*/ 2728183 h 6278176"/>
              <a:gd name="connsiteX101" fmla="*/ 1989437 w 2260250"/>
              <a:gd name="connsiteY101" fmla="*/ 2342852 h 6278176"/>
              <a:gd name="connsiteX102" fmla="*/ 2054813 w 2260250"/>
              <a:gd name="connsiteY102" fmla="*/ 2133519 h 6278176"/>
              <a:gd name="connsiteX103" fmla="*/ 2014765 w 2260250"/>
              <a:gd name="connsiteY103" fmla="*/ 1942370 h 6278176"/>
              <a:gd name="connsiteX104" fmla="*/ 1800885 w 2260250"/>
              <a:gd name="connsiteY104" fmla="*/ 1516992 h 6278176"/>
              <a:gd name="connsiteX105" fmla="*/ 1707584 w 2260250"/>
              <a:gd name="connsiteY105" fmla="*/ 1286226 h 6278176"/>
              <a:gd name="connsiteX106" fmla="*/ 1690482 w 2260250"/>
              <a:gd name="connsiteY106" fmla="*/ 1238168 h 6278176"/>
              <a:gd name="connsiteX107" fmla="*/ 1625106 w 2260250"/>
              <a:gd name="connsiteY107" fmla="*/ 1144650 h 6278176"/>
              <a:gd name="connsiteX108" fmla="*/ 1587656 w 2260250"/>
              <a:gd name="connsiteY108" fmla="*/ 1068234 h 6278176"/>
              <a:gd name="connsiteX109" fmla="*/ 1290000 w 2260250"/>
              <a:gd name="connsiteY109" fmla="*/ 1021692 h 6278176"/>
              <a:gd name="connsiteX110" fmla="*/ 1045164 w 2260250"/>
              <a:gd name="connsiteY110" fmla="*/ 982943 h 6278176"/>
              <a:gd name="connsiteX111" fmla="*/ 986065 w 2260250"/>
              <a:gd name="connsiteY111" fmla="*/ 892455 h 6278176"/>
              <a:gd name="connsiteX112" fmla="*/ 992344 w 2260250"/>
              <a:gd name="connsiteY112" fmla="*/ 675977 h 6278176"/>
              <a:gd name="connsiteX113" fmla="*/ 1045164 w 2260250"/>
              <a:gd name="connsiteY113" fmla="*/ 649999 h 6278176"/>
              <a:gd name="connsiteX114" fmla="*/ 1068110 w 2260250"/>
              <a:gd name="connsiteY114" fmla="*/ 527258 h 6278176"/>
              <a:gd name="connsiteX115" fmla="*/ 1035250 w 2260250"/>
              <a:gd name="connsiteY115" fmla="*/ 465029 h 6278176"/>
              <a:gd name="connsiteX116" fmla="*/ 1042460 w 2260250"/>
              <a:gd name="connsiteY116" fmla="*/ 302859 h 6278176"/>
              <a:gd name="connsiteX117" fmla="*/ 1016466 w 2260250"/>
              <a:gd name="connsiteY117" fmla="*/ 173138 h 6278176"/>
              <a:gd name="connsiteX118" fmla="*/ 925123 w 2260250"/>
              <a:gd name="connsiteY118" fmla="*/ 81481 h 6278176"/>
              <a:gd name="connsiteX119" fmla="*/ 861535 w 2260250"/>
              <a:gd name="connsiteY119" fmla="*/ 33406 h 6278176"/>
              <a:gd name="connsiteX120" fmla="*/ 831694 w 2260250"/>
              <a:gd name="connsiteY120" fmla="*/ 3922 h 6278176"/>
              <a:gd name="connsiteX121" fmla="*/ 715174 w 2260250"/>
              <a:gd name="connsiteY121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908783 w 2260250"/>
              <a:gd name="connsiteY70" fmla="*/ 3589761 h 6278176"/>
              <a:gd name="connsiteX71" fmla="*/ 1010094 w 2260250"/>
              <a:gd name="connsiteY71" fmla="*/ 4007780 h 6278176"/>
              <a:gd name="connsiteX72" fmla="*/ 1266836 w 2260250"/>
              <a:gd name="connsiteY72" fmla="*/ 5009420 h 6278176"/>
              <a:gd name="connsiteX73" fmla="*/ 1427246 w 2260250"/>
              <a:gd name="connsiteY73" fmla="*/ 5499308 h 6278176"/>
              <a:gd name="connsiteX74" fmla="*/ 1592634 w 2260250"/>
              <a:gd name="connsiteY74" fmla="*/ 5830301 h 6278176"/>
              <a:gd name="connsiteX75" fmla="*/ 1594150 w 2260250"/>
              <a:gd name="connsiteY75" fmla="*/ 5909964 h 6278176"/>
              <a:gd name="connsiteX76" fmla="*/ 1583759 w 2260250"/>
              <a:gd name="connsiteY76" fmla="*/ 6042016 h 6278176"/>
              <a:gd name="connsiteX77" fmla="*/ 1701956 w 2260250"/>
              <a:gd name="connsiteY77" fmla="*/ 6103063 h 6278176"/>
              <a:gd name="connsiteX78" fmla="*/ 1750663 w 2260250"/>
              <a:gd name="connsiteY78" fmla="*/ 6097433 h 6278176"/>
              <a:gd name="connsiteX79" fmla="*/ 1784434 w 2260250"/>
              <a:gd name="connsiteY79" fmla="*/ 6130122 h 6278176"/>
              <a:gd name="connsiteX80" fmla="*/ 1814091 w 2260250"/>
              <a:gd name="connsiteY80" fmla="*/ 6214981 h 6278176"/>
              <a:gd name="connsiteX81" fmla="*/ 2003292 w 2260250"/>
              <a:gd name="connsiteY81" fmla="*/ 6277543 h 6278176"/>
              <a:gd name="connsiteX82" fmla="*/ 2260250 w 2260250"/>
              <a:gd name="connsiteY82" fmla="*/ 6238794 h 6278176"/>
              <a:gd name="connsiteX83" fmla="*/ 2161104 w 2260250"/>
              <a:gd name="connsiteY83" fmla="*/ 6110638 h 6278176"/>
              <a:gd name="connsiteX84" fmla="*/ 1958915 w 2260250"/>
              <a:gd name="connsiteY84" fmla="*/ 5863206 h 6278176"/>
              <a:gd name="connsiteX85" fmla="*/ 1973202 w 2260250"/>
              <a:gd name="connsiteY85" fmla="*/ 5840260 h 6278176"/>
              <a:gd name="connsiteX86" fmla="*/ 1912588 w 2260250"/>
              <a:gd name="connsiteY86" fmla="*/ 5609495 h 6278176"/>
              <a:gd name="connsiteX87" fmla="*/ 1920165 w 2260250"/>
              <a:gd name="connsiteY87" fmla="*/ 5515543 h 6278176"/>
              <a:gd name="connsiteX88" fmla="*/ 1808678 w 2260250"/>
              <a:gd name="connsiteY88" fmla="*/ 5029335 h 6278176"/>
              <a:gd name="connsiteX89" fmla="*/ 1775558 w 2260250"/>
              <a:gd name="connsiteY89" fmla="*/ 4810261 h 6278176"/>
              <a:gd name="connsiteX90" fmla="*/ 1697626 w 2260250"/>
              <a:gd name="connsiteY90" fmla="*/ 4491605 h 6278176"/>
              <a:gd name="connsiteX91" fmla="*/ 1610386 w 2260250"/>
              <a:gd name="connsiteY91" fmla="*/ 4318857 h 6278176"/>
              <a:gd name="connsiteX92" fmla="*/ 1585058 w 2260250"/>
              <a:gd name="connsiteY92" fmla="*/ 4137666 h 6278176"/>
              <a:gd name="connsiteX93" fmla="*/ 1590686 w 2260250"/>
              <a:gd name="connsiteY93" fmla="*/ 3883305 h 6278176"/>
              <a:gd name="connsiteX94" fmla="*/ 1503446 w 2260250"/>
              <a:gd name="connsiteY94" fmla="*/ 3304661 h 6278176"/>
              <a:gd name="connsiteX95" fmla="*/ 1528341 w 2260250"/>
              <a:gd name="connsiteY95" fmla="*/ 3305094 h 6278176"/>
              <a:gd name="connsiteX96" fmla="*/ 1538514 w 2260250"/>
              <a:gd name="connsiteY96" fmla="*/ 3324576 h 6278176"/>
              <a:gd name="connsiteX97" fmla="*/ 1661258 w 2260250"/>
              <a:gd name="connsiteY97" fmla="*/ 3295786 h 6278176"/>
              <a:gd name="connsiteX98" fmla="*/ 1939648 w 2260250"/>
              <a:gd name="connsiteY98" fmla="*/ 3204649 h 6278176"/>
              <a:gd name="connsiteX99" fmla="*/ 1823400 w 2260250"/>
              <a:gd name="connsiteY99" fmla="*/ 2728183 h 6278176"/>
              <a:gd name="connsiteX100" fmla="*/ 1989437 w 2260250"/>
              <a:gd name="connsiteY100" fmla="*/ 2342852 h 6278176"/>
              <a:gd name="connsiteX101" fmla="*/ 2054813 w 2260250"/>
              <a:gd name="connsiteY101" fmla="*/ 2133519 h 6278176"/>
              <a:gd name="connsiteX102" fmla="*/ 2014765 w 2260250"/>
              <a:gd name="connsiteY102" fmla="*/ 1942370 h 6278176"/>
              <a:gd name="connsiteX103" fmla="*/ 1800885 w 2260250"/>
              <a:gd name="connsiteY103" fmla="*/ 1516992 h 6278176"/>
              <a:gd name="connsiteX104" fmla="*/ 1707584 w 2260250"/>
              <a:gd name="connsiteY104" fmla="*/ 1286226 h 6278176"/>
              <a:gd name="connsiteX105" fmla="*/ 1690482 w 2260250"/>
              <a:gd name="connsiteY105" fmla="*/ 1238168 h 6278176"/>
              <a:gd name="connsiteX106" fmla="*/ 1625106 w 2260250"/>
              <a:gd name="connsiteY106" fmla="*/ 1144650 h 6278176"/>
              <a:gd name="connsiteX107" fmla="*/ 1587656 w 2260250"/>
              <a:gd name="connsiteY107" fmla="*/ 1068234 h 6278176"/>
              <a:gd name="connsiteX108" fmla="*/ 1290000 w 2260250"/>
              <a:gd name="connsiteY108" fmla="*/ 1021692 h 6278176"/>
              <a:gd name="connsiteX109" fmla="*/ 1045164 w 2260250"/>
              <a:gd name="connsiteY109" fmla="*/ 982943 h 6278176"/>
              <a:gd name="connsiteX110" fmla="*/ 986065 w 2260250"/>
              <a:gd name="connsiteY110" fmla="*/ 892455 h 6278176"/>
              <a:gd name="connsiteX111" fmla="*/ 992344 w 2260250"/>
              <a:gd name="connsiteY111" fmla="*/ 675977 h 6278176"/>
              <a:gd name="connsiteX112" fmla="*/ 1045164 w 2260250"/>
              <a:gd name="connsiteY112" fmla="*/ 649999 h 6278176"/>
              <a:gd name="connsiteX113" fmla="*/ 1068110 w 2260250"/>
              <a:gd name="connsiteY113" fmla="*/ 527258 h 6278176"/>
              <a:gd name="connsiteX114" fmla="*/ 1035250 w 2260250"/>
              <a:gd name="connsiteY114" fmla="*/ 465029 h 6278176"/>
              <a:gd name="connsiteX115" fmla="*/ 1042460 w 2260250"/>
              <a:gd name="connsiteY115" fmla="*/ 302859 h 6278176"/>
              <a:gd name="connsiteX116" fmla="*/ 1016466 w 2260250"/>
              <a:gd name="connsiteY116" fmla="*/ 173138 h 6278176"/>
              <a:gd name="connsiteX117" fmla="*/ 925123 w 2260250"/>
              <a:gd name="connsiteY117" fmla="*/ 81481 h 6278176"/>
              <a:gd name="connsiteX118" fmla="*/ 861535 w 2260250"/>
              <a:gd name="connsiteY118" fmla="*/ 33406 h 6278176"/>
              <a:gd name="connsiteX119" fmla="*/ 831694 w 2260250"/>
              <a:gd name="connsiteY119" fmla="*/ 3922 h 6278176"/>
              <a:gd name="connsiteX120" fmla="*/ 715174 w 2260250"/>
              <a:gd name="connsiteY12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82589 w 2260250"/>
              <a:gd name="connsiteY70" fmla="*/ 3551661 h 6278176"/>
              <a:gd name="connsiteX71" fmla="*/ 1010094 w 2260250"/>
              <a:gd name="connsiteY71" fmla="*/ 4007780 h 6278176"/>
              <a:gd name="connsiteX72" fmla="*/ 1266836 w 2260250"/>
              <a:gd name="connsiteY72" fmla="*/ 5009420 h 6278176"/>
              <a:gd name="connsiteX73" fmla="*/ 1427246 w 2260250"/>
              <a:gd name="connsiteY73" fmla="*/ 5499308 h 6278176"/>
              <a:gd name="connsiteX74" fmla="*/ 1592634 w 2260250"/>
              <a:gd name="connsiteY74" fmla="*/ 5830301 h 6278176"/>
              <a:gd name="connsiteX75" fmla="*/ 1594150 w 2260250"/>
              <a:gd name="connsiteY75" fmla="*/ 5909964 h 6278176"/>
              <a:gd name="connsiteX76" fmla="*/ 1583759 w 2260250"/>
              <a:gd name="connsiteY76" fmla="*/ 6042016 h 6278176"/>
              <a:gd name="connsiteX77" fmla="*/ 1701956 w 2260250"/>
              <a:gd name="connsiteY77" fmla="*/ 6103063 h 6278176"/>
              <a:gd name="connsiteX78" fmla="*/ 1750663 w 2260250"/>
              <a:gd name="connsiteY78" fmla="*/ 6097433 h 6278176"/>
              <a:gd name="connsiteX79" fmla="*/ 1784434 w 2260250"/>
              <a:gd name="connsiteY79" fmla="*/ 6130122 h 6278176"/>
              <a:gd name="connsiteX80" fmla="*/ 1814091 w 2260250"/>
              <a:gd name="connsiteY80" fmla="*/ 6214981 h 6278176"/>
              <a:gd name="connsiteX81" fmla="*/ 2003292 w 2260250"/>
              <a:gd name="connsiteY81" fmla="*/ 6277543 h 6278176"/>
              <a:gd name="connsiteX82" fmla="*/ 2260250 w 2260250"/>
              <a:gd name="connsiteY82" fmla="*/ 6238794 h 6278176"/>
              <a:gd name="connsiteX83" fmla="*/ 2161104 w 2260250"/>
              <a:gd name="connsiteY83" fmla="*/ 6110638 h 6278176"/>
              <a:gd name="connsiteX84" fmla="*/ 1958915 w 2260250"/>
              <a:gd name="connsiteY84" fmla="*/ 5863206 h 6278176"/>
              <a:gd name="connsiteX85" fmla="*/ 1973202 w 2260250"/>
              <a:gd name="connsiteY85" fmla="*/ 5840260 h 6278176"/>
              <a:gd name="connsiteX86" fmla="*/ 1912588 w 2260250"/>
              <a:gd name="connsiteY86" fmla="*/ 5609495 h 6278176"/>
              <a:gd name="connsiteX87" fmla="*/ 1920165 w 2260250"/>
              <a:gd name="connsiteY87" fmla="*/ 5515543 h 6278176"/>
              <a:gd name="connsiteX88" fmla="*/ 1808678 w 2260250"/>
              <a:gd name="connsiteY88" fmla="*/ 5029335 h 6278176"/>
              <a:gd name="connsiteX89" fmla="*/ 1775558 w 2260250"/>
              <a:gd name="connsiteY89" fmla="*/ 4810261 h 6278176"/>
              <a:gd name="connsiteX90" fmla="*/ 1697626 w 2260250"/>
              <a:gd name="connsiteY90" fmla="*/ 4491605 h 6278176"/>
              <a:gd name="connsiteX91" fmla="*/ 1610386 w 2260250"/>
              <a:gd name="connsiteY91" fmla="*/ 4318857 h 6278176"/>
              <a:gd name="connsiteX92" fmla="*/ 1585058 w 2260250"/>
              <a:gd name="connsiteY92" fmla="*/ 4137666 h 6278176"/>
              <a:gd name="connsiteX93" fmla="*/ 1590686 w 2260250"/>
              <a:gd name="connsiteY93" fmla="*/ 3883305 h 6278176"/>
              <a:gd name="connsiteX94" fmla="*/ 1503446 w 2260250"/>
              <a:gd name="connsiteY94" fmla="*/ 3304661 h 6278176"/>
              <a:gd name="connsiteX95" fmla="*/ 1528341 w 2260250"/>
              <a:gd name="connsiteY95" fmla="*/ 3305094 h 6278176"/>
              <a:gd name="connsiteX96" fmla="*/ 1538514 w 2260250"/>
              <a:gd name="connsiteY96" fmla="*/ 3324576 h 6278176"/>
              <a:gd name="connsiteX97" fmla="*/ 1661258 w 2260250"/>
              <a:gd name="connsiteY97" fmla="*/ 3295786 h 6278176"/>
              <a:gd name="connsiteX98" fmla="*/ 1939648 w 2260250"/>
              <a:gd name="connsiteY98" fmla="*/ 3204649 h 6278176"/>
              <a:gd name="connsiteX99" fmla="*/ 1823400 w 2260250"/>
              <a:gd name="connsiteY99" fmla="*/ 2728183 h 6278176"/>
              <a:gd name="connsiteX100" fmla="*/ 1989437 w 2260250"/>
              <a:gd name="connsiteY100" fmla="*/ 2342852 h 6278176"/>
              <a:gd name="connsiteX101" fmla="*/ 2054813 w 2260250"/>
              <a:gd name="connsiteY101" fmla="*/ 2133519 h 6278176"/>
              <a:gd name="connsiteX102" fmla="*/ 2014765 w 2260250"/>
              <a:gd name="connsiteY102" fmla="*/ 1942370 h 6278176"/>
              <a:gd name="connsiteX103" fmla="*/ 1800885 w 2260250"/>
              <a:gd name="connsiteY103" fmla="*/ 1516992 h 6278176"/>
              <a:gd name="connsiteX104" fmla="*/ 1707584 w 2260250"/>
              <a:gd name="connsiteY104" fmla="*/ 1286226 h 6278176"/>
              <a:gd name="connsiteX105" fmla="*/ 1690482 w 2260250"/>
              <a:gd name="connsiteY105" fmla="*/ 1238168 h 6278176"/>
              <a:gd name="connsiteX106" fmla="*/ 1625106 w 2260250"/>
              <a:gd name="connsiteY106" fmla="*/ 1144650 h 6278176"/>
              <a:gd name="connsiteX107" fmla="*/ 1587656 w 2260250"/>
              <a:gd name="connsiteY107" fmla="*/ 1068234 h 6278176"/>
              <a:gd name="connsiteX108" fmla="*/ 1290000 w 2260250"/>
              <a:gd name="connsiteY108" fmla="*/ 1021692 h 6278176"/>
              <a:gd name="connsiteX109" fmla="*/ 1045164 w 2260250"/>
              <a:gd name="connsiteY109" fmla="*/ 982943 h 6278176"/>
              <a:gd name="connsiteX110" fmla="*/ 986065 w 2260250"/>
              <a:gd name="connsiteY110" fmla="*/ 892455 h 6278176"/>
              <a:gd name="connsiteX111" fmla="*/ 992344 w 2260250"/>
              <a:gd name="connsiteY111" fmla="*/ 675977 h 6278176"/>
              <a:gd name="connsiteX112" fmla="*/ 1045164 w 2260250"/>
              <a:gd name="connsiteY112" fmla="*/ 649999 h 6278176"/>
              <a:gd name="connsiteX113" fmla="*/ 1068110 w 2260250"/>
              <a:gd name="connsiteY113" fmla="*/ 527258 h 6278176"/>
              <a:gd name="connsiteX114" fmla="*/ 1035250 w 2260250"/>
              <a:gd name="connsiteY114" fmla="*/ 465029 h 6278176"/>
              <a:gd name="connsiteX115" fmla="*/ 1042460 w 2260250"/>
              <a:gd name="connsiteY115" fmla="*/ 302859 h 6278176"/>
              <a:gd name="connsiteX116" fmla="*/ 1016466 w 2260250"/>
              <a:gd name="connsiteY116" fmla="*/ 173138 h 6278176"/>
              <a:gd name="connsiteX117" fmla="*/ 925123 w 2260250"/>
              <a:gd name="connsiteY117" fmla="*/ 81481 h 6278176"/>
              <a:gd name="connsiteX118" fmla="*/ 861535 w 2260250"/>
              <a:gd name="connsiteY118" fmla="*/ 33406 h 6278176"/>
              <a:gd name="connsiteX119" fmla="*/ 831694 w 2260250"/>
              <a:gd name="connsiteY119" fmla="*/ 3922 h 6278176"/>
              <a:gd name="connsiteX120" fmla="*/ 715174 w 2260250"/>
              <a:gd name="connsiteY12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82589 w 2260250"/>
              <a:gd name="connsiteY70" fmla="*/ 3551661 h 6278176"/>
              <a:gd name="connsiteX71" fmla="*/ 1010094 w 2260250"/>
              <a:gd name="connsiteY71" fmla="*/ 4007780 h 6278176"/>
              <a:gd name="connsiteX72" fmla="*/ 1266836 w 2260250"/>
              <a:gd name="connsiteY72" fmla="*/ 5009420 h 6278176"/>
              <a:gd name="connsiteX73" fmla="*/ 1427246 w 2260250"/>
              <a:gd name="connsiteY73" fmla="*/ 5499308 h 6278176"/>
              <a:gd name="connsiteX74" fmla="*/ 1592634 w 2260250"/>
              <a:gd name="connsiteY74" fmla="*/ 5830301 h 6278176"/>
              <a:gd name="connsiteX75" fmla="*/ 1594150 w 2260250"/>
              <a:gd name="connsiteY75" fmla="*/ 5909964 h 6278176"/>
              <a:gd name="connsiteX76" fmla="*/ 1583759 w 2260250"/>
              <a:gd name="connsiteY76" fmla="*/ 6042016 h 6278176"/>
              <a:gd name="connsiteX77" fmla="*/ 1701956 w 2260250"/>
              <a:gd name="connsiteY77" fmla="*/ 6103063 h 6278176"/>
              <a:gd name="connsiteX78" fmla="*/ 1750663 w 2260250"/>
              <a:gd name="connsiteY78" fmla="*/ 6097433 h 6278176"/>
              <a:gd name="connsiteX79" fmla="*/ 1784434 w 2260250"/>
              <a:gd name="connsiteY79" fmla="*/ 6130122 h 6278176"/>
              <a:gd name="connsiteX80" fmla="*/ 1814091 w 2260250"/>
              <a:gd name="connsiteY80" fmla="*/ 6214981 h 6278176"/>
              <a:gd name="connsiteX81" fmla="*/ 2003292 w 2260250"/>
              <a:gd name="connsiteY81" fmla="*/ 6277543 h 6278176"/>
              <a:gd name="connsiteX82" fmla="*/ 2260250 w 2260250"/>
              <a:gd name="connsiteY82" fmla="*/ 6238794 h 6278176"/>
              <a:gd name="connsiteX83" fmla="*/ 2161104 w 2260250"/>
              <a:gd name="connsiteY83" fmla="*/ 6110638 h 6278176"/>
              <a:gd name="connsiteX84" fmla="*/ 1958915 w 2260250"/>
              <a:gd name="connsiteY84" fmla="*/ 5863206 h 6278176"/>
              <a:gd name="connsiteX85" fmla="*/ 1973202 w 2260250"/>
              <a:gd name="connsiteY85" fmla="*/ 5840260 h 6278176"/>
              <a:gd name="connsiteX86" fmla="*/ 1912588 w 2260250"/>
              <a:gd name="connsiteY86" fmla="*/ 5609495 h 6278176"/>
              <a:gd name="connsiteX87" fmla="*/ 1920165 w 2260250"/>
              <a:gd name="connsiteY87" fmla="*/ 5515543 h 6278176"/>
              <a:gd name="connsiteX88" fmla="*/ 1808678 w 2260250"/>
              <a:gd name="connsiteY88" fmla="*/ 5029335 h 6278176"/>
              <a:gd name="connsiteX89" fmla="*/ 1775558 w 2260250"/>
              <a:gd name="connsiteY89" fmla="*/ 4810261 h 6278176"/>
              <a:gd name="connsiteX90" fmla="*/ 1697626 w 2260250"/>
              <a:gd name="connsiteY90" fmla="*/ 4491605 h 6278176"/>
              <a:gd name="connsiteX91" fmla="*/ 1610386 w 2260250"/>
              <a:gd name="connsiteY91" fmla="*/ 4318857 h 6278176"/>
              <a:gd name="connsiteX92" fmla="*/ 1585058 w 2260250"/>
              <a:gd name="connsiteY92" fmla="*/ 4137666 h 6278176"/>
              <a:gd name="connsiteX93" fmla="*/ 1590686 w 2260250"/>
              <a:gd name="connsiteY93" fmla="*/ 3883305 h 6278176"/>
              <a:gd name="connsiteX94" fmla="*/ 1503446 w 2260250"/>
              <a:gd name="connsiteY94" fmla="*/ 3304661 h 6278176"/>
              <a:gd name="connsiteX95" fmla="*/ 1528341 w 2260250"/>
              <a:gd name="connsiteY95" fmla="*/ 3305094 h 6278176"/>
              <a:gd name="connsiteX96" fmla="*/ 1538514 w 2260250"/>
              <a:gd name="connsiteY96" fmla="*/ 3324576 h 6278176"/>
              <a:gd name="connsiteX97" fmla="*/ 1661258 w 2260250"/>
              <a:gd name="connsiteY97" fmla="*/ 3295786 h 6278176"/>
              <a:gd name="connsiteX98" fmla="*/ 1939648 w 2260250"/>
              <a:gd name="connsiteY98" fmla="*/ 3204649 h 6278176"/>
              <a:gd name="connsiteX99" fmla="*/ 1823400 w 2260250"/>
              <a:gd name="connsiteY99" fmla="*/ 2728183 h 6278176"/>
              <a:gd name="connsiteX100" fmla="*/ 1989437 w 2260250"/>
              <a:gd name="connsiteY100" fmla="*/ 2342852 h 6278176"/>
              <a:gd name="connsiteX101" fmla="*/ 2054813 w 2260250"/>
              <a:gd name="connsiteY101" fmla="*/ 2133519 h 6278176"/>
              <a:gd name="connsiteX102" fmla="*/ 2014765 w 2260250"/>
              <a:gd name="connsiteY102" fmla="*/ 1942370 h 6278176"/>
              <a:gd name="connsiteX103" fmla="*/ 1800885 w 2260250"/>
              <a:gd name="connsiteY103" fmla="*/ 1516992 h 6278176"/>
              <a:gd name="connsiteX104" fmla="*/ 1707584 w 2260250"/>
              <a:gd name="connsiteY104" fmla="*/ 1286226 h 6278176"/>
              <a:gd name="connsiteX105" fmla="*/ 1690482 w 2260250"/>
              <a:gd name="connsiteY105" fmla="*/ 1238168 h 6278176"/>
              <a:gd name="connsiteX106" fmla="*/ 1625106 w 2260250"/>
              <a:gd name="connsiteY106" fmla="*/ 1144650 h 6278176"/>
              <a:gd name="connsiteX107" fmla="*/ 1587656 w 2260250"/>
              <a:gd name="connsiteY107" fmla="*/ 1068234 h 6278176"/>
              <a:gd name="connsiteX108" fmla="*/ 1290000 w 2260250"/>
              <a:gd name="connsiteY108" fmla="*/ 1021692 h 6278176"/>
              <a:gd name="connsiteX109" fmla="*/ 1045164 w 2260250"/>
              <a:gd name="connsiteY109" fmla="*/ 982943 h 6278176"/>
              <a:gd name="connsiteX110" fmla="*/ 986065 w 2260250"/>
              <a:gd name="connsiteY110" fmla="*/ 892455 h 6278176"/>
              <a:gd name="connsiteX111" fmla="*/ 992344 w 2260250"/>
              <a:gd name="connsiteY111" fmla="*/ 675977 h 6278176"/>
              <a:gd name="connsiteX112" fmla="*/ 1045164 w 2260250"/>
              <a:gd name="connsiteY112" fmla="*/ 649999 h 6278176"/>
              <a:gd name="connsiteX113" fmla="*/ 1068110 w 2260250"/>
              <a:gd name="connsiteY113" fmla="*/ 527258 h 6278176"/>
              <a:gd name="connsiteX114" fmla="*/ 1035250 w 2260250"/>
              <a:gd name="connsiteY114" fmla="*/ 465029 h 6278176"/>
              <a:gd name="connsiteX115" fmla="*/ 1042460 w 2260250"/>
              <a:gd name="connsiteY115" fmla="*/ 302859 h 6278176"/>
              <a:gd name="connsiteX116" fmla="*/ 1016466 w 2260250"/>
              <a:gd name="connsiteY116" fmla="*/ 173138 h 6278176"/>
              <a:gd name="connsiteX117" fmla="*/ 925123 w 2260250"/>
              <a:gd name="connsiteY117" fmla="*/ 81481 h 6278176"/>
              <a:gd name="connsiteX118" fmla="*/ 861535 w 2260250"/>
              <a:gd name="connsiteY118" fmla="*/ 33406 h 6278176"/>
              <a:gd name="connsiteX119" fmla="*/ 831694 w 2260250"/>
              <a:gd name="connsiteY119" fmla="*/ 3922 h 6278176"/>
              <a:gd name="connsiteX120" fmla="*/ 715174 w 2260250"/>
              <a:gd name="connsiteY12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39510 w 2260250"/>
              <a:gd name="connsiteY69" fmla="*/ 3589761 h 6278176"/>
              <a:gd name="connsiteX70" fmla="*/ 882589 w 2260250"/>
              <a:gd name="connsiteY70" fmla="*/ 3551661 h 6278176"/>
              <a:gd name="connsiteX71" fmla="*/ 1010094 w 2260250"/>
              <a:gd name="connsiteY71" fmla="*/ 4007780 h 6278176"/>
              <a:gd name="connsiteX72" fmla="*/ 1266836 w 2260250"/>
              <a:gd name="connsiteY72" fmla="*/ 5009420 h 6278176"/>
              <a:gd name="connsiteX73" fmla="*/ 1427246 w 2260250"/>
              <a:gd name="connsiteY73" fmla="*/ 5499308 h 6278176"/>
              <a:gd name="connsiteX74" fmla="*/ 1592634 w 2260250"/>
              <a:gd name="connsiteY74" fmla="*/ 5830301 h 6278176"/>
              <a:gd name="connsiteX75" fmla="*/ 1594150 w 2260250"/>
              <a:gd name="connsiteY75" fmla="*/ 5909964 h 6278176"/>
              <a:gd name="connsiteX76" fmla="*/ 1583759 w 2260250"/>
              <a:gd name="connsiteY76" fmla="*/ 6042016 h 6278176"/>
              <a:gd name="connsiteX77" fmla="*/ 1701956 w 2260250"/>
              <a:gd name="connsiteY77" fmla="*/ 6103063 h 6278176"/>
              <a:gd name="connsiteX78" fmla="*/ 1750663 w 2260250"/>
              <a:gd name="connsiteY78" fmla="*/ 6097433 h 6278176"/>
              <a:gd name="connsiteX79" fmla="*/ 1784434 w 2260250"/>
              <a:gd name="connsiteY79" fmla="*/ 6130122 h 6278176"/>
              <a:gd name="connsiteX80" fmla="*/ 1814091 w 2260250"/>
              <a:gd name="connsiteY80" fmla="*/ 6214981 h 6278176"/>
              <a:gd name="connsiteX81" fmla="*/ 2003292 w 2260250"/>
              <a:gd name="connsiteY81" fmla="*/ 6277543 h 6278176"/>
              <a:gd name="connsiteX82" fmla="*/ 2260250 w 2260250"/>
              <a:gd name="connsiteY82" fmla="*/ 6238794 h 6278176"/>
              <a:gd name="connsiteX83" fmla="*/ 2161104 w 2260250"/>
              <a:gd name="connsiteY83" fmla="*/ 6110638 h 6278176"/>
              <a:gd name="connsiteX84" fmla="*/ 1958915 w 2260250"/>
              <a:gd name="connsiteY84" fmla="*/ 5863206 h 6278176"/>
              <a:gd name="connsiteX85" fmla="*/ 1973202 w 2260250"/>
              <a:gd name="connsiteY85" fmla="*/ 5840260 h 6278176"/>
              <a:gd name="connsiteX86" fmla="*/ 1912588 w 2260250"/>
              <a:gd name="connsiteY86" fmla="*/ 5609495 h 6278176"/>
              <a:gd name="connsiteX87" fmla="*/ 1920165 w 2260250"/>
              <a:gd name="connsiteY87" fmla="*/ 5515543 h 6278176"/>
              <a:gd name="connsiteX88" fmla="*/ 1808678 w 2260250"/>
              <a:gd name="connsiteY88" fmla="*/ 5029335 h 6278176"/>
              <a:gd name="connsiteX89" fmla="*/ 1775558 w 2260250"/>
              <a:gd name="connsiteY89" fmla="*/ 4810261 h 6278176"/>
              <a:gd name="connsiteX90" fmla="*/ 1697626 w 2260250"/>
              <a:gd name="connsiteY90" fmla="*/ 4491605 h 6278176"/>
              <a:gd name="connsiteX91" fmla="*/ 1610386 w 2260250"/>
              <a:gd name="connsiteY91" fmla="*/ 4318857 h 6278176"/>
              <a:gd name="connsiteX92" fmla="*/ 1585058 w 2260250"/>
              <a:gd name="connsiteY92" fmla="*/ 4137666 h 6278176"/>
              <a:gd name="connsiteX93" fmla="*/ 1590686 w 2260250"/>
              <a:gd name="connsiteY93" fmla="*/ 3883305 h 6278176"/>
              <a:gd name="connsiteX94" fmla="*/ 1503446 w 2260250"/>
              <a:gd name="connsiteY94" fmla="*/ 3304661 h 6278176"/>
              <a:gd name="connsiteX95" fmla="*/ 1528341 w 2260250"/>
              <a:gd name="connsiteY95" fmla="*/ 3305094 h 6278176"/>
              <a:gd name="connsiteX96" fmla="*/ 1538514 w 2260250"/>
              <a:gd name="connsiteY96" fmla="*/ 3324576 h 6278176"/>
              <a:gd name="connsiteX97" fmla="*/ 1661258 w 2260250"/>
              <a:gd name="connsiteY97" fmla="*/ 3295786 h 6278176"/>
              <a:gd name="connsiteX98" fmla="*/ 1939648 w 2260250"/>
              <a:gd name="connsiteY98" fmla="*/ 3204649 h 6278176"/>
              <a:gd name="connsiteX99" fmla="*/ 1823400 w 2260250"/>
              <a:gd name="connsiteY99" fmla="*/ 2728183 h 6278176"/>
              <a:gd name="connsiteX100" fmla="*/ 1989437 w 2260250"/>
              <a:gd name="connsiteY100" fmla="*/ 2342852 h 6278176"/>
              <a:gd name="connsiteX101" fmla="*/ 2054813 w 2260250"/>
              <a:gd name="connsiteY101" fmla="*/ 2133519 h 6278176"/>
              <a:gd name="connsiteX102" fmla="*/ 2014765 w 2260250"/>
              <a:gd name="connsiteY102" fmla="*/ 1942370 h 6278176"/>
              <a:gd name="connsiteX103" fmla="*/ 1800885 w 2260250"/>
              <a:gd name="connsiteY103" fmla="*/ 1516992 h 6278176"/>
              <a:gd name="connsiteX104" fmla="*/ 1707584 w 2260250"/>
              <a:gd name="connsiteY104" fmla="*/ 1286226 h 6278176"/>
              <a:gd name="connsiteX105" fmla="*/ 1690482 w 2260250"/>
              <a:gd name="connsiteY105" fmla="*/ 1238168 h 6278176"/>
              <a:gd name="connsiteX106" fmla="*/ 1625106 w 2260250"/>
              <a:gd name="connsiteY106" fmla="*/ 1144650 h 6278176"/>
              <a:gd name="connsiteX107" fmla="*/ 1587656 w 2260250"/>
              <a:gd name="connsiteY107" fmla="*/ 1068234 h 6278176"/>
              <a:gd name="connsiteX108" fmla="*/ 1290000 w 2260250"/>
              <a:gd name="connsiteY108" fmla="*/ 1021692 h 6278176"/>
              <a:gd name="connsiteX109" fmla="*/ 1045164 w 2260250"/>
              <a:gd name="connsiteY109" fmla="*/ 982943 h 6278176"/>
              <a:gd name="connsiteX110" fmla="*/ 986065 w 2260250"/>
              <a:gd name="connsiteY110" fmla="*/ 892455 h 6278176"/>
              <a:gd name="connsiteX111" fmla="*/ 992344 w 2260250"/>
              <a:gd name="connsiteY111" fmla="*/ 675977 h 6278176"/>
              <a:gd name="connsiteX112" fmla="*/ 1045164 w 2260250"/>
              <a:gd name="connsiteY112" fmla="*/ 649999 h 6278176"/>
              <a:gd name="connsiteX113" fmla="*/ 1068110 w 2260250"/>
              <a:gd name="connsiteY113" fmla="*/ 527258 h 6278176"/>
              <a:gd name="connsiteX114" fmla="*/ 1035250 w 2260250"/>
              <a:gd name="connsiteY114" fmla="*/ 465029 h 6278176"/>
              <a:gd name="connsiteX115" fmla="*/ 1042460 w 2260250"/>
              <a:gd name="connsiteY115" fmla="*/ 302859 h 6278176"/>
              <a:gd name="connsiteX116" fmla="*/ 1016466 w 2260250"/>
              <a:gd name="connsiteY116" fmla="*/ 173138 h 6278176"/>
              <a:gd name="connsiteX117" fmla="*/ 925123 w 2260250"/>
              <a:gd name="connsiteY117" fmla="*/ 81481 h 6278176"/>
              <a:gd name="connsiteX118" fmla="*/ 861535 w 2260250"/>
              <a:gd name="connsiteY118" fmla="*/ 33406 h 6278176"/>
              <a:gd name="connsiteX119" fmla="*/ 831694 w 2260250"/>
              <a:gd name="connsiteY119" fmla="*/ 3922 h 6278176"/>
              <a:gd name="connsiteX120" fmla="*/ 715174 w 2260250"/>
              <a:gd name="connsiteY12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49035 w 2260250"/>
              <a:gd name="connsiteY69" fmla="*/ 3663579 h 6278176"/>
              <a:gd name="connsiteX70" fmla="*/ 882589 w 2260250"/>
              <a:gd name="connsiteY70" fmla="*/ 3551661 h 6278176"/>
              <a:gd name="connsiteX71" fmla="*/ 1010094 w 2260250"/>
              <a:gd name="connsiteY71" fmla="*/ 4007780 h 6278176"/>
              <a:gd name="connsiteX72" fmla="*/ 1266836 w 2260250"/>
              <a:gd name="connsiteY72" fmla="*/ 5009420 h 6278176"/>
              <a:gd name="connsiteX73" fmla="*/ 1427246 w 2260250"/>
              <a:gd name="connsiteY73" fmla="*/ 5499308 h 6278176"/>
              <a:gd name="connsiteX74" fmla="*/ 1592634 w 2260250"/>
              <a:gd name="connsiteY74" fmla="*/ 5830301 h 6278176"/>
              <a:gd name="connsiteX75" fmla="*/ 1594150 w 2260250"/>
              <a:gd name="connsiteY75" fmla="*/ 5909964 h 6278176"/>
              <a:gd name="connsiteX76" fmla="*/ 1583759 w 2260250"/>
              <a:gd name="connsiteY76" fmla="*/ 6042016 h 6278176"/>
              <a:gd name="connsiteX77" fmla="*/ 1701956 w 2260250"/>
              <a:gd name="connsiteY77" fmla="*/ 6103063 h 6278176"/>
              <a:gd name="connsiteX78" fmla="*/ 1750663 w 2260250"/>
              <a:gd name="connsiteY78" fmla="*/ 6097433 h 6278176"/>
              <a:gd name="connsiteX79" fmla="*/ 1784434 w 2260250"/>
              <a:gd name="connsiteY79" fmla="*/ 6130122 h 6278176"/>
              <a:gd name="connsiteX80" fmla="*/ 1814091 w 2260250"/>
              <a:gd name="connsiteY80" fmla="*/ 6214981 h 6278176"/>
              <a:gd name="connsiteX81" fmla="*/ 2003292 w 2260250"/>
              <a:gd name="connsiteY81" fmla="*/ 6277543 h 6278176"/>
              <a:gd name="connsiteX82" fmla="*/ 2260250 w 2260250"/>
              <a:gd name="connsiteY82" fmla="*/ 6238794 h 6278176"/>
              <a:gd name="connsiteX83" fmla="*/ 2161104 w 2260250"/>
              <a:gd name="connsiteY83" fmla="*/ 6110638 h 6278176"/>
              <a:gd name="connsiteX84" fmla="*/ 1958915 w 2260250"/>
              <a:gd name="connsiteY84" fmla="*/ 5863206 h 6278176"/>
              <a:gd name="connsiteX85" fmla="*/ 1973202 w 2260250"/>
              <a:gd name="connsiteY85" fmla="*/ 5840260 h 6278176"/>
              <a:gd name="connsiteX86" fmla="*/ 1912588 w 2260250"/>
              <a:gd name="connsiteY86" fmla="*/ 5609495 h 6278176"/>
              <a:gd name="connsiteX87" fmla="*/ 1920165 w 2260250"/>
              <a:gd name="connsiteY87" fmla="*/ 5515543 h 6278176"/>
              <a:gd name="connsiteX88" fmla="*/ 1808678 w 2260250"/>
              <a:gd name="connsiteY88" fmla="*/ 5029335 h 6278176"/>
              <a:gd name="connsiteX89" fmla="*/ 1775558 w 2260250"/>
              <a:gd name="connsiteY89" fmla="*/ 4810261 h 6278176"/>
              <a:gd name="connsiteX90" fmla="*/ 1697626 w 2260250"/>
              <a:gd name="connsiteY90" fmla="*/ 4491605 h 6278176"/>
              <a:gd name="connsiteX91" fmla="*/ 1610386 w 2260250"/>
              <a:gd name="connsiteY91" fmla="*/ 4318857 h 6278176"/>
              <a:gd name="connsiteX92" fmla="*/ 1585058 w 2260250"/>
              <a:gd name="connsiteY92" fmla="*/ 4137666 h 6278176"/>
              <a:gd name="connsiteX93" fmla="*/ 1590686 w 2260250"/>
              <a:gd name="connsiteY93" fmla="*/ 3883305 h 6278176"/>
              <a:gd name="connsiteX94" fmla="*/ 1503446 w 2260250"/>
              <a:gd name="connsiteY94" fmla="*/ 3304661 h 6278176"/>
              <a:gd name="connsiteX95" fmla="*/ 1528341 w 2260250"/>
              <a:gd name="connsiteY95" fmla="*/ 3305094 h 6278176"/>
              <a:gd name="connsiteX96" fmla="*/ 1538514 w 2260250"/>
              <a:gd name="connsiteY96" fmla="*/ 3324576 h 6278176"/>
              <a:gd name="connsiteX97" fmla="*/ 1661258 w 2260250"/>
              <a:gd name="connsiteY97" fmla="*/ 3295786 h 6278176"/>
              <a:gd name="connsiteX98" fmla="*/ 1939648 w 2260250"/>
              <a:gd name="connsiteY98" fmla="*/ 3204649 h 6278176"/>
              <a:gd name="connsiteX99" fmla="*/ 1823400 w 2260250"/>
              <a:gd name="connsiteY99" fmla="*/ 2728183 h 6278176"/>
              <a:gd name="connsiteX100" fmla="*/ 1989437 w 2260250"/>
              <a:gd name="connsiteY100" fmla="*/ 2342852 h 6278176"/>
              <a:gd name="connsiteX101" fmla="*/ 2054813 w 2260250"/>
              <a:gd name="connsiteY101" fmla="*/ 2133519 h 6278176"/>
              <a:gd name="connsiteX102" fmla="*/ 2014765 w 2260250"/>
              <a:gd name="connsiteY102" fmla="*/ 1942370 h 6278176"/>
              <a:gd name="connsiteX103" fmla="*/ 1800885 w 2260250"/>
              <a:gd name="connsiteY103" fmla="*/ 1516992 h 6278176"/>
              <a:gd name="connsiteX104" fmla="*/ 1707584 w 2260250"/>
              <a:gd name="connsiteY104" fmla="*/ 1286226 h 6278176"/>
              <a:gd name="connsiteX105" fmla="*/ 1690482 w 2260250"/>
              <a:gd name="connsiteY105" fmla="*/ 1238168 h 6278176"/>
              <a:gd name="connsiteX106" fmla="*/ 1625106 w 2260250"/>
              <a:gd name="connsiteY106" fmla="*/ 1144650 h 6278176"/>
              <a:gd name="connsiteX107" fmla="*/ 1587656 w 2260250"/>
              <a:gd name="connsiteY107" fmla="*/ 1068234 h 6278176"/>
              <a:gd name="connsiteX108" fmla="*/ 1290000 w 2260250"/>
              <a:gd name="connsiteY108" fmla="*/ 1021692 h 6278176"/>
              <a:gd name="connsiteX109" fmla="*/ 1045164 w 2260250"/>
              <a:gd name="connsiteY109" fmla="*/ 982943 h 6278176"/>
              <a:gd name="connsiteX110" fmla="*/ 986065 w 2260250"/>
              <a:gd name="connsiteY110" fmla="*/ 892455 h 6278176"/>
              <a:gd name="connsiteX111" fmla="*/ 992344 w 2260250"/>
              <a:gd name="connsiteY111" fmla="*/ 675977 h 6278176"/>
              <a:gd name="connsiteX112" fmla="*/ 1045164 w 2260250"/>
              <a:gd name="connsiteY112" fmla="*/ 649999 h 6278176"/>
              <a:gd name="connsiteX113" fmla="*/ 1068110 w 2260250"/>
              <a:gd name="connsiteY113" fmla="*/ 527258 h 6278176"/>
              <a:gd name="connsiteX114" fmla="*/ 1035250 w 2260250"/>
              <a:gd name="connsiteY114" fmla="*/ 465029 h 6278176"/>
              <a:gd name="connsiteX115" fmla="*/ 1042460 w 2260250"/>
              <a:gd name="connsiteY115" fmla="*/ 302859 h 6278176"/>
              <a:gd name="connsiteX116" fmla="*/ 1016466 w 2260250"/>
              <a:gd name="connsiteY116" fmla="*/ 173138 h 6278176"/>
              <a:gd name="connsiteX117" fmla="*/ 925123 w 2260250"/>
              <a:gd name="connsiteY117" fmla="*/ 81481 h 6278176"/>
              <a:gd name="connsiteX118" fmla="*/ 861535 w 2260250"/>
              <a:gd name="connsiteY118" fmla="*/ 33406 h 6278176"/>
              <a:gd name="connsiteX119" fmla="*/ 831694 w 2260250"/>
              <a:gd name="connsiteY119" fmla="*/ 3922 h 6278176"/>
              <a:gd name="connsiteX120" fmla="*/ 715174 w 2260250"/>
              <a:gd name="connsiteY12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49035 w 2260250"/>
              <a:gd name="connsiteY69" fmla="*/ 3663579 h 6278176"/>
              <a:gd name="connsiteX70" fmla="*/ 882589 w 2260250"/>
              <a:gd name="connsiteY70" fmla="*/ 3551661 h 6278176"/>
              <a:gd name="connsiteX71" fmla="*/ 1010094 w 2260250"/>
              <a:gd name="connsiteY71" fmla="*/ 4007780 h 6278176"/>
              <a:gd name="connsiteX72" fmla="*/ 1266836 w 2260250"/>
              <a:gd name="connsiteY72" fmla="*/ 5009420 h 6278176"/>
              <a:gd name="connsiteX73" fmla="*/ 1427246 w 2260250"/>
              <a:gd name="connsiteY73" fmla="*/ 5499308 h 6278176"/>
              <a:gd name="connsiteX74" fmla="*/ 1592634 w 2260250"/>
              <a:gd name="connsiteY74" fmla="*/ 5830301 h 6278176"/>
              <a:gd name="connsiteX75" fmla="*/ 1594150 w 2260250"/>
              <a:gd name="connsiteY75" fmla="*/ 5909964 h 6278176"/>
              <a:gd name="connsiteX76" fmla="*/ 1583759 w 2260250"/>
              <a:gd name="connsiteY76" fmla="*/ 6042016 h 6278176"/>
              <a:gd name="connsiteX77" fmla="*/ 1701956 w 2260250"/>
              <a:gd name="connsiteY77" fmla="*/ 6103063 h 6278176"/>
              <a:gd name="connsiteX78" fmla="*/ 1750663 w 2260250"/>
              <a:gd name="connsiteY78" fmla="*/ 6097433 h 6278176"/>
              <a:gd name="connsiteX79" fmla="*/ 1784434 w 2260250"/>
              <a:gd name="connsiteY79" fmla="*/ 6130122 h 6278176"/>
              <a:gd name="connsiteX80" fmla="*/ 1814091 w 2260250"/>
              <a:gd name="connsiteY80" fmla="*/ 6214981 h 6278176"/>
              <a:gd name="connsiteX81" fmla="*/ 2003292 w 2260250"/>
              <a:gd name="connsiteY81" fmla="*/ 6277543 h 6278176"/>
              <a:gd name="connsiteX82" fmla="*/ 2260250 w 2260250"/>
              <a:gd name="connsiteY82" fmla="*/ 6238794 h 6278176"/>
              <a:gd name="connsiteX83" fmla="*/ 2161104 w 2260250"/>
              <a:gd name="connsiteY83" fmla="*/ 6110638 h 6278176"/>
              <a:gd name="connsiteX84" fmla="*/ 1958915 w 2260250"/>
              <a:gd name="connsiteY84" fmla="*/ 5863206 h 6278176"/>
              <a:gd name="connsiteX85" fmla="*/ 1973202 w 2260250"/>
              <a:gd name="connsiteY85" fmla="*/ 5840260 h 6278176"/>
              <a:gd name="connsiteX86" fmla="*/ 1912588 w 2260250"/>
              <a:gd name="connsiteY86" fmla="*/ 5609495 h 6278176"/>
              <a:gd name="connsiteX87" fmla="*/ 1920165 w 2260250"/>
              <a:gd name="connsiteY87" fmla="*/ 5515543 h 6278176"/>
              <a:gd name="connsiteX88" fmla="*/ 1808678 w 2260250"/>
              <a:gd name="connsiteY88" fmla="*/ 5029335 h 6278176"/>
              <a:gd name="connsiteX89" fmla="*/ 1775558 w 2260250"/>
              <a:gd name="connsiteY89" fmla="*/ 4810261 h 6278176"/>
              <a:gd name="connsiteX90" fmla="*/ 1697626 w 2260250"/>
              <a:gd name="connsiteY90" fmla="*/ 4491605 h 6278176"/>
              <a:gd name="connsiteX91" fmla="*/ 1610386 w 2260250"/>
              <a:gd name="connsiteY91" fmla="*/ 4318857 h 6278176"/>
              <a:gd name="connsiteX92" fmla="*/ 1585058 w 2260250"/>
              <a:gd name="connsiteY92" fmla="*/ 4137666 h 6278176"/>
              <a:gd name="connsiteX93" fmla="*/ 1590686 w 2260250"/>
              <a:gd name="connsiteY93" fmla="*/ 3883305 h 6278176"/>
              <a:gd name="connsiteX94" fmla="*/ 1503446 w 2260250"/>
              <a:gd name="connsiteY94" fmla="*/ 3304661 h 6278176"/>
              <a:gd name="connsiteX95" fmla="*/ 1528341 w 2260250"/>
              <a:gd name="connsiteY95" fmla="*/ 3305094 h 6278176"/>
              <a:gd name="connsiteX96" fmla="*/ 1538514 w 2260250"/>
              <a:gd name="connsiteY96" fmla="*/ 3324576 h 6278176"/>
              <a:gd name="connsiteX97" fmla="*/ 1661258 w 2260250"/>
              <a:gd name="connsiteY97" fmla="*/ 3295786 h 6278176"/>
              <a:gd name="connsiteX98" fmla="*/ 1939648 w 2260250"/>
              <a:gd name="connsiteY98" fmla="*/ 3204649 h 6278176"/>
              <a:gd name="connsiteX99" fmla="*/ 1823400 w 2260250"/>
              <a:gd name="connsiteY99" fmla="*/ 2728183 h 6278176"/>
              <a:gd name="connsiteX100" fmla="*/ 1989437 w 2260250"/>
              <a:gd name="connsiteY100" fmla="*/ 2342852 h 6278176"/>
              <a:gd name="connsiteX101" fmla="*/ 2054813 w 2260250"/>
              <a:gd name="connsiteY101" fmla="*/ 2133519 h 6278176"/>
              <a:gd name="connsiteX102" fmla="*/ 2014765 w 2260250"/>
              <a:gd name="connsiteY102" fmla="*/ 1942370 h 6278176"/>
              <a:gd name="connsiteX103" fmla="*/ 1800885 w 2260250"/>
              <a:gd name="connsiteY103" fmla="*/ 1516992 h 6278176"/>
              <a:gd name="connsiteX104" fmla="*/ 1707584 w 2260250"/>
              <a:gd name="connsiteY104" fmla="*/ 1286226 h 6278176"/>
              <a:gd name="connsiteX105" fmla="*/ 1690482 w 2260250"/>
              <a:gd name="connsiteY105" fmla="*/ 1238168 h 6278176"/>
              <a:gd name="connsiteX106" fmla="*/ 1625106 w 2260250"/>
              <a:gd name="connsiteY106" fmla="*/ 1144650 h 6278176"/>
              <a:gd name="connsiteX107" fmla="*/ 1587656 w 2260250"/>
              <a:gd name="connsiteY107" fmla="*/ 1068234 h 6278176"/>
              <a:gd name="connsiteX108" fmla="*/ 1290000 w 2260250"/>
              <a:gd name="connsiteY108" fmla="*/ 1021692 h 6278176"/>
              <a:gd name="connsiteX109" fmla="*/ 1045164 w 2260250"/>
              <a:gd name="connsiteY109" fmla="*/ 982943 h 6278176"/>
              <a:gd name="connsiteX110" fmla="*/ 986065 w 2260250"/>
              <a:gd name="connsiteY110" fmla="*/ 892455 h 6278176"/>
              <a:gd name="connsiteX111" fmla="*/ 992344 w 2260250"/>
              <a:gd name="connsiteY111" fmla="*/ 675977 h 6278176"/>
              <a:gd name="connsiteX112" fmla="*/ 1045164 w 2260250"/>
              <a:gd name="connsiteY112" fmla="*/ 649999 h 6278176"/>
              <a:gd name="connsiteX113" fmla="*/ 1068110 w 2260250"/>
              <a:gd name="connsiteY113" fmla="*/ 527258 h 6278176"/>
              <a:gd name="connsiteX114" fmla="*/ 1035250 w 2260250"/>
              <a:gd name="connsiteY114" fmla="*/ 465029 h 6278176"/>
              <a:gd name="connsiteX115" fmla="*/ 1042460 w 2260250"/>
              <a:gd name="connsiteY115" fmla="*/ 302859 h 6278176"/>
              <a:gd name="connsiteX116" fmla="*/ 1016466 w 2260250"/>
              <a:gd name="connsiteY116" fmla="*/ 173138 h 6278176"/>
              <a:gd name="connsiteX117" fmla="*/ 925123 w 2260250"/>
              <a:gd name="connsiteY117" fmla="*/ 81481 h 6278176"/>
              <a:gd name="connsiteX118" fmla="*/ 861535 w 2260250"/>
              <a:gd name="connsiteY118" fmla="*/ 33406 h 6278176"/>
              <a:gd name="connsiteX119" fmla="*/ 831694 w 2260250"/>
              <a:gd name="connsiteY119" fmla="*/ 3922 h 6278176"/>
              <a:gd name="connsiteX120" fmla="*/ 715174 w 2260250"/>
              <a:gd name="connsiteY12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11801 w 2260250"/>
              <a:gd name="connsiteY68" fmla="*/ 3700598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23708 w 2260250"/>
              <a:gd name="connsiteY68" fmla="*/ 3879192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97946 w 2260250"/>
              <a:gd name="connsiteY67" fmla="*/ 4725834 h 6278176"/>
              <a:gd name="connsiteX68" fmla="*/ 823708 w 2260250"/>
              <a:gd name="connsiteY68" fmla="*/ 3879192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825656 w 2260250"/>
              <a:gd name="connsiteY66" fmla="*/ 4961361 h 6278176"/>
              <a:gd name="connsiteX67" fmla="*/ 778896 w 2260250"/>
              <a:gd name="connsiteY67" fmla="*/ 4725834 h 6278176"/>
              <a:gd name="connsiteX68" fmla="*/ 823708 w 2260250"/>
              <a:gd name="connsiteY68" fmla="*/ 3879192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775650 w 2260250"/>
              <a:gd name="connsiteY66" fmla="*/ 4997079 h 6278176"/>
              <a:gd name="connsiteX67" fmla="*/ 778896 w 2260250"/>
              <a:gd name="connsiteY67" fmla="*/ 4725834 h 6278176"/>
              <a:gd name="connsiteX68" fmla="*/ 823708 w 2260250"/>
              <a:gd name="connsiteY68" fmla="*/ 3879192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775650 w 2260250"/>
              <a:gd name="connsiteY66" fmla="*/ 4997079 h 6278176"/>
              <a:gd name="connsiteX67" fmla="*/ 778896 w 2260250"/>
              <a:gd name="connsiteY67" fmla="*/ 4725834 h 6278176"/>
              <a:gd name="connsiteX68" fmla="*/ 823708 w 2260250"/>
              <a:gd name="connsiteY68" fmla="*/ 3879192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839510 w 2260250"/>
              <a:gd name="connsiteY65" fmla="*/ 5044489 h 6278176"/>
              <a:gd name="connsiteX66" fmla="*/ 775650 w 2260250"/>
              <a:gd name="connsiteY66" fmla="*/ 4997079 h 6278176"/>
              <a:gd name="connsiteX67" fmla="*/ 778896 w 2260250"/>
              <a:gd name="connsiteY67" fmla="*/ 4725834 h 6278176"/>
              <a:gd name="connsiteX68" fmla="*/ 823708 w 2260250"/>
              <a:gd name="connsiteY68" fmla="*/ 3879192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789503 w 2260250"/>
              <a:gd name="connsiteY65" fmla="*/ 5349289 h 6278176"/>
              <a:gd name="connsiteX66" fmla="*/ 775650 w 2260250"/>
              <a:gd name="connsiteY66" fmla="*/ 4997079 h 6278176"/>
              <a:gd name="connsiteX67" fmla="*/ 778896 w 2260250"/>
              <a:gd name="connsiteY67" fmla="*/ 4725834 h 6278176"/>
              <a:gd name="connsiteX68" fmla="*/ 823708 w 2260250"/>
              <a:gd name="connsiteY68" fmla="*/ 3879192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853365 w 2260250"/>
              <a:gd name="connsiteY64" fmla="*/ 5169180 h 6278176"/>
              <a:gd name="connsiteX65" fmla="*/ 789503 w 2260250"/>
              <a:gd name="connsiteY65" fmla="*/ 5349289 h 6278176"/>
              <a:gd name="connsiteX66" fmla="*/ 775650 w 2260250"/>
              <a:gd name="connsiteY66" fmla="*/ 4997079 h 6278176"/>
              <a:gd name="connsiteX67" fmla="*/ 778896 w 2260250"/>
              <a:gd name="connsiteY67" fmla="*/ 4725834 h 6278176"/>
              <a:gd name="connsiteX68" fmla="*/ 823708 w 2260250"/>
              <a:gd name="connsiteY68" fmla="*/ 3879192 h 6278176"/>
              <a:gd name="connsiteX69" fmla="*/ 882589 w 2260250"/>
              <a:gd name="connsiteY69" fmla="*/ 3551661 h 6278176"/>
              <a:gd name="connsiteX70" fmla="*/ 1010094 w 2260250"/>
              <a:gd name="connsiteY70" fmla="*/ 4007780 h 6278176"/>
              <a:gd name="connsiteX71" fmla="*/ 1266836 w 2260250"/>
              <a:gd name="connsiteY71" fmla="*/ 5009420 h 6278176"/>
              <a:gd name="connsiteX72" fmla="*/ 1427246 w 2260250"/>
              <a:gd name="connsiteY72" fmla="*/ 5499308 h 6278176"/>
              <a:gd name="connsiteX73" fmla="*/ 1592634 w 2260250"/>
              <a:gd name="connsiteY73" fmla="*/ 5830301 h 6278176"/>
              <a:gd name="connsiteX74" fmla="*/ 1594150 w 2260250"/>
              <a:gd name="connsiteY74" fmla="*/ 5909964 h 6278176"/>
              <a:gd name="connsiteX75" fmla="*/ 1583759 w 2260250"/>
              <a:gd name="connsiteY75" fmla="*/ 6042016 h 6278176"/>
              <a:gd name="connsiteX76" fmla="*/ 1701956 w 2260250"/>
              <a:gd name="connsiteY76" fmla="*/ 6103063 h 6278176"/>
              <a:gd name="connsiteX77" fmla="*/ 1750663 w 2260250"/>
              <a:gd name="connsiteY77" fmla="*/ 6097433 h 6278176"/>
              <a:gd name="connsiteX78" fmla="*/ 1784434 w 2260250"/>
              <a:gd name="connsiteY78" fmla="*/ 6130122 h 6278176"/>
              <a:gd name="connsiteX79" fmla="*/ 1814091 w 2260250"/>
              <a:gd name="connsiteY79" fmla="*/ 6214981 h 6278176"/>
              <a:gd name="connsiteX80" fmla="*/ 2003292 w 2260250"/>
              <a:gd name="connsiteY80" fmla="*/ 6277543 h 6278176"/>
              <a:gd name="connsiteX81" fmla="*/ 2260250 w 2260250"/>
              <a:gd name="connsiteY81" fmla="*/ 6238794 h 6278176"/>
              <a:gd name="connsiteX82" fmla="*/ 2161104 w 2260250"/>
              <a:gd name="connsiteY82" fmla="*/ 6110638 h 6278176"/>
              <a:gd name="connsiteX83" fmla="*/ 1958915 w 2260250"/>
              <a:gd name="connsiteY83" fmla="*/ 5863206 h 6278176"/>
              <a:gd name="connsiteX84" fmla="*/ 1973202 w 2260250"/>
              <a:gd name="connsiteY84" fmla="*/ 5840260 h 6278176"/>
              <a:gd name="connsiteX85" fmla="*/ 1912588 w 2260250"/>
              <a:gd name="connsiteY85" fmla="*/ 5609495 h 6278176"/>
              <a:gd name="connsiteX86" fmla="*/ 1920165 w 2260250"/>
              <a:gd name="connsiteY86" fmla="*/ 5515543 h 6278176"/>
              <a:gd name="connsiteX87" fmla="*/ 1808678 w 2260250"/>
              <a:gd name="connsiteY87" fmla="*/ 5029335 h 6278176"/>
              <a:gd name="connsiteX88" fmla="*/ 1775558 w 2260250"/>
              <a:gd name="connsiteY88" fmla="*/ 4810261 h 6278176"/>
              <a:gd name="connsiteX89" fmla="*/ 1697626 w 2260250"/>
              <a:gd name="connsiteY89" fmla="*/ 4491605 h 6278176"/>
              <a:gd name="connsiteX90" fmla="*/ 1610386 w 2260250"/>
              <a:gd name="connsiteY90" fmla="*/ 4318857 h 6278176"/>
              <a:gd name="connsiteX91" fmla="*/ 1585058 w 2260250"/>
              <a:gd name="connsiteY91" fmla="*/ 4137666 h 6278176"/>
              <a:gd name="connsiteX92" fmla="*/ 1590686 w 2260250"/>
              <a:gd name="connsiteY92" fmla="*/ 3883305 h 6278176"/>
              <a:gd name="connsiteX93" fmla="*/ 1503446 w 2260250"/>
              <a:gd name="connsiteY93" fmla="*/ 3304661 h 6278176"/>
              <a:gd name="connsiteX94" fmla="*/ 1528341 w 2260250"/>
              <a:gd name="connsiteY94" fmla="*/ 3305094 h 6278176"/>
              <a:gd name="connsiteX95" fmla="*/ 1538514 w 2260250"/>
              <a:gd name="connsiteY95" fmla="*/ 3324576 h 6278176"/>
              <a:gd name="connsiteX96" fmla="*/ 1661258 w 2260250"/>
              <a:gd name="connsiteY96" fmla="*/ 3295786 h 6278176"/>
              <a:gd name="connsiteX97" fmla="*/ 1939648 w 2260250"/>
              <a:gd name="connsiteY97" fmla="*/ 3204649 h 6278176"/>
              <a:gd name="connsiteX98" fmla="*/ 1823400 w 2260250"/>
              <a:gd name="connsiteY98" fmla="*/ 2728183 h 6278176"/>
              <a:gd name="connsiteX99" fmla="*/ 1989437 w 2260250"/>
              <a:gd name="connsiteY99" fmla="*/ 2342852 h 6278176"/>
              <a:gd name="connsiteX100" fmla="*/ 2054813 w 2260250"/>
              <a:gd name="connsiteY100" fmla="*/ 2133519 h 6278176"/>
              <a:gd name="connsiteX101" fmla="*/ 2014765 w 2260250"/>
              <a:gd name="connsiteY101" fmla="*/ 1942370 h 6278176"/>
              <a:gd name="connsiteX102" fmla="*/ 1800885 w 2260250"/>
              <a:gd name="connsiteY102" fmla="*/ 1516992 h 6278176"/>
              <a:gd name="connsiteX103" fmla="*/ 1707584 w 2260250"/>
              <a:gd name="connsiteY103" fmla="*/ 1286226 h 6278176"/>
              <a:gd name="connsiteX104" fmla="*/ 1690482 w 2260250"/>
              <a:gd name="connsiteY104" fmla="*/ 1238168 h 6278176"/>
              <a:gd name="connsiteX105" fmla="*/ 1625106 w 2260250"/>
              <a:gd name="connsiteY105" fmla="*/ 1144650 h 6278176"/>
              <a:gd name="connsiteX106" fmla="*/ 1587656 w 2260250"/>
              <a:gd name="connsiteY106" fmla="*/ 1068234 h 6278176"/>
              <a:gd name="connsiteX107" fmla="*/ 1290000 w 2260250"/>
              <a:gd name="connsiteY107" fmla="*/ 1021692 h 6278176"/>
              <a:gd name="connsiteX108" fmla="*/ 1045164 w 2260250"/>
              <a:gd name="connsiteY108" fmla="*/ 982943 h 6278176"/>
              <a:gd name="connsiteX109" fmla="*/ 986065 w 2260250"/>
              <a:gd name="connsiteY109" fmla="*/ 892455 h 6278176"/>
              <a:gd name="connsiteX110" fmla="*/ 992344 w 2260250"/>
              <a:gd name="connsiteY110" fmla="*/ 675977 h 6278176"/>
              <a:gd name="connsiteX111" fmla="*/ 1045164 w 2260250"/>
              <a:gd name="connsiteY111" fmla="*/ 649999 h 6278176"/>
              <a:gd name="connsiteX112" fmla="*/ 1068110 w 2260250"/>
              <a:gd name="connsiteY112" fmla="*/ 527258 h 6278176"/>
              <a:gd name="connsiteX113" fmla="*/ 1035250 w 2260250"/>
              <a:gd name="connsiteY113" fmla="*/ 465029 h 6278176"/>
              <a:gd name="connsiteX114" fmla="*/ 1042460 w 2260250"/>
              <a:gd name="connsiteY114" fmla="*/ 302859 h 6278176"/>
              <a:gd name="connsiteX115" fmla="*/ 1016466 w 2260250"/>
              <a:gd name="connsiteY115" fmla="*/ 173138 h 6278176"/>
              <a:gd name="connsiteX116" fmla="*/ 925123 w 2260250"/>
              <a:gd name="connsiteY116" fmla="*/ 81481 h 6278176"/>
              <a:gd name="connsiteX117" fmla="*/ 861535 w 2260250"/>
              <a:gd name="connsiteY117" fmla="*/ 33406 h 6278176"/>
              <a:gd name="connsiteX118" fmla="*/ 831694 w 2260250"/>
              <a:gd name="connsiteY118" fmla="*/ 3922 h 6278176"/>
              <a:gd name="connsiteX119" fmla="*/ 715174 w 2260250"/>
              <a:gd name="connsiteY11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867219 w 2260250"/>
              <a:gd name="connsiteY63" fmla="*/ 5238452 h 6278176"/>
              <a:gd name="connsiteX64" fmla="*/ 789503 w 2260250"/>
              <a:gd name="connsiteY64" fmla="*/ 5349289 h 6278176"/>
              <a:gd name="connsiteX65" fmla="*/ 775650 w 2260250"/>
              <a:gd name="connsiteY65" fmla="*/ 4997079 h 6278176"/>
              <a:gd name="connsiteX66" fmla="*/ 778896 w 2260250"/>
              <a:gd name="connsiteY66" fmla="*/ 4725834 h 6278176"/>
              <a:gd name="connsiteX67" fmla="*/ 823708 w 2260250"/>
              <a:gd name="connsiteY67" fmla="*/ 3879192 h 6278176"/>
              <a:gd name="connsiteX68" fmla="*/ 882589 w 2260250"/>
              <a:gd name="connsiteY68" fmla="*/ 3551661 h 6278176"/>
              <a:gd name="connsiteX69" fmla="*/ 1010094 w 2260250"/>
              <a:gd name="connsiteY69" fmla="*/ 4007780 h 6278176"/>
              <a:gd name="connsiteX70" fmla="*/ 1266836 w 2260250"/>
              <a:gd name="connsiteY70" fmla="*/ 5009420 h 6278176"/>
              <a:gd name="connsiteX71" fmla="*/ 1427246 w 2260250"/>
              <a:gd name="connsiteY71" fmla="*/ 5499308 h 6278176"/>
              <a:gd name="connsiteX72" fmla="*/ 1592634 w 2260250"/>
              <a:gd name="connsiteY72" fmla="*/ 5830301 h 6278176"/>
              <a:gd name="connsiteX73" fmla="*/ 1594150 w 2260250"/>
              <a:gd name="connsiteY73" fmla="*/ 5909964 h 6278176"/>
              <a:gd name="connsiteX74" fmla="*/ 1583759 w 2260250"/>
              <a:gd name="connsiteY74" fmla="*/ 6042016 h 6278176"/>
              <a:gd name="connsiteX75" fmla="*/ 1701956 w 2260250"/>
              <a:gd name="connsiteY75" fmla="*/ 6103063 h 6278176"/>
              <a:gd name="connsiteX76" fmla="*/ 1750663 w 2260250"/>
              <a:gd name="connsiteY76" fmla="*/ 6097433 h 6278176"/>
              <a:gd name="connsiteX77" fmla="*/ 1784434 w 2260250"/>
              <a:gd name="connsiteY77" fmla="*/ 6130122 h 6278176"/>
              <a:gd name="connsiteX78" fmla="*/ 1814091 w 2260250"/>
              <a:gd name="connsiteY78" fmla="*/ 6214981 h 6278176"/>
              <a:gd name="connsiteX79" fmla="*/ 2003292 w 2260250"/>
              <a:gd name="connsiteY79" fmla="*/ 6277543 h 6278176"/>
              <a:gd name="connsiteX80" fmla="*/ 2260250 w 2260250"/>
              <a:gd name="connsiteY80" fmla="*/ 6238794 h 6278176"/>
              <a:gd name="connsiteX81" fmla="*/ 2161104 w 2260250"/>
              <a:gd name="connsiteY81" fmla="*/ 6110638 h 6278176"/>
              <a:gd name="connsiteX82" fmla="*/ 1958915 w 2260250"/>
              <a:gd name="connsiteY82" fmla="*/ 5863206 h 6278176"/>
              <a:gd name="connsiteX83" fmla="*/ 1973202 w 2260250"/>
              <a:gd name="connsiteY83" fmla="*/ 5840260 h 6278176"/>
              <a:gd name="connsiteX84" fmla="*/ 1912588 w 2260250"/>
              <a:gd name="connsiteY84" fmla="*/ 5609495 h 6278176"/>
              <a:gd name="connsiteX85" fmla="*/ 1920165 w 2260250"/>
              <a:gd name="connsiteY85" fmla="*/ 5515543 h 6278176"/>
              <a:gd name="connsiteX86" fmla="*/ 1808678 w 2260250"/>
              <a:gd name="connsiteY86" fmla="*/ 5029335 h 6278176"/>
              <a:gd name="connsiteX87" fmla="*/ 1775558 w 2260250"/>
              <a:gd name="connsiteY87" fmla="*/ 4810261 h 6278176"/>
              <a:gd name="connsiteX88" fmla="*/ 1697626 w 2260250"/>
              <a:gd name="connsiteY88" fmla="*/ 4491605 h 6278176"/>
              <a:gd name="connsiteX89" fmla="*/ 1610386 w 2260250"/>
              <a:gd name="connsiteY89" fmla="*/ 4318857 h 6278176"/>
              <a:gd name="connsiteX90" fmla="*/ 1585058 w 2260250"/>
              <a:gd name="connsiteY90" fmla="*/ 4137666 h 6278176"/>
              <a:gd name="connsiteX91" fmla="*/ 1590686 w 2260250"/>
              <a:gd name="connsiteY91" fmla="*/ 3883305 h 6278176"/>
              <a:gd name="connsiteX92" fmla="*/ 1503446 w 2260250"/>
              <a:gd name="connsiteY92" fmla="*/ 3304661 h 6278176"/>
              <a:gd name="connsiteX93" fmla="*/ 1528341 w 2260250"/>
              <a:gd name="connsiteY93" fmla="*/ 3305094 h 6278176"/>
              <a:gd name="connsiteX94" fmla="*/ 1538514 w 2260250"/>
              <a:gd name="connsiteY94" fmla="*/ 3324576 h 6278176"/>
              <a:gd name="connsiteX95" fmla="*/ 1661258 w 2260250"/>
              <a:gd name="connsiteY95" fmla="*/ 3295786 h 6278176"/>
              <a:gd name="connsiteX96" fmla="*/ 1939648 w 2260250"/>
              <a:gd name="connsiteY96" fmla="*/ 3204649 h 6278176"/>
              <a:gd name="connsiteX97" fmla="*/ 1823400 w 2260250"/>
              <a:gd name="connsiteY97" fmla="*/ 2728183 h 6278176"/>
              <a:gd name="connsiteX98" fmla="*/ 1989437 w 2260250"/>
              <a:gd name="connsiteY98" fmla="*/ 2342852 h 6278176"/>
              <a:gd name="connsiteX99" fmla="*/ 2054813 w 2260250"/>
              <a:gd name="connsiteY99" fmla="*/ 2133519 h 6278176"/>
              <a:gd name="connsiteX100" fmla="*/ 2014765 w 2260250"/>
              <a:gd name="connsiteY100" fmla="*/ 1942370 h 6278176"/>
              <a:gd name="connsiteX101" fmla="*/ 1800885 w 2260250"/>
              <a:gd name="connsiteY101" fmla="*/ 1516992 h 6278176"/>
              <a:gd name="connsiteX102" fmla="*/ 1707584 w 2260250"/>
              <a:gd name="connsiteY102" fmla="*/ 1286226 h 6278176"/>
              <a:gd name="connsiteX103" fmla="*/ 1690482 w 2260250"/>
              <a:gd name="connsiteY103" fmla="*/ 1238168 h 6278176"/>
              <a:gd name="connsiteX104" fmla="*/ 1625106 w 2260250"/>
              <a:gd name="connsiteY104" fmla="*/ 1144650 h 6278176"/>
              <a:gd name="connsiteX105" fmla="*/ 1587656 w 2260250"/>
              <a:gd name="connsiteY105" fmla="*/ 1068234 h 6278176"/>
              <a:gd name="connsiteX106" fmla="*/ 1290000 w 2260250"/>
              <a:gd name="connsiteY106" fmla="*/ 1021692 h 6278176"/>
              <a:gd name="connsiteX107" fmla="*/ 1045164 w 2260250"/>
              <a:gd name="connsiteY107" fmla="*/ 982943 h 6278176"/>
              <a:gd name="connsiteX108" fmla="*/ 986065 w 2260250"/>
              <a:gd name="connsiteY108" fmla="*/ 892455 h 6278176"/>
              <a:gd name="connsiteX109" fmla="*/ 992344 w 2260250"/>
              <a:gd name="connsiteY109" fmla="*/ 675977 h 6278176"/>
              <a:gd name="connsiteX110" fmla="*/ 1045164 w 2260250"/>
              <a:gd name="connsiteY110" fmla="*/ 649999 h 6278176"/>
              <a:gd name="connsiteX111" fmla="*/ 1068110 w 2260250"/>
              <a:gd name="connsiteY111" fmla="*/ 527258 h 6278176"/>
              <a:gd name="connsiteX112" fmla="*/ 1035250 w 2260250"/>
              <a:gd name="connsiteY112" fmla="*/ 465029 h 6278176"/>
              <a:gd name="connsiteX113" fmla="*/ 1042460 w 2260250"/>
              <a:gd name="connsiteY113" fmla="*/ 302859 h 6278176"/>
              <a:gd name="connsiteX114" fmla="*/ 1016466 w 2260250"/>
              <a:gd name="connsiteY114" fmla="*/ 173138 h 6278176"/>
              <a:gd name="connsiteX115" fmla="*/ 925123 w 2260250"/>
              <a:gd name="connsiteY115" fmla="*/ 81481 h 6278176"/>
              <a:gd name="connsiteX116" fmla="*/ 861535 w 2260250"/>
              <a:gd name="connsiteY116" fmla="*/ 33406 h 6278176"/>
              <a:gd name="connsiteX117" fmla="*/ 831694 w 2260250"/>
              <a:gd name="connsiteY117" fmla="*/ 3922 h 6278176"/>
              <a:gd name="connsiteX118" fmla="*/ 715174 w 2260250"/>
              <a:gd name="connsiteY118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1074 w 2260250"/>
              <a:gd name="connsiteY62" fmla="*/ 5363143 h 6278176"/>
              <a:gd name="connsiteX63" fmla="*/ 789503 w 2260250"/>
              <a:gd name="connsiteY63" fmla="*/ 5349289 h 6278176"/>
              <a:gd name="connsiteX64" fmla="*/ 775650 w 2260250"/>
              <a:gd name="connsiteY64" fmla="*/ 4997079 h 6278176"/>
              <a:gd name="connsiteX65" fmla="*/ 778896 w 2260250"/>
              <a:gd name="connsiteY65" fmla="*/ 4725834 h 6278176"/>
              <a:gd name="connsiteX66" fmla="*/ 823708 w 2260250"/>
              <a:gd name="connsiteY66" fmla="*/ 3879192 h 6278176"/>
              <a:gd name="connsiteX67" fmla="*/ 882589 w 2260250"/>
              <a:gd name="connsiteY67" fmla="*/ 3551661 h 6278176"/>
              <a:gd name="connsiteX68" fmla="*/ 1010094 w 2260250"/>
              <a:gd name="connsiteY68" fmla="*/ 4007780 h 6278176"/>
              <a:gd name="connsiteX69" fmla="*/ 1266836 w 2260250"/>
              <a:gd name="connsiteY69" fmla="*/ 5009420 h 6278176"/>
              <a:gd name="connsiteX70" fmla="*/ 1427246 w 2260250"/>
              <a:gd name="connsiteY70" fmla="*/ 5499308 h 6278176"/>
              <a:gd name="connsiteX71" fmla="*/ 1592634 w 2260250"/>
              <a:gd name="connsiteY71" fmla="*/ 5830301 h 6278176"/>
              <a:gd name="connsiteX72" fmla="*/ 1594150 w 2260250"/>
              <a:gd name="connsiteY72" fmla="*/ 5909964 h 6278176"/>
              <a:gd name="connsiteX73" fmla="*/ 1583759 w 2260250"/>
              <a:gd name="connsiteY73" fmla="*/ 6042016 h 6278176"/>
              <a:gd name="connsiteX74" fmla="*/ 1701956 w 2260250"/>
              <a:gd name="connsiteY74" fmla="*/ 6103063 h 6278176"/>
              <a:gd name="connsiteX75" fmla="*/ 1750663 w 2260250"/>
              <a:gd name="connsiteY75" fmla="*/ 6097433 h 6278176"/>
              <a:gd name="connsiteX76" fmla="*/ 1784434 w 2260250"/>
              <a:gd name="connsiteY76" fmla="*/ 6130122 h 6278176"/>
              <a:gd name="connsiteX77" fmla="*/ 1814091 w 2260250"/>
              <a:gd name="connsiteY77" fmla="*/ 6214981 h 6278176"/>
              <a:gd name="connsiteX78" fmla="*/ 2003292 w 2260250"/>
              <a:gd name="connsiteY78" fmla="*/ 6277543 h 6278176"/>
              <a:gd name="connsiteX79" fmla="*/ 2260250 w 2260250"/>
              <a:gd name="connsiteY79" fmla="*/ 6238794 h 6278176"/>
              <a:gd name="connsiteX80" fmla="*/ 2161104 w 2260250"/>
              <a:gd name="connsiteY80" fmla="*/ 6110638 h 6278176"/>
              <a:gd name="connsiteX81" fmla="*/ 1958915 w 2260250"/>
              <a:gd name="connsiteY81" fmla="*/ 5863206 h 6278176"/>
              <a:gd name="connsiteX82" fmla="*/ 1973202 w 2260250"/>
              <a:gd name="connsiteY82" fmla="*/ 5840260 h 6278176"/>
              <a:gd name="connsiteX83" fmla="*/ 1912588 w 2260250"/>
              <a:gd name="connsiteY83" fmla="*/ 5609495 h 6278176"/>
              <a:gd name="connsiteX84" fmla="*/ 1920165 w 2260250"/>
              <a:gd name="connsiteY84" fmla="*/ 5515543 h 6278176"/>
              <a:gd name="connsiteX85" fmla="*/ 1808678 w 2260250"/>
              <a:gd name="connsiteY85" fmla="*/ 5029335 h 6278176"/>
              <a:gd name="connsiteX86" fmla="*/ 1775558 w 2260250"/>
              <a:gd name="connsiteY86" fmla="*/ 4810261 h 6278176"/>
              <a:gd name="connsiteX87" fmla="*/ 1697626 w 2260250"/>
              <a:gd name="connsiteY87" fmla="*/ 4491605 h 6278176"/>
              <a:gd name="connsiteX88" fmla="*/ 1610386 w 2260250"/>
              <a:gd name="connsiteY88" fmla="*/ 4318857 h 6278176"/>
              <a:gd name="connsiteX89" fmla="*/ 1585058 w 2260250"/>
              <a:gd name="connsiteY89" fmla="*/ 4137666 h 6278176"/>
              <a:gd name="connsiteX90" fmla="*/ 1590686 w 2260250"/>
              <a:gd name="connsiteY90" fmla="*/ 3883305 h 6278176"/>
              <a:gd name="connsiteX91" fmla="*/ 1503446 w 2260250"/>
              <a:gd name="connsiteY91" fmla="*/ 3304661 h 6278176"/>
              <a:gd name="connsiteX92" fmla="*/ 1528341 w 2260250"/>
              <a:gd name="connsiteY92" fmla="*/ 3305094 h 6278176"/>
              <a:gd name="connsiteX93" fmla="*/ 1538514 w 2260250"/>
              <a:gd name="connsiteY93" fmla="*/ 3324576 h 6278176"/>
              <a:gd name="connsiteX94" fmla="*/ 1661258 w 2260250"/>
              <a:gd name="connsiteY94" fmla="*/ 3295786 h 6278176"/>
              <a:gd name="connsiteX95" fmla="*/ 1939648 w 2260250"/>
              <a:gd name="connsiteY95" fmla="*/ 3204649 h 6278176"/>
              <a:gd name="connsiteX96" fmla="*/ 1823400 w 2260250"/>
              <a:gd name="connsiteY96" fmla="*/ 2728183 h 6278176"/>
              <a:gd name="connsiteX97" fmla="*/ 1989437 w 2260250"/>
              <a:gd name="connsiteY97" fmla="*/ 2342852 h 6278176"/>
              <a:gd name="connsiteX98" fmla="*/ 2054813 w 2260250"/>
              <a:gd name="connsiteY98" fmla="*/ 2133519 h 6278176"/>
              <a:gd name="connsiteX99" fmla="*/ 2014765 w 2260250"/>
              <a:gd name="connsiteY99" fmla="*/ 1942370 h 6278176"/>
              <a:gd name="connsiteX100" fmla="*/ 1800885 w 2260250"/>
              <a:gd name="connsiteY100" fmla="*/ 1516992 h 6278176"/>
              <a:gd name="connsiteX101" fmla="*/ 1707584 w 2260250"/>
              <a:gd name="connsiteY101" fmla="*/ 1286226 h 6278176"/>
              <a:gd name="connsiteX102" fmla="*/ 1690482 w 2260250"/>
              <a:gd name="connsiteY102" fmla="*/ 1238168 h 6278176"/>
              <a:gd name="connsiteX103" fmla="*/ 1625106 w 2260250"/>
              <a:gd name="connsiteY103" fmla="*/ 1144650 h 6278176"/>
              <a:gd name="connsiteX104" fmla="*/ 1587656 w 2260250"/>
              <a:gd name="connsiteY104" fmla="*/ 1068234 h 6278176"/>
              <a:gd name="connsiteX105" fmla="*/ 1290000 w 2260250"/>
              <a:gd name="connsiteY105" fmla="*/ 1021692 h 6278176"/>
              <a:gd name="connsiteX106" fmla="*/ 1045164 w 2260250"/>
              <a:gd name="connsiteY106" fmla="*/ 982943 h 6278176"/>
              <a:gd name="connsiteX107" fmla="*/ 986065 w 2260250"/>
              <a:gd name="connsiteY107" fmla="*/ 892455 h 6278176"/>
              <a:gd name="connsiteX108" fmla="*/ 992344 w 2260250"/>
              <a:gd name="connsiteY108" fmla="*/ 675977 h 6278176"/>
              <a:gd name="connsiteX109" fmla="*/ 1045164 w 2260250"/>
              <a:gd name="connsiteY109" fmla="*/ 649999 h 6278176"/>
              <a:gd name="connsiteX110" fmla="*/ 1068110 w 2260250"/>
              <a:gd name="connsiteY110" fmla="*/ 527258 h 6278176"/>
              <a:gd name="connsiteX111" fmla="*/ 1035250 w 2260250"/>
              <a:gd name="connsiteY111" fmla="*/ 465029 h 6278176"/>
              <a:gd name="connsiteX112" fmla="*/ 1042460 w 2260250"/>
              <a:gd name="connsiteY112" fmla="*/ 302859 h 6278176"/>
              <a:gd name="connsiteX113" fmla="*/ 1016466 w 2260250"/>
              <a:gd name="connsiteY113" fmla="*/ 173138 h 6278176"/>
              <a:gd name="connsiteX114" fmla="*/ 925123 w 2260250"/>
              <a:gd name="connsiteY114" fmla="*/ 81481 h 6278176"/>
              <a:gd name="connsiteX115" fmla="*/ 861535 w 2260250"/>
              <a:gd name="connsiteY115" fmla="*/ 33406 h 6278176"/>
              <a:gd name="connsiteX116" fmla="*/ 831694 w 2260250"/>
              <a:gd name="connsiteY116" fmla="*/ 3922 h 6278176"/>
              <a:gd name="connsiteX117" fmla="*/ 715174 w 2260250"/>
              <a:gd name="connsiteY11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908783 w 2260250"/>
              <a:gd name="connsiteY61" fmla="*/ 5820343 h 6278176"/>
              <a:gd name="connsiteX62" fmla="*/ 885837 w 2260250"/>
              <a:gd name="connsiteY62" fmla="*/ 5563168 h 6278176"/>
              <a:gd name="connsiteX63" fmla="*/ 789503 w 2260250"/>
              <a:gd name="connsiteY63" fmla="*/ 5349289 h 6278176"/>
              <a:gd name="connsiteX64" fmla="*/ 775650 w 2260250"/>
              <a:gd name="connsiteY64" fmla="*/ 4997079 h 6278176"/>
              <a:gd name="connsiteX65" fmla="*/ 778896 w 2260250"/>
              <a:gd name="connsiteY65" fmla="*/ 4725834 h 6278176"/>
              <a:gd name="connsiteX66" fmla="*/ 823708 w 2260250"/>
              <a:gd name="connsiteY66" fmla="*/ 3879192 h 6278176"/>
              <a:gd name="connsiteX67" fmla="*/ 882589 w 2260250"/>
              <a:gd name="connsiteY67" fmla="*/ 3551661 h 6278176"/>
              <a:gd name="connsiteX68" fmla="*/ 1010094 w 2260250"/>
              <a:gd name="connsiteY68" fmla="*/ 4007780 h 6278176"/>
              <a:gd name="connsiteX69" fmla="*/ 1266836 w 2260250"/>
              <a:gd name="connsiteY69" fmla="*/ 5009420 h 6278176"/>
              <a:gd name="connsiteX70" fmla="*/ 1427246 w 2260250"/>
              <a:gd name="connsiteY70" fmla="*/ 5499308 h 6278176"/>
              <a:gd name="connsiteX71" fmla="*/ 1592634 w 2260250"/>
              <a:gd name="connsiteY71" fmla="*/ 5830301 h 6278176"/>
              <a:gd name="connsiteX72" fmla="*/ 1594150 w 2260250"/>
              <a:gd name="connsiteY72" fmla="*/ 5909964 h 6278176"/>
              <a:gd name="connsiteX73" fmla="*/ 1583759 w 2260250"/>
              <a:gd name="connsiteY73" fmla="*/ 6042016 h 6278176"/>
              <a:gd name="connsiteX74" fmla="*/ 1701956 w 2260250"/>
              <a:gd name="connsiteY74" fmla="*/ 6103063 h 6278176"/>
              <a:gd name="connsiteX75" fmla="*/ 1750663 w 2260250"/>
              <a:gd name="connsiteY75" fmla="*/ 6097433 h 6278176"/>
              <a:gd name="connsiteX76" fmla="*/ 1784434 w 2260250"/>
              <a:gd name="connsiteY76" fmla="*/ 6130122 h 6278176"/>
              <a:gd name="connsiteX77" fmla="*/ 1814091 w 2260250"/>
              <a:gd name="connsiteY77" fmla="*/ 6214981 h 6278176"/>
              <a:gd name="connsiteX78" fmla="*/ 2003292 w 2260250"/>
              <a:gd name="connsiteY78" fmla="*/ 6277543 h 6278176"/>
              <a:gd name="connsiteX79" fmla="*/ 2260250 w 2260250"/>
              <a:gd name="connsiteY79" fmla="*/ 6238794 h 6278176"/>
              <a:gd name="connsiteX80" fmla="*/ 2161104 w 2260250"/>
              <a:gd name="connsiteY80" fmla="*/ 6110638 h 6278176"/>
              <a:gd name="connsiteX81" fmla="*/ 1958915 w 2260250"/>
              <a:gd name="connsiteY81" fmla="*/ 5863206 h 6278176"/>
              <a:gd name="connsiteX82" fmla="*/ 1973202 w 2260250"/>
              <a:gd name="connsiteY82" fmla="*/ 5840260 h 6278176"/>
              <a:gd name="connsiteX83" fmla="*/ 1912588 w 2260250"/>
              <a:gd name="connsiteY83" fmla="*/ 5609495 h 6278176"/>
              <a:gd name="connsiteX84" fmla="*/ 1920165 w 2260250"/>
              <a:gd name="connsiteY84" fmla="*/ 5515543 h 6278176"/>
              <a:gd name="connsiteX85" fmla="*/ 1808678 w 2260250"/>
              <a:gd name="connsiteY85" fmla="*/ 5029335 h 6278176"/>
              <a:gd name="connsiteX86" fmla="*/ 1775558 w 2260250"/>
              <a:gd name="connsiteY86" fmla="*/ 4810261 h 6278176"/>
              <a:gd name="connsiteX87" fmla="*/ 1697626 w 2260250"/>
              <a:gd name="connsiteY87" fmla="*/ 4491605 h 6278176"/>
              <a:gd name="connsiteX88" fmla="*/ 1610386 w 2260250"/>
              <a:gd name="connsiteY88" fmla="*/ 4318857 h 6278176"/>
              <a:gd name="connsiteX89" fmla="*/ 1585058 w 2260250"/>
              <a:gd name="connsiteY89" fmla="*/ 4137666 h 6278176"/>
              <a:gd name="connsiteX90" fmla="*/ 1590686 w 2260250"/>
              <a:gd name="connsiteY90" fmla="*/ 3883305 h 6278176"/>
              <a:gd name="connsiteX91" fmla="*/ 1503446 w 2260250"/>
              <a:gd name="connsiteY91" fmla="*/ 3304661 h 6278176"/>
              <a:gd name="connsiteX92" fmla="*/ 1528341 w 2260250"/>
              <a:gd name="connsiteY92" fmla="*/ 3305094 h 6278176"/>
              <a:gd name="connsiteX93" fmla="*/ 1538514 w 2260250"/>
              <a:gd name="connsiteY93" fmla="*/ 3324576 h 6278176"/>
              <a:gd name="connsiteX94" fmla="*/ 1661258 w 2260250"/>
              <a:gd name="connsiteY94" fmla="*/ 3295786 h 6278176"/>
              <a:gd name="connsiteX95" fmla="*/ 1939648 w 2260250"/>
              <a:gd name="connsiteY95" fmla="*/ 3204649 h 6278176"/>
              <a:gd name="connsiteX96" fmla="*/ 1823400 w 2260250"/>
              <a:gd name="connsiteY96" fmla="*/ 2728183 h 6278176"/>
              <a:gd name="connsiteX97" fmla="*/ 1989437 w 2260250"/>
              <a:gd name="connsiteY97" fmla="*/ 2342852 h 6278176"/>
              <a:gd name="connsiteX98" fmla="*/ 2054813 w 2260250"/>
              <a:gd name="connsiteY98" fmla="*/ 2133519 h 6278176"/>
              <a:gd name="connsiteX99" fmla="*/ 2014765 w 2260250"/>
              <a:gd name="connsiteY99" fmla="*/ 1942370 h 6278176"/>
              <a:gd name="connsiteX100" fmla="*/ 1800885 w 2260250"/>
              <a:gd name="connsiteY100" fmla="*/ 1516992 h 6278176"/>
              <a:gd name="connsiteX101" fmla="*/ 1707584 w 2260250"/>
              <a:gd name="connsiteY101" fmla="*/ 1286226 h 6278176"/>
              <a:gd name="connsiteX102" fmla="*/ 1690482 w 2260250"/>
              <a:gd name="connsiteY102" fmla="*/ 1238168 h 6278176"/>
              <a:gd name="connsiteX103" fmla="*/ 1625106 w 2260250"/>
              <a:gd name="connsiteY103" fmla="*/ 1144650 h 6278176"/>
              <a:gd name="connsiteX104" fmla="*/ 1587656 w 2260250"/>
              <a:gd name="connsiteY104" fmla="*/ 1068234 h 6278176"/>
              <a:gd name="connsiteX105" fmla="*/ 1290000 w 2260250"/>
              <a:gd name="connsiteY105" fmla="*/ 1021692 h 6278176"/>
              <a:gd name="connsiteX106" fmla="*/ 1045164 w 2260250"/>
              <a:gd name="connsiteY106" fmla="*/ 982943 h 6278176"/>
              <a:gd name="connsiteX107" fmla="*/ 986065 w 2260250"/>
              <a:gd name="connsiteY107" fmla="*/ 892455 h 6278176"/>
              <a:gd name="connsiteX108" fmla="*/ 992344 w 2260250"/>
              <a:gd name="connsiteY108" fmla="*/ 675977 h 6278176"/>
              <a:gd name="connsiteX109" fmla="*/ 1045164 w 2260250"/>
              <a:gd name="connsiteY109" fmla="*/ 649999 h 6278176"/>
              <a:gd name="connsiteX110" fmla="*/ 1068110 w 2260250"/>
              <a:gd name="connsiteY110" fmla="*/ 527258 h 6278176"/>
              <a:gd name="connsiteX111" fmla="*/ 1035250 w 2260250"/>
              <a:gd name="connsiteY111" fmla="*/ 465029 h 6278176"/>
              <a:gd name="connsiteX112" fmla="*/ 1042460 w 2260250"/>
              <a:gd name="connsiteY112" fmla="*/ 302859 h 6278176"/>
              <a:gd name="connsiteX113" fmla="*/ 1016466 w 2260250"/>
              <a:gd name="connsiteY113" fmla="*/ 173138 h 6278176"/>
              <a:gd name="connsiteX114" fmla="*/ 925123 w 2260250"/>
              <a:gd name="connsiteY114" fmla="*/ 81481 h 6278176"/>
              <a:gd name="connsiteX115" fmla="*/ 861535 w 2260250"/>
              <a:gd name="connsiteY115" fmla="*/ 33406 h 6278176"/>
              <a:gd name="connsiteX116" fmla="*/ 831694 w 2260250"/>
              <a:gd name="connsiteY116" fmla="*/ 3922 h 6278176"/>
              <a:gd name="connsiteX117" fmla="*/ 715174 w 2260250"/>
              <a:gd name="connsiteY11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844489 w 2260250"/>
              <a:gd name="connsiteY61" fmla="*/ 5748905 h 6278176"/>
              <a:gd name="connsiteX62" fmla="*/ 885837 w 2260250"/>
              <a:gd name="connsiteY62" fmla="*/ 5563168 h 6278176"/>
              <a:gd name="connsiteX63" fmla="*/ 789503 w 2260250"/>
              <a:gd name="connsiteY63" fmla="*/ 5349289 h 6278176"/>
              <a:gd name="connsiteX64" fmla="*/ 775650 w 2260250"/>
              <a:gd name="connsiteY64" fmla="*/ 4997079 h 6278176"/>
              <a:gd name="connsiteX65" fmla="*/ 778896 w 2260250"/>
              <a:gd name="connsiteY65" fmla="*/ 4725834 h 6278176"/>
              <a:gd name="connsiteX66" fmla="*/ 823708 w 2260250"/>
              <a:gd name="connsiteY66" fmla="*/ 3879192 h 6278176"/>
              <a:gd name="connsiteX67" fmla="*/ 882589 w 2260250"/>
              <a:gd name="connsiteY67" fmla="*/ 3551661 h 6278176"/>
              <a:gd name="connsiteX68" fmla="*/ 1010094 w 2260250"/>
              <a:gd name="connsiteY68" fmla="*/ 4007780 h 6278176"/>
              <a:gd name="connsiteX69" fmla="*/ 1266836 w 2260250"/>
              <a:gd name="connsiteY69" fmla="*/ 5009420 h 6278176"/>
              <a:gd name="connsiteX70" fmla="*/ 1427246 w 2260250"/>
              <a:gd name="connsiteY70" fmla="*/ 5499308 h 6278176"/>
              <a:gd name="connsiteX71" fmla="*/ 1592634 w 2260250"/>
              <a:gd name="connsiteY71" fmla="*/ 5830301 h 6278176"/>
              <a:gd name="connsiteX72" fmla="*/ 1594150 w 2260250"/>
              <a:gd name="connsiteY72" fmla="*/ 5909964 h 6278176"/>
              <a:gd name="connsiteX73" fmla="*/ 1583759 w 2260250"/>
              <a:gd name="connsiteY73" fmla="*/ 6042016 h 6278176"/>
              <a:gd name="connsiteX74" fmla="*/ 1701956 w 2260250"/>
              <a:gd name="connsiteY74" fmla="*/ 6103063 h 6278176"/>
              <a:gd name="connsiteX75" fmla="*/ 1750663 w 2260250"/>
              <a:gd name="connsiteY75" fmla="*/ 6097433 h 6278176"/>
              <a:gd name="connsiteX76" fmla="*/ 1784434 w 2260250"/>
              <a:gd name="connsiteY76" fmla="*/ 6130122 h 6278176"/>
              <a:gd name="connsiteX77" fmla="*/ 1814091 w 2260250"/>
              <a:gd name="connsiteY77" fmla="*/ 6214981 h 6278176"/>
              <a:gd name="connsiteX78" fmla="*/ 2003292 w 2260250"/>
              <a:gd name="connsiteY78" fmla="*/ 6277543 h 6278176"/>
              <a:gd name="connsiteX79" fmla="*/ 2260250 w 2260250"/>
              <a:gd name="connsiteY79" fmla="*/ 6238794 h 6278176"/>
              <a:gd name="connsiteX80" fmla="*/ 2161104 w 2260250"/>
              <a:gd name="connsiteY80" fmla="*/ 6110638 h 6278176"/>
              <a:gd name="connsiteX81" fmla="*/ 1958915 w 2260250"/>
              <a:gd name="connsiteY81" fmla="*/ 5863206 h 6278176"/>
              <a:gd name="connsiteX82" fmla="*/ 1973202 w 2260250"/>
              <a:gd name="connsiteY82" fmla="*/ 5840260 h 6278176"/>
              <a:gd name="connsiteX83" fmla="*/ 1912588 w 2260250"/>
              <a:gd name="connsiteY83" fmla="*/ 5609495 h 6278176"/>
              <a:gd name="connsiteX84" fmla="*/ 1920165 w 2260250"/>
              <a:gd name="connsiteY84" fmla="*/ 5515543 h 6278176"/>
              <a:gd name="connsiteX85" fmla="*/ 1808678 w 2260250"/>
              <a:gd name="connsiteY85" fmla="*/ 5029335 h 6278176"/>
              <a:gd name="connsiteX86" fmla="*/ 1775558 w 2260250"/>
              <a:gd name="connsiteY86" fmla="*/ 4810261 h 6278176"/>
              <a:gd name="connsiteX87" fmla="*/ 1697626 w 2260250"/>
              <a:gd name="connsiteY87" fmla="*/ 4491605 h 6278176"/>
              <a:gd name="connsiteX88" fmla="*/ 1610386 w 2260250"/>
              <a:gd name="connsiteY88" fmla="*/ 4318857 h 6278176"/>
              <a:gd name="connsiteX89" fmla="*/ 1585058 w 2260250"/>
              <a:gd name="connsiteY89" fmla="*/ 4137666 h 6278176"/>
              <a:gd name="connsiteX90" fmla="*/ 1590686 w 2260250"/>
              <a:gd name="connsiteY90" fmla="*/ 3883305 h 6278176"/>
              <a:gd name="connsiteX91" fmla="*/ 1503446 w 2260250"/>
              <a:gd name="connsiteY91" fmla="*/ 3304661 h 6278176"/>
              <a:gd name="connsiteX92" fmla="*/ 1528341 w 2260250"/>
              <a:gd name="connsiteY92" fmla="*/ 3305094 h 6278176"/>
              <a:gd name="connsiteX93" fmla="*/ 1538514 w 2260250"/>
              <a:gd name="connsiteY93" fmla="*/ 3324576 h 6278176"/>
              <a:gd name="connsiteX94" fmla="*/ 1661258 w 2260250"/>
              <a:gd name="connsiteY94" fmla="*/ 3295786 h 6278176"/>
              <a:gd name="connsiteX95" fmla="*/ 1939648 w 2260250"/>
              <a:gd name="connsiteY95" fmla="*/ 3204649 h 6278176"/>
              <a:gd name="connsiteX96" fmla="*/ 1823400 w 2260250"/>
              <a:gd name="connsiteY96" fmla="*/ 2728183 h 6278176"/>
              <a:gd name="connsiteX97" fmla="*/ 1989437 w 2260250"/>
              <a:gd name="connsiteY97" fmla="*/ 2342852 h 6278176"/>
              <a:gd name="connsiteX98" fmla="*/ 2054813 w 2260250"/>
              <a:gd name="connsiteY98" fmla="*/ 2133519 h 6278176"/>
              <a:gd name="connsiteX99" fmla="*/ 2014765 w 2260250"/>
              <a:gd name="connsiteY99" fmla="*/ 1942370 h 6278176"/>
              <a:gd name="connsiteX100" fmla="*/ 1800885 w 2260250"/>
              <a:gd name="connsiteY100" fmla="*/ 1516992 h 6278176"/>
              <a:gd name="connsiteX101" fmla="*/ 1707584 w 2260250"/>
              <a:gd name="connsiteY101" fmla="*/ 1286226 h 6278176"/>
              <a:gd name="connsiteX102" fmla="*/ 1690482 w 2260250"/>
              <a:gd name="connsiteY102" fmla="*/ 1238168 h 6278176"/>
              <a:gd name="connsiteX103" fmla="*/ 1625106 w 2260250"/>
              <a:gd name="connsiteY103" fmla="*/ 1144650 h 6278176"/>
              <a:gd name="connsiteX104" fmla="*/ 1587656 w 2260250"/>
              <a:gd name="connsiteY104" fmla="*/ 1068234 h 6278176"/>
              <a:gd name="connsiteX105" fmla="*/ 1290000 w 2260250"/>
              <a:gd name="connsiteY105" fmla="*/ 1021692 h 6278176"/>
              <a:gd name="connsiteX106" fmla="*/ 1045164 w 2260250"/>
              <a:gd name="connsiteY106" fmla="*/ 982943 h 6278176"/>
              <a:gd name="connsiteX107" fmla="*/ 986065 w 2260250"/>
              <a:gd name="connsiteY107" fmla="*/ 892455 h 6278176"/>
              <a:gd name="connsiteX108" fmla="*/ 992344 w 2260250"/>
              <a:gd name="connsiteY108" fmla="*/ 675977 h 6278176"/>
              <a:gd name="connsiteX109" fmla="*/ 1045164 w 2260250"/>
              <a:gd name="connsiteY109" fmla="*/ 649999 h 6278176"/>
              <a:gd name="connsiteX110" fmla="*/ 1068110 w 2260250"/>
              <a:gd name="connsiteY110" fmla="*/ 527258 h 6278176"/>
              <a:gd name="connsiteX111" fmla="*/ 1035250 w 2260250"/>
              <a:gd name="connsiteY111" fmla="*/ 465029 h 6278176"/>
              <a:gd name="connsiteX112" fmla="*/ 1042460 w 2260250"/>
              <a:gd name="connsiteY112" fmla="*/ 302859 h 6278176"/>
              <a:gd name="connsiteX113" fmla="*/ 1016466 w 2260250"/>
              <a:gd name="connsiteY113" fmla="*/ 173138 h 6278176"/>
              <a:gd name="connsiteX114" fmla="*/ 925123 w 2260250"/>
              <a:gd name="connsiteY114" fmla="*/ 81481 h 6278176"/>
              <a:gd name="connsiteX115" fmla="*/ 861535 w 2260250"/>
              <a:gd name="connsiteY115" fmla="*/ 33406 h 6278176"/>
              <a:gd name="connsiteX116" fmla="*/ 831694 w 2260250"/>
              <a:gd name="connsiteY116" fmla="*/ 3922 h 6278176"/>
              <a:gd name="connsiteX117" fmla="*/ 715174 w 2260250"/>
              <a:gd name="connsiteY11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81074 w 2260250"/>
              <a:gd name="connsiteY60" fmla="*/ 5903470 h 6278176"/>
              <a:gd name="connsiteX61" fmla="*/ 844489 w 2260250"/>
              <a:gd name="connsiteY61" fmla="*/ 5748905 h 6278176"/>
              <a:gd name="connsiteX62" fmla="*/ 885837 w 2260250"/>
              <a:gd name="connsiteY62" fmla="*/ 5563168 h 6278176"/>
              <a:gd name="connsiteX63" fmla="*/ 789503 w 2260250"/>
              <a:gd name="connsiteY63" fmla="*/ 5349289 h 6278176"/>
              <a:gd name="connsiteX64" fmla="*/ 775650 w 2260250"/>
              <a:gd name="connsiteY64" fmla="*/ 4997079 h 6278176"/>
              <a:gd name="connsiteX65" fmla="*/ 778896 w 2260250"/>
              <a:gd name="connsiteY65" fmla="*/ 4725834 h 6278176"/>
              <a:gd name="connsiteX66" fmla="*/ 823708 w 2260250"/>
              <a:gd name="connsiteY66" fmla="*/ 3879192 h 6278176"/>
              <a:gd name="connsiteX67" fmla="*/ 882589 w 2260250"/>
              <a:gd name="connsiteY67" fmla="*/ 3551661 h 6278176"/>
              <a:gd name="connsiteX68" fmla="*/ 1010094 w 2260250"/>
              <a:gd name="connsiteY68" fmla="*/ 4007780 h 6278176"/>
              <a:gd name="connsiteX69" fmla="*/ 1266836 w 2260250"/>
              <a:gd name="connsiteY69" fmla="*/ 5009420 h 6278176"/>
              <a:gd name="connsiteX70" fmla="*/ 1427246 w 2260250"/>
              <a:gd name="connsiteY70" fmla="*/ 5499308 h 6278176"/>
              <a:gd name="connsiteX71" fmla="*/ 1592634 w 2260250"/>
              <a:gd name="connsiteY71" fmla="*/ 5830301 h 6278176"/>
              <a:gd name="connsiteX72" fmla="*/ 1594150 w 2260250"/>
              <a:gd name="connsiteY72" fmla="*/ 5909964 h 6278176"/>
              <a:gd name="connsiteX73" fmla="*/ 1583759 w 2260250"/>
              <a:gd name="connsiteY73" fmla="*/ 6042016 h 6278176"/>
              <a:gd name="connsiteX74" fmla="*/ 1701956 w 2260250"/>
              <a:gd name="connsiteY74" fmla="*/ 6103063 h 6278176"/>
              <a:gd name="connsiteX75" fmla="*/ 1750663 w 2260250"/>
              <a:gd name="connsiteY75" fmla="*/ 6097433 h 6278176"/>
              <a:gd name="connsiteX76" fmla="*/ 1784434 w 2260250"/>
              <a:gd name="connsiteY76" fmla="*/ 6130122 h 6278176"/>
              <a:gd name="connsiteX77" fmla="*/ 1814091 w 2260250"/>
              <a:gd name="connsiteY77" fmla="*/ 6214981 h 6278176"/>
              <a:gd name="connsiteX78" fmla="*/ 2003292 w 2260250"/>
              <a:gd name="connsiteY78" fmla="*/ 6277543 h 6278176"/>
              <a:gd name="connsiteX79" fmla="*/ 2260250 w 2260250"/>
              <a:gd name="connsiteY79" fmla="*/ 6238794 h 6278176"/>
              <a:gd name="connsiteX80" fmla="*/ 2161104 w 2260250"/>
              <a:gd name="connsiteY80" fmla="*/ 6110638 h 6278176"/>
              <a:gd name="connsiteX81" fmla="*/ 1958915 w 2260250"/>
              <a:gd name="connsiteY81" fmla="*/ 5863206 h 6278176"/>
              <a:gd name="connsiteX82" fmla="*/ 1973202 w 2260250"/>
              <a:gd name="connsiteY82" fmla="*/ 5840260 h 6278176"/>
              <a:gd name="connsiteX83" fmla="*/ 1912588 w 2260250"/>
              <a:gd name="connsiteY83" fmla="*/ 5609495 h 6278176"/>
              <a:gd name="connsiteX84" fmla="*/ 1920165 w 2260250"/>
              <a:gd name="connsiteY84" fmla="*/ 5515543 h 6278176"/>
              <a:gd name="connsiteX85" fmla="*/ 1808678 w 2260250"/>
              <a:gd name="connsiteY85" fmla="*/ 5029335 h 6278176"/>
              <a:gd name="connsiteX86" fmla="*/ 1775558 w 2260250"/>
              <a:gd name="connsiteY86" fmla="*/ 4810261 h 6278176"/>
              <a:gd name="connsiteX87" fmla="*/ 1697626 w 2260250"/>
              <a:gd name="connsiteY87" fmla="*/ 4491605 h 6278176"/>
              <a:gd name="connsiteX88" fmla="*/ 1610386 w 2260250"/>
              <a:gd name="connsiteY88" fmla="*/ 4318857 h 6278176"/>
              <a:gd name="connsiteX89" fmla="*/ 1585058 w 2260250"/>
              <a:gd name="connsiteY89" fmla="*/ 4137666 h 6278176"/>
              <a:gd name="connsiteX90" fmla="*/ 1590686 w 2260250"/>
              <a:gd name="connsiteY90" fmla="*/ 3883305 h 6278176"/>
              <a:gd name="connsiteX91" fmla="*/ 1503446 w 2260250"/>
              <a:gd name="connsiteY91" fmla="*/ 3304661 h 6278176"/>
              <a:gd name="connsiteX92" fmla="*/ 1528341 w 2260250"/>
              <a:gd name="connsiteY92" fmla="*/ 3305094 h 6278176"/>
              <a:gd name="connsiteX93" fmla="*/ 1538514 w 2260250"/>
              <a:gd name="connsiteY93" fmla="*/ 3324576 h 6278176"/>
              <a:gd name="connsiteX94" fmla="*/ 1661258 w 2260250"/>
              <a:gd name="connsiteY94" fmla="*/ 3295786 h 6278176"/>
              <a:gd name="connsiteX95" fmla="*/ 1939648 w 2260250"/>
              <a:gd name="connsiteY95" fmla="*/ 3204649 h 6278176"/>
              <a:gd name="connsiteX96" fmla="*/ 1823400 w 2260250"/>
              <a:gd name="connsiteY96" fmla="*/ 2728183 h 6278176"/>
              <a:gd name="connsiteX97" fmla="*/ 1989437 w 2260250"/>
              <a:gd name="connsiteY97" fmla="*/ 2342852 h 6278176"/>
              <a:gd name="connsiteX98" fmla="*/ 2054813 w 2260250"/>
              <a:gd name="connsiteY98" fmla="*/ 2133519 h 6278176"/>
              <a:gd name="connsiteX99" fmla="*/ 2014765 w 2260250"/>
              <a:gd name="connsiteY99" fmla="*/ 1942370 h 6278176"/>
              <a:gd name="connsiteX100" fmla="*/ 1800885 w 2260250"/>
              <a:gd name="connsiteY100" fmla="*/ 1516992 h 6278176"/>
              <a:gd name="connsiteX101" fmla="*/ 1707584 w 2260250"/>
              <a:gd name="connsiteY101" fmla="*/ 1286226 h 6278176"/>
              <a:gd name="connsiteX102" fmla="*/ 1690482 w 2260250"/>
              <a:gd name="connsiteY102" fmla="*/ 1238168 h 6278176"/>
              <a:gd name="connsiteX103" fmla="*/ 1625106 w 2260250"/>
              <a:gd name="connsiteY103" fmla="*/ 1144650 h 6278176"/>
              <a:gd name="connsiteX104" fmla="*/ 1587656 w 2260250"/>
              <a:gd name="connsiteY104" fmla="*/ 1068234 h 6278176"/>
              <a:gd name="connsiteX105" fmla="*/ 1290000 w 2260250"/>
              <a:gd name="connsiteY105" fmla="*/ 1021692 h 6278176"/>
              <a:gd name="connsiteX106" fmla="*/ 1045164 w 2260250"/>
              <a:gd name="connsiteY106" fmla="*/ 982943 h 6278176"/>
              <a:gd name="connsiteX107" fmla="*/ 986065 w 2260250"/>
              <a:gd name="connsiteY107" fmla="*/ 892455 h 6278176"/>
              <a:gd name="connsiteX108" fmla="*/ 992344 w 2260250"/>
              <a:gd name="connsiteY108" fmla="*/ 675977 h 6278176"/>
              <a:gd name="connsiteX109" fmla="*/ 1045164 w 2260250"/>
              <a:gd name="connsiteY109" fmla="*/ 649999 h 6278176"/>
              <a:gd name="connsiteX110" fmla="*/ 1068110 w 2260250"/>
              <a:gd name="connsiteY110" fmla="*/ 527258 h 6278176"/>
              <a:gd name="connsiteX111" fmla="*/ 1035250 w 2260250"/>
              <a:gd name="connsiteY111" fmla="*/ 465029 h 6278176"/>
              <a:gd name="connsiteX112" fmla="*/ 1042460 w 2260250"/>
              <a:gd name="connsiteY112" fmla="*/ 302859 h 6278176"/>
              <a:gd name="connsiteX113" fmla="*/ 1016466 w 2260250"/>
              <a:gd name="connsiteY113" fmla="*/ 173138 h 6278176"/>
              <a:gd name="connsiteX114" fmla="*/ 925123 w 2260250"/>
              <a:gd name="connsiteY114" fmla="*/ 81481 h 6278176"/>
              <a:gd name="connsiteX115" fmla="*/ 861535 w 2260250"/>
              <a:gd name="connsiteY115" fmla="*/ 33406 h 6278176"/>
              <a:gd name="connsiteX116" fmla="*/ 831694 w 2260250"/>
              <a:gd name="connsiteY116" fmla="*/ 3922 h 6278176"/>
              <a:gd name="connsiteX117" fmla="*/ 715174 w 2260250"/>
              <a:gd name="connsiteY11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811801 w 2260250"/>
              <a:gd name="connsiteY59" fmla="*/ 5958889 h 6278176"/>
              <a:gd name="connsiteX60" fmla="*/ 873930 w 2260250"/>
              <a:gd name="connsiteY60" fmla="*/ 5927283 h 6278176"/>
              <a:gd name="connsiteX61" fmla="*/ 844489 w 2260250"/>
              <a:gd name="connsiteY61" fmla="*/ 5748905 h 6278176"/>
              <a:gd name="connsiteX62" fmla="*/ 885837 w 2260250"/>
              <a:gd name="connsiteY62" fmla="*/ 5563168 h 6278176"/>
              <a:gd name="connsiteX63" fmla="*/ 789503 w 2260250"/>
              <a:gd name="connsiteY63" fmla="*/ 5349289 h 6278176"/>
              <a:gd name="connsiteX64" fmla="*/ 775650 w 2260250"/>
              <a:gd name="connsiteY64" fmla="*/ 4997079 h 6278176"/>
              <a:gd name="connsiteX65" fmla="*/ 778896 w 2260250"/>
              <a:gd name="connsiteY65" fmla="*/ 4725834 h 6278176"/>
              <a:gd name="connsiteX66" fmla="*/ 823708 w 2260250"/>
              <a:gd name="connsiteY66" fmla="*/ 3879192 h 6278176"/>
              <a:gd name="connsiteX67" fmla="*/ 882589 w 2260250"/>
              <a:gd name="connsiteY67" fmla="*/ 3551661 h 6278176"/>
              <a:gd name="connsiteX68" fmla="*/ 1010094 w 2260250"/>
              <a:gd name="connsiteY68" fmla="*/ 4007780 h 6278176"/>
              <a:gd name="connsiteX69" fmla="*/ 1266836 w 2260250"/>
              <a:gd name="connsiteY69" fmla="*/ 5009420 h 6278176"/>
              <a:gd name="connsiteX70" fmla="*/ 1427246 w 2260250"/>
              <a:gd name="connsiteY70" fmla="*/ 5499308 h 6278176"/>
              <a:gd name="connsiteX71" fmla="*/ 1592634 w 2260250"/>
              <a:gd name="connsiteY71" fmla="*/ 5830301 h 6278176"/>
              <a:gd name="connsiteX72" fmla="*/ 1594150 w 2260250"/>
              <a:gd name="connsiteY72" fmla="*/ 5909964 h 6278176"/>
              <a:gd name="connsiteX73" fmla="*/ 1583759 w 2260250"/>
              <a:gd name="connsiteY73" fmla="*/ 6042016 h 6278176"/>
              <a:gd name="connsiteX74" fmla="*/ 1701956 w 2260250"/>
              <a:gd name="connsiteY74" fmla="*/ 6103063 h 6278176"/>
              <a:gd name="connsiteX75" fmla="*/ 1750663 w 2260250"/>
              <a:gd name="connsiteY75" fmla="*/ 6097433 h 6278176"/>
              <a:gd name="connsiteX76" fmla="*/ 1784434 w 2260250"/>
              <a:gd name="connsiteY76" fmla="*/ 6130122 h 6278176"/>
              <a:gd name="connsiteX77" fmla="*/ 1814091 w 2260250"/>
              <a:gd name="connsiteY77" fmla="*/ 6214981 h 6278176"/>
              <a:gd name="connsiteX78" fmla="*/ 2003292 w 2260250"/>
              <a:gd name="connsiteY78" fmla="*/ 6277543 h 6278176"/>
              <a:gd name="connsiteX79" fmla="*/ 2260250 w 2260250"/>
              <a:gd name="connsiteY79" fmla="*/ 6238794 h 6278176"/>
              <a:gd name="connsiteX80" fmla="*/ 2161104 w 2260250"/>
              <a:gd name="connsiteY80" fmla="*/ 6110638 h 6278176"/>
              <a:gd name="connsiteX81" fmla="*/ 1958915 w 2260250"/>
              <a:gd name="connsiteY81" fmla="*/ 5863206 h 6278176"/>
              <a:gd name="connsiteX82" fmla="*/ 1973202 w 2260250"/>
              <a:gd name="connsiteY82" fmla="*/ 5840260 h 6278176"/>
              <a:gd name="connsiteX83" fmla="*/ 1912588 w 2260250"/>
              <a:gd name="connsiteY83" fmla="*/ 5609495 h 6278176"/>
              <a:gd name="connsiteX84" fmla="*/ 1920165 w 2260250"/>
              <a:gd name="connsiteY84" fmla="*/ 5515543 h 6278176"/>
              <a:gd name="connsiteX85" fmla="*/ 1808678 w 2260250"/>
              <a:gd name="connsiteY85" fmla="*/ 5029335 h 6278176"/>
              <a:gd name="connsiteX86" fmla="*/ 1775558 w 2260250"/>
              <a:gd name="connsiteY86" fmla="*/ 4810261 h 6278176"/>
              <a:gd name="connsiteX87" fmla="*/ 1697626 w 2260250"/>
              <a:gd name="connsiteY87" fmla="*/ 4491605 h 6278176"/>
              <a:gd name="connsiteX88" fmla="*/ 1610386 w 2260250"/>
              <a:gd name="connsiteY88" fmla="*/ 4318857 h 6278176"/>
              <a:gd name="connsiteX89" fmla="*/ 1585058 w 2260250"/>
              <a:gd name="connsiteY89" fmla="*/ 4137666 h 6278176"/>
              <a:gd name="connsiteX90" fmla="*/ 1590686 w 2260250"/>
              <a:gd name="connsiteY90" fmla="*/ 3883305 h 6278176"/>
              <a:gd name="connsiteX91" fmla="*/ 1503446 w 2260250"/>
              <a:gd name="connsiteY91" fmla="*/ 3304661 h 6278176"/>
              <a:gd name="connsiteX92" fmla="*/ 1528341 w 2260250"/>
              <a:gd name="connsiteY92" fmla="*/ 3305094 h 6278176"/>
              <a:gd name="connsiteX93" fmla="*/ 1538514 w 2260250"/>
              <a:gd name="connsiteY93" fmla="*/ 3324576 h 6278176"/>
              <a:gd name="connsiteX94" fmla="*/ 1661258 w 2260250"/>
              <a:gd name="connsiteY94" fmla="*/ 3295786 h 6278176"/>
              <a:gd name="connsiteX95" fmla="*/ 1939648 w 2260250"/>
              <a:gd name="connsiteY95" fmla="*/ 3204649 h 6278176"/>
              <a:gd name="connsiteX96" fmla="*/ 1823400 w 2260250"/>
              <a:gd name="connsiteY96" fmla="*/ 2728183 h 6278176"/>
              <a:gd name="connsiteX97" fmla="*/ 1989437 w 2260250"/>
              <a:gd name="connsiteY97" fmla="*/ 2342852 h 6278176"/>
              <a:gd name="connsiteX98" fmla="*/ 2054813 w 2260250"/>
              <a:gd name="connsiteY98" fmla="*/ 2133519 h 6278176"/>
              <a:gd name="connsiteX99" fmla="*/ 2014765 w 2260250"/>
              <a:gd name="connsiteY99" fmla="*/ 1942370 h 6278176"/>
              <a:gd name="connsiteX100" fmla="*/ 1800885 w 2260250"/>
              <a:gd name="connsiteY100" fmla="*/ 1516992 h 6278176"/>
              <a:gd name="connsiteX101" fmla="*/ 1707584 w 2260250"/>
              <a:gd name="connsiteY101" fmla="*/ 1286226 h 6278176"/>
              <a:gd name="connsiteX102" fmla="*/ 1690482 w 2260250"/>
              <a:gd name="connsiteY102" fmla="*/ 1238168 h 6278176"/>
              <a:gd name="connsiteX103" fmla="*/ 1625106 w 2260250"/>
              <a:gd name="connsiteY103" fmla="*/ 1144650 h 6278176"/>
              <a:gd name="connsiteX104" fmla="*/ 1587656 w 2260250"/>
              <a:gd name="connsiteY104" fmla="*/ 1068234 h 6278176"/>
              <a:gd name="connsiteX105" fmla="*/ 1290000 w 2260250"/>
              <a:gd name="connsiteY105" fmla="*/ 1021692 h 6278176"/>
              <a:gd name="connsiteX106" fmla="*/ 1045164 w 2260250"/>
              <a:gd name="connsiteY106" fmla="*/ 982943 h 6278176"/>
              <a:gd name="connsiteX107" fmla="*/ 986065 w 2260250"/>
              <a:gd name="connsiteY107" fmla="*/ 892455 h 6278176"/>
              <a:gd name="connsiteX108" fmla="*/ 992344 w 2260250"/>
              <a:gd name="connsiteY108" fmla="*/ 675977 h 6278176"/>
              <a:gd name="connsiteX109" fmla="*/ 1045164 w 2260250"/>
              <a:gd name="connsiteY109" fmla="*/ 649999 h 6278176"/>
              <a:gd name="connsiteX110" fmla="*/ 1068110 w 2260250"/>
              <a:gd name="connsiteY110" fmla="*/ 527258 h 6278176"/>
              <a:gd name="connsiteX111" fmla="*/ 1035250 w 2260250"/>
              <a:gd name="connsiteY111" fmla="*/ 465029 h 6278176"/>
              <a:gd name="connsiteX112" fmla="*/ 1042460 w 2260250"/>
              <a:gd name="connsiteY112" fmla="*/ 302859 h 6278176"/>
              <a:gd name="connsiteX113" fmla="*/ 1016466 w 2260250"/>
              <a:gd name="connsiteY113" fmla="*/ 173138 h 6278176"/>
              <a:gd name="connsiteX114" fmla="*/ 925123 w 2260250"/>
              <a:gd name="connsiteY114" fmla="*/ 81481 h 6278176"/>
              <a:gd name="connsiteX115" fmla="*/ 861535 w 2260250"/>
              <a:gd name="connsiteY115" fmla="*/ 33406 h 6278176"/>
              <a:gd name="connsiteX116" fmla="*/ 831694 w 2260250"/>
              <a:gd name="connsiteY116" fmla="*/ 3922 h 6278176"/>
              <a:gd name="connsiteX117" fmla="*/ 715174 w 2260250"/>
              <a:gd name="connsiteY11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730838 w 2260250"/>
              <a:gd name="connsiteY59" fmla="*/ 6004133 h 6278176"/>
              <a:gd name="connsiteX60" fmla="*/ 873930 w 2260250"/>
              <a:gd name="connsiteY60" fmla="*/ 5927283 h 6278176"/>
              <a:gd name="connsiteX61" fmla="*/ 844489 w 2260250"/>
              <a:gd name="connsiteY61" fmla="*/ 5748905 h 6278176"/>
              <a:gd name="connsiteX62" fmla="*/ 885837 w 2260250"/>
              <a:gd name="connsiteY62" fmla="*/ 5563168 h 6278176"/>
              <a:gd name="connsiteX63" fmla="*/ 789503 w 2260250"/>
              <a:gd name="connsiteY63" fmla="*/ 5349289 h 6278176"/>
              <a:gd name="connsiteX64" fmla="*/ 775650 w 2260250"/>
              <a:gd name="connsiteY64" fmla="*/ 4997079 h 6278176"/>
              <a:gd name="connsiteX65" fmla="*/ 778896 w 2260250"/>
              <a:gd name="connsiteY65" fmla="*/ 4725834 h 6278176"/>
              <a:gd name="connsiteX66" fmla="*/ 823708 w 2260250"/>
              <a:gd name="connsiteY66" fmla="*/ 3879192 h 6278176"/>
              <a:gd name="connsiteX67" fmla="*/ 882589 w 2260250"/>
              <a:gd name="connsiteY67" fmla="*/ 3551661 h 6278176"/>
              <a:gd name="connsiteX68" fmla="*/ 1010094 w 2260250"/>
              <a:gd name="connsiteY68" fmla="*/ 4007780 h 6278176"/>
              <a:gd name="connsiteX69" fmla="*/ 1266836 w 2260250"/>
              <a:gd name="connsiteY69" fmla="*/ 5009420 h 6278176"/>
              <a:gd name="connsiteX70" fmla="*/ 1427246 w 2260250"/>
              <a:gd name="connsiteY70" fmla="*/ 5499308 h 6278176"/>
              <a:gd name="connsiteX71" fmla="*/ 1592634 w 2260250"/>
              <a:gd name="connsiteY71" fmla="*/ 5830301 h 6278176"/>
              <a:gd name="connsiteX72" fmla="*/ 1594150 w 2260250"/>
              <a:gd name="connsiteY72" fmla="*/ 5909964 h 6278176"/>
              <a:gd name="connsiteX73" fmla="*/ 1583759 w 2260250"/>
              <a:gd name="connsiteY73" fmla="*/ 6042016 h 6278176"/>
              <a:gd name="connsiteX74" fmla="*/ 1701956 w 2260250"/>
              <a:gd name="connsiteY74" fmla="*/ 6103063 h 6278176"/>
              <a:gd name="connsiteX75" fmla="*/ 1750663 w 2260250"/>
              <a:gd name="connsiteY75" fmla="*/ 6097433 h 6278176"/>
              <a:gd name="connsiteX76" fmla="*/ 1784434 w 2260250"/>
              <a:gd name="connsiteY76" fmla="*/ 6130122 h 6278176"/>
              <a:gd name="connsiteX77" fmla="*/ 1814091 w 2260250"/>
              <a:gd name="connsiteY77" fmla="*/ 6214981 h 6278176"/>
              <a:gd name="connsiteX78" fmla="*/ 2003292 w 2260250"/>
              <a:gd name="connsiteY78" fmla="*/ 6277543 h 6278176"/>
              <a:gd name="connsiteX79" fmla="*/ 2260250 w 2260250"/>
              <a:gd name="connsiteY79" fmla="*/ 6238794 h 6278176"/>
              <a:gd name="connsiteX80" fmla="*/ 2161104 w 2260250"/>
              <a:gd name="connsiteY80" fmla="*/ 6110638 h 6278176"/>
              <a:gd name="connsiteX81" fmla="*/ 1958915 w 2260250"/>
              <a:gd name="connsiteY81" fmla="*/ 5863206 h 6278176"/>
              <a:gd name="connsiteX82" fmla="*/ 1973202 w 2260250"/>
              <a:gd name="connsiteY82" fmla="*/ 5840260 h 6278176"/>
              <a:gd name="connsiteX83" fmla="*/ 1912588 w 2260250"/>
              <a:gd name="connsiteY83" fmla="*/ 5609495 h 6278176"/>
              <a:gd name="connsiteX84" fmla="*/ 1920165 w 2260250"/>
              <a:gd name="connsiteY84" fmla="*/ 5515543 h 6278176"/>
              <a:gd name="connsiteX85" fmla="*/ 1808678 w 2260250"/>
              <a:gd name="connsiteY85" fmla="*/ 5029335 h 6278176"/>
              <a:gd name="connsiteX86" fmla="*/ 1775558 w 2260250"/>
              <a:gd name="connsiteY86" fmla="*/ 4810261 h 6278176"/>
              <a:gd name="connsiteX87" fmla="*/ 1697626 w 2260250"/>
              <a:gd name="connsiteY87" fmla="*/ 4491605 h 6278176"/>
              <a:gd name="connsiteX88" fmla="*/ 1610386 w 2260250"/>
              <a:gd name="connsiteY88" fmla="*/ 4318857 h 6278176"/>
              <a:gd name="connsiteX89" fmla="*/ 1585058 w 2260250"/>
              <a:gd name="connsiteY89" fmla="*/ 4137666 h 6278176"/>
              <a:gd name="connsiteX90" fmla="*/ 1590686 w 2260250"/>
              <a:gd name="connsiteY90" fmla="*/ 3883305 h 6278176"/>
              <a:gd name="connsiteX91" fmla="*/ 1503446 w 2260250"/>
              <a:gd name="connsiteY91" fmla="*/ 3304661 h 6278176"/>
              <a:gd name="connsiteX92" fmla="*/ 1528341 w 2260250"/>
              <a:gd name="connsiteY92" fmla="*/ 3305094 h 6278176"/>
              <a:gd name="connsiteX93" fmla="*/ 1538514 w 2260250"/>
              <a:gd name="connsiteY93" fmla="*/ 3324576 h 6278176"/>
              <a:gd name="connsiteX94" fmla="*/ 1661258 w 2260250"/>
              <a:gd name="connsiteY94" fmla="*/ 3295786 h 6278176"/>
              <a:gd name="connsiteX95" fmla="*/ 1939648 w 2260250"/>
              <a:gd name="connsiteY95" fmla="*/ 3204649 h 6278176"/>
              <a:gd name="connsiteX96" fmla="*/ 1823400 w 2260250"/>
              <a:gd name="connsiteY96" fmla="*/ 2728183 h 6278176"/>
              <a:gd name="connsiteX97" fmla="*/ 1989437 w 2260250"/>
              <a:gd name="connsiteY97" fmla="*/ 2342852 h 6278176"/>
              <a:gd name="connsiteX98" fmla="*/ 2054813 w 2260250"/>
              <a:gd name="connsiteY98" fmla="*/ 2133519 h 6278176"/>
              <a:gd name="connsiteX99" fmla="*/ 2014765 w 2260250"/>
              <a:gd name="connsiteY99" fmla="*/ 1942370 h 6278176"/>
              <a:gd name="connsiteX100" fmla="*/ 1800885 w 2260250"/>
              <a:gd name="connsiteY100" fmla="*/ 1516992 h 6278176"/>
              <a:gd name="connsiteX101" fmla="*/ 1707584 w 2260250"/>
              <a:gd name="connsiteY101" fmla="*/ 1286226 h 6278176"/>
              <a:gd name="connsiteX102" fmla="*/ 1690482 w 2260250"/>
              <a:gd name="connsiteY102" fmla="*/ 1238168 h 6278176"/>
              <a:gd name="connsiteX103" fmla="*/ 1625106 w 2260250"/>
              <a:gd name="connsiteY103" fmla="*/ 1144650 h 6278176"/>
              <a:gd name="connsiteX104" fmla="*/ 1587656 w 2260250"/>
              <a:gd name="connsiteY104" fmla="*/ 1068234 h 6278176"/>
              <a:gd name="connsiteX105" fmla="*/ 1290000 w 2260250"/>
              <a:gd name="connsiteY105" fmla="*/ 1021692 h 6278176"/>
              <a:gd name="connsiteX106" fmla="*/ 1045164 w 2260250"/>
              <a:gd name="connsiteY106" fmla="*/ 982943 h 6278176"/>
              <a:gd name="connsiteX107" fmla="*/ 986065 w 2260250"/>
              <a:gd name="connsiteY107" fmla="*/ 892455 h 6278176"/>
              <a:gd name="connsiteX108" fmla="*/ 992344 w 2260250"/>
              <a:gd name="connsiteY108" fmla="*/ 675977 h 6278176"/>
              <a:gd name="connsiteX109" fmla="*/ 1045164 w 2260250"/>
              <a:gd name="connsiteY109" fmla="*/ 649999 h 6278176"/>
              <a:gd name="connsiteX110" fmla="*/ 1068110 w 2260250"/>
              <a:gd name="connsiteY110" fmla="*/ 527258 h 6278176"/>
              <a:gd name="connsiteX111" fmla="*/ 1035250 w 2260250"/>
              <a:gd name="connsiteY111" fmla="*/ 465029 h 6278176"/>
              <a:gd name="connsiteX112" fmla="*/ 1042460 w 2260250"/>
              <a:gd name="connsiteY112" fmla="*/ 302859 h 6278176"/>
              <a:gd name="connsiteX113" fmla="*/ 1016466 w 2260250"/>
              <a:gd name="connsiteY113" fmla="*/ 173138 h 6278176"/>
              <a:gd name="connsiteX114" fmla="*/ 925123 w 2260250"/>
              <a:gd name="connsiteY114" fmla="*/ 81481 h 6278176"/>
              <a:gd name="connsiteX115" fmla="*/ 861535 w 2260250"/>
              <a:gd name="connsiteY115" fmla="*/ 33406 h 6278176"/>
              <a:gd name="connsiteX116" fmla="*/ 831694 w 2260250"/>
              <a:gd name="connsiteY116" fmla="*/ 3922 h 6278176"/>
              <a:gd name="connsiteX117" fmla="*/ 715174 w 2260250"/>
              <a:gd name="connsiteY11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709407 w 2260250"/>
              <a:gd name="connsiteY59" fmla="*/ 5996989 h 6278176"/>
              <a:gd name="connsiteX60" fmla="*/ 873930 w 2260250"/>
              <a:gd name="connsiteY60" fmla="*/ 5927283 h 6278176"/>
              <a:gd name="connsiteX61" fmla="*/ 844489 w 2260250"/>
              <a:gd name="connsiteY61" fmla="*/ 5748905 h 6278176"/>
              <a:gd name="connsiteX62" fmla="*/ 885837 w 2260250"/>
              <a:gd name="connsiteY62" fmla="*/ 5563168 h 6278176"/>
              <a:gd name="connsiteX63" fmla="*/ 789503 w 2260250"/>
              <a:gd name="connsiteY63" fmla="*/ 5349289 h 6278176"/>
              <a:gd name="connsiteX64" fmla="*/ 775650 w 2260250"/>
              <a:gd name="connsiteY64" fmla="*/ 4997079 h 6278176"/>
              <a:gd name="connsiteX65" fmla="*/ 778896 w 2260250"/>
              <a:gd name="connsiteY65" fmla="*/ 4725834 h 6278176"/>
              <a:gd name="connsiteX66" fmla="*/ 823708 w 2260250"/>
              <a:gd name="connsiteY66" fmla="*/ 3879192 h 6278176"/>
              <a:gd name="connsiteX67" fmla="*/ 882589 w 2260250"/>
              <a:gd name="connsiteY67" fmla="*/ 3551661 h 6278176"/>
              <a:gd name="connsiteX68" fmla="*/ 1010094 w 2260250"/>
              <a:gd name="connsiteY68" fmla="*/ 4007780 h 6278176"/>
              <a:gd name="connsiteX69" fmla="*/ 1266836 w 2260250"/>
              <a:gd name="connsiteY69" fmla="*/ 5009420 h 6278176"/>
              <a:gd name="connsiteX70" fmla="*/ 1427246 w 2260250"/>
              <a:gd name="connsiteY70" fmla="*/ 5499308 h 6278176"/>
              <a:gd name="connsiteX71" fmla="*/ 1592634 w 2260250"/>
              <a:gd name="connsiteY71" fmla="*/ 5830301 h 6278176"/>
              <a:gd name="connsiteX72" fmla="*/ 1594150 w 2260250"/>
              <a:gd name="connsiteY72" fmla="*/ 5909964 h 6278176"/>
              <a:gd name="connsiteX73" fmla="*/ 1583759 w 2260250"/>
              <a:gd name="connsiteY73" fmla="*/ 6042016 h 6278176"/>
              <a:gd name="connsiteX74" fmla="*/ 1701956 w 2260250"/>
              <a:gd name="connsiteY74" fmla="*/ 6103063 h 6278176"/>
              <a:gd name="connsiteX75" fmla="*/ 1750663 w 2260250"/>
              <a:gd name="connsiteY75" fmla="*/ 6097433 h 6278176"/>
              <a:gd name="connsiteX76" fmla="*/ 1784434 w 2260250"/>
              <a:gd name="connsiteY76" fmla="*/ 6130122 h 6278176"/>
              <a:gd name="connsiteX77" fmla="*/ 1814091 w 2260250"/>
              <a:gd name="connsiteY77" fmla="*/ 6214981 h 6278176"/>
              <a:gd name="connsiteX78" fmla="*/ 2003292 w 2260250"/>
              <a:gd name="connsiteY78" fmla="*/ 6277543 h 6278176"/>
              <a:gd name="connsiteX79" fmla="*/ 2260250 w 2260250"/>
              <a:gd name="connsiteY79" fmla="*/ 6238794 h 6278176"/>
              <a:gd name="connsiteX80" fmla="*/ 2161104 w 2260250"/>
              <a:gd name="connsiteY80" fmla="*/ 6110638 h 6278176"/>
              <a:gd name="connsiteX81" fmla="*/ 1958915 w 2260250"/>
              <a:gd name="connsiteY81" fmla="*/ 5863206 h 6278176"/>
              <a:gd name="connsiteX82" fmla="*/ 1973202 w 2260250"/>
              <a:gd name="connsiteY82" fmla="*/ 5840260 h 6278176"/>
              <a:gd name="connsiteX83" fmla="*/ 1912588 w 2260250"/>
              <a:gd name="connsiteY83" fmla="*/ 5609495 h 6278176"/>
              <a:gd name="connsiteX84" fmla="*/ 1920165 w 2260250"/>
              <a:gd name="connsiteY84" fmla="*/ 5515543 h 6278176"/>
              <a:gd name="connsiteX85" fmla="*/ 1808678 w 2260250"/>
              <a:gd name="connsiteY85" fmla="*/ 5029335 h 6278176"/>
              <a:gd name="connsiteX86" fmla="*/ 1775558 w 2260250"/>
              <a:gd name="connsiteY86" fmla="*/ 4810261 h 6278176"/>
              <a:gd name="connsiteX87" fmla="*/ 1697626 w 2260250"/>
              <a:gd name="connsiteY87" fmla="*/ 4491605 h 6278176"/>
              <a:gd name="connsiteX88" fmla="*/ 1610386 w 2260250"/>
              <a:gd name="connsiteY88" fmla="*/ 4318857 h 6278176"/>
              <a:gd name="connsiteX89" fmla="*/ 1585058 w 2260250"/>
              <a:gd name="connsiteY89" fmla="*/ 4137666 h 6278176"/>
              <a:gd name="connsiteX90" fmla="*/ 1590686 w 2260250"/>
              <a:gd name="connsiteY90" fmla="*/ 3883305 h 6278176"/>
              <a:gd name="connsiteX91" fmla="*/ 1503446 w 2260250"/>
              <a:gd name="connsiteY91" fmla="*/ 3304661 h 6278176"/>
              <a:gd name="connsiteX92" fmla="*/ 1528341 w 2260250"/>
              <a:gd name="connsiteY92" fmla="*/ 3305094 h 6278176"/>
              <a:gd name="connsiteX93" fmla="*/ 1538514 w 2260250"/>
              <a:gd name="connsiteY93" fmla="*/ 3324576 h 6278176"/>
              <a:gd name="connsiteX94" fmla="*/ 1661258 w 2260250"/>
              <a:gd name="connsiteY94" fmla="*/ 3295786 h 6278176"/>
              <a:gd name="connsiteX95" fmla="*/ 1939648 w 2260250"/>
              <a:gd name="connsiteY95" fmla="*/ 3204649 h 6278176"/>
              <a:gd name="connsiteX96" fmla="*/ 1823400 w 2260250"/>
              <a:gd name="connsiteY96" fmla="*/ 2728183 h 6278176"/>
              <a:gd name="connsiteX97" fmla="*/ 1989437 w 2260250"/>
              <a:gd name="connsiteY97" fmla="*/ 2342852 h 6278176"/>
              <a:gd name="connsiteX98" fmla="*/ 2054813 w 2260250"/>
              <a:gd name="connsiteY98" fmla="*/ 2133519 h 6278176"/>
              <a:gd name="connsiteX99" fmla="*/ 2014765 w 2260250"/>
              <a:gd name="connsiteY99" fmla="*/ 1942370 h 6278176"/>
              <a:gd name="connsiteX100" fmla="*/ 1800885 w 2260250"/>
              <a:gd name="connsiteY100" fmla="*/ 1516992 h 6278176"/>
              <a:gd name="connsiteX101" fmla="*/ 1707584 w 2260250"/>
              <a:gd name="connsiteY101" fmla="*/ 1286226 h 6278176"/>
              <a:gd name="connsiteX102" fmla="*/ 1690482 w 2260250"/>
              <a:gd name="connsiteY102" fmla="*/ 1238168 h 6278176"/>
              <a:gd name="connsiteX103" fmla="*/ 1625106 w 2260250"/>
              <a:gd name="connsiteY103" fmla="*/ 1144650 h 6278176"/>
              <a:gd name="connsiteX104" fmla="*/ 1587656 w 2260250"/>
              <a:gd name="connsiteY104" fmla="*/ 1068234 h 6278176"/>
              <a:gd name="connsiteX105" fmla="*/ 1290000 w 2260250"/>
              <a:gd name="connsiteY105" fmla="*/ 1021692 h 6278176"/>
              <a:gd name="connsiteX106" fmla="*/ 1045164 w 2260250"/>
              <a:gd name="connsiteY106" fmla="*/ 982943 h 6278176"/>
              <a:gd name="connsiteX107" fmla="*/ 986065 w 2260250"/>
              <a:gd name="connsiteY107" fmla="*/ 892455 h 6278176"/>
              <a:gd name="connsiteX108" fmla="*/ 992344 w 2260250"/>
              <a:gd name="connsiteY108" fmla="*/ 675977 h 6278176"/>
              <a:gd name="connsiteX109" fmla="*/ 1045164 w 2260250"/>
              <a:gd name="connsiteY109" fmla="*/ 649999 h 6278176"/>
              <a:gd name="connsiteX110" fmla="*/ 1068110 w 2260250"/>
              <a:gd name="connsiteY110" fmla="*/ 527258 h 6278176"/>
              <a:gd name="connsiteX111" fmla="*/ 1035250 w 2260250"/>
              <a:gd name="connsiteY111" fmla="*/ 465029 h 6278176"/>
              <a:gd name="connsiteX112" fmla="*/ 1042460 w 2260250"/>
              <a:gd name="connsiteY112" fmla="*/ 302859 h 6278176"/>
              <a:gd name="connsiteX113" fmla="*/ 1016466 w 2260250"/>
              <a:gd name="connsiteY113" fmla="*/ 173138 h 6278176"/>
              <a:gd name="connsiteX114" fmla="*/ 925123 w 2260250"/>
              <a:gd name="connsiteY114" fmla="*/ 81481 h 6278176"/>
              <a:gd name="connsiteX115" fmla="*/ 861535 w 2260250"/>
              <a:gd name="connsiteY115" fmla="*/ 33406 h 6278176"/>
              <a:gd name="connsiteX116" fmla="*/ 831694 w 2260250"/>
              <a:gd name="connsiteY116" fmla="*/ 3922 h 6278176"/>
              <a:gd name="connsiteX117" fmla="*/ 715174 w 2260250"/>
              <a:gd name="connsiteY11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84092 w 2260250"/>
              <a:gd name="connsiteY58" fmla="*/ 6042016 h 6278176"/>
              <a:gd name="connsiteX59" fmla="*/ 709407 w 2260250"/>
              <a:gd name="connsiteY59" fmla="*/ 5996989 h 6278176"/>
              <a:gd name="connsiteX60" fmla="*/ 873930 w 2260250"/>
              <a:gd name="connsiteY60" fmla="*/ 5927283 h 6278176"/>
              <a:gd name="connsiteX61" fmla="*/ 844489 w 2260250"/>
              <a:gd name="connsiteY61" fmla="*/ 5748905 h 6278176"/>
              <a:gd name="connsiteX62" fmla="*/ 885837 w 2260250"/>
              <a:gd name="connsiteY62" fmla="*/ 5563168 h 6278176"/>
              <a:gd name="connsiteX63" fmla="*/ 789503 w 2260250"/>
              <a:gd name="connsiteY63" fmla="*/ 5349289 h 6278176"/>
              <a:gd name="connsiteX64" fmla="*/ 775650 w 2260250"/>
              <a:gd name="connsiteY64" fmla="*/ 4997079 h 6278176"/>
              <a:gd name="connsiteX65" fmla="*/ 778896 w 2260250"/>
              <a:gd name="connsiteY65" fmla="*/ 4725834 h 6278176"/>
              <a:gd name="connsiteX66" fmla="*/ 823708 w 2260250"/>
              <a:gd name="connsiteY66" fmla="*/ 3879192 h 6278176"/>
              <a:gd name="connsiteX67" fmla="*/ 882589 w 2260250"/>
              <a:gd name="connsiteY67" fmla="*/ 3551661 h 6278176"/>
              <a:gd name="connsiteX68" fmla="*/ 1010094 w 2260250"/>
              <a:gd name="connsiteY68" fmla="*/ 4007780 h 6278176"/>
              <a:gd name="connsiteX69" fmla="*/ 1266836 w 2260250"/>
              <a:gd name="connsiteY69" fmla="*/ 5009420 h 6278176"/>
              <a:gd name="connsiteX70" fmla="*/ 1427246 w 2260250"/>
              <a:gd name="connsiteY70" fmla="*/ 5499308 h 6278176"/>
              <a:gd name="connsiteX71" fmla="*/ 1592634 w 2260250"/>
              <a:gd name="connsiteY71" fmla="*/ 5830301 h 6278176"/>
              <a:gd name="connsiteX72" fmla="*/ 1594150 w 2260250"/>
              <a:gd name="connsiteY72" fmla="*/ 5909964 h 6278176"/>
              <a:gd name="connsiteX73" fmla="*/ 1583759 w 2260250"/>
              <a:gd name="connsiteY73" fmla="*/ 6042016 h 6278176"/>
              <a:gd name="connsiteX74" fmla="*/ 1701956 w 2260250"/>
              <a:gd name="connsiteY74" fmla="*/ 6103063 h 6278176"/>
              <a:gd name="connsiteX75" fmla="*/ 1750663 w 2260250"/>
              <a:gd name="connsiteY75" fmla="*/ 6097433 h 6278176"/>
              <a:gd name="connsiteX76" fmla="*/ 1784434 w 2260250"/>
              <a:gd name="connsiteY76" fmla="*/ 6130122 h 6278176"/>
              <a:gd name="connsiteX77" fmla="*/ 1814091 w 2260250"/>
              <a:gd name="connsiteY77" fmla="*/ 6214981 h 6278176"/>
              <a:gd name="connsiteX78" fmla="*/ 2003292 w 2260250"/>
              <a:gd name="connsiteY78" fmla="*/ 6277543 h 6278176"/>
              <a:gd name="connsiteX79" fmla="*/ 2260250 w 2260250"/>
              <a:gd name="connsiteY79" fmla="*/ 6238794 h 6278176"/>
              <a:gd name="connsiteX80" fmla="*/ 2161104 w 2260250"/>
              <a:gd name="connsiteY80" fmla="*/ 6110638 h 6278176"/>
              <a:gd name="connsiteX81" fmla="*/ 1958915 w 2260250"/>
              <a:gd name="connsiteY81" fmla="*/ 5863206 h 6278176"/>
              <a:gd name="connsiteX82" fmla="*/ 1973202 w 2260250"/>
              <a:gd name="connsiteY82" fmla="*/ 5840260 h 6278176"/>
              <a:gd name="connsiteX83" fmla="*/ 1912588 w 2260250"/>
              <a:gd name="connsiteY83" fmla="*/ 5609495 h 6278176"/>
              <a:gd name="connsiteX84" fmla="*/ 1920165 w 2260250"/>
              <a:gd name="connsiteY84" fmla="*/ 5515543 h 6278176"/>
              <a:gd name="connsiteX85" fmla="*/ 1808678 w 2260250"/>
              <a:gd name="connsiteY85" fmla="*/ 5029335 h 6278176"/>
              <a:gd name="connsiteX86" fmla="*/ 1775558 w 2260250"/>
              <a:gd name="connsiteY86" fmla="*/ 4810261 h 6278176"/>
              <a:gd name="connsiteX87" fmla="*/ 1697626 w 2260250"/>
              <a:gd name="connsiteY87" fmla="*/ 4491605 h 6278176"/>
              <a:gd name="connsiteX88" fmla="*/ 1610386 w 2260250"/>
              <a:gd name="connsiteY88" fmla="*/ 4318857 h 6278176"/>
              <a:gd name="connsiteX89" fmla="*/ 1585058 w 2260250"/>
              <a:gd name="connsiteY89" fmla="*/ 4137666 h 6278176"/>
              <a:gd name="connsiteX90" fmla="*/ 1590686 w 2260250"/>
              <a:gd name="connsiteY90" fmla="*/ 3883305 h 6278176"/>
              <a:gd name="connsiteX91" fmla="*/ 1503446 w 2260250"/>
              <a:gd name="connsiteY91" fmla="*/ 3304661 h 6278176"/>
              <a:gd name="connsiteX92" fmla="*/ 1528341 w 2260250"/>
              <a:gd name="connsiteY92" fmla="*/ 3305094 h 6278176"/>
              <a:gd name="connsiteX93" fmla="*/ 1538514 w 2260250"/>
              <a:gd name="connsiteY93" fmla="*/ 3324576 h 6278176"/>
              <a:gd name="connsiteX94" fmla="*/ 1661258 w 2260250"/>
              <a:gd name="connsiteY94" fmla="*/ 3295786 h 6278176"/>
              <a:gd name="connsiteX95" fmla="*/ 1939648 w 2260250"/>
              <a:gd name="connsiteY95" fmla="*/ 3204649 h 6278176"/>
              <a:gd name="connsiteX96" fmla="*/ 1823400 w 2260250"/>
              <a:gd name="connsiteY96" fmla="*/ 2728183 h 6278176"/>
              <a:gd name="connsiteX97" fmla="*/ 1989437 w 2260250"/>
              <a:gd name="connsiteY97" fmla="*/ 2342852 h 6278176"/>
              <a:gd name="connsiteX98" fmla="*/ 2054813 w 2260250"/>
              <a:gd name="connsiteY98" fmla="*/ 2133519 h 6278176"/>
              <a:gd name="connsiteX99" fmla="*/ 2014765 w 2260250"/>
              <a:gd name="connsiteY99" fmla="*/ 1942370 h 6278176"/>
              <a:gd name="connsiteX100" fmla="*/ 1800885 w 2260250"/>
              <a:gd name="connsiteY100" fmla="*/ 1516992 h 6278176"/>
              <a:gd name="connsiteX101" fmla="*/ 1707584 w 2260250"/>
              <a:gd name="connsiteY101" fmla="*/ 1286226 h 6278176"/>
              <a:gd name="connsiteX102" fmla="*/ 1690482 w 2260250"/>
              <a:gd name="connsiteY102" fmla="*/ 1238168 h 6278176"/>
              <a:gd name="connsiteX103" fmla="*/ 1625106 w 2260250"/>
              <a:gd name="connsiteY103" fmla="*/ 1144650 h 6278176"/>
              <a:gd name="connsiteX104" fmla="*/ 1587656 w 2260250"/>
              <a:gd name="connsiteY104" fmla="*/ 1068234 h 6278176"/>
              <a:gd name="connsiteX105" fmla="*/ 1290000 w 2260250"/>
              <a:gd name="connsiteY105" fmla="*/ 1021692 h 6278176"/>
              <a:gd name="connsiteX106" fmla="*/ 1045164 w 2260250"/>
              <a:gd name="connsiteY106" fmla="*/ 982943 h 6278176"/>
              <a:gd name="connsiteX107" fmla="*/ 986065 w 2260250"/>
              <a:gd name="connsiteY107" fmla="*/ 892455 h 6278176"/>
              <a:gd name="connsiteX108" fmla="*/ 992344 w 2260250"/>
              <a:gd name="connsiteY108" fmla="*/ 675977 h 6278176"/>
              <a:gd name="connsiteX109" fmla="*/ 1045164 w 2260250"/>
              <a:gd name="connsiteY109" fmla="*/ 649999 h 6278176"/>
              <a:gd name="connsiteX110" fmla="*/ 1068110 w 2260250"/>
              <a:gd name="connsiteY110" fmla="*/ 527258 h 6278176"/>
              <a:gd name="connsiteX111" fmla="*/ 1035250 w 2260250"/>
              <a:gd name="connsiteY111" fmla="*/ 465029 h 6278176"/>
              <a:gd name="connsiteX112" fmla="*/ 1042460 w 2260250"/>
              <a:gd name="connsiteY112" fmla="*/ 302859 h 6278176"/>
              <a:gd name="connsiteX113" fmla="*/ 1016466 w 2260250"/>
              <a:gd name="connsiteY113" fmla="*/ 173138 h 6278176"/>
              <a:gd name="connsiteX114" fmla="*/ 925123 w 2260250"/>
              <a:gd name="connsiteY114" fmla="*/ 81481 h 6278176"/>
              <a:gd name="connsiteX115" fmla="*/ 861535 w 2260250"/>
              <a:gd name="connsiteY115" fmla="*/ 33406 h 6278176"/>
              <a:gd name="connsiteX116" fmla="*/ 831694 w 2260250"/>
              <a:gd name="connsiteY116" fmla="*/ 3922 h 6278176"/>
              <a:gd name="connsiteX117" fmla="*/ 715174 w 2260250"/>
              <a:gd name="connsiteY11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42528 w 2260250"/>
              <a:gd name="connsiteY57" fmla="*/ 6055870 h 6278176"/>
              <a:gd name="connsiteX58" fmla="*/ 709407 w 2260250"/>
              <a:gd name="connsiteY58" fmla="*/ 5996989 h 6278176"/>
              <a:gd name="connsiteX59" fmla="*/ 873930 w 2260250"/>
              <a:gd name="connsiteY59" fmla="*/ 5927283 h 6278176"/>
              <a:gd name="connsiteX60" fmla="*/ 844489 w 2260250"/>
              <a:gd name="connsiteY60" fmla="*/ 5748905 h 6278176"/>
              <a:gd name="connsiteX61" fmla="*/ 885837 w 2260250"/>
              <a:gd name="connsiteY61" fmla="*/ 5563168 h 6278176"/>
              <a:gd name="connsiteX62" fmla="*/ 789503 w 2260250"/>
              <a:gd name="connsiteY62" fmla="*/ 5349289 h 6278176"/>
              <a:gd name="connsiteX63" fmla="*/ 775650 w 2260250"/>
              <a:gd name="connsiteY63" fmla="*/ 4997079 h 6278176"/>
              <a:gd name="connsiteX64" fmla="*/ 778896 w 2260250"/>
              <a:gd name="connsiteY64" fmla="*/ 4725834 h 6278176"/>
              <a:gd name="connsiteX65" fmla="*/ 823708 w 2260250"/>
              <a:gd name="connsiteY65" fmla="*/ 3879192 h 6278176"/>
              <a:gd name="connsiteX66" fmla="*/ 882589 w 2260250"/>
              <a:gd name="connsiteY66" fmla="*/ 3551661 h 6278176"/>
              <a:gd name="connsiteX67" fmla="*/ 1010094 w 2260250"/>
              <a:gd name="connsiteY67" fmla="*/ 4007780 h 6278176"/>
              <a:gd name="connsiteX68" fmla="*/ 1266836 w 2260250"/>
              <a:gd name="connsiteY68" fmla="*/ 5009420 h 6278176"/>
              <a:gd name="connsiteX69" fmla="*/ 1427246 w 2260250"/>
              <a:gd name="connsiteY69" fmla="*/ 5499308 h 6278176"/>
              <a:gd name="connsiteX70" fmla="*/ 1592634 w 2260250"/>
              <a:gd name="connsiteY70" fmla="*/ 5830301 h 6278176"/>
              <a:gd name="connsiteX71" fmla="*/ 1594150 w 2260250"/>
              <a:gd name="connsiteY71" fmla="*/ 5909964 h 6278176"/>
              <a:gd name="connsiteX72" fmla="*/ 1583759 w 2260250"/>
              <a:gd name="connsiteY72" fmla="*/ 6042016 h 6278176"/>
              <a:gd name="connsiteX73" fmla="*/ 1701956 w 2260250"/>
              <a:gd name="connsiteY73" fmla="*/ 6103063 h 6278176"/>
              <a:gd name="connsiteX74" fmla="*/ 1750663 w 2260250"/>
              <a:gd name="connsiteY74" fmla="*/ 6097433 h 6278176"/>
              <a:gd name="connsiteX75" fmla="*/ 1784434 w 2260250"/>
              <a:gd name="connsiteY75" fmla="*/ 6130122 h 6278176"/>
              <a:gd name="connsiteX76" fmla="*/ 1814091 w 2260250"/>
              <a:gd name="connsiteY76" fmla="*/ 6214981 h 6278176"/>
              <a:gd name="connsiteX77" fmla="*/ 2003292 w 2260250"/>
              <a:gd name="connsiteY77" fmla="*/ 6277543 h 6278176"/>
              <a:gd name="connsiteX78" fmla="*/ 2260250 w 2260250"/>
              <a:gd name="connsiteY78" fmla="*/ 6238794 h 6278176"/>
              <a:gd name="connsiteX79" fmla="*/ 2161104 w 2260250"/>
              <a:gd name="connsiteY79" fmla="*/ 6110638 h 6278176"/>
              <a:gd name="connsiteX80" fmla="*/ 1958915 w 2260250"/>
              <a:gd name="connsiteY80" fmla="*/ 5863206 h 6278176"/>
              <a:gd name="connsiteX81" fmla="*/ 1973202 w 2260250"/>
              <a:gd name="connsiteY81" fmla="*/ 5840260 h 6278176"/>
              <a:gd name="connsiteX82" fmla="*/ 1912588 w 2260250"/>
              <a:gd name="connsiteY82" fmla="*/ 5609495 h 6278176"/>
              <a:gd name="connsiteX83" fmla="*/ 1920165 w 2260250"/>
              <a:gd name="connsiteY83" fmla="*/ 5515543 h 6278176"/>
              <a:gd name="connsiteX84" fmla="*/ 1808678 w 2260250"/>
              <a:gd name="connsiteY84" fmla="*/ 5029335 h 6278176"/>
              <a:gd name="connsiteX85" fmla="*/ 1775558 w 2260250"/>
              <a:gd name="connsiteY85" fmla="*/ 4810261 h 6278176"/>
              <a:gd name="connsiteX86" fmla="*/ 1697626 w 2260250"/>
              <a:gd name="connsiteY86" fmla="*/ 4491605 h 6278176"/>
              <a:gd name="connsiteX87" fmla="*/ 1610386 w 2260250"/>
              <a:gd name="connsiteY87" fmla="*/ 4318857 h 6278176"/>
              <a:gd name="connsiteX88" fmla="*/ 1585058 w 2260250"/>
              <a:gd name="connsiteY88" fmla="*/ 4137666 h 6278176"/>
              <a:gd name="connsiteX89" fmla="*/ 1590686 w 2260250"/>
              <a:gd name="connsiteY89" fmla="*/ 3883305 h 6278176"/>
              <a:gd name="connsiteX90" fmla="*/ 1503446 w 2260250"/>
              <a:gd name="connsiteY90" fmla="*/ 3304661 h 6278176"/>
              <a:gd name="connsiteX91" fmla="*/ 1528341 w 2260250"/>
              <a:gd name="connsiteY91" fmla="*/ 3305094 h 6278176"/>
              <a:gd name="connsiteX92" fmla="*/ 1538514 w 2260250"/>
              <a:gd name="connsiteY92" fmla="*/ 3324576 h 6278176"/>
              <a:gd name="connsiteX93" fmla="*/ 1661258 w 2260250"/>
              <a:gd name="connsiteY93" fmla="*/ 3295786 h 6278176"/>
              <a:gd name="connsiteX94" fmla="*/ 1939648 w 2260250"/>
              <a:gd name="connsiteY94" fmla="*/ 3204649 h 6278176"/>
              <a:gd name="connsiteX95" fmla="*/ 1823400 w 2260250"/>
              <a:gd name="connsiteY95" fmla="*/ 2728183 h 6278176"/>
              <a:gd name="connsiteX96" fmla="*/ 1989437 w 2260250"/>
              <a:gd name="connsiteY96" fmla="*/ 2342852 h 6278176"/>
              <a:gd name="connsiteX97" fmla="*/ 2054813 w 2260250"/>
              <a:gd name="connsiteY97" fmla="*/ 2133519 h 6278176"/>
              <a:gd name="connsiteX98" fmla="*/ 2014765 w 2260250"/>
              <a:gd name="connsiteY98" fmla="*/ 1942370 h 6278176"/>
              <a:gd name="connsiteX99" fmla="*/ 1800885 w 2260250"/>
              <a:gd name="connsiteY99" fmla="*/ 1516992 h 6278176"/>
              <a:gd name="connsiteX100" fmla="*/ 1707584 w 2260250"/>
              <a:gd name="connsiteY100" fmla="*/ 1286226 h 6278176"/>
              <a:gd name="connsiteX101" fmla="*/ 1690482 w 2260250"/>
              <a:gd name="connsiteY101" fmla="*/ 1238168 h 6278176"/>
              <a:gd name="connsiteX102" fmla="*/ 1625106 w 2260250"/>
              <a:gd name="connsiteY102" fmla="*/ 1144650 h 6278176"/>
              <a:gd name="connsiteX103" fmla="*/ 1587656 w 2260250"/>
              <a:gd name="connsiteY103" fmla="*/ 1068234 h 6278176"/>
              <a:gd name="connsiteX104" fmla="*/ 1290000 w 2260250"/>
              <a:gd name="connsiteY104" fmla="*/ 1021692 h 6278176"/>
              <a:gd name="connsiteX105" fmla="*/ 1045164 w 2260250"/>
              <a:gd name="connsiteY105" fmla="*/ 982943 h 6278176"/>
              <a:gd name="connsiteX106" fmla="*/ 986065 w 2260250"/>
              <a:gd name="connsiteY106" fmla="*/ 892455 h 6278176"/>
              <a:gd name="connsiteX107" fmla="*/ 992344 w 2260250"/>
              <a:gd name="connsiteY107" fmla="*/ 675977 h 6278176"/>
              <a:gd name="connsiteX108" fmla="*/ 1045164 w 2260250"/>
              <a:gd name="connsiteY108" fmla="*/ 649999 h 6278176"/>
              <a:gd name="connsiteX109" fmla="*/ 1068110 w 2260250"/>
              <a:gd name="connsiteY109" fmla="*/ 527258 h 6278176"/>
              <a:gd name="connsiteX110" fmla="*/ 1035250 w 2260250"/>
              <a:gd name="connsiteY110" fmla="*/ 465029 h 6278176"/>
              <a:gd name="connsiteX111" fmla="*/ 1042460 w 2260250"/>
              <a:gd name="connsiteY111" fmla="*/ 302859 h 6278176"/>
              <a:gd name="connsiteX112" fmla="*/ 1016466 w 2260250"/>
              <a:gd name="connsiteY112" fmla="*/ 173138 h 6278176"/>
              <a:gd name="connsiteX113" fmla="*/ 925123 w 2260250"/>
              <a:gd name="connsiteY113" fmla="*/ 81481 h 6278176"/>
              <a:gd name="connsiteX114" fmla="*/ 861535 w 2260250"/>
              <a:gd name="connsiteY114" fmla="*/ 33406 h 6278176"/>
              <a:gd name="connsiteX115" fmla="*/ 831694 w 2260250"/>
              <a:gd name="connsiteY115" fmla="*/ 3922 h 6278176"/>
              <a:gd name="connsiteX116" fmla="*/ 715174 w 2260250"/>
              <a:gd name="connsiteY116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714819 w 2260250"/>
              <a:gd name="connsiteY56" fmla="*/ 6083580 h 6278176"/>
              <a:gd name="connsiteX57" fmla="*/ 709407 w 2260250"/>
              <a:gd name="connsiteY57" fmla="*/ 5996989 h 6278176"/>
              <a:gd name="connsiteX58" fmla="*/ 873930 w 2260250"/>
              <a:gd name="connsiteY58" fmla="*/ 5927283 h 6278176"/>
              <a:gd name="connsiteX59" fmla="*/ 844489 w 2260250"/>
              <a:gd name="connsiteY59" fmla="*/ 5748905 h 6278176"/>
              <a:gd name="connsiteX60" fmla="*/ 885837 w 2260250"/>
              <a:gd name="connsiteY60" fmla="*/ 5563168 h 6278176"/>
              <a:gd name="connsiteX61" fmla="*/ 789503 w 2260250"/>
              <a:gd name="connsiteY61" fmla="*/ 5349289 h 6278176"/>
              <a:gd name="connsiteX62" fmla="*/ 775650 w 2260250"/>
              <a:gd name="connsiteY62" fmla="*/ 4997079 h 6278176"/>
              <a:gd name="connsiteX63" fmla="*/ 778896 w 2260250"/>
              <a:gd name="connsiteY63" fmla="*/ 4725834 h 6278176"/>
              <a:gd name="connsiteX64" fmla="*/ 823708 w 2260250"/>
              <a:gd name="connsiteY64" fmla="*/ 3879192 h 6278176"/>
              <a:gd name="connsiteX65" fmla="*/ 882589 w 2260250"/>
              <a:gd name="connsiteY65" fmla="*/ 3551661 h 6278176"/>
              <a:gd name="connsiteX66" fmla="*/ 1010094 w 2260250"/>
              <a:gd name="connsiteY66" fmla="*/ 4007780 h 6278176"/>
              <a:gd name="connsiteX67" fmla="*/ 1266836 w 2260250"/>
              <a:gd name="connsiteY67" fmla="*/ 5009420 h 6278176"/>
              <a:gd name="connsiteX68" fmla="*/ 1427246 w 2260250"/>
              <a:gd name="connsiteY68" fmla="*/ 5499308 h 6278176"/>
              <a:gd name="connsiteX69" fmla="*/ 1592634 w 2260250"/>
              <a:gd name="connsiteY69" fmla="*/ 5830301 h 6278176"/>
              <a:gd name="connsiteX70" fmla="*/ 1594150 w 2260250"/>
              <a:gd name="connsiteY70" fmla="*/ 5909964 h 6278176"/>
              <a:gd name="connsiteX71" fmla="*/ 1583759 w 2260250"/>
              <a:gd name="connsiteY71" fmla="*/ 6042016 h 6278176"/>
              <a:gd name="connsiteX72" fmla="*/ 1701956 w 2260250"/>
              <a:gd name="connsiteY72" fmla="*/ 6103063 h 6278176"/>
              <a:gd name="connsiteX73" fmla="*/ 1750663 w 2260250"/>
              <a:gd name="connsiteY73" fmla="*/ 6097433 h 6278176"/>
              <a:gd name="connsiteX74" fmla="*/ 1784434 w 2260250"/>
              <a:gd name="connsiteY74" fmla="*/ 6130122 h 6278176"/>
              <a:gd name="connsiteX75" fmla="*/ 1814091 w 2260250"/>
              <a:gd name="connsiteY75" fmla="*/ 6214981 h 6278176"/>
              <a:gd name="connsiteX76" fmla="*/ 2003292 w 2260250"/>
              <a:gd name="connsiteY76" fmla="*/ 6277543 h 6278176"/>
              <a:gd name="connsiteX77" fmla="*/ 2260250 w 2260250"/>
              <a:gd name="connsiteY77" fmla="*/ 6238794 h 6278176"/>
              <a:gd name="connsiteX78" fmla="*/ 2161104 w 2260250"/>
              <a:gd name="connsiteY78" fmla="*/ 6110638 h 6278176"/>
              <a:gd name="connsiteX79" fmla="*/ 1958915 w 2260250"/>
              <a:gd name="connsiteY79" fmla="*/ 5863206 h 6278176"/>
              <a:gd name="connsiteX80" fmla="*/ 1973202 w 2260250"/>
              <a:gd name="connsiteY80" fmla="*/ 5840260 h 6278176"/>
              <a:gd name="connsiteX81" fmla="*/ 1912588 w 2260250"/>
              <a:gd name="connsiteY81" fmla="*/ 5609495 h 6278176"/>
              <a:gd name="connsiteX82" fmla="*/ 1920165 w 2260250"/>
              <a:gd name="connsiteY82" fmla="*/ 5515543 h 6278176"/>
              <a:gd name="connsiteX83" fmla="*/ 1808678 w 2260250"/>
              <a:gd name="connsiteY83" fmla="*/ 5029335 h 6278176"/>
              <a:gd name="connsiteX84" fmla="*/ 1775558 w 2260250"/>
              <a:gd name="connsiteY84" fmla="*/ 4810261 h 6278176"/>
              <a:gd name="connsiteX85" fmla="*/ 1697626 w 2260250"/>
              <a:gd name="connsiteY85" fmla="*/ 4491605 h 6278176"/>
              <a:gd name="connsiteX86" fmla="*/ 1610386 w 2260250"/>
              <a:gd name="connsiteY86" fmla="*/ 4318857 h 6278176"/>
              <a:gd name="connsiteX87" fmla="*/ 1585058 w 2260250"/>
              <a:gd name="connsiteY87" fmla="*/ 4137666 h 6278176"/>
              <a:gd name="connsiteX88" fmla="*/ 1590686 w 2260250"/>
              <a:gd name="connsiteY88" fmla="*/ 3883305 h 6278176"/>
              <a:gd name="connsiteX89" fmla="*/ 1503446 w 2260250"/>
              <a:gd name="connsiteY89" fmla="*/ 3304661 h 6278176"/>
              <a:gd name="connsiteX90" fmla="*/ 1528341 w 2260250"/>
              <a:gd name="connsiteY90" fmla="*/ 3305094 h 6278176"/>
              <a:gd name="connsiteX91" fmla="*/ 1538514 w 2260250"/>
              <a:gd name="connsiteY91" fmla="*/ 3324576 h 6278176"/>
              <a:gd name="connsiteX92" fmla="*/ 1661258 w 2260250"/>
              <a:gd name="connsiteY92" fmla="*/ 3295786 h 6278176"/>
              <a:gd name="connsiteX93" fmla="*/ 1939648 w 2260250"/>
              <a:gd name="connsiteY93" fmla="*/ 3204649 h 6278176"/>
              <a:gd name="connsiteX94" fmla="*/ 1823400 w 2260250"/>
              <a:gd name="connsiteY94" fmla="*/ 2728183 h 6278176"/>
              <a:gd name="connsiteX95" fmla="*/ 1989437 w 2260250"/>
              <a:gd name="connsiteY95" fmla="*/ 2342852 h 6278176"/>
              <a:gd name="connsiteX96" fmla="*/ 2054813 w 2260250"/>
              <a:gd name="connsiteY96" fmla="*/ 2133519 h 6278176"/>
              <a:gd name="connsiteX97" fmla="*/ 2014765 w 2260250"/>
              <a:gd name="connsiteY97" fmla="*/ 1942370 h 6278176"/>
              <a:gd name="connsiteX98" fmla="*/ 1800885 w 2260250"/>
              <a:gd name="connsiteY98" fmla="*/ 1516992 h 6278176"/>
              <a:gd name="connsiteX99" fmla="*/ 1707584 w 2260250"/>
              <a:gd name="connsiteY99" fmla="*/ 1286226 h 6278176"/>
              <a:gd name="connsiteX100" fmla="*/ 1690482 w 2260250"/>
              <a:gd name="connsiteY100" fmla="*/ 1238168 h 6278176"/>
              <a:gd name="connsiteX101" fmla="*/ 1625106 w 2260250"/>
              <a:gd name="connsiteY101" fmla="*/ 1144650 h 6278176"/>
              <a:gd name="connsiteX102" fmla="*/ 1587656 w 2260250"/>
              <a:gd name="connsiteY102" fmla="*/ 1068234 h 6278176"/>
              <a:gd name="connsiteX103" fmla="*/ 1290000 w 2260250"/>
              <a:gd name="connsiteY103" fmla="*/ 1021692 h 6278176"/>
              <a:gd name="connsiteX104" fmla="*/ 1045164 w 2260250"/>
              <a:gd name="connsiteY104" fmla="*/ 982943 h 6278176"/>
              <a:gd name="connsiteX105" fmla="*/ 986065 w 2260250"/>
              <a:gd name="connsiteY105" fmla="*/ 892455 h 6278176"/>
              <a:gd name="connsiteX106" fmla="*/ 992344 w 2260250"/>
              <a:gd name="connsiteY106" fmla="*/ 675977 h 6278176"/>
              <a:gd name="connsiteX107" fmla="*/ 1045164 w 2260250"/>
              <a:gd name="connsiteY107" fmla="*/ 649999 h 6278176"/>
              <a:gd name="connsiteX108" fmla="*/ 1068110 w 2260250"/>
              <a:gd name="connsiteY108" fmla="*/ 527258 h 6278176"/>
              <a:gd name="connsiteX109" fmla="*/ 1035250 w 2260250"/>
              <a:gd name="connsiteY109" fmla="*/ 465029 h 6278176"/>
              <a:gd name="connsiteX110" fmla="*/ 1042460 w 2260250"/>
              <a:gd name="connsiteY110" fmla="*/ 302859 h 6278176"/>
              <a:gd name="connsiteX111" fmla="*/ 1016466 w 2260250"/>
              <a:gd name="connsiteY111" fmla="*/ 173138 h 6278176"/>
              <a:gd name="connsiteX112" fmla="*/ 925123 w 2260250"/>
              <a:gd name="connsiteY112" fmla="*/ 81481 h 6278176"/>
              <a:gd name="connsiteX113" fmla="*/ 861535 w 2260250"/>
              <a:gd name="connsiteY113" fmla="*/ 33406 h 6278176"/>
              <a:gd name="connsiteX114" fmla="*/ 831694 w 2260250"/>
              <a:gd name="connsiteY114" fmla="*/ 3922 h 6278176"/>
              <a:gd name="connsiteX115" fmla="*/ 715174 w 2260250"/>
              <a:gd name="connsiteY11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31692 w 2260250"/>
              <a:gd name="connsiteY55" fmla="*/ 6111289 h 6278176"/>
              <a:gd name="connsiteX56" fmla="*/ 695769 w 2260250"/>
              <a:gd name="connsiteY56" fmla="*/ 6095487 h 6278176"/>
              <a:gd name="connsiteX57" fmla="*/ 709407 w 2260250"/>
              <a:gd name="connsiteY57" fmla="*/ 5996989 h 6278176"/>
              <a:gd name="connsiteX58" fmla="*/ 873930 w 2260250"/>
              <a:gd name="connsiteY58" fmla="*/ 5927283 h 6278176"/>
              <a:gd name="connsiteX59" fmla="*/ 844489 w 2260250"/>
              <a:gd name="connsiteY59" fmla="*/ 5748905 h 6278176"/>
              <a:gd name="connsiteX60" fmla="*/ 885837 w 2260250"/>
              <a:gd name="connsiteY60" fmla="*/ 5563168 h 6278176"/>
              <a:gd name="connsiteX61" fmla="*/ 789503 w 2260250"/>
              <a:gd name="connsiteY61" fmla="*/ 5349289 h 6278176"/>
              <a:gd name="connsiteX62" fmla="*/ 775650 w 2260250"/>
              <a:gd name="connsiteY62" fmla="*/ 4997079 h 6278176"/>
              <a:gd name="connsiteX63" fmla="*/ 778896 w 2260250"/>
              <a:gd name="connsiteY63" fmla="*/ 4725834 h 6278176"/>
              <a:gd name="connsiteX64" fmla="*/ 823708 w 2260250"/>
              <a:gd name="connsiteY64" fmla="*/ 3879192 h 6278176"/>
              <a:gd name="connsiteX65" fmla="*/ 882589 w 2260250"/>
              <a:gd name="connsiteY65" fmla="*/ 3551661 h 6278176"/>
              <a:gd name="connsiteX66" fmla="*/ 1010094 w 2260250"/>
              <a:gd name="connsiteY66" fmla="*/ 4007780 h 6278176"/>
              <a:gd name="connsiteX67" fmla="*/ 1266836 w 2260250"/>
              <a:gd name="connsiteY67" fmla="*/ 5009420 h 6278176"/>
              <a:gd name="connsiteX68" fmla="*/ 1427246 w 2260250"/>
              <a:gd name="connsiteY68" fmla="*/ 5499308 h 6278176"/>
              <a:gd name="connsiteX69" fmla="*/ 1592634 w 2260250"/>
              <a:gd name="connsiteY69" fmla="*/ 5830301 h 6278176"/>
              <a:gd name="connsiteX70" fmla="*/ 1594150 w 2260250"/>
              <a:gd name="connsiteY70" fmla="*/ 5909964 h 6278176"/>
              <a:gd name="connsiteX71" fmla="*/ 1583759 w 2260250"/>
              <a:gd name="connsiteY71" fmla="*/ 6042016 h 6278176"/>
              <a:gd name="connsiteX72" fmla="*/ 1701956 w 2260250"/>
              <a:gd name="connsiteY72" fmla="*/ 6103063 h 6278176"/>
              <a:gd name="connsiteX73" fmla="*/ 1750663 w 2260250"/>
              <a:gd name="connsiteY73" fmla="*/ 6097433 h 6278176"/>
              <a:gd name="connsiteX74" fmla="*/ 1784434 w 2260250"/>
              <a:gd name="connsiteY74" fmla="*/ 6130122 h 6278176"/>
              <a:gd name="connsiteX75" fmla="*/ 1814091 w 2260250"/>
              <a:gd name="connsiteY75" fmla="*/ 6214981 h 6278176"/>
              <a:gd name="connsiteX76" fmla="*/ 2003292 w 2260250"/>
              <a:gd name="connsiteY76" fmla="*/ 6277543 h 6278176"/>
              <a:gd name="connsiteX77" fmla="*/ 2260250 w 2260250"/>
              <a:gd name="connsiteY77" fmla="*/ 6238794 h 6278176"/>
              <a:gd name="connsiteX78" fmla="*/ 2161104 w 2260250"/>
              <a:gd name="connsiteY78" fmla="*/ 6110638 h 6278176"/>
              <a:gd name="connsiteX79" fmla="*/ 1958915 w 2260250"/>
              <a:gd name="connsiteY79" fmla="*/ 5863206 h 6278176"/>
              <a:gd name="connsiteX80" fmla="*/ 1973202 w 2260250"/>
              <a:gd name="connsiteY80" fmla="*/ 5840260 h 6278176"/>
              <a:gd name="connsiteX81" fmla="*/ 1912588 w 2260250"/>
              <a:gd name="connsiteY81" fmla="*/ 5609495 h 6278176"/>
              <a:gd name="connsiteX82" fmla="*/ 1920165 w 2260250"/>
              <a:gd name="connsiteY82" fmla="*/ 5515543 h 6278176"/>
              <a:gd name="connsiteX83" fmla="*/ 1808678 w 2260250"/>
              <a:gd name="connsiteY83" fmla="*/ 5029335 h 6278176"/>
              <a:gd name="connsiteX84" fmla="*/ 1775558 w 2260250"/>
              <a:gd name="connsiteY84" fmla="*/ 4810261 h 6278176"/>
              <a:gd name="connsiteX85" fmla="*/ 1697626 w 2260250"/>
              <a:gd name="connsiteY85" fmla="*/ 4491605 h 6278176"/>
              <a:gd name="connsiteX86" fmla="*/ 1610386 w 2260250"/>
              <a:gd name="connsiteY86" fmla="*/ 4318857 h 6278176"/>
              <a:gd name="connsiteX87" fmla="*/ 1585058 w 2260250"/>
              <a:gd name="connsiteY87" fmla="*/ 4137666 h 6278176"/>
              <a:gd name="connsiteX88" fmla="*/ 1590686 w 2260250"/>
              <a:gd name="connsiteY88" fmla="*/ 3883305 h 6278176"/>
              <a:gd name="connsiteX89" fmla="*/ 1503446 w 2260250"/>
              <a:gd name="connsiteY89" fmla="*/ 3304661 h 6278176"/>
              <a:gd name="connsiteX90" fmla="*/ 1528341 w 2260250"/>
              <a:gd name="connsiteY90" fmla="*/ 3305094 h 6278176"/>
              <a:gd name="connsiteX91" fmla="*/ 1538514 w 2260250"/>
              <a:gd name="connsiteY91" fmla="*/ 3324576 h 6278176"/>
              <a:gd name="connsiteX92" fmla="*/ 1661258 w 2260250"/>
              <a:gd name="connsiteY92" fmla="*/ 3295786 h 6278176"/>
              <a:gd name="connsiteX93" fmla="*/ 1939648 w 2260250"/>
              <a:gd name="connsiteY93" fmla="*/ 3204649 h 6278176"/>
              <a:gd name="connsiteX94" fmla="*/ 1823400 w 2260250"/>
              <a:gd name="connsiteY94" fmla="*/ 2728183 h 6278176"/>
              <a:gd name="connsiteX95" fmla="*/ 1989437 w 2260250"/>
              <a:gd name="connsiteY95" fmla="*/ 2342852 h 6278176"/>
              <a:gd name="connsiteX96" fmla="*/ 2054813 w 2260250"/>
              <a:gd name="connsiteY96" fmla="*/ 2133519 h 6278176"/>
              <a:gd name="connsiteX97" fmla="*/ 2014765 w 2260250"/>
              <a:gd name="connsiteY97" fmla="*/ 1942370 h 6278176"/>
              <a:gd name="connsiteX98" fmla="*/ 1800885 w 2260250"/>
              <a:gd name="connsiteY98" fmla="*/ 1516992 h 6278176"/>
              <a:gd name="connsiteX99" fmla="*/ 1707584 w 2260250"/>
              <a:gd name="connsiteY99" fmla="*/ 1286226 h 6278176"/>
              <a:gd name="connsiteX100" fmla="*/ 1690482 w 2260250"/>
              <a:gd name="connsiteY100" fmla="*/ 1238168 h 6278176"/>
              <a:gd name="connsiteX101" fmla="*/ 1625106 w 2260250"/>
              <a:gd name="connsiteY101" fmla="*/ 1144650 h 6278176"/>
              <a:gd name="connsiteX102" fmla="*/ 1587656 w 2260250"/>
              <a:gd name="connsiteY102" fmla="*/ 1068234 h 6278176"/>
              <a:gd name="connsiteX103" fmla="*/ 1290000 w 2260250"/>
              <a:gd name="connsiteY103" fmla="*/ 1021692 h 6278176"/>
              <a:gd name="connsiteX104" fmla="*/ 1045164 w 2260250"/>
              <a:gd name="connsiteY104" fmla="*/ 982943 h 6278176"/>
              <a:gd name="connsiteX105" fmla="*/ 986065 w 2260250"/>
              <a:gd name="connsiteY105" fmla="*/ 892455 h 6278176"/>
              <a:gd name="connsiteX106" fmla="*/ 992344 w 2260250"/>
              <a:gd name="connsiteY106" fmla="*/ 675977 h 6278176"/>
              <a:gd name="connsiteX107" fmla="*/ 1045164 w 2260250"/>
              <a:gd name="connsiteY107" fmla="*/ 649999 h 6278176"/>
              <a:gd name="connsiteX108" fmla="*/ 1068110 w 2260250"/>
              <a:gd name="connsiteY108" fmla="*/ 527258 h 6278176"/>
              <a:gd name="connsiteX109" fmla="*/ 1035250 w 2260250"/>
              <a:gd name="connsiteY109" fmla="*/ 465029 h 6278176"/>
              <a:gd name="connsiteX110" fmla="*/ 1042460 w 2260250"/>
              <a:gd name="connsiteY110" fmla="*/ 302859 h 6278176"/>
              <a:gd name="connsiteX111" fmla="*/ 1016466 w 2260250"/>
              <a:gd name="connsiteY111" fmla="*/ 173138 h 6278176"/>
              <a:gd name="connsiteX112" fmla="*/ 925123 w 2260250"/>
              <a:gd name="connsiteY112" fmla="*/ 81481 h 6278176"/>
              <a:gd name="connsiteX113" fmla="*/ 861535 w 2260250"/>
              <a:gd name="connsiteY113" fmla="*/ 33406 h 6278176"/>
              <a:gd name="connsiteX114" fmla="*/ 831694 w 2260250"/>
              <a:gd name="connsiteY114" fmla="*/ 3922 h 6278176"/>
              <a:gd name="connsiteX115" fmla="*/ 715174 w 2260250"/>
              <a:gd name="connsiteY11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576274 w 2260250"/>
              <a:gd name="connsiteY54" fmla="*/ 6125143 h 6278176"/>
              <a:gd name="connsiteX55" fmla="*/ 695769 w 2260250"/>
              <a:gd name="connsiteY55" fmla="*/ 6095487 h 6278176"/>
              <a:gd name="connsiteX56" fmla="*/ 709407 w 2260250"/>
              <a:gd name="connsiteY56" fmla="*/ 5996989 h 6278176"/>
              <a:gd name="connsiteX57" fmla="*/ 873930 w 2260250"/>
              <a:gd name="connsiteY57" fmla="*/ 5927283 h 6278176"/>
              <a:gd name="connsiteX58" fmla="*/ 844489 w 2260250"/>
              <a:gd name="connsiteY58" fmla="*/ 5748905 h 6278176"/>
              <a:gd name="connsiteX59" fmla="*/ 885837 w 2260250"/>
              <a:gd name="connsiteY59" fmla="*/ 5563168 h 6278176"/>
              <a:gd name="connsiteX60" fmla="*/ 789503 w 2260250"/>
              <a:gd name="connsiteY60" fmla="*/ 5349289 h 6278176"/>
              <a:gd name="connsiteX61" fmla="*/ 775650 w 2260250"/>
              <a:gd name="connsiteY61" fmla="*/ 4997079 h 6278176"/>
              <a:gd name="connsiteX62" fmla="*/ 778896 w 2260250"/>
              <a:gd name="connsiteY62" fmla="*/ 4725834 h 6278176"/>
              <a:gd name="connsiteX63" fmla="*/ 823708 w 2260250"/>
              <a:gd name="connsiteY63" fmla="*/ 3879192 h 6278176"/>
              <a:gd name="connsiteX64" fmla="*/ 882589 w 2260250"/>
              <a:gd name="connsiteY64" fmla="*/ 3551661 h 6278176"/>
              <a:gd name="connsiteX65" fmla="*/ 1010094 w 2260250"/>
              <a:gd name="connsiteY65" fmla="*/ 4007780 h 6278176"/>
              <a:gd name="connsiteX66" fmla="*/ 1266836 w 2260250"/>
              <a:gd name="connsiteY66" fmla="*/ 5009420 h 6278176"/>
              <a:gd name="connsiteX67" fmla="*/ 1427246 w 2260250"/>
              <a:gd name="connsiteY67" fmla="*/ 5499308 h 6278176"/>
              <a:gd name="connsiteX68" fmla="*/ 1592634 w 2260250"/>
              <a:gd name="connsiteY68" fmla="*/ 5830301 h 6278176"/>
              <a:gd name="connsiteX69" fmla="*/ 1594150 w 2260250"/>
              <a:gd name="connsiteY69" fmla="*/ 5909964 h 6278176"/>
              <a:gd name="connsiteX70" fmla="*/ 1583759 w 2260250"/>
              <a:gd name="connsiteY70" fmla="*/ 6042016 h 6278176"/>
              <a:gd name="connsiteX71" fmla="*/ 1701956 w 2260250"/>
              <a:gd name="connsiteY71" fmla="*/ 6103063 h 6278176"/>
              <a:gd name="connsiteX72" fmla="*/ 1750663 w 2260250"/>
              <a:gd name="connsiteY72" fmla="*/ 6097433 h 6278176"/>
              <a:gd name="connsiteX73" fmla="*/ 1784434 w 2260250"/>
              <a:gd name="connsiteY73" fmla="*/ 6130122 h 6278176"/>
              <a:gd name="connsiteX74" fmla="*/ 1814091 w 2260250"/>
              <a:gd name="connsiteY74" fmla="*/ 6214981 h 6278176"/>
              <a:gd name="connsiteX75" fmla="*/ 2003292 w 2260250"/>
              <a:gd name="connsiteY75" fmla="*/ 6277543 h 6278176"/>
              <a:gd name="connsiteX76" fmla="*/ 2260250 w 2260250"/>
              <a:gd name="connsiteY76" fmla="*/ 6238794 h 6278176"/>
              <a:gd name="connsiteX77" fmla="*/ 2161104 w 2260250"/>
              <a:gd name="connsiteY77" fmla="*/ 6110638 h 6278176"/>
              <a:gd name="connsiteX78" fmla="*/ 1958915 w 2260250"/>
              <a:gd name="connsiteY78" fmla="*/ 5863206 h 6278176"/>
              <a:gd name="connsiteX79" fmla="*/ 1973202 w 2260250"/>
              <a:gd name="connsiteY79" fmla="*/ 5840260 h 6278176"/>
              <a:gd name="connsiteX80" fmla="*/ 1912588 w 2260250"/>
              <a:gd name="connsiteY80" fmla="*/ 5609495 h 6278176"/>
              <a:gd name="connsiteX81" fmla="*/ 1920165 w 2260250"/>
              <a:gd name="connsiteY81" fmla="*/ 5515543 h 6278176"/>
              <a:gd name="connsiteX82" fmla="*/ 1808678 w 2260250"/>
              <a:gd name="connsiteY82" fmla="*/ 5029335 h 6278176"/>
              <a:gd name="connsiteX83" fmla="*/ 1775558 w 2260250"/>
              <a:gd name="connsiteY83" fmla="*/ 4810261 h 6278176"/>
              <a:gd name="connsiteX84" fmla="*/ 1697626 w 2260250"/>
              <a:gd name="connsiteY84" fmla="*/ 4491605 h 6278176"/>
              <a:gd name="connsiteX85" fmla="*/ 1610386 w 2260250"/>
              <a:gd name="connsiteY85" fmla="*/ 4318857 h 6278176"/>
              <a:gd name="connsiteX86" fmla="*/ 1585058 w 2260250"/>
              <a:gd name="connsiteY86" fmla="*/ 4137666 h 6278176"/>
              <a:gd name="connsiteX87" fmla="*/ 1590686 w 2260250"/>
              <a:gd name="connsiteY87" fmla="*/ 3883305 h 6278176"/>
              <a:gd name="connsiteX88" fmla="*/ 1503446 w 2260250"/>
              <a:gd name="connsiteY88" fmla="*/ 3304661 h 6278176"/>
              <a:gd name="connsiteX89" fmla="*/ 1528341 w 2260250"/>
              <a:gd name="connsiteY89" fmla="*/ 3305094 h 6278176"/>
              <a:gd name="connsiteX90" fmla="*/ 1538514 w 2260250"/>
              <a:gd name="connsiteY90" fmla="*/ 3324576 h 6278176"/>
              <a:gd name="connsiteX91" fmla="*/ 1661258 w 2260250"/>
              <a:gd name="connsiteY91" fmla="*/ 3295786 h 6278176"/>
              <a:gd name="connsiteX92" fmla="*/ 1939648 w 2260250"/>
              <a:gd name="connsiteY92" fmla="*/ 3204649 h 6278176"/>
              <a:gd name="connsiteX93" fmla="*/ 1823400 w 2260250"/>
              <a:gd name="connsiteY93" fmla="*/ 2728183 h 6278176"/>
              <a:gd name="connsiteX94" fmla="*/ 1989437 w 2260250"/>
              <a:gd name="connsiteY94" fmla="*/ 2342852 h 6278176"/>
              <a:gd name="connsiteX95" fmla="*/ 2054813 w 2260250"/>
              <a:gd name="connsiteY95" fmla="*/ 2133519 h 6278176"/>
              <a:gd name="connsiteX96" fmla="*/ 2014765 w 2260250"/>
              <a:gd name="connsiteY96" fmla="*/ 1942370 h 6278176"/>
              <a:gd name="connsiteX97" fmla="*/ 1800885 w 2260250"/>
              <a:gd name="connsiteY97" fmla="*/ 1516992 h 6278176"/>
              <a:gd name="connsiteX98" fmla="*/ 1707584 w 2260250"/>
              <a:gd name="connsiteY98" fmla="*/ 1286226 h 6278176"/>
              <a:gd name="connsiteX99" fmla="*/ 1690482 w 2260250"/>
              <a:gd name="connsiteY99" fmla="*/ 1238168 h 6278176"/>
              <a:gd name="connsiteX100" fmla="*/ 1625106 w 2260250"/>
              <a:gd name="connsiteY100" fmla="*/ 1144650 h 6278176"/>
              <a:gd name="connsiteX101" fmla="*/ 1587656 w 2260250"/>
              <a:gd name="connsiteY101" fmla="*/ 1068234 h 6278176"/>
              <a:gd name="connsiteX102" fmla="*/ 1290000 w 2260250"/>
              <a:gd name="connsiteY102" fmla="*/ 1021692 h 6278176"/>
              <a:gd name="connsiteX103" fmla="*/ 1045164 w 2260250"/>
              <a:gd name="connsiteY103" fmla="*/ 982943 h 6278176"/>
              <a:gd name="connsiteX104" fmla="*/ 986065 w 2260250"/>
              <a:gd name="connsiteY104" fmla="*/ 892455 h 6278176"/>
              <a:gd name="connsiteX105" fmla="*/ 992344 w 2260250"/>
              <a:gd name="connsiteY105" fmla="*/ 675977 h 6278176"/>
              <a:gd name="connsiteX106" fmla="*/ 1045164 w 2260250"/>
              <a:gd name="connsiteY106" fmla="*/ 649999 h 6278176"/>
              <a:gd name="connsiteX107" fmla="*/ 1068110 w 2260250"/>
              <a:gd name="connsiteY107" fmla="*/ 527258 h 6278176"/>
              <a:gd name="connsiteX108" fmla="*/ 1035250 w 2260250"/>
              <a:gd name="connsiteY108" fmla="*/ 465029 h 6278176"/>
              <a:gd name="connsiteX109" fmla="*/ 1042460 w 2260250"/>
              <a:gd name="connsiteY109" fmla="*/ 302859 h 6278176"/>
              <a:gd name="connsiteX110" fmla="*/ 1016466 w 2260250"/>
              <a:gd name="connsiteY110" fmla="*/ 173138 h 6278176"/>
              <a:gd name="connsiteX111" fmla="*/ 925123 w 2260250"/>
              <a:gd name="connsiteY111" fmla="*/ 81481 h 6278176"/>
              <a:gd name="connsiteX112" fmla="*/ 861535 w 2260250"/>
              <a:gd name="connsiteY112" fmla="*/ 33406 h 6278176"/>
              <a:gd name="connsiteX113" fmla="*/ 831694 w 2260250"/>
              <a:gd name="connsiteY113" fmla="*/ 3922 h 6278176"/>
              <a:gd name="connsiteX114" fmla="*/ 715174 w 2260250"/>
              <a:gd name="connsiteY114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52852 h 6278176"/>
              <a:gd name="connsiteX54" fmla="*/ 695769 w 2260250"/>
              <a:gd name="connsiteY54" fmla="*/ 6095487 h 6278176"/>
              <a:gd name="connsiteX55" fmla="*/ 709407 w 2260250"/>
              <a:gd name="connsiteY55" fmla="*/ 5996989 h 6278176"/>
              <a:gd name="connsiteX56" fmla="*/ 873930 w 2260250"/>
              <a:gd name="connsiteY56" fmla="*/ 5927283 h 6278176"/>
              <a:gd name="connsiteX57" fmla="*/ 844489 w 2260250"/>
              <a:gd name="connsiteY57" fmla="*/ 5748905 h 6278176"/>
              <a:gd name="connsiteX58" fmla="*/ 885837 w 2260250"/>
              <a:gd name="connsiteY58" fmla="*/ 5563168 h 6278176"/>
              <a:gd name="connsiteX59" fmla="*/ 789503 w 2260250"/>
              <a:gd name="connsiteY59" fmla="*/ 5349289 h 6278176"/>
              <a:gd name="connsiteX60" fmla="*/ 775650 w 2260250"/>
              <a:gd name="connsiteY60" fmla="*/ 4997079 h 6278176"/>
              <a:gd name="connsiteX61" fmla="*/ 778896 w 2260250"/>
              <a:gd name="connsiteY61" fmla="*/ 4725834 h 6278176"/>
              <a:gd name="connsiteX62" fmla="*/ 823708 w 2260250"/>
              <a:gd name="connsiteY62" fmla="*/ 3879192 h 6278176"/>
              <a:gd name="connsiteX63" fmla="*/ 882589 w 2260250"/>
              <a:gd name="connsiteY63" fmla="*/ 3551661 h 6278176"/>
              <a:gd name="connsiteX64" fmla="*/ 1010094 w 2260250"/>
              <a:gd name="connsiteY64" fmla="*/ 4007780 h 6278176"/>
              <a:gd name="connsiteX65" fmla="*/ 1266836 w 2260250"/>
              <a:gd name="connsiteY65" fmla="*/ 5009420 h 6278176"/>
              <a:gd name="connsiteX66" fmla="*/ 1427246 w 2260250"/>
              <a:gd name="connsiteY66" fmla="*/ 5499308 h 6278176"/>
              <a:gd name="connsiteX67" fmla="*/ 1592634 w 2260250"/>
              <a:gd name="connsiteY67" fmla="*/ 5830301 h 6278176"/>
              <a:gd name="connsiteX68" fmla="*/ 1594150 w 2260250"/>
              <a:gd name="connsiteY68" fmla="*/ 5909964 h 6278176"/>
              <a:gd name="connsiteX69" fmla="*/ 1583759 w 2260250"/>
              <a:gd name="connsiteY69" fmla="*/ 6042016 h 6278176"/>
              <a:gd name="connsiteX70" fmla="*/ 1701956 w 2260250"/>
              <a:gd name="connsiteY70" fmla="*/ 6103063 h 6278176"/>
              <a:gd name="connsiteX71" fmla="*/ 1750663 w 2260250"/>
              <a:gd name="connsiteY71" fmla="*/ 6097433 h 6278176"/>
              <a:gd name="connsiteX72" fmla="*/ 1784434 w 2260250"/>
              <a:gd name="connsiteY72" fmla="*/ 6130122 h 6278176"/>
              <a:gd name="connsiteX73" fmla="*/ 1814091 w 2260250"/>
              <a:gd name="connsiteY73" fmla="*/ 6214981 h 6278176"/>
              <a:gd name="connsiteX74" fmla="*/ 2003292 w 2260250"/>
              <a:gd name="connsiteY74" fmla="*/ 6277543 h 6278176"/>
              <a:gd name="connsiteX75" fmla="*/ 2260250 w 2260250"/>
              <a:gd name="connsiteY75" fmla="*/ 6238794 h 6278176"/>
              <a:gd name="connsiteX76" fmla="*/ 2161104 w 2260250"/>
              <a:gd name="connsiteY76" fmla="*/ 6110638 h 6278176"/>
              <a:gd name="connsiteX77" fmla="*/ 1958915 w 2260250"/>
              <a:gd name="connsiteY77" fmla="*/ 5863206 h 6278176"/>
              <a:gd name="connsiteX78" fmla="*/ 1973202 w 2260250"/>
              <a:gd name="connsiteY78" fmla="*/ 5840260 h 6278176"/>
              <a:gd name="connsiteX79" fmla="*/ 1912588 w 2260250"/>
              <a:gd name="connsiteY79" fmla="*/ 5609495 h 6278176"/>
              <a:gd name="connsiteX80" fmla="*/ 1920165 w 2260250"/>
              <a:gd name="connsiteY80" fmla="*/ 5515543 h 6278176"/>
              <a:gd name="connsiteX81" fmla="*/ 1808678 w 2260250"/>
              <a:gd name="connsiteY81" fmla="*/ 5029335 h 6278176"/>
              <a:gd name="connsiteX82" fmla="*/ 1775558 w 2260250"/>
              <a:gd name="connsiteY82" fmla="*/ 4810261 h 6278176"/>
              <a:gd name="connsiteX83" fmla="*/ 1697626 w 2260250"/>
              <a:gd name="connsiteY83" fmla="*/ 4491605 h 6278176"/>
              <a:gd name="connsiteX84" fmla="*/ 1610386 w 2260250"/>
              <a:gd name="connsiteY84" fmla="*/ 4318857 h 6278176"/>
              <a:gd name="connsiteX85" fmla="*/ 1585058 w 2260250"/>
              <a:gd name="connsiteY85" fmla="*/ 4137666 h 6278176"/>
              <a:gd name="connsiteX86" fmla="*/ 1590686 w 2260250"/>
              <a:gd name="connsiteY86" fmla="*/ 3883305 h 6278176"/>
              <a:gd name="connsiteX87" fmla="*/ 1503446 w 2260250"/>
              <a:gd name="connsiteY87" fmla="*/ 3304661 h 6278176"/>
              <a:gd name="connsiteX88" fmla="*/ 1528341 w 2260250"/>
              <a:gd name="connsiteY88" fmla="*/ 3305094 h 6278176"/>
              <a:gd name="connsiteX89" fmla="*/ 1538514 w 2260250"/>
              <a:gd name="connsiteY89" fmla="*/ 3324576 h 6278176"/>
              <a:gd name="connsiteX90" fmla="*/ 1661258 w 2260250"/>
              <a:gd name="connsiteY90" fmla="*/ 3295786 h 6278176"/>
              <a:gd name="connsiteX91" fmla="*/ 1939648 w 2260250"/>
              <a:gd name="connsiteY91" fmla="*/ 3204649 h 6278176"/>
              <a:gd name="connsiteX92" fmla="*/ 1823400 w 2260250"/>
              <a:gd name="connsiteY92" fmla="*/ 2728183 h 6278176"/>
              <a:gd name="connsiteX93" fmla="*/ 1989437 w 2260250"/>
              <a:gd name="connsiteY93" fmla="*/ 2342852 h 6278176"/>
              <a:gd name="connsiteX94" fmla="*/ 2054813 w 2260250"/>
              <a:gd name="connsiteY94" fmla="*/ 2133519 h 6278176"/>
              <a:gd name="connsiteX95" fmla="*/ 2014765 w 2260250"/>
              <a:gd name="connsiteY95" fmla="*/ 1942370 h 6278176"/>
              <a:gd name="connsiteX96" fmla="*/ 1800885 w 2260250"/>
              <a:gd name="connsiteY96" fmla="*/ 1516992 h 6278176"/>
              <a:gd name="connsiteX97" fmla="*/ 1707584 w 2260250"/>
              <a:gd name="connsiteY97" fmla="*/ 1286226 h 6278176"/>
              <a:gd name="connsiteX98" fmla="*/ 1690482 w 2260250"/>
              <a:gd name="connsiteY98" fmla="*/ 1238168 h 6278176"/>
              <a:gd name="connsiteX99" fmla="*/ 1625106 w 2260250"/>
              <a:gd name="connsiteY99" fmla="*/ 1144650 h 6278176"/>
              <a:gd name="connsiteX100" fmla="*/ 1587656 w 2260250"/>
              <a:gd name="connsiteY100" fmla="*/ 1068234 h 6278176"/>
              <a:gd name="connsiteX101" fmla="*/ 1290000 w 2260250"/>
              <a:gd name="connsiteY101" fmla="*/ 1021692 h 6278176"/>
              <a:gd name="connsiteX102" fmla="*/ 1045164 w 2260250"/>
              <a:gd name="connsiteY102" fmla="*/ 982943 h 6278176"/>
              <a:gd name="connsiteX103" fmla="*/ 986065 w 2260250"/>
              <a:gd name="connsiteY103" fmla="*/ 892455 h 6278176"/>
              <a:gd name="connsiteX104" fmla="*/ 992344 w 2260250"/>
              <a:gd name="connsiteY104" fmla="*/ 675977 h 6278176"/>
              <a:gd name="connsiteX105" fmla="*/ 1045164 w 2260250"/>
              <a:gd name="connsiteY105" fmla="*/ 649999 h 6278176"/>
              <a:gd name="connsiteX106" fmla="*/ 1068110 w 2260250"/>
              <a:gd name="connsiteY106" fmla="*/ 527258 h 6278176"/>
              <a:gd name="connsiteX107" fmla="*/ 1035250 w 2260250"/>
              <a:gd name="connsiteY107" fmla="*/ 465029 h 6278176"/>
              <a:gd name="connsiteX108" fmla="*/ 1042460 w 2260250"/>
              <a:gd name="connsiteY108" fmla="*/ 302859 h 6278176"/>
              <a:gd name="connsiteX109" fmla="*/ 1016466 w 2260250"/>
              <a:gd name="connsiteY109" fmla="*/ 173138 h 6278176"/>
              <a:gd name="connsiteX110" fmla="*/ 925123 w 2260250"/>
              <a:gd name="connsiteY110" fmla="*/ 81481 h 6278176"/>
              <a:gd name="connsiteX111" fmla="*/ 861535 w 2260250"/>
              <a:gd name="connsiteY111" fmla="*/ 33406 h 6278176"/>
              <a:gd name="connsiteX112" fmla="*/ 831694 w 2260250"/>
              <a:gd name="connsiteY112" fmla="*/ 3922 h 6278176"/>
              <a:gd name="connsiteX113" fmla="*/ 715174 w 2260250"/>
              <a:gd name="connsiteY11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493146 w 2260250"/>
              <a:gd name="connsiteY52" fmla="*/ 6166707 h 6278176"/>
              <a:gd name="connsiteX53" fmla="*/ 534710 w 2260250"/>
              <a:gd name="connsiteY53" fmla="*/ 6176664 h 6278176"/>
              <a:gd name="connsiteX54" fmla="*/ 695769 w 2260250"/>
              <a:gd name="connsiteY54" fmla="*/ 6095487 h 6278176"/>
              <a:gd name="connsiteX55" fmla="*/ 709407 w 2260250"/>
              <a:gd name="connsiteY55" fmla="*/ 5996989 h 6278176"/>
              <a:gd name="connsiteX56" fmla="*/ 873930 w 2260250"/>
              <a:gd name="connsiteY56" fmla="*/ 5927283 h 6278176"/>
              <a:gd name="connsiteX57" fmla="*/ 844489 w 2260250"/>
              <a:gd name="connsiteY57" fmla="*/ 5748905 h 6278176"/>
              <a:gd name="connsiteX58" fmla="*/ 885837 w 2260250"/>
              <a:gd name="connsiteY58" fmla="*/ 5563168 h 6278176"/>
              <a:gd name="connsiteX59" fmla="*/ 789503 w 2260250"/>
              <a:gd name="connsiteY59" fmla="*/ 5349289 h 6278176"/>
              <a:gd name="connsiteX60" fmla="*/ 775650 w 2260250"/>
              <a:gd name="connsiteY60" fmla="*/ 4997079 h 6278176"/>
              <a:gd name="connsiteX61" fmla="*/ 778896 w 2260250"/>
              <a:gd name="connsiteY61" fmla="*/ 4725834 h 6278176"/>
              <a:gd name="connsiteX62" fmla="*/ 823708 w 2260250"/>
              <a:gd name="connsiteY62" fmla="*/ 3879192 h 6278176"/>
              <a:gd name="connsiteX63" fmla="*/ 882589 w 2260250"/>
              <a:gd name="connsiteY63" fmla="*/ 3551661 h 6278176"/>
              <a:gd name="connsiteX64" fmla="*/ 1010094 w 2260250"/>
              <a:gd name="connsiteY64" fmla="*/ 4007780 h 6278176"/>
              <a:gd name="connsiteX65" fmla="*/ 1266836 w 2260250"/>
              <a:gd name="connsiteY65" fmla="*/ 5009420 h 6278176"/>
              <a:gd name="connsiteX66" fmla="*/ 1427246 w 2260250"/>
              <a:gd name="connsiteY66" fmla="*/ 5499308 h 6278176"/>
              <a:gd name="connsiteX67" fmla="*/ 1592634 w 2260250"/>
              <a:gd name="connsiteY67" fmla="*/ 5830301 h 6278176"/>
              <a:gd name="connsiteX68" fmla="*/ 1594150 w 2260250"/>
              <a:gd name="connsiteY68" fmla="*/ 5909964 h 6278176"/>
              <a:gd name="connsiteX69" fmla="*/ 1583759 w 2260250"/>
              <a:gd name="connsiteY69" fmla="*/ 6042016 h 6278176"/>
              <a:gd name="connsiteX70" fmla="*/ 1701956 w 2260250"/>
              <a:gd name="connsiteY70" fmla="*/ 6103063 h 6278176"/>
              <a:gd name="connsiteX71" fmla="*/ 1750663 w 2260250"/>
              <a:gd name="connsiteY71" fmla="*/ 6097433 h 6278176"/>
              <a:gd name="connsiteX72" fmla="*/ 1784434 w 2260250"/>
              <a:gd name="connsiteY72" fmla="*/ 6130122 h 6278176"/>
              <a:gd name="connsiteX73" fmla="*/ 1814091 w 2260250"/>
              <a:gd name="connsiteY73" fmla="*/ 6214981 h 6278176"/>
              <a:gd name="connsiteX74" fmla="*/ 2003292 w 2260250"/>
              <a:gd name="connsiteY74" fmla="*/ 6277543 h 6278176"/>
              <a:gd name="connsiteX75" fmla="*/ 2260250 w 2260250"/>
              <a:gd name="connsiteY75" fmla="*/ 6238794 h 6278176"/>
              <a:gd name="connsiteX76" fmla="*/ 2161104 w 2260250"/>
              <a:gd name="connsiteY76" fmla="*/ 6110638 h 6278176"/>
              <a:gd name="connsiteX77" fmla="*/ 1958915 w 2260250"/>
              <a:gd name="connsiteY77" fmla="*/ 5863206 h 6278176"/>
              <a:gd name="connsiteX78" fmla="*/ 1973202 w 2260250"/>
              <a:gd name="connsiteY78" fmla="*/ 5840260 h 6278176"/>
              <a:gd name="connsiteX79" fmla="*/ 1912588 w 2260250"/>
              <a:gd name="connsiteY79" fmla="*/ 5609495 h 6278176"/>
              <a:gd name="connsiteX80" fmla="*/ 1920165 w 2260250"/>
              <a:gd name="connsiteY80" fmla="*/ 5515543 h 6278176"/>
              <a:gd name="connsiteX81" fmla="*/ 1808678 w 2260250"/>
              <a:gd name="connsiteY81" fmla="*/ 5029335 h 6278176"/>
              <a:gd name="connsiteX82" fmla="*/ 1775558 w 2260250"/>
              <a:gd name="connsiteY82" fmla="*/ 4810261 h 6278176"/>
              <a:gd name="connsiteX83" fmla="*/ 1697626 w 2260250"/>
              <a:gd name="connsiteY83" fmla="*/ 4491605 h 6278176"/>
              <a:gd name="connsiteX84" fmla="*/ 1610386 w 2260250"/>
              <a:gd name="connsiteY84" fmla="*/ 4318857 h 6278176"/>
              <a:gd name="connsiteX85" fmla="*/ 1585058 w 2260250"/>
              <a:gd name="connsiteY85" fmla="*/ 4137666 h 6278176"/>
              <a:gd name="connsiteX86" fmla="*/ 1590686 w 2260250"/>
              <a:gd name="connsiteY86" fmla="*/ 3883305 h 6278176"/>
              <a:gd name="connsiteX87" fmla="*/ 1503446 w 2260250"/>
              <a:gd name="connsiteY87" fmla="*/ 3304661 h 6278176"/>
              <a:gd name="connsiteX88" fmla="*/ 1528341 w 2260250"/>
              <a:gd name="connsiteY88" fmla="*/ 3305094 h 6278176"/>
              <a:gd name="connsiteX89" fmla="*/ 1538514 w 2260250"/>
              <a:gd name="connsiteY89" fmla="*/ 3324576 h 6278176"/>
              <a:gd name="connsiteX90" fmla="*/ 1661258 w 2260250"/>
              <a:gd name="connsiteY90" fmla="*/ 3295786 h 6278176"/>
              <a:gd name="connsiteX91" fmla="*/ 1939648 w 2260250"/>
              <a:gd name="connsiteY91" fmla="*/ 3204649 h 6278176"/>
              <a:gd name="connsiteX92" fmla="*/ 1823400 w 2260250"/>
              <a:gd name="connsiteY92" fmla="*/ 2728183 h 6278176"/>
              <a:gd name="connsiteX93" fmla="*/ 1989437 w 2260250"/>
              <a:gd name="connsiteY93" fmla="*/ 2342852 h 6278176"/>
              <a:gd name="connsiteX94" fmla="*/ 2054813 w 2260250"/>
              <a:gd name="connsiteY94" fmla="*/ 2133519 h 6278176"/>
              <a:gd name="connsiteX95" fmla="*/ 2014765 w 2260250"/>
              <a:gd name="connsiteY95" fmla="*/ 1942370 h 6278176"/>
              <a:gd name="connsiteX96" fmla="*/ 1800885 w 2260250"/>
              <a:gd name="connsiteY96" fmla="*/ 1516992 h 6278176"/>
              <a:gd name="connsiteX97" fmla="*/ 1707584 w 2260250"/>
              <a:gd name="connsiteY97" fmla="*/ 1286226 h 6278176"/>
              <a:gd name="connsiteX98" fmla="*/ 1690482 w 2260250"/>
              <a:gd name="connsiteY98" fmla="*/ 1238168 h 6278176"/>
              <a:gd name="connsiteX99" fmla="*/ 1625106 w 2260250"/>
              <a:gd name="connsiteY99" fmla="*/ 1144650 h 6278176"/>
              <a:gd name="connsiteX100" fmla="*/ 1587656 w 2260250"/>
              <a:gd name="connsiteY100" fmla="*/ 1068234 h 6278176"/>
              <a:gd name="connsiteX101" fmla="*/ 1290000 w 2260250"/>
              <a:gd name="connsiteY101" fmla="*/ 1021692 h 6278176"/>
              <a:gd name="connsiteX102" fmla="*/ 1045164 w 2260250"/>
              <a:gd name="connsiteY102" fmla="*/ 982943 h 6278176"/>
              <a:gd name="connsiteX103" fmla="*/ 986065 w 2260250"/>
              <a:gd name="connsiteY103" fmla="*/ 892455 h 6278176"/>
              <a:gd name="connsiteX104" fmla="*/ 992344 w 2260250"/>
              <a:gd name="connsiteY104" fmla="*/ 675977 h 6278176"/>
              <a:gd name="connsiteX105" fmla="*/ 1045164 w 2260250"/>
              <a:gd name="connsiteY105" fmla="*/ 649999 h 6278176"/>
              <a:gd name="connsiteX106" fmla="*/ 1068110 w 2260250"/>
              <a:gd name="connsiteY106" fmla="*/ 527258 h 6278176"/>
              <a:gd name="connsiteX107" fmla="*/ 1035250 w 2260250"/>
              <a:gd name="connsiteY107" fmla="*/ 465029 h 6278176"/>
              <a:gd name="connsiteX108" fmla="*/ 1042460 w 2260250"/>
              <a:gd name="connsiteY108" fmla="*/ 302859 h 6278176"/>
              <a:gd name="connsiteX109" fmla="*/ 1016466 w 2260250"/>
              <a:gd name="connsiteY109" fmla="*/ 173138 h 6278176"/>
              <a:gd name="connsiteX110" fmla="*/ 925123 w 2260250"/>
              <a:gd name="connsiteY110" fmla="*/ 81481 h 6278176"/>
              <a:gd name="connsiteX111" fmla="*/ 861535 w 2260250"/>
              <a:gd name="connsiteY111" fmla="*/ 33406 h 6278176"/>
              <a:gd name="connsiteX112" fmla="*/ 831694 w 2260250"/>
              <a:gd name="connsiteY112" fmla="*/ 3922 h 6278176"/>
              <a:gd name="connsiteX113" fmla="*/ 715174 w 2260250"/>
              <a:gd name="connsiteY11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410019 w 2260250"/>
              <a:gd name="connsiteY51" fmla="*/ 6222125 h 6278176"/>
              <a:gd name="connsiteX52" fmla="*/ 534710 w 2260250"/>
              <a:gd name="connsiteY52" fmla="*/ 6176664 h 6278176"/>
              <a:gd name="connsiteX53" fmla="*/ 695769 w 2260250"/>
              <a:gd name="connsiteY53" fmla="*/ 6095487 h 6278176"/>
              <a:gd name="connsiteX54" fmla="*/ 709407 w 2260250"/>
              <a:gd name="connsiteY54" fmla="*/ 5996989 h 6278176"/>
              <a:gd name="connsiteX55" fmla="*/ 873930 w 2260250"/>
              <a:gd name="connsiteY55" fmla="*/ 5927283 h 6278176"/>
              <a:gd name="connsiteX56" fmla="*/ 844489 w 2260250"/>
              <a:gd name="connsiteY56" fmla="*/ 5748905 h 6278176"/>
              <a:gd name="connsiteX57" fmla="*/ 885837 w 2260250"/>
              <a:gd name="connsiteY57" fmla="*/ 5563168 h 6278176"/>
              <a:gd name="connsiteX58" fmla="*/ 789503 w 2260250"/>
              <a:gd name="connsiteY58" fmla="*/ 5349289 h 6278176"/>
              <a:gd name="connsiteX59" fmla="*/ 775650 w 2260250"/>
              <a:gd name="connsiteY59" fmla="*/ 4997079 h 6278176"/>
              <a:gd name="connsiteX60" fmla="*/ 778896 w 2260250"/>
              <a:gd name="connsiteY60" fmla="*/ 4725834 h 6278176"/>
              <a:gd name="connsiteX61" fmla="*/ 823708 w 2260250"/>
              <a:gd name="connsiteY61" fmla="*/ 3879192 h 6278176"/>
              <a:gd name="connsiteX62" fmla="*/ 882589 w 2260250"/>
              <a:gd name="connsiteY62" fmla="*/ 3551661 h 6278176"/>
              <a:gd name="connsiteX63" fmla="*/ 1010094 w 2260250"/>
              <a:gd name="connsiteY63" fmla="*/ 4007780 h 6278176"/>
              <a:gd name="connsiteX64" fmla="*/ 1266836 w 2260250"/>
              <a:gd name="connsiteY64" fmla="*/ 5009420 h 6278176"/>
              <a:gd name="connsiteX65" fmla="*/ 1427246 w 2260250"/>
              <a:gd name="connsiteY65" fmla="*/ 5499308 h 6278176"/>
              <a:gd name="connsiteX66" fmla="*/ 1592634 w 2260250"/>
              <a:gd name="connsiteY66" fmla="*/ 5830301 h 6278176"/>
              <a:gd name="connsiteX67" fmla="*/ 1594150 w 2260250"/>
              <a:gd name="connsiteY67" fmla="*/ 5909964 h 6278176"/>
              <a:gd name="connsiteX68" fmla="*/ 1583759 w 2260250"/>
              <a:gd name="connsiteY68" fmla="*/ 6042016 h 6278176"/>
              <a:gd name="connsiteX69" fmla="*/ 1701956 w 2260250"/>
              <a:gd name="connsiteY69" fmla="*/ 6103063 h 6278176"/>
              <a:gd name="connsiteX70" fmla="*/ 1750663 w 2260250"/>
              <a:gd name="connsiteY70" fmla="*/ 6097433 h 6278176"/>
              <a:gd name="connsiteX71" fmla="*/ 1784434 w 2260250"/>
              <a:gd name="connsiteY71" fmla="*/ 6130122 h 6278176"/>
              <a:gd name="connsiteX72" fmla="*/ 1814091 w 2260250"/>
              <a:gd name="connsiteY72" fmla="*/ 6214981 h 6278176"/>
              <a:gd name="connsiteX73" fmla="*/ 2003292 w 2260250"/>
              <a:gd name="connsiteY73" fmla="*/ 6277543 h 6278176"/>
              <a:gd name="connsiteX74" fmla="*/ 2260250 w 2260250"/>
              <a:gd name="connsiteY74" fmla="*/ 6238794 h 6278176"/>
              <a:gd name="connsiteX75" fmla="*/ 2161104 w 2260250"/>
              <a:gd name="connsiteY75" fmla="*/ 6110638 h 6278176"/>
              <a:gd name="connsiteX76" fmla="*/ 1958915 w 2260250"/>
              <a:gd name="connsiteY76" fmla="*/ 5863206 h 6278176"/>
              <a:gd name="connsiteX77" fmla="*/ 1973202 w 2260250"/>
              <a:gd name="connsiteY77" fmla="*/ 5840260 h 6278176"/>
              <a:gd name="connsiteX78" fmla="*/ 1912588 w 2260250"/>
              <a:gd name="connsiteY78" fmla="*/ 5609495 h 6278176"/>
              <a:gd name="connsiteX79" fmla="*/ 1920165 w 2260250"/>
              <a:gd name="connsiteY79" fmla="*/ 5515543 h 6278176"/>
              <a:gd name="connsiteX80" fmla="*/ 1808678 w 2260250"/>
              <a:gd name="connsiteY80" fmla="*/ 5029335 h 6278176"/>
              <a:gd name="connsiteX81" fmla="*/ 1775558 w 2260250"/>
              <a:gd name="connsiteY81" fmla="*/ 4810261 h 6278176"/>
              <a:gd name="connsiteX82" fmla="*/ 1697626 w 2260250"/>
              <a:gd name="connsiteY82" fmla="*/ 4491605 h 6278176"/>
              <a:gd name="connsiteX83" fmla="*/ 1610386 w 2260250"/>
              <a:gd name="connsiteY83" fmla="*/ 4318857 h 6278176"/>
              <a:gd name="connsiteX84" fmla="*/ 1585058 w 2260250"/>
              <a:gd name="connsiteY84" fmla="*/ 4137666 h 6278176"/>
              <a:gd name="connsiteX85" fmla="*/ 1590686 w 2260250"/>
              <a:gd name="connsiteY85" fmla="*/ 3883305 h 6278176"/>
              <a:gd name="connsiteX86" fmla="*/ 1503446 w 2260250"/>
              <a:gd name="connsiteY86" fmla="*/ 3304661 h 6278176"/>
              <a:gd name="connsiteX87" fmla="*/ 1528341 w 2260250"/>
              <a:gd name="connsiteY87" fmla="*/ 3305094 h 6278176"/>
              <a:gd name="connsiteX88" fmla="*/ 1538514 w 2260250"/>
              <a:gd name="connsiteY88" fmla="*/ 3324576 h 6278176"/>
              <a:gd name="connsiteX89" fmla="*/ 1661258 w 2260250"/>
              <a:gd name="connsiteY89" fmla="*/ 3295786 h 6278176"/>
              <a:gd name="connsiteX90" fmla="*/ 1939648 w 2260250"/>
              <a:gd name="connsiteY90" fmla="*/ 3204649 h 6278176"/>
              <a:gd name="connsiteX91" fmla="*/ 1823400 w 2260250"/>
              <a:gd name="connsiteY91" fmla="*/ 2728183 h 6278176"/>
              <a:gd name="connsiteX92" fmla="*/ 1989437 w 2260250"/>
              <a:gd name="connsiteY92" fmla="*/ 2342852 h 6278176"/>
              <a:gd name="connsiteX93" fmla="*/ 2054813 w 2260250"/>
              <a:gd name="connsiteY93" fmla="*/ 2133519 h 6278176"/>
              <a:gd name="connsiteX94" fmla="*/ 2014765 w 2260250"/>
              <a:gd name="connsiteY94" fmla="*/ 1942370 h 6278176"/>
              <a:gd name="connsiteX95" fmla="*/ 1800885 w 2260250"/>
              <a:gd name="connsiteY95" fmla="*/ 1516992 h 6278176"/>
              <a:gd name="connsiteX96" fmla="*/ 1707584 w 2260250"/>
              <a:gd name="connsiteY96" fmla="*/ 1286226 h 6278176"/>
              <a:gd name="connsiteX97" fmla="*/ 1690482 w 2260250"/>
              <a:gd name="connsiteY97" fmla="*/ 1238168 h 6278176"/>
              <a:gd name="connsiteX98" fmla="*/ 1625106 w 2260250"/>
              <a:gd name="connsiteY98" fmla="*/ 1144650 h 6278176"/>
              <a:gd name="connsiteX99" fmla="*/ 1587656 w 2260250"/>
              <a:gd name="connsiteY99" fmla="*/ 1068234 h 6278176"/>
              <a:gd name="connsiteX100" fmla="*/ 1290000 w 2260250"/>
              <a:gd name="connsiteY100" fmla="*/ 1021692 h 6278176"/>
              <a:gd name="connsiteX101" fmla="*/ 1045164 w 2260250"/>
              <a:gd name="connsiteY101" fmla="*/ 982943 h 6278176"/>
              <a:gd name="connsiteX102" fmla="*/ 986065 w 2260250"/>
              <a:gd name="connsiteY102" fmla="*/ 892455 h 6278176"/>
              <a:gd name="connsiteX103" fmla="*/ 992344 w 2260250"/>
              <a:gd name="connsiteY103" fmla="*/ 675977 h 6278176"/>
              <a:gd name="connsiteX104" fmla="*/ 1045164 w 2260250"/>
              <a:gd name="connsiteY104" fmla="*/ 649999 h 6278176"/>
              <a:gd name="connsiteX105" fmla="*/ 1068110 w 2260250"/>
              <a:gd name="connsiteY105" fmla="*/ 527258 h 6278176"/>
              <a:gd name="connsiteX106" fmla="*/ 1035250 w 2260250"/>
              <a:gd name="connsiteY106" fmla="*/ 465029 h 6278176"/>
              <a:gd name="connsiteX107" fmla="*/ 1042460 w 2260250"/>
              <a:gd name="connsiteY107" fmla="*/ 302859 h 6278176"/>
              <a:gd name="connsiteX108" fmla="*/ 1016466 w 2260250"/>
              <a:gd name="connsiteY108" fmla="*/ 173138 h 6278176"/>
              <a:gd name="connsiteX109" fmla="*/ 925123 w 2260250"/>
              <a:gd name="connsiteY109" fmla="*/ 81481 h 6278176"/>
              <a:gd name="connsiteX110" fmla="*/ 861535 w 2260250"/>
              <a:gd name="connsiteY110" fmla="*/ 33406 h 6278176"/>
              <a:gd name="connsiteX111" fmla="*/ 831694 w 2260250"/>
              <a:gd name="connsiteY111" fmla="*/ 3922 h 6278176"/>
              <a:gd name="connsiteX112" fmla="*/ 715174 w 2260250"/>
              <a:gd name="connsiteY112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368456 w 2260250"/>
              <a:gd name="connsiteY50" fmla="*/ 6235980 h 6278176"/>
              <a:gd name="connsiteX51" fmla="*/ 534710 w 2260250"/>
              <a:gd name="connsiteY51" fmla="*/ 6176664 h 6278176"/>
              <a:gd name="connsiteX52" fmla="*/ 695769 w 2260250"/>
              <a:gd name="connsiteY52" fmla="*/ 6095487 h 6278176"/>
              <a:gd name="connsiteX53" fmla="*/ 709407 w 2260250"/>
              <a:gd name="connsiteY53" fmla="*/ 5996989 h 6278176"/>
              <a:gd name="connsiteX54" fmla="*/ 873930 w 2260250"/>
              <a:gd name="connsiteY54" fmla="*/ 5927283 h 6278176"/>
              <a:gd name="connsiteX55" fmla="*/ 844489 w 2260250"/>
              <a:gd name="connsiteY55" fmla="*/ 5748905 h 6278176"/>
              <a:gd name="connsiteX56" fmla="*/ 885837 w 2260250"/>
              <a:gd name="connsiteY56" fmla="*/ 5563168 h 6278176"/>
              <a:gd name="connsiteX57" fmla="*/ 789503 w 2260250"/>
              <a:gd name="connsiteY57" fmla="*/ 5349289 h 6278176"/>
              <a:gd name="connsiteX58" fmla="*/ 775650 w 2260250"/>
              <a:gd name="connsiteY58" fmla="*/ 4997079 h 6278176"/>
              <a:gd name="connsiteX59" fmla="*/ 778896 w 2260250"/>
              <a:gd name="connsiteY59" fmla="*/ 4725834 h 6278176"/>
              <a:gd name="connsiteX60" fmla="*/ 823708 w 2260250"/>
              <a:gd name="connsiteY60" fmla="*/ 3879192 h 6278176"/>
              <a:gd name="connsiteX61" fmla="*/ 882589 w 2260250"/>
              <a:gd name="connsiteY61" fmla="*/ 3551661 h 6278176"/>
              <a:gd name="connsiteX62" fmla="*/ 1010094 w 2260250"/>
              <a:gd name="connsiteY62" fmla="*/ 4007780 h 6278176"/>
              <a:gd name="connsiteX63" fmla="*/ 1266836 w 2260250"/>
              <a:gd name="connsiteY63" fmla="*/ 5009420 h 6278176"/>
              <a:gd name="connsiteX64" fmla="*/ 1427246 w 2260250"/>
              <a:gd name="connsiteY64" fmla="*/ 5499308 h 6278176"/>
              <a:gd name="connsiteX65" fmla="*/ 1592634 w 2260250"/>
              <a:gd name="connsiteY65" fmla="*/ 5830301 h 6278176"/>
              <a:gd name="connsiteX66" fmla="*/ 1594150 w 2260250"/>
              <a:gd name="connsiteY66" fmla="*/ 5909964 h 6278176"/>
              <a:gd name="connsiteX67" fmla="*/ 1583759 w 2260250"/>
              <a:gd name="connsiteY67" fmla="*/ 6042016 h 6278176"/>
              <a:gd name="connsiteX68" fmla="*/ 1701956 w 2260250"/>
              <a:gd name="connsiteY68" fmla="*/ 6103063 h 6278176"/>
              <a:gd name="connsiteX69" fmla="*/ 1750663 w 2260250"/>
              <a:gd name="connsiteY69" fmla="*/ 6097433 h 6278176"/>
              <a:gd name="connsiteX70" fmla="*/ 1784434 w 2260250"/>
              <a:gd name="connsiteY70" fmla="*/ 6130122 h 6278176"/>
              <a:gd name="connsiteX71" fmla="*/ 1814091 w 2260250"/>
              <a:gd name="connsiteY71" fmla="*/ 6214981 h 6278176"/>
              <a:gd name="connsiteX72" fmla="*/ 2003292 w 2260250"/>
              <a:gd name="connsiteY72" fmla="*/ 6277543 h 6278176"/>
              <a:gd name="connsiteX73" fmla="*/ 2260250 w 2260250"/>
              <a:gd name="connsiteY73" fmla="*/ 6238794 h 6278176"/>
              <a:gd name="connsiteX74" fmla="*/ 2161104 w 2260250"/>
              <a:gd name="connsiteY74" fmla="*/ 6110638 h 6278176"/>
              <a:gd name="connsiteX75" fmla="*/ 1958915 w 2260250"/>
              <a:gd name="connsiteY75" fmla="*/ 5863206 h 6278176"/>
              <a:gd name="connsiteX76" fmla="*/ 1973202 w 2260250"/>
              <a:gd name="connsiteY76" fmla="*/ 5840260 h 6278176"/>
              <a:gd name="connsiteX77" fmla="*/ 1912588 w 2260250"/>
              <a:gd name="connsiteY77" fmla="*/ 5609495 h 6278176"/>
              <a:gd name="connsiteX78" fmla="*/ 1920165 w 2260250"/>
              <a:gd name="connsiteY78" fmla="*/ 5515543 h 6278176"/>
              <a:gd name="connsiteX79" fmla="*/ 1808678 w 2260250"/>
              <a:gd name="connsiteY79" fmla="*/ 5029335 h 6278176"/>
              <a:gd name="connsiteX80" fmla="*/ 1775558 w 2260250"/>
              <a:gd name="connsiteY80" fmla="*/ 4810261 h 6278176"/>
              <a:gd name="connsiteX81" fmla="*/ 1697626 w 2260250"/>
              <a:gd name="connsiteY81" fmla="*/ 4491605 h 6278176"/>
              <a:gd name="connsiteX82" fmla="*/ 1610386 w 2260250"/>
              <a:gd name="connsiteY82" fmla="*/ 4318857 h 6278176"/>
              <a:gd name="connsiteX83" fmla="*/ 1585058 w 2260250"/>
              <a:gd name="connsiteY83" fmla="*/ 4137666 h 6278176"/>
              <a:gd name="connsiteX84" fmla="*/ 1590686 w 2260250"/>
              <a:gd name="connsiteY84" fmla="*/ 3883305 h 6278176"/>
              <a:gd name="connsiteX85" fmla="*/ 1503446 w 2260250"/>
              <a:gd name="connsiteY85" fmla="*/ 3304661 h 6278176"/>
              <a:gd name="connsiteX86" fmla="*/ 1528341 w 2260250"/>
              <a:gd name="connsiteY86" fmla="*/ 3305094 h 6278176"/>
              <a:gd name="connsiteX87" fmla="*/ 1538514 w 2260250"/>
              <a:gd name="connsiteY87" fmla="*/ 3324576 h 6278176"/>
              <a:gd name="connsiteX88" fmla="*/ 1661258 w 2260250"/>
              <a:gd name="connsiteY88" fmla="*/ 3295786 h 6278176"/>
              <a:gd name="connsiteX89" fmla="*/ 1939648 w 2260250"/>
              <a:gd name="connsiteY89" fmla="*/ 3204649 h 6278176"/>
              <a:gd name="connsiteX90" fmla="*/ 1823400 w 2260250"/>
              <a:gd name="connsiteY90" fmla="*/ 2728183 h 6278176"/>
              <a:gd name="connsiteX91" fmla="*/ 1989437 w 2260250"/>
              <a:gd name="connsiteY91" fmla="*/ 2342852 h 6278176"/>
              <a:gd name="connsiteX92" fmla="*/ 2054813 w 2260250"/>
              <a:gd name="connsiteY92" fmla="*/ 2133519 h 6278176"/>
              <a:gd name="connsiteX93" fmla="*/ 2014765 w 2260250"/>
              <a:gd name="connsiteY93" fmla="*/ 1942370 h 6278176"/>
              <a:gd name="connsiteX94" fmla="*/ 1800885 w 2260250"/>
              <a:gd name="connsiteY94" fmla="*/ 1516992 h 6278176"/>
              <a:gd name="connsiteX95" fmla="*/ 1707584 w 2260250"/>
              <a:gd name="connsiteY95" fmla="*/ 1286226 h 6278176"/>
              <a:gd name="connsiteX96" fmla="*/ 1690482 w 2260250"/>
              <a:gd name="connsiteY96" fmla="*/ 1238168 h 6278176"/>
              <a:gd name="connsiteX97" fmla="*/ 1625106 w 2260250"/>
              <a:gd name="connsiteY97" fmla="*/ 1144650 h 6278176"/>
              <a:gd name="connsiteX98" fmla="*/ 1587656 w 2260250"/>
              <a:gd name="connsiteY98" fmla="*/ 1068234 h 6278176"/>
              <a:gd name="connsiteX99" fmla="*/ 1290000 w 2260250"/>
              <a:gd name="connsiteY99" fmla="*/ 1021692 h 6278176"/>
              <a:gd name="connsiteX100" fmla="*/ 1045164 w 2260250"/>
              <a:gd name="connsiteY100" fmla="*/ 982943 h 6278176"/>
              <a:gd name="connsiteX101" fmla="*/ 986065 w 2260250"/>
              <a:gd name="connsiteY101" fmla="*/ 892455 h 6278176"/>
              <a:gd name="connsiteX102" fmla="*/ 992344 w 2260250"/>
              <a:gd name="connsiteY102" fmla="*/ 675977 h 6278176"/>
              <a:gd name="connsiteX103" fmla="*/ 1045164 w 2260250"/>
              <a:gd name="connsiteY103" fmla="*/ 649999 h 6278176"/>
              <a:gd name="connsiteX104" fmla="*/ 1068110 w 2260250"/>
              <a:gd name="connsiteY104" fmla="*/ 527258 h 6278176"/>
              <a:gd name="connsiteX105" fmla="*/ 1035250 w 2260250"/>
              <a:gd name="connsiteY105" fmla="*/ 465029 h 6278176"/>
              <a:gd name="connsiteX106" fmla="*/ 1042460 w 2260250"/>
              <a:gd name="connsiteY106" fmla="*/ 302859 h 6278176"/>
              <a:gd name="connsiteX107" fmla="*/ 1016466 w 2260250"/>
              <a:gd name="connsiteY107" fmla="*/ 173138 h 6278176"/>
              <a:gd name="connsiteX108" fmla="*/ 925123 w 2260250"/>
              <a:gd name="connsiteY108" fmla="*/ 81481 h 6278176"/>
              <a:gd name="connsiteX109" fmla="*/ 861535 w 2260250"/>
              <a:gd name="connsiteY109" fmla="*/ 33406 h 6278176"/>
              <a:gd name="connsiteX110" fmla="*/ 831694 w 2260250"/>
              <a:gd name="connsiteY110" fmla="*/ 3922 h 6278176"/>
              <a:gd name="connsiteX111" fmla="*/ 715174 w 2260250"/>
              <a:gd name="connsiteY111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285328 w 2260250"/>
              <a:gd name="connsiteY49" fmla="*/ 6263689 h 6278176"/>
              <a:gd name="connsiteX50" fmla="*/ 534710 w 2260250"/>
              <a:gd name="connsiteY50" fmla="*/ 617666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534710 w 2260250"/>
              <a:gd name="connsiteY49" fmla="*/ 617666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25143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340746 w 2260250"/>
              <a:gd name="connsiteY47" fmla="*/ 6042016 h 6278176"/>
              <a:gd name="connsiteX48" fmla="*/ 271474 w 2260250"/>
              <a:gd name="connsiteY48" fmla="*/ 6146574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271474 w 2260250"/>
              <a:gd name="connsiteY47" fmla="*/ 6146574 h 6278176"/>
              <a:gd name="connsiteX48" fmla="*/ 475179 w 2260250"/>
              <a:gd name="connsiteY48" fmla="*/ 6195714 h 6278176"/>
              <a:gd name="connsiteX49" fmla="*/ 695769 w 2260250"/>
              <a:gd name="connsiteY49" fmla="*/ 6095487 h 6278176"/>
              <a:gd name="connsiteX50" fmla="*/ 709407 w 2260250"/>
              <a:gd name="connsiteY50" fmla="*/ 5996989 h 6278176"/>
              <a:gd name="connsiteX51" fmla="*/ 873930 w 2260250"/>
              <a:gd name="connsiteY51" fmla="*/ 5927283 h 6278176"/>
              <a:gd name="connsiteX52" fmla="*/ 844489 w 2260250"/>
              <a:gd name="connsiteY52" fmla="*/ 5748905 h 6278176"/>
              <a:gd name="connsiteX53" fmla="*/ 885837 w 2260250"/>
              <a:gd name="connsiteY53" fmla="*/ 5563168 h 6278176"/>
              <a:gd name="connsiteX54" fmla="*/ 789503 w 2260250"/>
              <a:gd name="connsiteY54" fmla="*/ 5349289 h 6278176"/>
              <a:gd name="connsiteX55" fmla="*/ 775650 w 2260250"/>
              <a:gd name="connsiteY55" fmla="*/ 4997079 h 6278176"/>
              <a:gd name="connsiteX56" fmla="*/ 778896 w 2260250"/>
              <a:gd name="connsiteY56" fmla="*/ 4725834 h 6278176"/>
              <a:gd name="connsiteX57" fmla="*/ 823708 w 2260250"/>
              <a:gd name="connsiteY57" fmla="*/ 3879192 h 6278176"/>
              <a:gd name="connsiteX58" fmla="*/ 882589 w 2260250"/>
              <a:gd name="connsiteY58" fmla="*/ 3551661 h 6278176"/>
              <a:gd name="connsiteX59" fmla="*/ 1010094 w 2260250"/>
              <a:gd name="connsiteY59" fmla="*/ 4007780 h 6278176"/>
              <a:gd name="connsiteX60" fmla="*/ 1266836 w 2260250"/>
              <a:gd name="connsiteY60" fmla="*/ 5009420 h 6278176"/>
              <a:gd name="connsiteX61" fmla="*/ 1427246 w 2260250"/>
              <a:gd name="connsiteY61" fmla="*/ 5499308 h 6278176"/>
              <a:gd name="connsiteX62" fmla="*/ 1592634 w 2260250"/>
              <a:gd name="connsiteY62" fmla="*/ 5830301 h 6278176"/>
              <a:gd name="connsiteX63" fmla="*/ 1594150 w 2260250"/>
              <a:gd name="connsiteY63" fmla="*/ 5909964 h 6278176"/>
              <a:gd name="connsiteX64" fmla="*/ 1583759 w 2260250"/>
              <a:gd name="connsiteY64" fmla="*/ 6042016 h 6278176"/>
              <a:gd name="connsiteX65" fmla="*/ 1701956 w 2260250"/>
              <a:gd name="connsiteY65" fmla="*/ 6103063 h 6278176"/>
              <a:gd name="connsiteX66" fmla="*/ 1750663 w 2260250"/>
              <a:gd name="connsiteY66" fmla="*/ 6097433 h 6278176"/>
              <a:gd name="connsiteX67" fmla="*/ 1784434 w 2260250"/>
              <a:gd name="connsiteY67" fmla="*/ 6130122 h 6278176"/>
              <a:gd name="connsiteX68" fmla="*/ 1814091 w 2260250"/>
              <a:gd name="connsiteY68" fmla="*/ 6214981 h 6278176"/>
              <a:gd name="connsiteX69" fmla="*/ 2003292 w 2260250"/>
              <a:gd name="connsiteY69" fmla="*/ 6277543 h 6278176"/>
              <a:gd name="connsiteX70" fmla="*/ 2260250 w 2260250"/>
              <a:gd name="connsiteY70" fmla="*/ 6238794 h 6278176"/>
              <a:gd name="connsiteX71" fmla="*/ 2161104 w 2260250"/>
              <a:gd name="connsiteY71" fmla="*/ 6110638 h 6278176"/>
              <a:gd name="connsiteX72" fmla="*/ 1958915 w 2260250"/>
              <a:gd name="connsiteY72" fmla="*/ 5863206 h 6278176"/>
              <a:gd name="connsiteX73" fmla="*/ 1973202 w 2260250"/>
              <a:gd name="connsiteY73" fmla="*/ 5840260 h 6278176"/>
              <a:gd name="connsiteX74" fmla="*/ 1912588 w 2260250"/>
              <a:gd name="connsiteY74" fmla="*/ 5609495 h 6278176"/>
              <a:gd name="connsiteX75" fmla="*/ 1920165 w 2260250"/>
              <a:gd name="connsiteY75" fmla="*/ 5515543 h 6278176"/>
              <a:gd name="connsiteX76" fmla="*/ 1808678 w 2260250"/>
              <a:gd name="connsiteY76" fmla="*/ 5029335 h 6278176"/>
              <a:gd name="connsiteX77" fmla="*/ 1775558 w 2260250"/>
              <a:gd name="connsiteY77" fmla="*/ 4810261 h 6278176"/>
              <a:gd name="connsiteX78" fmla="*/ 1697626 w 2260250"/>
              <a:gd name="connsiteY78" fmla="*/ 4491605 h 6278176"/>
              <a:gd name="connsiteX79" fmla="*/ 1610386 w 2260250"/>
              <a:gd name="connsiteY79" fmla="*/ 4318857 h 6278176"/>
              <a:gd name="connsiteX80" fmla="*/ 1585058 w 2260250"/>
              <a:gd name="connsiteY80" fmla="*/ 4137666 h 6278176"/>
              <a:gd name="connsiteX81" fmla="*/ 1590686 w 2260250"/>
              <a:gd name="connsiteY81" fmla="*/ 3883305 h 6278176"/>
              <a:gd name="connsiteX82" fmla="*/ 1503446 w 2260250"/>
              <a:gd name="connsiteY82" fmla="*/ 3304661 h 6278176"/>
              <a:gd name="connsiteX83" fmla="*/ 1528341 w 2260250"/>
              <a:gd name="connsiteY83" fmla="*/ 3305094 h 6278176"/>
              <a:gd name="connsiteX84" fmla="*/ 1538514 w 2260250"/>
              <a:gd name="connsiteY84" fmla="*/ 3324576 h 6278176"/>
              <a:gd name="connsiteX85" fmla="*/ 1661258 w 2260250"/>
              <a:gd name="connsiteY85" fmla="*/ 3295786 h 6278176"/>
              <a:gd name="connsiteX86" fmla="*/ 1939648 w 2260250"/>
              <a:gd name="connsiteY86" fmla="*/ 3204649 h 6278176"/>
              <a:gd name="connsiteX87" fmla="*/ 1823400 w 2260250"/>
              <a:gd name="connsiteY87" fmla="*/ 2728183 h 6278176"/>
              <a:gd name="connsiteX88" fmla="*/ 1989437 w 2260250"/>
              <a:gd name="connsiteY88" fmla="*/ 2342852 h 6278176"/>
              <a:gd name="connsiteX89" fmla="*/ 2054813 w 2260250"/>
              <a:gd name="connsiteY89" fmla="*/ 2133519 h 6278176"/>
              <a:gd name="connsiteX90" fmla="*/ 2014765 w 2260250"/>
              <a:gd name="connsiteY90" fmla="*/ 1942370 h 6278176"/>
              <a:gd name="connsiteX91" fmla="*/ 1800885 w 2260250"/>
              <a:gd name="connsiteY91" fmla="*/ 1516992 h 6278176"/>
              <a:gd name="connsiteX92" fmla="*/ 1707584 w 2260250"/>
              <a:gd name="connsiteY92" fmla="*/ 1286226 h 6278176"/>
              <a:gd name="connsiteX93" fmla="*/ 1690482 w 2260250"/>
              <a:gd name="connsiteY93" fmla="*/ 1238168 h 6278176"/>
              <a:gd name="connsiteX94" fmla="*/ 1625106 w 2260250"/>
              <a:gd name="connsiteY94" fmla="*/ 1144650 h 6278176"/>
              <a:gd name="connsiteX95" fmla="*/ 1587656 w 2260250"/>
              <a:gd name="connsiteY95" fmla="*/ 1068234 h 6278176"/>
              <a:gd name="connsiteX96" fmla="*/ 1290000 w 2260250"/>
              <a:gd name="connsiteY96" fmla="*/ 1021692 h 6278176"/>
              <a:gd name="connsiteX97" fmla="*/ 1045164 w 2260250"/>
              <a:gd name="connsiteY97" fmla="*/ 982943 h 6278176"/>
              <a:gd name="connsiteX98" fmla="*/ 986065 w 2260250"/>
              <a:gd name="connsiteY98" fmla="*/ 892455 h 6278176"/>
              <a:gd name="connsiteX99" fmla="*/ 992344 w 2260250"/>
              <a:gd name="connsiteY99" fmla="*/ 675977 h 6278176"/>
              <a:gd name="connsiteX100" fmla="*/ 1045164 w 2260250"/>
              <a:gd name="connsiteY100" fmla="*/ 649999 h 6278176"/>
              <a:gd name="connsiteX101" fmla="*/ 1068110 w 2260250"/>
              <a:gd name="connsiteY101" fmla="*/ 527258 h 6278176"/>
              <a:gd name="connsiteX102" fmla="*/ 1035250 w 2260250"/>
              <a:gd name="connsiteY102" fmla="*/ 465029 h 6278176"/>
              <a:gd name="connsiteX103" fmla="*/ 1042460 w 2260250"/>
              <a:gd name="connsiteY103" fmla="*/ 302859 h 6278176"/>
              <a:gd name="connsiteX104" fmla="*/ 1016466 w 2260250"/>
              <a:gd name="connsiteY104" fmla="*/ 173138 h 6278176"/>
              <a:gd name="connsiteX105" fmla="*/ 925123 w 2260250"/>
              <a:gd name="connsiteY105" fmla="*/ 81481 h 6278176"/>
              <a:gd name="connsiteX106" fmla="*/ 861535 w 2260250"/>
              <a:gd name="connsiteY106" fmla="*/ 33406 h 6278176"/>
              <a:gd name="connsiteX107" fmla="*/ 831694 w 2260250"/>
              <a:gd name="connsiteY107" fmla="*/ 3922 h 6278176"/>
              <a:gd name="connsiteX108" fmla="*/ 715174 w 2260250"/>
              <a:gd name="connsiteY108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271474 w 2260250"/>
              <a:gd name="connsiteY47" fmla="*/ 6146574 h 6278176"/>
              <a:gd name="connsiteX48" fmla="*/ 468900 w 2260250"/>
              <a:gd name="connsiteY48" fmla="*/ 6179262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382310 w 2260250"/>
              <a:gd name="connsiteY46" fmla="*/ 6014307 h 6278176"/>
              <a:gd name="connsiteX47" fmla="*/ 280999 w 2260250"/>
              <a:gd name="connsiteY47" fmla="*/ 6141812 h 6278176"/>
              <a:gd name="connsiteX48" fmla="*/ 468900 w 2260250"/>
              <a:gd name="connsiteY48" fmla="*/ 6179262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291823 w 2260250"/>
              <a:gd name="connsiteY46" fmla="*/ 6114320 h 6278176"/>
              <a:gd name="connsiteX47" fmla="*/ 280999 w 2260250"/>
              <a:gd name="connsiteY47" fmla="*/ 6141812 h 6278176"/>
              <a:gd name="connsiteX48" fmla="*/ 468900 w 2260250"/>
              <a:gd name="connsiteY48" fmla="*/ 6179262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291823 w 2260250"/>
              <a:gd name="connsiteY46" fmla="*/ 6114320 h 6278176"/>
              <a:gd name="connsiteX47" fmla="*/ 280999 w 2260250"/>
              <a:gd name="connsiteY47" fmla="*/ 6141812 h 6278176"/>
              <a:gd name="connsiteX48" fmla="*/ 468900 w 2260250"/>
              <a:gd name="connsiteY48" fmla="*/ 6179262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23874 w 2260250"/>
              <a:gd name="connsiteY45" fmla="*/ 5931180 h 6278176"/>
              <a:gd name="connsiteX46" fmla="*/ 291823 w 2260250"/>
              <a:gd name="connsiteY46" fmla="*/ 6114320 h 6278176"/>
              <a:gd name="connsiteX47" fmla="*/ 280999 w 2260250"/>
              <a:gd name="connsiteY47" fmla="*/ 6141812 h 6278176"/>
              <a:gd name="connsiteX48" fmla="*/ 468900 w 2260250"/>
              <a:gd name="connsiteY48" fmla="*/ 6179262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335768 w 2260250"/>
              <a:gd name="connsiteY45" fmla="*/ 6047861 h 6278176"/>
              <a:gd name="connsiteX46" fmla="*/ 291823 w 2260250"/>
              <a:gd name="connsiteY46" fmla="*/ 6114320 h 6278176"/>
              <a:gd name="connsiteX47" fmla="*/ 280999 w 2260250"/>
              <a:gd name="connsiteY47" fmla="*/ 6141812 h 6278176"/>
              <a:gd name="connsiteX48" fmla="*/ 468900 w 2260250"/>
              <a:gd name="connsiteY48" fmla="*/ 6179262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335768 w 2260250"/>
              <a:gd name="connsiteY45" fmla="*/ 6047861 h 6278176"/>
              <a:gd name="connsiteX46" fmla="*/ 291823 w 2260250"/>
              <a:gd name="connsiteY46" fmla="*/ 6114320 h 6278176"/>
              <a:gd name="connsiteX47" fmla="*/ 280999 w 2260250"/>
              <a:gd name="connsiteY47" fmla="*/ 6141812 h 6278176"/>
              <a:gd name="connsiteX48" fmla="*/ 468900 w 2260250"/>
              <a:gd name="connsiteY48" fmla="*/ 6179262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335768 w 2260250"/>
              <a:gd name="connsiteY45" fmla="*/ 6047861 h 6278176"/>
              <a:gd name="connsiteX46" fmla="*/ 333169 w 2260250"/>
              <a:gd name="connsiteY46" fmla="*/ 6045912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335768 w 2260250"/>
              <a:gd name="connsiteY45" fmla="*/ 6047861 h 6278176"/>
              <a:gd name="connsiteX46" fmla="*/ 352219 w 2260250"/>
              <a:gd name="connsiteY46" fmla="*/ 5950662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11968 w 2260250"/>
              <a:gd name="connsiteY45" fmla="*/ 5926417 h 6278176"/>
              <a:gd name="connsiteX46" fmla="*/ 352219 w 2260250"/>
              <a:gd name="connsiteY46" fmla="*/ 5950662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437728 w 2260250"/>
              <a:gd name="connsiteY44" fmla="*/ 5723361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23874 w 2260250"/>
              <a:gd name="connsiteY43" fmla="*/ 5501689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07206 w 2260250"/>
              <a:gd name="connsiteY43" fmla="*/ 5611227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07206 w 2260250"/>
              <a:gd name="connsiteY43" fmla="*/ 5611227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07206 w 2260250"/>
              <a:gd name="connsiteY43" fmla="*/ 5611227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07206 w 2260250"/>
              <a:gd name="connsiteY43" fmla="*/ 5611227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383393 w 2260250"/>
              <a:gd name="connsiteY43" fmla="*/ 5542171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328624 w 2260250"/>
              <a:gd name="connsiteY43" fmla="*/ 5582652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410019 w 2260250"/>
              <a:gd name="connsiteY42" fmla="*/ 5252307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379063 w 2260250"/>
              <a:gd name="connsiteY42" fmla="*/ 5469001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379063 w 2260250"/>
              <a:gd name="connsiteY42" fmla="*/ 5469001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379063 w 2260250"/>
              <a:gd name="connsiteY42" fmla="*/ 5469001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379063 w 2260250"/>
              <a:gd name="connsiteY42" fmla="*/ 5469001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379063 w 2260250"/>
              <a:gd name="connsiteY42" fmla="*/ 5469001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96165 w 2260250"/>
              <a:gd name="connsiteY41" fmla="*/ 5072198 h 6278176"/>
              <a:gd name="connsiteX42" fmla="*/ 379063 w 2260250"/>
              <a:gd name="connsiteY42" fmla="*/ 5469001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82310 w 2260250"/>
              <a:gd name="connsiteY40" fmla="*/ 4739689 h 6278176"/>
              <a:gd name="connsiteX41" fmla="*/ 362827 w 2260250"/>
              <a:gd name="connsiteY41" fmla="*/ 5081723 h 6278176"/>
              <a:gd name="connsiteX42" fmla="*/ 379063 w 2260250"/>
              <a:gd name="connsiteY42" fmla="*/ 5469001 h 6278176"/>
              <a:gd name="connsiteX43" fmla="*/ 411967 w 2260250"/>
              <a:gd name="connsiteY43" fmla="*/ 5608846 h 6278176"/>
              <a:gd name="connsiteX44" fmla="*/ 504403 w 2260250"/>
              <a:gd name="connsiteY44" fmla="*/ 5804323 h 6278176"/>
              <a:gd name="connsiteX45" fmla="*/ 411968 w 2260250"/>
              <a:gd name="connsiteY45" fmla="*/ 5926417 h 6278176"/>
              <a:gd name="connsiteX46" fmla="*/ 330788 w 2260250"/>
              <a:gd name="connsiteY46" fmla="*/ 6048293 h 6278176"/>
              <a:gd name="connsiteX47" fmla="*/ 291823 w 2260250"/>
              <a:gd name="connsiteY47" fmla="*/ 6114320 h 6278176"/>
              <a:gd name="connsiteX48" fmla="*/ 280999 w 2260250"/>
              <a:gd name="connsiteY48" fmla="*/ 6141812 h 6278176"/>
              <a:gd name="connsiteX49" fmla="*/ 468900 w 2260250"/>
              <a:gd name="connsiteY49" fmla="*/ 6179262 h 6278176"/>
              <a:gd name="connsiteX50" fmla="*/ 475179 w 2260250"/>
              <a:gd name="connsiteY50" fmla="*/ 6195714 h 6278176"/>
              <a:gd name="connsiteX51" fmla="*/ 695769 w 2260250"/>
              <a:gd name="connsiteY51" fmla="*/ 6095487 h 6278176"/>
              <a:gd name="connsiteX52" fmla="*/ 709407 w 2260250"/>
              <a:gd name="connsiteY52" fmla="*/ 5996989 h 6278176"/>
              <a:gd name="connsiteX53" fmla="*/ 873930 w 2260250"/>
              <a:gd name="connsiteY53" fmla="*/ 5927283 h 6278176"/>
              <a:gd name="connsiteX54" fmla="*/ 844489 w 2260250"/>
              <a:gd name="connsiteY54" fmla="*/ 5748905 h 6278176"/>
              <a:gd name="connsiteX55" fmla="*/ 885837 w 2260250"/>
              <a:gd name="connsiteY55" fmla="*/ 5563168 h 6278176"/>
              <a:gd name="connsiteX56" fmla="*/ 789503 w 2260250"/>
              <a:gd name="connsiteY56" fmla="*/ 5349289 h 6278176"/>
              <a:gd name="connsiteX57" fmla="*/ 775650 w 2260250"/>
              <a:gd name="connsiteY57" fmla="*/ 4997079 h 6278176"/>
              <a:gd name="connsiteX58" fmla="*/ 778896 w 2260250"/>
              <a:gd name="connsiteY58" fmla="*/ 4725834 h 6278176"/>
              <a:gd name="connsiteX59" fmla="*/ 823708 w 2260250"/>
              <a:gd name="connsiteY59" fmla="*/ 3879192 h 6278176"/>
              <a:gd name="connsiteX60" fmla="*/ 882589 w 2260250"/>
              <a:gd name="connsiteY60" fmla="*/ 3551661 h 6278176"/>
              <a:gd name="connsiteX61" fmla="*/ 1010094 w 2260250"/>
              <a:gd name="connsiteY61" fmla="*/ 4007780 h 6278176"/>
              <a:gd name="connsiteX62" fmla="*/ 1266836 w 2260250"/>
              <a:gd name="connsiteY62" fmla="*/ 5009420 h 6278176"/>
              <a:gd name="connsiteX63" fmla="*/ 1427246 w 2260250"/>
              <a:gd name="connsiteY63" fmla="*/ 5499308 h 6278176"/>
              <a:gd name="connsiteX64" fmla="*/ 1592634 w 2260250"/>
              <a:gd name="connsiteY64" fmla="*/ 5830301 h 6278176"/>
              <a:gd name="connsiteX65" fmla="*/ 1594150 w 2260250"/>
              <a:gd name="connsiteY65" fmla="*/ 5909964 h 6278176"/>
              <a:gd name="connsiteX66" fmla="*/ 1583759 w 2260250"/>
              <a:gd name="connsiteY66" fmla="*/ 6042016 h 6278176"/>
              <a:gd name="connsiteX67" fmla="*/ 1701956 w 2260250"/>
              <a:gd name="connsiteY67" fmla="*/ 6103063 h 6278176"/>
              <a:gd name="connsiteX68" fmla="*/ 1750663 w 2260250"/>
              <a:gd name="connsiteY68" fmla="*/ 6097433 h 6278176"/>
              <a:gd name="connsiteX69" fmla="*/ 1784434 w 2260250"/>
              <a:gd name="connsiteY69" fmla="*/ 6130122 h 6278176"/>
              <a:gd name="connsiteX70" fmla="*/ 1814091 w 2260250"/>
              <a:gd name="connsiteY70" fmla="*/ 6214981 h 6278176"/>
              <a:gd name="connsiteX71" fmla="*/ 2003292 w 2260250"/>
              <a:gd name="connsiteY71" fmla="*/ 6277543 h 6278176"/>
              <a:gd name="connsiteX72" fmla="*/ 2260250 w 2260250"/>
              <a:gd name="connsiteY72" fmla="*/ 6238794 h 6278176"/>
              <a:gd name="connsiteX73" fmla="*/ 2161104 w 2260250"/>
              <a:gd name="connsiteY73" fmla="*/ 6110638 h 6278176"/>
              <a:gd name="connsiteX74" fmla="*/ 1958915 w 2260250"/>
              <a:gd name="connsiteY74" fmla="*/ 5863206 h 6278176"/>
              <a:gd name="connsiteX75" fmla="*/ 1973202 w 2260250"/>
              <a:gd name="connsiteY75" fmla="*/ 5840260 h 6278176"/>
              <a:gd name="connsiteX76" fmla="*/ 1912588 w 2260250"/>
              <a:gd name="connsiteY76" fmla="*/ 5609495 h 6278176"/>
              <a:gd name="connsiteX77" fmla="*/ 1920165 w 2260250"/>
              <a:gd name="connsiteY77" fmla="*/ 5515543 h 6278176"/>
              <a:gd name="connsiteX78" fmla="*/ 1808678 w 2260250"/>
              <a:gd name="connsiteY78" fmla="*/ 5029335 h 6278176"/>
              <a:gd name="connsiteX79" fmla="*/ 1775558 w 2260250"/>
              <a:gd name="connsiteY79" fmla="*/ 4810261 h 6278176"/>
              <a:gd name="connsiteX80" fmla="*/ 1697626 w 2260250"/>
              <a:gd name="connsiteY80" fmla="*/ 4491605 h 6278176"/>
              <a:gd name="connsiteX81" fmla="*/ 1610386 w 2260250"/>
              <a:gd name="connsiteY81" fmla="*/ 4318857 h 6278176"/>
              <a:gd name="connsiteX82" fmla="*/ 1585058 w 2260250"/>
              <a:gd name="connsiteY82" fmla="*/ 4137666 h 6278176"/>
              <a:gd name="connsiteX83" fmla="*/ 1590686 w 2260250"/>
              <a:gd name="connsiteY83" fmla="*/ 3883305 h 6278176"/>
              <a:gd name="connsiteX84" fmla="*/ 1503446 w 2260250"/>
              <a:gd name="connsiteY84" fmla="*/ 3304661 h 6278176"/>
              <a:gd name="connsiteX85" fmla="*/ 1528341 w 2260250"/>
              <a:gd name="connsiteY85" fmla="*/ 3305094 h 6278176"/>
              <a:gd name="connsiteX86" fmla="*/ 1538514 w 2260250"/>
              <a:gd name="connsiteY86" fmla="*/ 3324576 h 6278176"/>
              <a:gd name="connsiteX87" fmla="*/ 1661258 w 2260250"/>
              <a:gd name="connsiteY87" fmla="*/ 3295786 h 6278176"/>
              <a:gd name="connsiteX88" fmla="*/ 1939648 w 2260250"/>
              <a:gd name="connsiteY88" fmla="*/ 3204649 h 6278176"/>
              <a:gd name="connsiteX89" fmla="*/ 1823400 w 2260250"/>
              <a:gd name="connsiteY89" fmla="*/ 2728183 h 6278176"/>
              <a:gd name="connsiteX90" fmla="*/ 1989437 w 2260250"/>
              <a:gd name="connsiteY90" fmla="*/ 2342852 h 6278176"/>
              <a:gd name="connsiteX91" fmla="*/ 2054813 w 2260250"/>
              <a:gd name="connsiteY91" fmla="*/ 2133519 h 6278176"/>
              <a:gd name="connsiteX92" fmla="*/ 2014765 w 2260250"/>
              <a:gd name="connsiteY92" fmla="*/ 1942370 h 6278176"/>
              <a:gd name="connsiteX93" fmla="*/ 1800885 w 2260250"/>
              <a:gd name="connsiteY93" fmla="*/ 1516992 h 6278176"/>
              <a:gd name="connsiteX94" fmla="*/ 1707584 w 2260250"/>
              <a:gd name="connsiteY94" fmla="*/ 1286226 h 6278176"/>
              <a:gd name="connsiteX95" fmla="*/ 1690482 w 2260250"/>
              <a:gd name="connsiteY95" fmla="*/ 1238168 h 6278176"/>
              <a:gd name="connsiteX96" fmla="*/ 1625106 w 2260250"/>
              <a:gd name="connsiteY96" fmla="*/ 1144650 h 6278176"/>
              <a:gd name="connsiteX97" fmla="*/ 1587656 w 2260250"/>
              <a:gd name="connsiteY97" fmla="*/ 1068234 h 6278176"/>
              <a:gd name="connsiteX98" fmla="*/ 1290000 w 2260250"/>
              <a:gd name="connsiteY98" fmla="*/ 1021692 h 6278176"/>
              <a:gd name="connsiteX99" fmla="*/ 1045164 w 2260250"/>
              <a:gd name="connsiteY99" fmla="*/ 982943 h 6278176"/>
              <a:gd name="connsiteX100" fmla="*/ 986065 w 2260250"/>
              <a:gd name="connsiteY100" fmla="*/ 892455 h 6278176"/>
              <a:gd name="connsiteX101" fmla="*/ 992344 w 2260250"/>
              <a:gd name="connsiteY101" fmla="*/ 675977 h 6278176"/>
              <a:gd name="connsiteX102" fmla="*/ 1045164 w 2260250"/>
              <a:gd name="connsiteY102" fmla="*/ 649999 h 6278176"/>
              <a:gd name="connsiteX103" fmla="*/ 1068110 w 2260250"/>
              <a:gd name="connsiteY103" fmla="*/ 527258 h 6278176"/>
              <a:gd name="connsiteX104" fmla="*/ 1035250 w 2260250"/>
              <a:gd name="connsiteY104" fmla="*/ 465029 h 6278176"/>
              <a:gd name="connsiteX105" fmla="*/ 1042460 w 2260250"/>
              <a:gd name="connsiteY105" fmla="*/ 302859 h 6278176"/>
              <a:gd name="connsiteX106" fmla="*/ 1016466 w 2260250"/>
              <a:gd name="connsiteY106" fmla="*/ 173138 h 6278176"/>
              <a:gd name="connsiteX107" fmla="*/ 925123 w 2260250"/>
              <a:gd name="connsiteY107" fmla="*/ 81481 h 6278176"/>
              <a:gd name="connsiteX108" fmla="*/ 861535 w 2260250"/>
              <a:gd name="connsiteY108" fmla="*/ 33406 h 6278176"/>
              <a:gd name="connsiteX109" fmla="*/ 831694 w 2260250"/>
              <a:gd name="connsiteY109" fmla="*/ 3922 h 6278176"/>
              <a:gd name="connsiteX110" fmla="*/ 715174 w 2260250"/>
              <a:gd name="connsiteY110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8456 w 2260250"/>
              <a:gd name="connsiteY39" fmla="*/ 4642707 h 6278176"/>
              <a:gd name="connsiteX40" fmla="*/ 362827 w 2260250"/>
              <a:gd name="connsiteY40" fmla="*/ 5081723 h 6278176"/>
              <a:gd name="connsiteX41" fmla="*/ 379063 w 2260250"/>
              <a:gd name="connsiteY41" fmla="*/ 5469001 h 6278176"/>
              <a:gd name="connsiteX42" fmla="*/ 411967 w 2260250"/>
              <a:gd name="connsiteY42" fmla="*/ 5608846 h 6278176"/>
              <a:gd name="connsiteX43" fmla="*/ 504403 w 2260250"/>
              <a:gd name="connsiteY43" fmla="*/ 5804323 h 6278176"/>
              <a:gd name="connsiteX44" fmla="*/ 411968 w 2260250"/>
              <a:gd name="connsiteY44" fmla="*/ 5926417 h 6278176"/>
              <a:gd name="connsiteX45" fmla="*/ 330788 w 2260250"/>
              <a:gd name="connsiteY45" fmla="*/ 6048293 h 6278176"/>
              <a:gd name="connsiteX46" fmla="*/ 291823 w 2260250"/>
              <a:gd name="connsiteY46" fmla="*/ 6114320 h 6278176"/>
              <a:gd name="connsiteX47" fmla="*/ 280999 w 2260250"/>
              <a:gd name="connsiteY47" fmla="*/ 6141812 h 6278176"/>
              <a:gd name="connsiteX48" fmla="*/ 468900 w 2260250"/>
              <a:gd name="connsiteY48" fmla="*/ 6179262 h 6278176"/>
              <a:gd name="connsiteX49" fmla="*/ 475179 w 2260250"/>
              <a:gd name="connsiteY49" fmla="*/ 6195714 h 6278176"/>
              <a:gd name="connsiteX50" fmla="*/ 695769 w 2260250"/>
              <a:gd name="connsiteY50" fmla="*/ 6095487 h 6278176"/>
              <a:gd name="connsiteX51" fmla="*/ 709407 w 2260250"/>
              <a:gd name="connsiteY51" fmla="*/ 5996989 h 6278176"/>
              <a:gd name="connsiteX52" fmla="*/ 873930 w 2260250"/>
              <a:gd name="connsiteY52" fmla="*/ 5927283 h 6278176"/>
              <a:gd name="connsiteX53" fmla="*/ 844489 w 2260250"/>
              <a:gd name="connsiteY53" fmla="*/ 5748905 h 6278176"/>
              <a:gd name="connsiteX54" fmla="*/ 885837 w 2260250"/>
              <a:gd name="connsiteY54" fmla="*/ 5563168 h 6278176"/>
              <a:gd name="connsiteX55" fmla="*/ 789503 w 2260250"/>
              <a:gd name="connsiteY55" fmla="*/ 5349289 h 6278176"/>
              <a:gd name="connsiteX56" fmla="*/ 775650 w 2260250"/>
              <a:gd name="connsiteY56" fmla="*/ 4997079 h 6278176"/>
              <a:gd name="connsiteX57" fmla="*/ 778896 w 2260250"/>
              <a:gd name="connsiteY57" fmla="*/ 4725834 h 6278176"/>
              <a:gd name="connsiteX58" fmla="*/ 823708 w 2260250"/>
              <a:gd name="connsiteY58" fmla="*/ 3879192 h 6278176"/>
              <a:gd name="connsiteX59" fmla="*/ 882589 w 2260250"/>
              <a:gd name="connsiteY59" fmla="*/ 3551661 h 6278176"/>
              <a:gd name="connsiteX60" fmla="*/ 1010094 w 2260250"/>
              <a:gd name="connsiteY60" fmla="*/ 4007780 h 6278176"/>
              <a:gd name="connsiteX61" fmla="*/ 1266836 w 2260250"/>
              <a:gd name="connsiteY61" fmla="*/ 5009420 h 6278176"/>
              <a:gd name="connsiteX62" fmla="*/ 1427246 w 2260250"/>
              <a:gd name="connsiteY62" fmla="*/ 5499308 h 6278176"/>
              <a:gd name="connsiteX63" fmla="*/ 1592634 w 2260250"/>
              <a:gd name="connsiteY63" fmla="*/ 5830301 h 6278176"/>
              <a:gd name="connsiteX64" fmla="*/ 1594150 w 2260250"/>
              <a:gd name="connsiteY64" fmla="*/ 5909964 h 6278176"/>
              <a:gd name="connsiteX65" fmla="*/ 1583759 w 2260250"/>
              <a:gd name="connsiteY65" fmla="*/ 6042016 h 6278176"/>
              <a:gd name="connsiteX66" fmla="*/ 1701956 w 2260250"/>
              <a:gd name="connsiteY66" fmla="*/ 6103063 h 6278176"/>
              <a:gd name="connsiteX67" fmla="*/ 1750663 w 2260250"/>
              <a:gd name="connsiteY67" fmla="*/ 6097433 h 6278176"/>
              <a:gd name="connsiteX68" fmla="*/ 1784434 w 2260250"/>
              <a:gd name="connsiteY68" fmla="*/ 6130122 h 6278176"/>
              <a:gd name="connsiteX69" fmla="*/ 1814091 w 2260250"/>
              <a:gd name="connsiteY69" fmla="*/ 6214981 h 6278176"/>
              <a:gd name="connsiteX70" fmla="*/ 2003292 w 2260250"/>
              <a:gd name="connsiteY70" fmla="*/ 6277543 h 6278176"/>
              <a:gd name="connsiteX71" fmla="*/ 2260250 w 2260250"/>
              <a:gd name="connsiteY71" fmla="*/ 6238794 h 6278176"/>
              <a:gd name="connsiteX72" fmla="*/ 2161104 w 2260250"/>
              <a:gd name="connsiteY72" fmla="*/ 6110638 h 6278176"/>
              <a:gd name="connsiteX73" fmla="*/ 1958915 w 2260250"/>
              <a:gd name="connsiteY73" fmla="*/ 5863206 h 6278176"/>
              <a:gd name="connsiteX74" fmla="*/ 1973202 w 2260250"/>
              <a:gd name="connsiteY74" fmla="*/ 5840260 h 6278176"/>
              <a:gd name="connsiteX75" fmla="*/ 1912588 w 2260250"/>
              <a:gd name="connsiteY75" fmla="*/ 5609495 h 6278176"/>
              <a:gd name="connsiteX76" fmla="*/ 1920165 w 2260250"/>
              <a:gd name="connsiteY76" fmla="*/ 5515543 h 6278176"/>
              <a:gd name="connsiteX77" fmla="*/ 1808678 w 2260250"/>
              <a:gd name="connsiteY77" fmla="*/ 5029335 h 6278176"/>
              <a:gd name="connsiteX78" fmla="*/ 1775558 w 2260250"/>
              <a:gd name="connsiteY78" fmla="*/ 4810261 h 6278176"/>
              <a:gd name="connsiteX79" fmla="*/ 1697626 w 2260250"/>
              <a:gd name="connsiteY79" fmla="*/ 4491605 h 6278176"/>
              <a:gd name="connsiteX80" fmla="*/ 1610386 w 2260250"/>
              <a:gd name="connsiteY80" fmla="*/ 4318857 h 6278176"/>
              <a:gd name="connsiteX81" fmla="*/ 1585058 w 2260250"/>
              <a:gd name="connsiteY81" fmla="*/ 4137666 h 6278176"/>
              <a:gd name="connsiteX82" fmla="*/ 1590686 w 2260250"/>
              <a:gd name="connsiteY82" fmla="*/ 3883305 h 6278176"/>
              <a:gd name="connsiteX83" fmla="*/ 1503446 w 2260250"/>
              <a:gd name="connsiteY83" fmla="*/ 3304661 h 6278176"/>
              <a:gd name="connsiteX84" fmla="*/ 1528341 w 2260250"/>
              <a:gd name="connsiteY84" fmla="*/ 3305094 h 6278176"/>
              <a:gd name="connsiteX85" fmla="*/ 1538514 w 2260250"/>
              <a:gd name="connsiteY85" fmla="*/ 3324576 h 6278176"/>
              <a:gd name="connsiteX86" fmla="*/ 1661258 w 2260250"/>
              <a:gd name="connsiteY86" fmla="*/ 3295786 h 6278176"/>
              <a:gd name="connsiteX87" fmla="*/ 1939648 w 2260250"/>
              <a:gd name="connsiteY87" fmla="*/ 3204649 h 6278176"/>
              <a:gd name="connsiteX88" fmla="*/ 1823400 w 2260250"/>
              <a:gd name="connsiteY88" fmla="*/ 2728183 h 6278176"/>
              <a:gd name="connsiteX89" fmla="*/ 1989437 w 2260250"/>
              <a:gd name="connsiteY89" fmla="*/ 2342852 h 6278176"/>
              <a:gd name="connsiteX90" fmla="*/ 2054813 w 2260250"/>
              <a:gd name="connsiteY90" fmla="*/ 2133519 h 6278176"/>
              <a:gd name="connsiteX91" fmla="*/ 2014765 w 2260250"/>
              <a:gd name="connsiteY91" fmla="*/ 1942370 h 6278176"/>
              <a:gd name="connsiteX92" fmla="*/ 1800885 w 2260250"/>
              <a:gd name="connsiteY92" fmla="*/ 1516992 h 6278176"/>
              <a:gd name="connsiteX93" fmla="*/ 1707584 w 2260250"/>
              <a:gd name="connsiteY93" fmla="*/ 1286226 h 6278176"/>
              <a:gd name="connsiteX94" fmla="*/ 1690482 w 2260250"/>
              <a:gd name="connsiteY94" fmla="*/ 1238168 h 6278176"/>
              <a:gd name="connsiteX95" fmla="*/ 1625106 w 2260250"/>
              <a:gd name="connsiteY95" fmla="*/ 1144650 h 6278176"/>
              <a:gd name="connsiteX96" fmla="*/ 1587656 w 2260250"/>
              <a:gd name="connsiteY96" fmla="*/ 1068234 h 6278176"/>
              <a:gd name="connsiteX97" fmla="*/ 1290000 w 2260250"/>
              <a:gd name="connsiteY97" fmla="*/ 1021692 h 6278176"/>
              <a:gd name="connsiteX98" fmla="*/ 1045164 w 2260250"/>
              <a:gd name="connsiteY98" fmla="*/ 982943 h 6278176"/>
              <a:gd name="connsiteX99" fmla="*/ 986065 w 2260250"/>
              <a:gd name="connsiteY99" fmla="*/ 892455 h 6278176"/>
              <a:gd name="connsiteX100" fmla="*/ 992344 w 2260250"/>
              <a:gd name="connsiteY100" fmla="*/ 675977 h 6278176"/>
              <a:gd name="connsiteX101" fmla="*/ 1045164 w 2260250"/>
              <a:gd name="connsiteY101" fmla="*/ 649999 h 6278176"/>
              <a:gd name="connsiteX102" fmla="*/ 1068110 w 2260250"/>
              <a:gd name="connsiteY102" fmla="*/ 527258 h 6278176"/>
              <a:gd name="connsiteX103" fmla="*/ 1035250 w 2260250"/>
              <a:gd name="connsiteY103" fmla="*/ 465029 h 6278176"/>
              <a:gd name="connsiteX104" fmla="*/ 1042460 w 2260250"/>
              <a:gd name="connsiteY104" fmla="*/ 302859 h 6278176"/>
              <a:gd name="connsiteX105" fmla="*/ 1016466 w 2260250"/>
              <a:gd name="connsiteY105" fmla="*/ 173138 h 6278176"/>
              <a:gd name="connsiteX106" fmla="*/ 925123 w 2260250"/>
              <a:gd name="connsiteY106" fmla="*/ 81481 h 6278176"/>
              <a:gd name="connsiteX107" fmla="*/ 861535 w 2260250"/>
              <a:gd name="connsiteY107" fmla="*/ 33406 h 6278176"/>
              <a:gd name="connsiteX108" fmla="*/ 831694 w 2260250"/>
              <a:gd name="connsiteY108" fmla="*/ 3922 h 6278176"/>
              <a:gd name="connsiteX109" fmla="*/ 715174 w 2260250"/>
              <a:gd name="connsiteY109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54601 w 2260250"/>
              <a:gd name="connsiteY38" fmla="*/ 4518016 h 6278176"/>
              <a:gd name="connsiteX39" fmla="*/ 362827 w 2260250"/>
              <a:gd name="connsiteY39" fmla="*/ 5081723 h 6278176"/>
              <a:gd name="connsiteX40" fmla="*/ 379063 w 2260250"/>
              <a:gd name="connsiteY40" fmla="*/ 5469001 h 6278176"/>
              <a:gd name="connsiteX41" fmla="*/ 411967 w 2260250"/>
              <a:gd name="connsiteY41" fmla="*/ 5608846 h 6278176"/>
              <a:gd name="connsiteX42" fmla="*/ 504403 w 2260250"/>
              <a:gd name="connsiteY42" fmla="*/ 5804323 h 6278176"/>
              <a:gd name="connsiteX43" fmla="*/ 411968 w 2260250"/>
              <a:gd name="connsiteY43" fmla="*/ 5926417 h 6278176"/>
              <a:gd name="connsiteX44" fmla="*/ 330788 w 2260250"/>
              <a:gd name="connsiteY44" fmla="*/ 6048293 h 6278176"/>
              <a:gd name="connsiteX45" fmla="*/ 291823 w 2260250"/>
              <a:gd name="connsiteY45" fmla="*/ 6114320 h 6278176"/>
              <a:gd name="connsiteX46" fmla="*/ 280999 w 2260250"/>
              <a:gd name="connsiteY46" fmla="*/ 6141812 h 6278176"/>
              <a:gd name="connsiteX47" fmla="*/ 468900 w 2260250"/>
              <a:gd name="connsiteY47" fmla="*/ 6179262 h 6278176"/>
              <a:gd name="connsiteX48" fmla="*/ 475179 w 2260250"/>
              <a:gd name="connsiteY48" fmla="*/ 6195714 h 6278176"/>
              <a:gd name="connsiteX49" fmla="*/ 695769 w 2260250"/>
              <a:gd name="connsiteY49" fmla="*/ 6095487 h 6278176"/>
              <a:gd name="connsiteX50" fmla="*/ 709407 w 2260250"/>
              <a:gd name="connsiteY50" fmla="*/ 5996989 h 6278176"/>
              <a:gd name="connsiteX51" fmla="*/ 873930 w 2260250"/>
              <a:gd name="connsiteY51" fmla="*/ 5927283 h 6278176"/>
              <a:gd name="connsiteX52" fmla="*/ 844489 w 2260250"/>
              <a:gd name="connsiteY52" fmla="*/ 5748905 h 6278176"/>
              <a:gd name="connsiteX53" fmla="*/ 885837 w 2260250"/>
              <a:gd name="connsiteY53" fmla="*/ 5563168 h 6278176"/>
              <a:gd name="connsiteX54" fmla="*/ 789503 w 2260250"/>
              <a:gd name="connsiteY54" fmla="*/ 5349289 h 6278176"/>
              <a:gd name="connsiteX55" fmla="*/ 775650 w 2260250"/>
              <a:gd name="connsiteY55" fmla="*/ 4997079 h 6278176"/>
              <a:gd name="connsiteX56" fmla="*/ 778896 w 2260250"/>
              <a:gd name="connsiteY56" fmla="*/ 4725834 h 6278176"/>
              <a:gd name="connsiteX57" fmla="*/ 823708 w 2260250"/>
              <a:gd name="connsiteY57" fmla="*/ 3879192 h 6278176"/>
              <a:gd name="connsiteX58" fmla="*/ 882589 w 2260250"/>
              <a:gd name="connsiteY58" fmla="*/ 3551661 h 6278176"/>
              <a:gd name="connsiteX59" fmla="*/ 1010094 w 2260250"/>
              <a:gd name="connsiteY59" fmla="*/ 4007780 h 6278176"/>
              <a:gd name="connsiteX60" fmla="*/ 1266836 w 2260250"/>
              <a:gd name="connsiteY60" fmla="*/ 5009420 h 6278176"/>
              <a:gd name="connsiteX61" fmla="*/ 1427246 w 2260250"/>
              <a:gd name="connsiteY61" fmla="*/ 5499308 h 6278176"/>
              <a:gd name="connsiteX62" fmla="*/ 1592634 w 2260250"/>
              <a:gd name="connsiteY62" fmla="*/ 5830301 h 6278176"/>
              <a:gd name="connsiteX63" fmla="*/ 1594150 w 2260250"/>
              <a:gd name="connsiteY63" fmla="*/ 5909964 h 6278176"/>
              <a:gd name="connsiteX64" fmla="*/ 1583759 w 2260250"/>
              <a:gd name="connsiteY64" fmla="*/ 6042016 h 6278176"/>
              <a:gd name="connsiteX65" fmla="*/ 1701956 w 2260250"/>
              <a:gd name="connsiteY65" fmla="*/ 6103063 h 6278176"/>
              <a:gd name="connsiteX66" fmla="*/ 1750663 w 2260250"/>
              <a:gd name="connsiteY66" fmla="*/ 6097433 h 6278176"/>
              <a:gd name="connsiteX67" fmla="*/ 1784434 w 2260250"/>
              <a:gd name="connsiteY67" fmla="*/ 6130122 h 6278176"/>
              <a:gd name="connsiteX68" fmla="*/ 1814091 w 2260250"/>
              <a:gd name="connsiteY68" fmla="*/ 6214981 h 6278176"/>
              <a:gd name="connsiteX69" fmla="*/ 2003292 w 2260250"/>
              <a:gd name="connsiteY69" fmla="*/ 6277543 h 6278176"/>
              <a:gd name="connsiteX70" fmla="*/ 2260250 w 2260250"/>
              <a:gd name="connsiteY70" fmla="*/ 6238794 h 6278176"/>
              <a:gd name="connsiteX71" fmla="*/ 2161104 w 2260250"/>
              <a:gd name="connsiteY71" fmla="*/ 6110638 h 6278176"/>
              <a:gd name="connsiteX72" fmla="*/ 1958915 w 2260250"/>
              <a:gd name="connsiteY72" fmla="*/ 5863206 h 6278176"/>
              <a:gd name="connsiteX73" fmla="*/ 1973202 w 2260250"/>
              <a:gd name="connsiteY73" fmla="*/ 5840260 h 6278176"/>
              <a:gd name="connsiteX74" fmla="*/ 1912588 w 2260250"/>
              <a:gd name="connsiteY74" fmla="*/ 5609495 h 6278176"/>
              <a:gd name="connsiteX75" fmla="*/ 1920165 w 2260250"/>
              <a:gd name="connsiteY75" fmla="*/ 5515543 h 6278176"/>
              <a:gd name="connsiteX76" fmla="*/ 1808678 w 2260250"/>
              <a:gd name="connsiteY76" fmla="*/ 5029335 h 6278176"/>
              <a:gd name="connsiteX77" fmla="*/ 1775558 w 2260250"/>
              <a:gd name="connsiteY77" fmla="*/ 4810261 h 6278176"/>
              <a:gd name="connsiteX78" fmla="*/ 1697626 w 2260250"/>
              <a:gd name="connsiteY78" fmla="*/ 4491605 h 6278176"/>
              <a:gd name="connsiteX79" fmla="*/ 1610386 w 2260250"/>
              <a:gd name="connsiteY79" fmla="*/ 4318857 h 6278176"/>
              <a:gd name="connsiteX80" fmla="*/ 1585058 w 2260250"/>
              <a:gd name="connsiteY80" fmla="*/ 4137666 h 6278176"/>
              <a:gd name="connsiteX81" fmla="*/ 1590686 w 2260250"/>
              <a:gd name="connsiteY81" fmla="*/ 3883305 h 6278176"/>
              <a:gd name="connsiteX82" fmla="*/ 1503446 w 2260250"/>
              <a:gd name="connsiteY82" fmla="*/ 3304661 h 6278176"/>
              <a:gd name="connsiteX83" fmla="*/ 1528341 w 2260250"/>
              <a:gd name="connsiteY83" fmla="*/ 3305094 h 6278176"/>
              <a:gd name="connsiteX84" fmla="*/ 1538514 w 2260250"/>
              <a:gd name="connsiteY84" fmla="*/ 3324576 h 6278176"/>
              <a:gd name="connsiteX85" fmla="*/ 1661258 w 2260250"/>
              <a:gd name="connsiteY85" fmla="*/ 3295786 h 6278176"/>
              <a:gd name="connsiteX86" fmla="*/ 1939648 w 2260250"/>
              <a:gd name="connsiteY86" fmla="*/ 3204649 h 6278176"/>
              <a:gd name="connsiteX87" fmla="*/ 1823400 w 2260250"/>
              <a:gd name="connsiteY87" fmla="*/ 2728183 h 6278176"/>
              <a:gd name="connsiteX88" fmla="*/ 1989437 w 2260250"/>
              <a:gd name="connsiteY88" fmla="*/ 2342852 h 6278176"/>
              <a:gd name="connsiteX89" fmla="*/ 2054813 w 2260250"/>
              <a:gd name="connsiteY89" fmla="*/ 2133519 h 6278176"/>
              <a:gd name="connsiteX90" fmla="*/ 2014765 w 2260250"/>
              <a:gd name="connsiteY90" fmla="*/ 1942370 h 6278176"/>
              <a:gd name="connsiteX91" fmla="*/ 1800885 w 2260250"/>
              <a:gd name="connsiteY91" fmla="*/ 1516992 h 6278176"/>
              <a:gd name="connsiteX92" fmla="*/ 1707584 w 2260250"/>
              <a:gd name="connsiteY92" fmla="*/ 1286226 h 6278176"/>
              <a:gd name="connsiteX93" fmla="*/ 1690482 w 2260250"/>
              <a:gd name="connsiteY93" fmla="*/ 1238168 h 6278176"/>
              <a:gd name="connsiteX94" fmla="*/ 1625106 w 2260250"/>
              <a:gd name="connsiteY94" fmla="*/ 1144650 h 6278176"/>
              <a:gd name="connsiteX95" fmla="*/ 1587656 w 2260250"/>
              <a:gd name="connsiteY95" fmla="*/ 1068234 h 6278176"/>
              <a:gd name="connsiteX96" fmla="*/ 1290000 w 2260250"/>
              <a:gd name="connsiteY96" fmla="*/ 1021692 h 6278176"/>
              <a:gd name="connsiteX97" fmla="*/ 1045164 w 2260250"/>
              <a:gd name="connsiteY97" fmla="*/ 982943 h 6278176"/>
              <a:gd name="connsiteX98" fmla="*/ 986065 w 2260250"/>
              <a:gd name="connsiteY98" fmla="*/ 892455 h 6278176"/>
              <a:gd name="connsiteX99" fmla="*/ 992344 w 2260250"/>
              <a:gd name="connsiteY99" fmla="*/ 675977 h 6278176"/>
              <a:gd name="connsiteX100" fmla="*/ 1045164 w 2260250"/>
              <a:gd name="connsiteY100" fmla="*/ 649999 h 6278176"/>
              <a:gd name="connsiteX101" fmla="*/ 1068110 w 2260250"/>
              <a:gd name="connsiteY101" fmla="*/ 527258 h 6278176"/>
              <a:gd name="connsiteX102" fmla="*/ 1035250 w 2260250"/>
              <a:gd name="connsiteY102" fmla="*/ 465029 h 6278176"/>
              <a:gd name="connsiteX103" fmla="*/ 1042460 w 2260250"/>
              <a:gd name="connsiteY103" fmla="*/ 302859 h 6278176"/>
              <a:gd name="connsiteX104" fmla="*/ 1016466 w 2260250"/>
              <a:gd name="connsiteY104" fmla="*/ 173138 h 6278176"/>
              <a:gd name="connsiteX105" fmla="*/ 925123 w 2260250"/>
              <a:gd name="connsiteY105" fmla="*/ 81481 h 6278176"/>
              <a:gd name="connsiteX106" fmla="*/ 861535 w 2260250"/>
              <a:gd name="connsiteY106" fmla="*/ 33406 h 6278176"/>
              <a:gd name="connsiteX107" fmla="*/ 831694 w 2260250"/>
              <a:gd name="connsiteY107" fmla="*/ 3922 h 6278176"/>
              <a:gd name="connsiteX108" fmla="*/ 715174 w 2260250"/>
              <a:gd name="connsiteY108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0746 w 2260250"/>
              <a:gd name="connsiteY37" fmla="*/ 4476452 h 6278176"/>
              <a:gd name="connsiteX38" fmla="*/ 342695 w 2260250"/>
              <a:gd name="connsiteY38" fmla="*/ 4594216 h 6278176"/>
              <a:gd name="connsiteX39" fmla="*/ 362827 w 2260250"/>
              <a:gd name="connsiteY39" fmla="*/ 5081723 h 6278176"/>
              <a:gd name="connsiteX40" fmla="*/ 379063 w 2260250"/>
              <a:gd name="connsiteY40" fmla="*/ 5469001 h 6278176"/>
              <a:gd name="connsiteX41" fmla="*/ 411967 w 2260250"/>
              <a:gd name="connsiteY41" fmla="*/ 5608846 h 6278176"/>
              <a:gd name="connsiteX42" fmla="*/ 504403 w 2260250"/>
              <a:gd name="connsiteY42" fmla="*/ 5804323 h 6278176"/>
              <a:gd name="connsiteX43" fmla="*/ 411968 w 2260250"/>
              <a:gd name="connsiteY43" fmla="*/ 5926417 h 6278176"/>
              <a:gd name="connsiteX44" fmla="*/ 330788 w 2260250"/>
              <a:gd name="connsiteY44" fmla="*/ 6048293 h 6278176"/>
              <a:gd name="connsiteX45" fmla="*/ 291823 w 2260250"/>
              <a:gd name="connsiteY45" fmla="*/ 6114320 h 6278176"/>
              <a:gd name="connsiteX46" fmla="*/ 280999 w 2260250"/>
              <a:gd name="connsiteY46" fmla="*/ 6141812 h 6278176"/>
              <a:gd name="connsiteX47" fmla="*/ 468900 w 2260250"/>
              <a:gd name="connsiteY47" fmla="*/ 6179262 h 6278176"/>
              <a:gd name="connsiteX48" fmla="*/ 475179 w 2260250"/>
              <a:gd name="connsiteY48" fmla="*/ 6195714 h 6278176"/>
              <a:gd name="connsiteX49" fmla="*/ 695769 w 2260250"/>
              <a:gd name="connsiteY49" fmla="*/ 6095487 h 6278176"/>
              <a:gd name="connsiteX50" fmla="*/ 709407 w 2260250"/>
              <a:gd name="connsiteY50" fmla="*/ 5996989 h 6278176"/>
              <a:gd name="connsiteX51" fmla="*/ 873930 w 2260250"/>
              <a:gd name="connsiteY51" fmla="*/ 5927283 h 6278176"/>
              <a:gd name="connsiteX52" fmla="*/ 844489 w 2260250"/>
              <a:gd name="connsiteY52" fmla="*/ 5748905 h 6278176"/>
              <a:gd name="connsiteX53" fmla="*/ 885837 w 2260250"/>
              <a:gd name="connsiteY53" fmla="*/ 5563168 h 6278176"/>
              <a:gd name="connsiteX54" fmla="*/ 789503 w 2260250"/>
              <a:gd name="connsiteY54" fmla="*/ 5349289 h 6278176"/>
              <a:gd name="connsiteX55" fmla="*/ 775650 w 2260250"/>
              <a:gd name="connsiteY55" fmla="*/ 4997079 h 6278176"/>
              <a:gd name="connsiteX56" fmla="*/ 778896 w 2260250"/>
              <a:gd name="connsiteY56" fmla="*/ 4725834 h 6278176"/>
              <a:gd name="connsiteX57" fmla="*/ 823708 w 2260250"/>
              <a:gd name="connsiteY57" fmla="*/ 3879192 h 6278176"/>
              <a:gd name="connsiteX58" fmla="*/ 882589 w 2260250"/>
              <a:gd name="connsiteY58" fmla="*/ 3551661 h 6278176"/>
              <a:gd name="connsiteX59" fmla="*/ 1010094 w 2260250"/>
              <a:gd name="connsiteY59" fmla="*/ 4007780 h 6278176"/>
              <a:gd name="connsiteX60" fmla="*/ 1266836 w 2260250"/>
              <a:gd name="connsiteY60" fmla="*/ 5009420 h 6278176"/>
              <a:gd name="connsiteX61" fmla="*/ 1427246 w 2260250"/>
              <a:gd name="connsiteY61" fmla="*/ 5499308 h 6278176"/>
              <a:gd name="connsiteX62" fmla="*/ 1592634 w 2260250"/>
              <a:gd name="connsiteY62" fmla="*/ 5830301 h 6278176"/>
              <a:gd name="connsiteX63" fmla="*/ 1594150 w 2260250"/>
              <a:gd name="connsiteY63" fmla="*/ 5909964 h 6278176"/>
              <a:gd name="connsiteX64" fmla="*/ 1583759 w 2260250"/>
              <a:gd name="connsiteY64" fmla="*/ 6042016 h 6278176"/>
              <a:gd name="connsiteX65" fmla="*/ 1701956 w 2260250"/>
              <a:gd name="connsiteY65" fmla="*/ 6103063 h 6278176"/>
              <a:gd name="connsiteX66" fmla="*/ 1750663 w 2260250"/>
              <a:gd name="connsiteY66" fmla="*/ 6097433 h 6278176"/>
              <a:gd name="connsiteX67" fmla="*/ 1784434 w 2260250"/>
              <a:gd name="connsiteY67" fmla="*/ 6130122 h 6278176"/>
              <a:gd name="connsiteX68" fmla="*/ 1814091 w 2260250"/>
              <a:gd name="connsiteY68" fmla="*/ 6214981 h 6278176"/>
              <a:gd name="connsiteX69" fmla="*/ 2003292 w 2260250"/>
              <a:gd name="connsiteY69" fmla="*/ 6277543 h 6278176"/>
              <a:gd name="connsiteX70" fmla="*/ 2260250 w 2260250"/>
              <a:gd name="connsiteY70" fmla="*/ 6238794 h 6278176"/>
              <a:gd name="connsiteX71" fmla="*/ 2161104 w 2260250"/>
              <a:gd name="connsiteY71" fmla="*/ 6110638 h 6278176"/>
              <a:gd name="connsiteX72" fmla="*/ 1958915 w 2260250"/>
              <a:gd name="connsiteY72" fmla="*/ 5863206 h 6278176"/>
              <a:gd name="connsiteX73" fmla="*/ 1973202 w 2260250"/>
              <a:gd name="connsiteY73" fmla="*/ 5840260 h 6278176"/>
              <a:gd name="connsiteX74" fmla="*/ 1912588 w 2260250"/>
              <a:gd name="connsiteY74" fmla="*/ 5609495 h 6278176"/>
              <a:gd name="connsiteX75" fmla="*/ 1920165 w 2260250"/>
              <a:gd name="connsiteY75" fmla="*/ 5515543 h 6278176"/>
              <a:gd name="connsiteX76" fmla="*/ 1808678 w 2260250"/>
              <a:gd name="connsiteY76" fmla="*/ 5029335 h 6278176"/>
              <a:gd name="connsiteX77" fmla="*/ 1775558 w 2260250"/>
              <a:gd name="connsiteY77" fmla="*/ 4810261 h 6278176"/>
              <a:gd name="connsiteX78" fmla="*/ 1697626 w 2260250"/>
              <a:gd name="connsiteY78" fmla="*/ 4491605 h 6278176"/>
              <a:gd name="connsiteX79" fmla="*/ 1610386 w 2260250"/>
              <a:gd name="connsiteY79" fmla="*/ 4318857 h 6278176"/>
              <a:gd name="connsiteX80" fmla="*/ 1585058 w 2260250"/>
              <a:gd name="connsiteY80" fmla="*/ 4137666 h 6278176"/>
              <a:gd name="connsiteX81" fmla="*/ 1590686 w 2260250"/>
              <a:gd name="connsiteY81" fmla="*/ 3883305 h 6278176"/>
              <a:gd name="connsiteX82" fmla="*/ 1503446 w 2260250"/>
              <a:gd name="connsiteY82" fmla="*/ 3304661 h 6278176"/>
              <a:gd name="connsiteX83" fmla="*/ 1528341 w 2260250"/>
              <a:gd name="connsiteY83" fmla="*/ 3305094 h 6278176"/>
              <a:gd name="connsiteX84" fmla="*/ 1538514 w 2260250"/>
              <a:gd name="connsiteY84" fmla="*/ 3324576 h 6278176"/>
              <a:gd name="connsiteX85" fmla="*/ 1661258 w 2260250"/>
              <a:gd name="connsiteY85" fmla="*/ 3295786 h 6278176"/>
              <a:gd name="connsiteX86" fmla="*/ 1939648 w 2260250"/>
              <a:gd name="connsiteY86" fmla="*/ 3204649 h 6278176"/>
              <a:gd name="connsiteX87" fmla="*/ 1823400 w 2260250"/>
              <a:gd name="connsiteY87" fmla="*/ 2728183 h 6278176"/>
              <a:gd name="connsiteX88" fmla="*/ 1989437 w 2260250"/>
              <a:gd name="connsiteY88" fmla="*/ 2342852 h 6278176"/>
              <a:gd name="connsiteX89" fmla="*/ 2054813 w 2260250"/>
              <a:gd name="connsiteY89" fmla="*/ 2133519 h 6278176"/>
              <a:gd name="connsiteX90" fmla="*/ 2014765 w 2260250"/>
              <a:gd name="connsiteY90" fmla="*/ 1942370 h 6278176"/>
              <a:gd name="connsiteX91" fmla="*/ 1800885 w 2260250"/>
              <a:gd name="connsiteY91" fmla="*/ 1516992 h 6278176"/>
              <a:gd name="connsiteX92" fmla="*/ 1707584 w 2260250"/>
              <a:gd name="connsiteY92" fmla="*/ 1286226 h 6278176"/>
              <a:gd name="connsiteX93" fmla="*/ 1690482 w 2260250"/>
              <a:gd name="connsiteY93" fmla="*/ 1238168 h 6278176"/>
              <a:gd name="connsiteX94" fmla="*/ 1625106 w 2260250"/>
              <a:gd name="connsiteY94" fmla="*/ 1144650 h 6278176"/>
              <a:gd name="connsiteX95" fmla="*/ 1587656 w 2260250"/>
              <a:gd name="connsiteY95" fmla="*/ 1068234 h 6278176"/>
              <a:gd name="connsiteX96" fmla="*/ 1290000 w 2260250"/>
              <a:gd name="connsiteY96" fmla="*/ 1021692 h 6278176"/>
              <a:gd name="connsiteX97" fmla="*/ 1045164 w 2260250"/>
              <a:gd name="connsiteY97" fmla="*/ 982943 h 6278176"/>
              <a:gd name="connsiteX98" fmla="*/ 986065 w 2260250"/>
              <a:gd name="connsiteY98" fmla="*/ 892455 h 6278176"/>
              <a:gd name="connsiteX99" fmla="*/ 992344 w 2260250"/>
              <a:gd name="connsiteY99" fmla="*/ 675977 h 6278176"/>
              <a:gd name="connsiteX100" fmla="*/ 1045164 w 2260250"/>
              <a:gd name="connsiteY100" fmla="*/ 649999 h 6278176"/>
              <a:gd name="connsiteX101" fmla="*/ 1068110 w 2260250"/>
              <a:gd name="connsiteY101" fmla="*/ 527258 h 6278176"/>
              <a:gd name="connsiteX102" fmla="*/ 1035250 w 2260250"/>
              <a:gd name="connsiteY102" fmla="*/ 465029 h 6278176"/>
              <a:gd name="connsiteX103" fmla="*/ 1042460 w 2260250"/>
              <a:gd name="connsiteY103" fmla="*/ 302859 h 6278176"/>
              <a:gd name="connsiteX104" fmla="*/ 1016466 w 2260250"/>
              <a:gd name="connsiteY104" fmla="*/ 173138 h 6278176"/>
              <a:gd name="connsiteX105" fmla="*/ 925123 w 2260250"/>
              <a:gd name="connsiteY105" fmla="*/ 81481 h 6278176"/>
              <a:gd name="connsiteX106" fmla="*/ 861535 w 2260250"/>
              <a:gd name="connsiteY106" fmla="*/ 33406 h 6278176"/>
              <a:gd name="connsiteX107" fmla="*/ 831694 w 2260250"/>
              <a:gd name="connsiteY107" fmla="*/ 3922 h 6278176"/>
              <a:gd name="connsiteX108" fmla="*/ 715174 w 2260250"/>
              <a:gd name="connsiteY108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6892 w 2260250"/>
              <a:gd name="connsiteY36" fmla="*/ 4434889 h 6278176"/>
              <a:gd name="connsiteX37" fmla="*/ 342695 w 2260250"/>
              <a:gd name="connsiteY37" fmla="*/ 4594216 h 6278176"/>
              <a:gd name="connsiteX38" fmla="*/ 362827 w 2260250"/>
              <a:gd name="connsiteY38" fmla="*/ 5081723 h 6278176"/>
              <a:gd name="connsiteX39" fmla="*/ 379063 w 2260250"/>
              <a:gd name="connsiteY39" fmla="*/ 5469001 h 6278176"/>
              <a:gd name="connsiteX40" fmla="*/ 411967 w 2260250"/>
              <a:gd name="connsiteY40" fmla="*/ 5608846 h 6278176"/>
              <a:gd name="connsiteX41" fmla="*/ 504403 w 2260250"/>
              <a:gd name="connsiteY41" fmla="*/ 5804323 h 6278176"/>
              <a:gd name="connsiteX42" fmla="*/ 411968 w 2260250"/>
              <a:gd name="connsiteY42" fmla="*/ 5926417 h 6278176"/>
              <a:gd name="connsiteX43" fmla="*/ 330788 w 2260250"/>
              <a:gd name="connsiteY43" fmla="*/ 6048293 h 6278176"/>
              <a:gd name="connsiteX44" fmla="*/ 291823 w 2260250"/>
              <a:gd name="connsiteY44" fmla="*/ 6114320 h 6278176"/>
              <a:gd name="connsiteX45" fmla="*/ 280999 w 2260250"/>
              <a:gd name="connsiteY45" fmla="*/ 6141812 h 6278176"/>
              <a:gd name="connsiteX46" fmla="*/ 468900 w 2260250"/>
              <a:gd name="connsiteY46" fmla="*/ 6179262 h 6278176"/>
              <a:gd name="connsiteX47" fmla="*/ 475179 w 2260250"/>
              <a:gd name="connsiteY47" fmla="*/ 6195714 h 6278176"/>
              <a:gd name="connsiteX48" fmla="*/ 695769 w 2260250"/>
              <a:gd name="connsiteY48" fmla="*/ 6095487 h 6278176"/>
              <a:gd name="connsiteX49" fmla="*/ 709407 w 2260250"/>
              <a:gd name="connsiteY49" fmla="*/ 5996989 h 6278176"/>
              <a:gd name="connsiteX50" fmla="*/ 873930 w 2260250"/>
              <a:gd name="connsiteY50" fmla="*/ 5927283 h 6278176"/>
              <a:gd name="connsiteX51" fmla="*/ 844489 w 2260250"/>
              <a:gd name="connsiteY51" fmla="*/ 5748905 h 6278176"/>
              <a:gd name="connsiteX52" fmla="*/ 885837 w 2260250"/>
              <a:gd name="connsiteY52" fmla="*/ 5563168 h 6278176"/>
              <a:gd name="connsiteX53" fmla="*/ 789503 w 2260250"/>
              <a:gd name="connsiteY53" fmla="*/ 5349289 h 6278176"/>
              <a:gd name="connsiteX54" fmla="*/ 775650 w 2260250"/>
              <a:gd name="connsiteY54" fmla="*/ 4997079 h 6278176"/>
              <a:gd name="connsiteX55" fmla="*/ 778896 w 2260250"/>
              <a:gd name="connsiteY55" fmla="*/ 4725834 h 6278176"/>
              <a:gd name="connsiteX56" fmla="*/ 823708 w 2260250"/>
              <a:gd name="connsiteY56" fmla="*/ 3879192 h 6278176"/>
              <a:gd name="connsiteX57" fmla="*/ 882589 w 2260250"/>
              <a:gd name="connsiteY57" fmla="*/ 3551661 h 6278176"/>
              <a:gd name="connsiteX58" fmla="*/ 1010094 w 2260250"/>
              <a:gd name="connsiteY58" fmla="*/ 4007780 h 6278176"/>
              <a:gd name="connsiteX59" fmla="*/ 1266836 w 2260250"/>
              <a:gd name="connsiteY59" fmla="*/ 5009420 h 6278176"/>
              <a:gd name="connsiteX60" fmla="*/ 1427246 w 2260250"/>
              <a:gd name="connsiteY60" fmla="*/ 5499308 h 6278176"/>
              <a:gd name="connsiteX61" fmla="*/ 1592634 w 2260250"/>
              <a:gd name="connsiteY61" fmla="*/ 5830301 h 6278176"/>
              <a:gd name="connsiteX62" fmla="*/ 1594150 w 2260250"/>
              <a:gd name="connsiteY62" fmla="*/ 5909964 h 6278176"/>
              <a:gd name="connsiteX63" fmla="*/ 1583759 w 2260250"/>
              <a:gd name="connsiteY63" fmla="*/ 6042016 h 6278176"/>
              <a:gd name="connsiteX64" fmla="*/ 1701956 w 2260250"/>
              <a:gd name="connsiteY64" fmla="*/ 6103063 h 6278176"/>
              <a:gd name="connsiteX65" fmla="*/ 1750663 w 2260250"/>
              <a:gd name="connsiteY65" fmla="*/ 6097433 h 6278176"/>
              <a:gd name="connsiteX66" fmla="*/ 1784434 w 2260250"/>
              <a:gd name="connsiteY66" fmla="*/ 6130122 h 6278176"/>
              <a:gd name="connsiteX67" fmla="*/ 1814091 w 2260250"/>
              <a:gd name="connsiteY67" fmla="*/ 6214981 h 6278176"/>
              <a:gd name="connsiteX68" fmla="*/ 2003292 w 2260250"/>
              <a:gd name="connsiteY68" fmla="*/ 6277543 h 6278176"/>
              <a:gd name="connsiteX69" fmla="*/ 2260250 w 2260250"/>
              <a:gd name="connsiteY69" fmla="*/ 6238794 h 6278176"/>
              <a:gd name="connsiteX70" fmla="*/ 2161104 w 2260250"/>
              <a:gd name="connsiteY70" fmla="*/ 6110638 h 6278176"/>
              <a:gd name="connsiteX71" fmla="*/ 1958915 w 2260250"/>
              <a:gd name="connsiteY71" fmla="*/ 5863206 h 6278176"/>
              <a:gd name="connsiteX72" fmla="*/ 1973202 w 2260250"/>
              <a:gd name="connsiteY72" fmla="*/ 5840260 h 6278176"/>
              <a:gd name="connsiteX73" fmla="*/ 1912588 w 2260250"/>
              <a:gd name="connsiteY73" fmla="*/ 5609495 h 6278176"/>
              <a:gd name="connsiteX74" fmla="*/ 1920165 w 2260250"/>
              <a:gd name="connsiteY74" fmla="*/ 5515543 h 6278176"/>
              <a:gd name="connsiteX75" fmla="*/ 1808678 w 2260250"/>
              <a:gd name="connsiteY75" fmla="*/ 5029335 h 6278176"/>
              <a:gd name="connsiteX76" fmla="*/ 1775558 w 2260250"/>
              <a:gd name="connsiteY76" fmla="*/ 4810261 h 6278176"/>
              <a:gd name="connsiteX77" fmla="*/ 1697626 w 2260250"/>
              <a:gd name="connsiteY77" fmla="*/ 4491605 h 6278176"/>
              <a:gd name="connsiteX78" fmla="*/ 1610386 w 2260250"/>
              <a:gd name="connsiteY78" fmla="*/ 4318857 h 6278176"/>
              <a:gd name="connsiteX79" fmla="*/ 1585058 w 2260250"/>
              <a:gd name="connsiteY79" fmla="*/ 4137666 h 6278176"/>
              <a:gd name="connsiteX80" fmla="*/ 1590686 w 2260250"/>
              <a:gd name="connsiteY80" fmla="*/ 3883305 h 6278176"/>
              <a:gd name="connsiteX81" fmla="*/ 1503446 w 2260250"/>
              <a:gd name="connsiteY81" fmla="*/ 3304661 h 6278176"/>
              <a:gd name="connsiteX82" fmla="*/ 1528341 w 2260250"/>
              <a:gd name="connsiteY82" fmla="*/ 3305094 h 6278176"/>
              <a:gd name="connsiteX83" fmla="*/ 1538514 w 2260250"/>
              <a:gd name="connsiteY83" fmla="*/ 3324576 h 6278176"/>
              <a:gd name="connsiteX84" fmla="*/ 1661258 w 2260250"/>
              <a:gd name="connsiteY84" fmla="*/ 3295786 h 6278176"/>
              <a:gd name="connsiteX85" fmla="*/ 1939648 w 2260250"/>
              <a:gd name="connsiteY85" fmla="*/ 3204649 h 6278176"/>
              <a:gd name="connsiteX86" fmla="*/ 1823400 w 2260250"/>
              <a:gd name="connsiteY86" fmla="*/ 2728183 h 6278176"/>
              <a:gd name="connsiteX87" fmla="*/ 1989437 w 2260250"/>
              <a:gd name="connsiteY87" fmla="*/ 2342852 h 6278176"/>
              <a:gd name="connsiteX88" fmla="*/ 2054813 w 2260250"/>
              <a:gd name="connsiteY88" fmla="*/ 2133519 h 6278176"/>
              <a:gd name="connsiteX89" fmla="*/ 2014765 w 2260250"/>
              <a:gd name="connsiteY89" fmla="*/ 1942370 h 6278176"/>
              <a:gd name="connsiteX90" fmla="*/ 1800885 w 2260250"/>
              <a:gd name="connsiteY90" fmla="*/ 1516992 h 6278176"/>
              <a:gd name="connsiteX91" fmla="*/ 1707584 w 2260250"/>
              <a:gd name="connsiteY91" fmla="*/ 1286226 h 6278176"/>
              <a:gd name="connsiteX92" fmla="*/ 1690482 w 2260250"/>
              <a:gd name="connsiteY92" fmla="*/ 1238168 h 6278176"/>
              <a:gd name="connsiteX93" fmla="*/ 1625106 w 2260250"/>
              <a:gd name="connsiteY93" fmla="*/ 1144650 h 6278176"/>
              <a:gd name="connsiteX94" fmla="*/ 1587656 w 2260250"/>
              <a:gd name="connsiteY94" fmla="*/ 1068234 h 6278176"/>
              <a:gd name="connsiteX95" fmla="*/ 1290000 w 2260250"/>
              <a:gd name="connsiteY95" fmla="*/ 1021692 h 6278176"/>
              <a:gd name="connsiteX96" fmla="*/ 1045164 w 2260250"/>
              <a:gd name="connsiteY96" fmla="*/ 982943 h 6278176"/>
              <a:gd name="connsiteX97" fmla="*/ 986065 w 2260250"/>
              <a:gd name="connsiteY97" fmla="*/ 892455 h 6278176"/>
              <a:gd name="connsiteX98" fmla="*/ 992344 w 2260250"/>
              <a:gd name="connsiteY98" fmla="*/ 675977 h 6278176"/>
              <a:gd name="connsiteX99" fmla="*/ 1045164 w 2260250"/>
              <a:gd name="connsiteY99" fmla="*/ 649999 h 6278176"/>
              <a:gd name="connsiteX100" fmla="*/ 1068110 w 2260250"/>
              <a:gd name="connsiteY100" fmla="*/ 527258 h 6278176"/>
              <a:gd name="connsiteX101" fmla="*/ 1035250 w 2260250"/>
              <a:gd name="connsiteY101" fmla="*/ 465029 h 6278176"/>
              <a:gd name="connsiteX102" fmla="*/ 1042460 w 2260250"/>
              <a:gd name="connsiteY102" fmla="*/ 302859 h 6278176"/>
              <a:gd name="connsiteX103" fmla="*/ 1016466 w 2260250"/>
              <a:gd name="connsiteY103" fmla="*/ 173138 h 6278176"/>
              <a:gd name="connsiteX104" fmla="*/ 925123 w 2260250"/>
              <a:gd name="connsiteY104" fmla="*/ 81481 h 6278176"/>
              <a:gd name="connsiteX105" fmla="*/ 861535 w 2260250"/>
              <a:gd name="connsiteY105" fmla="*/ 33406 h 6278176"/>
              <a:gd name="connsiteX106" fmla="*/ 831694 w 2260250"/>
              <a:gd name="connsiteY106" fmla="*/ 3922 h 6278176"/>
              <a:gd name="connsiteX107" fmla="*/ 715174 w 2260250"/>
              <a:gd name="connsiteY10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29274 w 2260250"/>
              <a:gd name="connsiteY36" fmla="*/ 4442032 h 6278176"/>
              <a:gd name="connsiteX37" fmla="*/ 342695 w 2260250"/>
              <a:gd name="connsiteY37" fmla="*/ 4594216 h 6278176"/>
              <a:gd name="connsiteX38" fmla="*/ 362827 w 2260250"/>
              <a:gd name="connsiteY38" fmla="*/ 5081723 h 6278176"/>
              <a:gd name="connsiteX39" fmla="*/ 379063 w 2260250"/>
              <a:gd name="connsiteY39" fmla="*/ 5469001 h 6278176"/>
              <a:gd name="connsiteX40" fmla="*/ 411967 w 2260250"/>
              <a:gd name="connsiteY40" fmla="*/ 5608846 h 6278176"/>
              <a:gd name="connsiteX41" fmla="*/ 504403 w 2260250"/>
              <a:gd name="connsiteY41" fmla="*/ 5804323 h 6278176"/>
              <a:gd name="connsiteX42" fmla="*/ 411968 w 2260250"/>
              <a:gd name="connsiteY42" fmla="*/ 5926417 h 6278176"/>
              <a:gd name="connsiteX43" fmla="*/ 330788 w 2260250"/>
              <a:gd name="connsiteY43" fmla="*/ 6048293 h 6278176"/>
              <a:gd name="connsiteX44" fmla="*/ 291823 w 2260250"/>
              <a:gd name="connsiteY44" fmla="*/ 6114320 h 6278176"/>
              <a:gd name="connsiteX45" fmla="*/ 280999 w 2260250"/>
              <a:gd name="connsiteY45" fmla="*/ 6141812 h 6278176"/>
              <a:gd name="connsiteX46" fmla="*/ 468900 w 2260250"/>
              <a:gd name="connsiteY46" fmla="*/ 6179262 h 6278176"/>
              <a:gd name="connsiteX47" fmla="*/ 475179 w 2260250"/>
              <a:gd name="connsiteY47" fmla="*/ 6195714 h 6278176"/>
              <a:gd name="connsiteX48" fmla="*/ 695769 w 2260250"/>
              <a:gd name="connsiteY48" fmla="*/ 6095487 h 6278176"/>
              <a:gd name="connsiteX49" fmla="*/ 709407 w 2260250"/>
              <a:gd name="connsiteY49" fmla="*/ 5996989 h 6278176"/>
              <a:gd name="connsiteX50" fmla="*/ 873930 w 2260250"/>
              <a:gd name="connsiteY50" fmla="*/ 5927283 h 6278176"/>
              <a:gd name="connsiteX51" fmla="*/ 844489 w 2260250"/>
              <a:gd name="connsiteY51" fmla="*/ 5748905 h 6278176"/>
              <a:gd name="connsiteX52" fmla="*/ 885837 w 2260250"/>
              <a:gd name="connsiteY52" fmla="*/ 5563168 h 6278176"/>
              <a:gd name="connsiteX53" fmla="*/ 789503 w 2260250"/>
              <a:gd name="connsiteY53" fmla="*/ 5349289 h 6278176"/>
              <a:gd name="connsiteX54" fmla="*/ 775650 w 2260250"/>
              <a:gd name="connsiteY54" fmla="*/ 4997079 h 6278176"/>
              <a:gd name="connsiteX55" fmla="*/ 778896 w 2260250"/>
              <a:gd name="connsiteY55" fmla="*/ 4725834 h 6278176"/>
              <a:gd name="connsiteX56" fmla="*/ 823708 w 2260250"/>
              <a:gd name="connsiteY56" fmla="*/ 3879192 h 6278176"/>
              <a:gd name="connsiteX57" fmla="*/ 882589 w 2260250"/>
              <a:gd name="connsiteY57" fmla="*/ 3551661 h 6278176"/>
              <a:gd name="connsiteX58" fmla="*/ 1010094 w 2260250"/>
              <a:gd name="connsiteY58" fmla="*/ 4007780 h 6278176"/>
              <a:gd name="connsiteX59" fmla="*/ 1266836 w 2260250"/>
              <a:gd name="connsiteY59" fmla="*/ 5009420 h 6278176"/>
              <a:gd name="connsiteX60" fmla="*/ 1427246 w 2260250"/>
              <a:gd name="connsiteY60" fmla="*/ 5499308 h 6278176"/>
              <a:gd name="connsiteX61" fmla="*/ 1592634 w 2260250"/>
              <a:gd name="connsiteY61" fmla="*/ 5830301 h 6278176"/>
              <a:gd name="connsiteX62" fmla="*/ 1594150 w 2260250"/>
              <a:gd name="connsiteY62" fmla="*/ 5909964 h 6278176"/>
              <a:gd name="connsiteX63" fmla="*/ 1583759 w 2260250"/>
              <a:gd name="connsiteY63" fmla="*/ 6042016 h 6278176"/>
              <a:gd name="connsiteX64" fmla="*/ 1701956 w 2260250"/>
              <a:gd name="connsiteY64" fmla="*/ 6103063 h 6278176"/>
              <a:gd name="connsiteX65" fmla="*/ 1750663 w 2260250"/>
              <a:gd name="connsiteY65" fmla="*/ 6097433 h 6278176"/>
              <a:gd name="connsiteX66" fmla="*/ 1784434 w 2260250"/>
              <a:gd name="connsiteY66" fmla="*/ 6130122 h 6278176"/>
              <a:gd name="connsiteX67" fmla="*/ 1814091 w 2260250"/>
              <a:gd name="connsiteY67" fmla="*/ 6214981 h 6278176"/>
              <a:gd name="connsiteX68" fmla="*/ 2003292 w 2260250"/>
              <a:gd name="connsiteY68" fmla="*/ 6277543 h 6278176"/>
              <a:gd name="connsiteX69" fmla="*/ 2260250 w 2260250"/>
              <a:gd name="connsiteY69" fmla="*/ 6238794 h 6278176"/>
              <a:gd name="connsiteX70" fmla="*/ 2161104 w 2260250"/>
              <a:gd name="connsiteY70" fmla="*/ 6110638 h 6278176"/>
              <a:gd name="connsiteX71" fmla="*/ 1958915 w 2260250"/>
              <a:gd name="connsiteY71" fmla="*/ 5863206 h 6278176"/>
              <a:gd name="connsiteX72" fmla="*/ 1973202 w 2260250"/>
              <a:gd name="connsiteY72" fmla="*/ 5840260 h 6278176"/>
              <a:gd name="connsiteX73" fmla="*/ 1912588 w 2260250"/>
              <a:gd name="connsiteY73" fmla="*/ 5609495 h 6278176"/>
              <a:gd name="connsiteX74" fmla="*/ 1920165 w 2260250"/>
              <a:gd name="connsiteY74" fmla="*/ 5515543 h 6278176"/>
              <a:gd name="connsiteX75" fmla="*/ 1808678 w 2260250"/>
              <a:gd name="connsiteY75" fmla="*/ 5029335 h 6278176"/>
              <a:gd name="connsiteX76" fmla="*/ 1775558 w 2260250"/>
              <a:gd name="connsiteY76" fmla="*/ 4810261 h 6278176"/>
              <a:gd name="connsiteX77" fmla="*/ 1697626 w 2260250"/>
              <a:gd name="connsiteY77" fmla="*/ 4491605 h 6278176"/>
              <a:gd name="connsiteX78" fmla="*/ 1610386 w 2260250"/>
              <a:gd name="connsiteY78" fmla="*/ 4318857 h 6278176"/>
              <a:gd name="connsiteX79" fmla="*/ 1585058 w 2260250"/>
              <a:gd name="connsiteY79" fmla="*/ 4137666 h 6278176"/>
              <a:gd name="connsiteX80" fmla="*/ 1590686 w 2260250"/>
              <a:gd name="connsiteY80" fmla="*/ 3883305 h 6278176"/>
              <a:gd name="connsiteX81" fmla="*/ 1503446 w 2260250"/>
              <a:gd name="connsiteY81" fmla="*/ 3304661 h 6278176"/>
              <a:gd name="connsiteX82" fmla="*/ 1528341 w 2260250"/>
              <a:gd name="connsiteY82" fmla="*/ 3305094 h 6278176"/>
              <a:gd name="connsiteX83" fmla="*/ 1538514 w 2260250"/>
              <a:gd name="connsiteY83" fmla="*/ 3324576 h 6278176"/>
              <a:gd name="connsiteX84" fmla="*/ 1661258 w 2260250"/>
              <a:gd name="connsiteY84" fmla="*/ 3295786 h 6278176"/>
              <a:gd name="connsiteX85" fmla="*/ 1939648 w 2260250"/>
              <a:gd name="connsiteY85" fmla="*/ 3204649 h 6278176"/>
              <a:gd name="connsiteX86" fmla="*/ 1823400 w 2260250"/>
              <a:gd name="connsiteY86" fmla="*/ 2728183 h 6278176"/>
              <a:gd name="connsiteX87" fmla="*/ 1989437 w 2260250"/>
              <a:gd name="connsiteY87" fmla="*/ 2342852 h 6278176"/>
              <a:gd name="connsiteX88" fmla="*/ 2054813 w 2260250"/>
              <a:gd name="connsiteY88" fmla="*/ 2133519 h 6278176"/>
              <a:gd name="connsiteX89" fmla="*/ 2014765 w 2260250"/>
              <a:gd name="connsiteY89" fmla="*/ 1942370 h 6278176"/>
              <a:gd name="connsiteX90" fmla="*/ 1800885 w 2260250"/>
              <a:gd name="connsiteY90" fmla="*/ 1516992 h 6278176"/>
              <a:gd name="connsiteX91" fmla="*/ 1707584 w 2260250"/>
              <a:gd name="connsiteY91" fmla="*/ 1286226 h 6278176"/>
              <a:gd name="connsiteX92" fmla="*/ 1690482 w 2260250"/>
              <a:gd name="connsiteY92" fmla="*/ 1238168 h 6278176"/>
              <a:gd name="connsiteX93" fmla="*/ 1625106 w 2260250"/>
              <a:gd name="connsiteY93" fmla="*/ 1144650 h 6278176"/>
              <a:gd name="connsiteX94" fmla="*/ 1587656 w 2260250"/>
              <a:gd name="connsiteY94" fmla="*/ 1068234 h 6278176"/>
              <a:gd name="connsiteX95" fmla="*/ 1290000 w 2260250"/>
              <a:gd name="connsiteY95" fmla="*/ 1021692 h 6278176"/>
              <a:gd name="connsiteX96" fmla="*/ 1045164 w 2260250"/>
              <a:gd name="connsiteY96" fmla="*/ 982943 h 6278176"/>
              <a:gd name="connsiteX97" fmla="*/ 986065 w 2260250"/>
              <a:gd name="connsiteY97" fmla="*/ 892455 h 6278176"/>
              <a:gd name="connsiteX98" fmla="*/ 992344 w 2260250"/>
              <a:gd name="connsiteY98" fmla="*/ 675977 h 6278176"/>
              <a:gd name="connsiteX99" fmla="*/ 1045164 w 2260250"/>
              <a:gd name="connsiteY99" fmla="*/ 649999 h 6278176"/>
              <a:gd name="connsiteX100" fmla="*/ 1068110 w 2260250"/>
              <a:gd name="connsiteY100" fmla="*/ 527258 h 6278176"/>
              <a:gd name="connsiteX101" fmla="*/ 1035250 w 2260250"/>
              <a:gd name="connsiteY101" fmla="*/ 465029 h 6278176"/>
              <a:gd name="connsiteX102" fmla="*/ 1042460 w 2260250"/>
              <a:gd name="connsiteY102" fmla="*/ 302859 h 6278176"/>
              <a:gd name="connsiteX103" fmla="*/ 1016466 w 2260250"/>
              <a:gd name="connsiteY103" fmla="*/ 173138 h 6278176"/>
              <a:gd name="connsiteX104" fmla="*/ 925123 w 2260250"/>
              <a:gd name="connsiteY104" fmla="*/ 81481 h 6278176"/>
              <a:gd name="connsiteX105" fmla="*/ 861535 w 2260250"/>
              <a:gd name="connsiteY105" fmla="*/ 33406 h 6278176"/>
              <a:gd name="connsiteX106" fmla="*/ 831694 w 2260250"/>
              <a:gd name="connsiteY106" fmla="*/ 3922 h 6278176"/>
              <a:gd name="connsiteX107" fmla="*/ 715174 w 2260250"/>
              <a:gd name="connsiteY10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299183 w 2260250"/>
              <a:gd name="connsiteY35" fmla="*/ 4351761 h 6278176"/>
              <a:gd name="connsiteX36" fmla="*/ 342695 w 2260250"/>
              <a:gd name="connsiteY36" fmla="*/ 4594216 h 6278176"/>
              <a:gd name="connsiteX37" fmla="*/ 362827 w 2260250"/>
              <a:gd name="connsiteY37" fmla="*/ 5081723 h 6278176"/>
              <a:gd name="connsiteX38" fmla="*/ 379063 w 2260250"/>
              <a:gd name="connsiteY38" fmla="*/ 5469001 h 6278176"/>
              <a:gd name="connsiteX39" fmla="*/ 411967 w 2260250"/>
              <a:gd name="connsiteY39" fmla="*/ 5608846 h 6278176"/>
              <a:gd name="connsiteX40" fmla="*/ 504403 w 2260250"/>
              <a:gd name="connsiteY40" fmla="*/ 5804323 h 6278176"/>
              <a:gd name="connsiteX41" fmla="*/ 411968 w 2260250"/>
              <a:gd name="connsiteY41" fmla="*/ 5926417 h 6278176"/>
              <a:gd name="connsiteX42" fmla="*/ 330788 w 2260250"/>
              <a:gd name="connsiteY42" fmla="*/ 6048293 h 6278176"/>
              <a:gd name="connsiteX43" fmla="*/ 291823 w 2260250"/>
              <a:gd name="connsiteY43" fmla="*/ 6114320 h 6278176"/>
              <a:gd name="connsiteX44" fmla="*/ 280999 w 2260250"/>
              <a:gd name="connsiteY44" fmla="*/ 6141812 h 6278176"/>
              <a:gd name="connsiteX45" fmla="*/ 468900 w 2260250"/>
              <a:gd name="connsiteY45" fmla="*/ 6179262 h 6278176"/>
              <a:gd name="connsiteX46" fmla="*/ 475179 w 2260250"/>
              <a:gd name="connsiteY46" fmla="*/ 6195714 h 6278176"/>
              <a:gd name="connsiteX47" fmla="*/ 695769 w 2260250"/>
              <a:gd name="connsiteY47" fmla="*/ 6095487 h 6278176"/>
              <a:gd name="connsiteX48" fmla="*/ 709407 w 2260250"/>
              <a:gd name="connsiteY48" fmla="*/ 5996989 h 6278176"/>
              <a:gd name="connsiteX49" fmla="*/ 873930 w 2260250"/>
              <a:gd name="connsiteY49" fmla="*/ 5927283 h 6278176"/>
              <a:gd name="connsiteX50" fmla="*/ 844489 w 2260250"/>
              <a:gd name="connsiteY50" fmla="*/ 5748905 h 6278176"/>
              <a:gd name="connsiteX51" fmla="*/ 885837 w 2260250"/>
              <a:gd name="connsiteY51" fmla="*/ 5563168 h 6278176"/>
              <a:gd name="connsiteX52" fmla="*/ 789503 w 2260250"/>
              <a:gd name="connsiteY52" fmla="*/ 5349289 h 6278176"/>
              <a:gd name="connsiteX53" fmla="*/ 775650 w 2260250"/>
              <a:gd name="connsiteY53" fmla="*/ 4997079 h 6278176"/>
              <a:gd name="connsiteX54" fmla="*/ 778896 w 2260250"/>
              <a:gd name="connsiteY54" fmla="*/ 4725834 h 6278176"/>
              <a:gd name="connsiteX55" fmla="*/ 823708 w 2260250"/>
              <a:gd name="connsiteY55" fmla="*/ 3879192 h 6278176"/>
              <a:gd name="connsiteX56" fmla="*/ 882589 w 2260250"/>
              <a:gd name="connsiteY56" fmla="*/ 3551661 h 6278176"/>
              <a:gd name="connsiteX57" fmla="*/ 1010094 w 2260250"/>
              <a:gd name="connsiteY57" fmla="*/ 4007780 h 6278176"/>
              <a:gd name="connsiteX58" fmla="*/ 1266836 w 2260250"/>
              <a:gd name="connsiteY58" fmla="*/ 5009420 h 6278176"/>
              <a:gd name="connsiteX59" fmla="*/ 1427246 w 2260250"/>
              <a:gd name="connsiteY59" fmla="*/ 5499308 h 6278176"/>
              <a:gd name="connsiteX60" fmla="*/ 1592634 w 2260250"/>
              <a:gd name="connsiteY60" fmla="*/ 5830301 h 6278176"/>
              <a:gd name="connsiteX61" fmla="*/ 1594150 w 2260250"/>
              <a:gd name="connsiteY61" fmla="*/ 5909964 h 6278176"/>
              <a:gd name="connsiteX62" fmla="*/ 1583759 w 2260250"/>
              <a:gd name="connsiteY62" fmla="*/ 6042016 h 6278176"/>
              <a:gd name="connsiteX63" fmla="*/ 1701956 w 2260250"/>
              <a:gd name="connsiteY63" fmla="*/ 6103063 h 6278176"/>
              <a:gd name="connsiteX64" fmla="*/ 1750663 w 2260250"/>
              <a:gd name="connsiteY64" fmla="*/ 6097433 h 6278176"/>
              <a:gd name="connsiteX65" fmla="*/ 1784434 w 2260250"/>
              <a:gd name="connsiteY65" fmla="*/ 6130122 h 6278176"/>
              <a:gd name="connsiteX66" fmla="*/ 1814091 w 2260250"/>
              <a:gd name="connsiteY66" fmla="*/ 6214981 h 6278176"/>
              <a:gd name="connsiteX67" fmla="*/ 2003292 w 2260250"/>
              <a:gd name="connsiteY67" fmla="*/ 6277543 h 6278176"/>
              <a:gd name="connsiteX68" fmla="*/ 2260250 w 2260250"/>
              <a:gd name="connsiteY68" fmla="*/ 6238794 h 6278176"/>
              <a:gd name="connsiteX69" fmla="*/ 2161104 w 2260250"/>
              <a:gd name="connsiteY69" fmla="*/ 6110638 h 6278176"/>
              <a:gd name="connsiteX70" fmla="*/ 1958915 w 2260250"/>
              <a:gd name="connsiteY70" fmla="*/ 5863206 h 6278176"/>
              <a:gd name="connsiteX71" fmla="*/ 1973202 w 2260250"/>
              <a:gd name="connsiteY71" fmla="*/ 5840260 h 6278176"/>
              <a:gd name="connsiteX72" fmla="*/ 1912588 w 2260250"/>
              <a:gd name="connsiteY72" fmla="*/ 5609495 h 6278176"/>
              <a:gd name="connsiteX73" fmla="*/ 1920165 w 2260250"/>
              <a:gd name="connsiteY73" fmla="*/ 5515543 h 6278176"/>
              <a:gd name="connsiteX74" fmla="*/ 1808678 w 2260250"/>
              <a:gd name="connsiteY74" fmla="*/ 5029335 h 6278176"/>
              <a:gd name="connsiteX75" fmla="*/ 1775558 w 2260250"/>
              <a:gd name="connsiteY75" fmla="*/ 4810261 h 6278176"/>
              <a:gd name="connsiteX76" fmla="*/ 1697626 w 2260250"/>
              <a:gd name="connsiteY76" fmla="*/ 4491605 h 6278176"/>
              <a:gd name="connsiteX77" fmla="*/ 1610386 w 2260250"/>
              <a:gd name="connsiteY77" fmla="*/ 4318857 h 6278176"/>
              <a:gd name="connsiteX78" fmla="*/ 1585058 w 2260250"/>
              <a:gd name="connsiteY78" fmla="*/ 4137666 h 6278176"/>
              <a:gd name="connsiteX79" fmla="*/ 1590686 w 2260250"/>
              <a:gd name="connsiteY79" fmla="*/ 3883305 h 6278176"/>
              <a:gd name="connsiteX80" fmla="*/ 1503446 w 2260250"/>
              <a:gd name="connsiteY80" fmla="*/ 3304661 h 6278176"/>
              <a:gd name="connsiteX81" fmla="*/ 1528341 w 2260250"/>
              <a:gd name="connsiteY81" fmla="*/ 3305094 h 6278176"/>
              <a:gd name="connsiteX82" fmla="*/ 1538514 w 2260250"/>
              <a:gd name="connsiteY82" fmla="*/ 3324576 h 6278176"/>
              <a:gd name="connsiteX83" fmla="*/ 1661258 w 2260250"/>
              <a:gd name="connsiteY83" fmla="*/ 3295786 h 6278176"/>
              <a:gd name="connsiteX84" fmla="*/ 1939648 w 2260250"/>
              <a:gd name="connsiteY84" fmla="*/ 3204649 h 6278176"/>
              <a:gd name="connsiteX85" fmla="*/ 1823400 w 2260250"/>
              <a:gd name="connsiteY85" fmla="*/ 2728183 h 6278176"/>
              <a:gd name="connsiteX86" fmla="*/ 1989437 w 2260250"/>
              <a:gd name="connsiteY86" fmla="*/ 2342852 h 6278176"/>
              <a:gd name="connsiteX87" fmla="*/ 2054813 w 2260250"/>
              <a:gd name="connsiteY87" fmla="*/ 2133519 h 6278176"/>
              <a:gd name="connsiteX88" fmla="*/ 2014765 w 2260250"/>
              <a:gd name="connsiteY88" fmla="*/ 1942370 h 6278176"/>
              <a:gd name="connsiteX89" fmla="*/ 1800885 w 2260250"/>
              <a:gd name="connsiteY89" fmla="*/ 1516992 h 6278176"/>
              <a:gd name="connsiteX90" fmla="*/ 1707584 w 2260250"/>
              <a:gd name="connsiteY90" fmla="*/ 1286226 h 6278176"/>
              <a:gd name="connsiteX91" fmla="*/ 1690482 w 2260250"/>
              <a:gd name="connsiteY91" fmla="*/ 1238168 h 6278176"/>
              <a:gd name="connsiteX92" fmla="*/ 1625106 w 2260250"/>
              <a:gd name="connsiteY92" fmla="*/ 1144650 h 6278176"/>
              <a:gd name="connsiteX93" fmla="*/ 1587656 w 2260250"/>
              <a:gd name="connsiteY93" fmla="*/ 1068234 h 6278176"/>
              <a:gd name="connsiteX94" fmla="*/ 1290000 w 2260250"/>
              <a:gd name="connsiteY94" fmla="*/ 1021692 h 6278176"/>
              <a:gd name="connsiteX95" fmla="*/ 1045164 w 2260250"/>
              <a:gd name="connsiteY95" fmla="*/ 982943 h 6278176"/>
              <a:gd name="connsiteX96" fmla="*/ 986065 w 2260250"/>
              <a:gd name="connsiteY96" fmla="*/ 892455 h 6278176"/>
              <a:gd name="connsiteX97" fmla="*/ 992344 w 2260250"/>
              <a:gd name="connsiteY97" fmla="*/ 675977 h 6278176"/>
              <a:gd name="connsiteX98" fmla="*/ 1045164 w 2260250"/>
              <a:gd name="connsiteY98" fmla="*/ 649999 h 6278176"/>
              <a:gd name="connsiteX99" fmla="*/ 1068110 w 2260250"/>
              <a:gd name="connsiteY99" fmla="*/ 527258 h 6278176"/>
              <a:gd name="connsiteX100" fmla="*/ 1035250 w 2260250"/>
              <a:gd name="connsiteY100" fmla="*/ 465029 h 6278176"/>
              <a:gd name="connsiteX101" fmla="*/ 1042460 w 2260250"/>
              <a:gd name="connsiteY101" fmla="*/ 302859 h 6278176"/>
              <a:gd name="connsiteX102" fmla="*/ 1016466 w 2260250"/>
              <a:gd name="connsiteY102" fmla="*/ 173138 h 6278176"/>
              <a:gd name="connsiteX103" fmla="*/ 925123 w 2260250"/>
              <a:gd name="connsiteY103" fmla="*/ 81481 h 6278176"/>
              <a:gd name="connsiteX104" fmla="*/ 861535 w 2260250"/>
              <a:gd name="connsiteY104" fmla="*/ 33406 h 6278176"/>
              <a:gd name="connsiteX105" fmla="*/ 831694 w 2260250"/>
              <a:gd name="connsiteY105" fmla="*/ 3922 h 6278176"/>
              <a:gd name="connsiteX106" fmla="*/ 715174 w 2260250"/>
              <a:gd name="connsiteY106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318233 w 2260250"/>
              <a:gd name="connsiteY35" fmla="*/ 4380336 h 6278176"/>
              <a:gd name="connsiteX36" fmla="*/ 342695 w 2260250"/>
              <a:gd name="connsiteY36" fmla="*/ 4594216 h 6278176"/>
              <a:gd name="connsiteX37" fmla="*/ 362827 w 2260250"/>
              <a:gd name="connsiteY37" fmla="*/ 5081723 h 6278176"/>
              <a:gd name="connsiteX38" fmla="*/ 379063 w 2260250"/>
              <a:gd name="connsiteY38" fmla="*/ 5469001 h 6278176"/>
              <a:gd name="connsiteX39" fmla="*/ 411967 w 2260250"/>
              <a:gd name="connsiteY39" fmla="*/ 5608846 h 6278176"/>
              <a:gd name="connsiteX40" fmla="*/ 504403 w 2260250"/>
              <a:gd name="connsiteY40" fmla="*/ 5804323 h 6278176"/>
              <a:gd name="connsiteX41" fmla="*/ 411968 w 2260250"/>
              <a:gd name="connsiteY41" fmla="*/ 5926417 h 6278176"/>
              <a:gd name="connsiteX42" fmla="*/ 330788 w 2260250"/>
              <a:gd name="connsiteY42" fmla="*/ 6048293 h 6278176"/>
              <a:gd name="connsiteX43" fmla="*/ 291823 w 2260250"/>
              <a:gd name="connsiteY43" fmla="*/ 6114320 h 6278176"/>
              <a:gd name="connsiteX44" fmla="*/ 280999 w 2260250"/>
              <a:gd name="connsiteY44" fmla="*/ 6141812 h 6278176"/>
              <a:gd name="connsiteX45" fmla="*/ 468900 w 2260250"/>
              <a:gd name="connsiteY45" fmla="*/ 6179262 h 6278176"/>
              <a:gd name="connsiteX46" fmla="*/ 475179 w 2260250"/>
              <a:gd name="connsiteY46" fmla="*/ 6195714 h 6278176"/>
              <a:gd name="connsiteX47" fmla="*/ 695769 w 2260250"/>
              <a:gd name="connsiteY47" fmla="*/ 6095487 h 6278176"/>
              <a:gd name="connsiteX48" fmla="*/ 709407 w 2260250"/>
              <a:gd name="connsiteY48" fmla="*/ 5996989 h 6278176"/>
              <a:gd name="connsiteX49" fmla="*/ 873930 w 2260250"/>
              <a:gd name="connsiteY49" fmla="*/ 5927283 h 6278176"/>
              <a:gd name="connsiteX50" fmla="*/ 844489 w 2260250"/>
              <a:gd name="connsiteY50" fmla="*/ 5748905 h 6278176"/>
              <a:gd name="connsiteX51" fmla="*/ 885837 w 2260250"/>
              <a:gd name="connsiteY51" fmla="*/ 5563168 h 6278176"/>
              <a:gd name="connsiteX52" fmla="*/ 789503 w 2260250"/>
              <a:gd name="connsiteY52" fmla="*/ 5349289 h 6278176"/>
              <a:gd name="connsiteX53" fmla="*/ 775650 w 2260250"/>
              <a:gd name="connsiteY53" fmla="*/ 4997079 h 6278176"/>
              <a:gd name="connsiteX54" fmla="*/ 778896 w 2260250"/>
              <a:gd name="connsiteY54" fmla="*/ 4725834 h 6278176"/>
              <a:gd name="connsiteX55" fmla="*/ 823708 w 2260250"/>
              <a:gd name="connsiteY55" fmla="*/ 3879192 h 6278176"/>
              <a:gd name="connsiteX56" fmla="*/ 882589 w 2260250"/>
              <a:gd name="connsiteY56" fmla="*/ 3551661 h 6278176"/>
              <a:gd name="connsiteX57" fmla="*/ 1010094 w 2260250"/>
              <a:gd name="connsiteY57" fmla="*/ 4007780 h 6278176"/>
              <a:gd name="connsiteX58" fmla="*/ 1266836 w 2260250"/>
              <a:gd name="connsiteY58" fmla="*/ 5009420 h 6278176"/>
              <a:gd name="connsiteX59" fmla="*/ 1427246 w 2260250"/>
              <a:gd name="connsiteY59" fmla="*/ 5499308 h 6278176"/>
              <a:gd name="connsiteX60" fmla="*/ 1592634 w 2260250"/>
              <a:gd name="connsiteY60" fmla="*/ 5830301 h 6278176"/>
              <a:gd name="connsiteX61" fmla="*/ 1594150 w 2260250"/>
              <a:gd name="connsiteY61" fmla="*/ 5909964 h 6278176"/>
              <a:gd name="connsiteX62" fmla="*/ 1583759 w 2260250"/>
              <a:gd name="connsiteY62" fmla="*/ 6042016 h 6278176"/>
              <a:gd name="connsiteX63" fmla="*/ 1701956 w 2260250"/>
              <a:gd name="connsiteY63" fmla="*/ 6103063 h 6278176"/>
              <a:gd name="connsiteX64" fmla="*/ 1750663 w 2260250"/>
              <a:gd name="connsiteY64" fmla="*/ 6097433 h 6278176"/>
              <a:gd name="connsiteX65" fmla="*/ 1784434 w 2260250"/>
              <a:gd name="connsiteY65" fmla="*/ 6130122 h 6278176"/>
              <a:gd name="connsiteX66" fmla="*/ 1814091 w 2260250"/>
              <a:gd name="connsiteY66" fmla="*/ 6214981 h 6278176"/>
              <a:gd name="connsiteX67" fmla="*/ 2003292 w 2260250"/>
              <a:gd name="connsiteY67" fmla="*/ 6277543 h 6278176"/>
              <a:gd name="connsiteX68" fmla="*/ 2260250 w 2260250"/>
              <a:gd name="connsiteY68" fmla="*/ 6238794 h 6278176"/>
              <a:gd name="connsiteX69" fmla="*/ 2161104 w 2260250"/>
              <a:gd name="connsiteY69" fmla="*/ 6110638 h 6278176"/>
              <a:gd name="connsiteX70" fmla="*/ 1958915 w 2260250"/>
              <a:gd name="connsiteY70" fmla="*/ 5863206 h 6278176"/>
              <a:gd name="connsiteX71" fmla="*/ 1973202 w 2260250"/>
              <a:gd name="connsiteY71" fmla="*/ 5840260 h 6278176"/>
              <a:gd name="connsiteX72" fmla="*/ 1912588 w 2260250"/>
              <a:gd name="connsiteY72" fmla="*/ 5609495 h 6278176"/>
              <a:gd name="connsiteX73" fmla="*/ 1920165 w 2260250"/>
              <a:gd name="connsiteY73" fmla="*/ 5515543 h 6278176"/>
              <a:gd name="connsiteX74" fmla="*/ 1808678 w 2260250"/>
              <a:gd name="connsiteY74" fmla="*/ 5029335 h 6278176"/>
              <a:gd name="connsiteX75" fmla="*/ 1775558 w 2260250"/>
              <a:gd name="connsiteY75" fmla="*/ 4810261 h 6278176"/>
              <a:gd name="connsiteX76" fmla="*/ 1697626 w 2260250"/>
              <a:gd name="connsiteY76" fmla="*/ 4491605 h 6278176"/>
              <a:gd name="connsiteX77" fmla="*/ 1610386 w 2260250"/>
              <a:gd name="connsiteY77" fmla="*/ 4318857 h 6278176"/>
              <a:gd name="connsiteX78" fmla="*/ 1585058 w 2260250"/>
              <a:gd name="connsiteY78" fmla="*/ 4137666 h 6278176"/>
              <a:gd name="connsiteX79" fmla="*/ 1590686 w 2260250"/>
              <a:gd name="connsiteY79" fmla="*/ 3883305 h 6278176"/>
              <a:gd name="connsiteX80" fmla="*/ 1503446 w 2260250"/>
              <a:gd name="connsiteY80" fmla="*/ 3304661 h 6278176"/>
              <a:gd name="connsiteX81" fmla="*/ 1528341 w 2260250"/>
              <a:gd name="connsiteY81" fmla="*/ 3305094 h 6278176"/>
              <a:gd name="connsiteX82" fmla="*/ 1538514 w 2260250"/>
              <a:gd name="connsiteY82" fmla="*/ 3324576 h 6278176"/>
              <a:gd name="connsiteX83" fmla="*/ 1661258 w 2260250"/>
              <a:gd name="connsiteY83" fmla="*/ 3295786 h 6278176"/>
              <a:gd name="connsiteX84" fmla="*/ 1939648 w 2260250"/>
              <a:gd name="connsiteY84" fmla="*/ 3204649 h 6278176"/>
              <a:gd name="connsiteX85" fmla="*/ 1823400 w 2260250"/>
              <a:gd name="connsiteY85" fmla="*/ 2728183 h 6278176"/>
              <a:gd name="connsiteX86" fmla="*/ 1989437 w 2260250"/>
              <a:gd name="connsiteY86" fmla="*/ 2342852 h 6278176"/>
              <a:gd name="connsiteX87" fmla="*/ 2054813 w 2260250"/>
              <a:gd name="connsiteY87" fmla="*/ 2133519 h 6278176"/>
              <a:gd name="connsiteX88" fmla="*/ 2014765 w 2260250"/>
              <a:gd name="connsiteY88" fmla="*/ 1942370 h 6278176"/>
              <a:gd name="connsiteX89" fmla="*/ 1800885 w 2260250"/>
              <a:gd name="connsiteY89" fmla="*/ 1516992 h 6278176"/>
              <a:gd name="connsiteX90" fmla="*/ 1707584 w 2260250"/>
              <a:gd name="connsiteY90" fmla="*/ 1286226 h 6278176"/>
              <a:gd name="connsiteX91" fmla="*/ 1690482 w 2260250"/>
              <a:gd name="connsiteY91" fmla="*/ 1238168 h 6278176"/>
              <a:gd name="connsiteX92" fmla="*/ 1625106 w 2260250"/>
              <a:gd name="connsiteY92" fmla="*/ 1144650 h 6278176"/>
              <a:gd name="connsiteX93" fmla="*/ 1587656 w 2260250"/>
              <a:gd name="connsiteY93" fmla="*/ 1068234 h 6278176"/>
              <a:gd name="connsiteX94" fmla="*/ 1290000 w 2260250"/>
              <a:gd name="connsiteY94" fmla="*/ 1021692 h 6278176"/>
              <a:gd name="connsiteX95" fmla="*/ 1045164 w 2260250"/>
              <a:gd name="connsiteY95" fmla="*/ 982943 h 6278176"/>
              <a:gd name="connsiteX96" fmla="*/ 986065 w 2260250"/>
              <a:gd name="connsiteY96" fmla="*/ 892455 h 6278176"/>
              <a:gd name="connsiteX97" fmla="*/ 992344 w 2260250"/>
              <a:gd name="connsiteY97" fmla="*/ 675977 h 6278176"/>
              <a:gd name="connsiteX98" fmla="*/ 1045164 w 2260250"/>
              <a:gd name="connsiteY98" fmla="*/ 649999 h 6278176"/>
              <a:gd name="connsiteX99" fmla="*/ 1068110 w 2260250"/>
              <a:gd name="connsiteY99" fmla="*/ 527258 h 6278176"/>
              <a:gd name="connsiteX100" fmla="*/ 1035250 w 2260250"/>
              <a:gd name="connsiteY100" fmla="*/ 465029 h 6278176"/>
              <a:gd name="connsiteX101" fmla="*/ 1042460 w 2260250"/>
              <a:gd name="connsiteY101" fmla="*/ 302859 h 6278176"/>
              <a:gd name="connsiteX102" fmla="*/ 1016466 w 2260250"/>
              <a:gd name="connsiteY102" fmla="*/ 173138 h 6278176"/>
              <a:gd name="connsiteX103" fmla="*/ 925123 w 2260250"/>
              <a:gd name="connsiteY103" fmla="*/ 81481 h 6278176"/>
              <a:gd name="connsiteX104" fmla="*/ 861535 w 2260250"/>
              <a:gd name="connsiteY104" fmla="*/ 33406 h 6278176"/>
              <a:gd name="connsiteX105" fmla="*/ 831694 w 2260250"/>
              <a:gd name="connsiteY105" fmla="*/ 3922 h 6278176"/>
              <a:gd name="connsiteX106" fmla="*/ 715174 w 2260250"/>
              <a:gd name="connsiteY106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71474 w 2260250"/>
              <a:gd name="connsiteY34" fmla="*/ 4227070 h 6278176"/>
              <a:gd name="connsiteX35" fmla="*/ 318233 w 2260250"/>
              <a:gd name="connsiteY35" fmla="*/ 4380336 h 6278176"/>
              <a:gd name="connsiteX36" fmla="*/ 318881 w 2260250"/>
              <a:gd name="connsiteY36" fmla="*/ 4486193 h 6278176"/>
              <a:gd name="connsiteX37" fmla="*/ 342695 w 2260250"/>
              <a:gd name="connsiteY37" fmla="*/ 4594216 h 6278176"/>
              <a:gd name="connsiteX38" fmla="*/ 362827 w 2260250"/>
              <a:gd name="connsiteY38" fmla="*/ 5081723 h 6278176"/>
              <a:gd name="connsiteX39" fmla="*/ 379063 w 2260250"/>
              <a:gd name="connsiteY39" fmla="*/ 5469001 h 6278176"/>
              <a:gd name="connsiteX40" fmla="*/ 411967 w 2260250"/>
              <a:gd name="connsiteY40" fmla="*/ 5608846 h 6278176"/>
              <a:gd name="connsiteX41" fmla="*/ 504403 w 2260250"/>
              <a:gd name="connsiteY41" fmla="*/ 5804323 h 6278176"/>
              <a:gd name="connsiteX42" fmla="*/ 411968 w 2260250"/>
              <a:gd name="connsiteY42" fmla="*/ 5926417 h 6278176"/>
              <a:gd name="connsiteX43" fmla="*/ 330788 w 2260250"/>
              <a:gd name="connsiteY43" fmla="*/ 6048293 h 6278176"/>
              <a:gd name="connsiteX44" fmla="*/ 291823 w 2260250"/>
              <a:gd name="connsiteY44" fmla="*/ 6114320 h 6278176"/>
              <a:gd name="connsiteX45" fmla="*/ 280999 w 2260250"/>
              <a:gd name="connsiteY45" fmla="*/ 6141812 h 6278176"/>
              <a:gd name="connsiteX46" fmla="*/ 468900 w 2260250"/>
              <a:gd name="connsiteY46" fmla="*/ 6179262 h 6278176"/>
              <a:gd name="connsiteX47" fmla="*/ 475179 w 2260250"/>
              <a:gd name="connsiteY47" fmla="*/ 6195714 h 6278176"/>
              <a:gd name="connsiteX48" fmla="*/ 695769 w 2260250"/>
              <a:gd name="connsiteY48" fmla="*/ 6095487 h 6278176"/>
              <a:gd name="connsiteX49" fmla="*/ 709407 w 2260250"/>
              <a:gd name="connsiteY49" fmla="*/ 5996989 h 6278176"/>
              <a:gd name="connsiteX50" fmla="*/ 873930 w 2260250"/>
              <a:gd name="connsiteY50" fmla="*/ 5927283 h 6278176"/>
              <a:gd name="connsiteX51" fmla="*/ 844489 w 2260250"/>
              <a:gd name="connsiteY51" fmla="*/ 5748905 h 6278176"/>
              <a:gd name="connsiteX52" fmla="*/ 885837 w 2260250"/>
              <a:gd name="connsiteY52" fmla="*/ 5563168 h 6278176"/>
              <a:gd name="connsiteX53" fmla="*/ 789503 w 2260250"/>
              <a:gd name="connsiteY53" fmla="*/ 5349289 h 6278176"/>
              <a:gd name="connsiteX54" fmla="*/ 775650 w 2260250"/>
              <a:gd name="connsiteY54" fmla="*/ 4997079 h 6278176"/>
              <a:gd name="connsiteX55" fmla="*/ 778896 w 2260250"/>
              <a:gd name="connsiteY55" fmla="*/ 4725834 h 6278176"/>
              <a:gd name="connsiteX56" fmla="*/ 823708 w 2260250"/>
              <a:gd name="connsiteY56" fmla="*/ 3879192 h 6278176"/>
              <a:gd name="connsiteX57" fmla="*/ 882589 w 2260250"/>
              <a:gd name="connsiteY57" fmla="*/ 3551661 h 6278176"/>
              <a:gd name="connsiteX58" fmla="*/ 1010094 w 2260250"/>
              <a:gd name="connsiteY58" fmla="*/ 4007780 h 6278176"/>
              <a:gd name="connsiteX59" fmla="*/ 1266836 w 2260250"/>
              <a:gd name="connsiteY59" fmla="*/ 5009420 h 6278176"/>
              <a:gd name="connsiteX60" fmla="*/ 1427246 w 2260250"/>
              <a:gd name="connsiteY60" fmla="*/ 5499308 h 6278176"/>
              <a:gd name="connsiteX61" fmla="*/ 1592634 w 2260250"/>
              <a:gd name="connsiteY61" fmla="*/ 5830301 h 6278176"/>
              <a:gd name="connsiteX62" fmla="*/ 1594150 w 2260250"/>
              <a:gd name="connsiteY62" fmla="*/ 5909964 h 6278176"/>
              <a:gd name="connsiteX63" fmla="*/ 1583759 w 2260250"/>
              <a:gd name="connsiteY63" fmla="*/ 6042016 h 6278176"/>
              <a:gd name="connsiteX64" fmla="*/ 1701956 w 2260250"/>
              <a:gd name="connsiteY64" fmla="*/ 6103063 h 6278176"/>
              <a:gd name="connsiteX65" fmla="*/ 1750663 w 2260250"/>
              <a:gd name="connsiteY65" fmla="*/ 6097433 h 6278176"/>
              <a:gd name="connsiteX66" fmla="*/ 1784434 w 2260250"/>
              <a:gd name="connsiteY66" fmla="*/ 6130122 h 6278176"/>
              <a:gd name="connsiteX67" fmla="*/ 1814091 w 2260250"/>
              <a:gd name="connsiteY67" fmla="*/ 6214981 h 6278176"/>
              <a:gd name="connsiteX68" fmla="*/ 2003292 w 2260250"/>
              <a:gd name="connsiteY68" fmla="*/ 6277543 h 6278176"/>
              <a:gd name="connsiteX69" fmla="*/ 2260250 w 2260250"/>
              <a:gd name="connsiteY69" fmla="*/ 6238794 h 6278176"/>
              <a:gd name="connsiteX70" fmla="*/ 2161104 w 2260250"/>
              <a:gd name="connsiteY70" fmla="*/ 6110638 h 6278176"/>
              <a:gd name="connsiteX71" fmla="*/ 1958915 w 2260250"/>
              <a:gd name="connsiteY71" fmla="*/ 5863206 h 6278176"/>
              <a:gd name="connsiteX72" fmla="*/ 1973202 w 2260250"/>
              <a:gd name="connsiteY72" fmla="*/ 5840260 h 6278176"/>
              <a:gd name="connsiteX73" fmla="*/ 1912588 w 2260250"/>
              <a:gd name="connsiteY73" fmla="*/ 5609495 h 6278176"/>
              <a:gd name="connsiteX74" fmla="*/ 1920165 w 2260250"/>
              <a:gd name="connsiteY74" fmla="*/ 5515543 h 6278176"/>
              <a:gd name="connsiteX75" fmla="*/ 1808678 w 2260250"/>
              <a:gd name="connsiteY75" fmla="*/ 5029335 h 6278176"/>
              <a:gd name="connsiteX76" fmla="*/ 1775558 w 2260250"/>
              <a:gd name="connsiteY76" fmla="*/ 4810261 h 6278176"/>
              <a:gd name="connsiteX77" fmla="*/ 1697626 w 2260250"/>
              <a:gd name="connsiteY77" fmla="*/ 4491605 h 6278176"/>
              <a:gd name="connsiteX78" fmla="*/ 1610386 w 2260250"/>
              <a:gd name="connsiteY78" fmla="*/ 4318857 h 6278176"/>
              <a:gd name="connsiteX79" fmla="*/ 1585058 w 2260250"/>
              <a:gd name="connsiteY79" fmla="*/ 4137666 h 6278176"/>
              <a:gd name="connsiteX80" fmla="*/ 1590686 w 2260250"/>
              <a:gd name="connsiteY80" fmla="*/ 3883305 h 6278176"/>
              <a:gd name="connsiteX81" fmla="*/ 1503446 w 2260250"/>
              <a:gd name="connsiteY81" fmla="*/ 3304661 h 6278176"/>
              <a:gd name="connsiteX82" fmla="*/ 1528341 w 2260250"/>
              <a:gd name="connsiteY82" fmla="*/ 3305094 h 6278176"/>
              <a:gd name="connsiteX83" fmla="*/ 1538514 w 2260250"/>
              <a:gd name="connsiteY83" fmla="*/ 3324576 h 6278176"/>
              <a:gd name="connsiteX84" fmla="*/ 1661258 w 2260250"/>
              <a:gd name="connsiteY84" fmla="*/ 3295786 h 6278176"/>
              <a:gd name="connsiteX85" fmla="*/ 1939648 w 2260250"/>
              <a:gd name="connsiteY85" fmla="*/ 3204649 h 6278176"/>
              <a:gd name="connsiteX86" fmla="*/ 1823400 w 2260250"/>
              <a:gd name="connsiteY86" fmla="*/ 2728183 h 6278176"/>
              <a:gd name="connsiteX87" fmla="*/ 1989437 w 2260250"/>
              <a:gd name="connsiteY87" fmla="*/ 2342852 h 6278176"/>
              <a:gd name="connsiteX88" fmla="*/ 2054813 w 2260250"/>
              <a:gd name="connsiteY88" fmla="*/ 2133519 h 6278176"/>
              <a:gd name="connsiteX89" fmla="*/ 2014765 w 2260250"/>
              <a:gd name="connsiteY89" fmla="*/ 1942370 h 6278176"/>
              <a:gd name="connsiteX90" fmla="*/ 1800885 w 2260250"/>
              <a:gd name="connsiteY90" fmla="*/ 1516992 h 6278176"/>
              <a:gd name="connsiteX91" fmla="*/ 1707584 w 2260250"/>
              <a:gd name="connsiteY91" fmla="*/ 1286226 h 6278176"/>
              <a:gd name="connsiteX92" fmla="*/ 1690482 w 2260250"/>
              <a:gd name="connsiteY92" fmla="*/ 1238168 h 6278176"/>
              <a:gd name="connsiteX93" fmla="*/ 1625106 w 2260250"/>
              <a:gd name="connsiteY93" fmla="*/ 1144650 h 6278176"/>
              <a:gd name="connsiteX94" fmla="*/ 1587656 w 2260250"/>
              <a:gd name="connsiteY94" fmla="*/ 1068234 h 6278176"/>
              <a:gd name="connsiteX95" fmla="*/ 1290000 w 2260250"/>
              <a:gd name="connsiteY95" fmla="*/ 1021692 h 6278176"/>
              <a:gd name="connsiteX96" fmla="*/ 1045164 w 2260250"/>
              <a:gd name="connsiteY96" fmla="*/ 982943 h 6278176"/>
              <a:gd name="connsiteX97" fmla="*/ 986065 w 2260250"/>
              <a:gd name="connsiteY97" fmla="*/ 892455 h 6278176"/>
              <a:gd name="connsiteX98" fmla="*/ 992344 w 2260250"/>
              <a:gd name="connsiteY98" fmla="*/ 675977 h 6278176"/>
              <a:gd name="connsiteX99" fmla="*/ 1045164 w 2260250"/>
              <a:gd name="connsiteY99" fmla="*/ 649999 h 6278176"/>
              <a:gd name="connsiteX100" fmla="*/ 1068110 w 2260250"/>
              <a:gd name="connsiteY100" fmla="*/ 527258 h 6278176"/>
              <a:gd name="connsiteX101" fmla="*/ 1035250 w 2260250"/>
              <a:gd name="connsiteY101" fmla="*/ 465029 h 6278176"/>
              <a:gd name="connsiteX102" fmla="*/ 1042460 w 2260250"/>
              <a:gd name="connsiteY102" fmla="*/ 302859 h 6278176"/>
              <a:gd name="connsiteX103" fmla="*/ 1016466 w 2260250"/>
              <a:gd name="connsiteY103" fmla="*/ 173138 h 6278176"/>
              <a:gd name="connsiteX104" fmla="*/ 925123 w 2260250"/>
              <a:gd name="connsiteY104" fmla="*/ 81481 h 6278176"/>
              <a:gd name="connsiteX105" fmla="*/ 861535 w 2260250"/>
              <a:gd name="connsiteY105" fmla="*/ 33406 h 6278176"/>
              <a:gd name="connsiteX106" fmla="*/ 831694 w 2260250"/>
              <a:gd name="connsiteY106" fmla="*/ 3922 h 6278176"/>
              <a:gd name="connsiteX107" fmla="*/ 715174 w 2260250"/>
              <a:gd name="connsiteY10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304812 w 2260250"/>
              <a:gd name="connsiteY34" fmla="*/ 4243739 h 6278176"/>
              <a:gd name="connsiteX35" fmla="*/ 318233 w 2260250"/>
              <a:gd name="connsiteY35" fmla="*/ 4380336 h 6278176"/>
              <a:gd name="connsiteX36" fmla="*/ 318881 w 2260250"/>
              <a:gd name="connsiteY36" fmla="*/ 4486193 h 6278176"/>
              <a:gd name="connsiteX37" fmla="*/ 342695 w 2260250"/>
              <a:gd name="connsiteY37" fmla="*/ 4594216 h 6278176"/>
              <a:gd name="connsiteX38" fmla="*/ 362827 w 2260250"/>
              <a:gd name="connsiteY38" fmla="*/ 5081723 h 6278176"/>
              <a:gd name="connsiteX39" fmla="*/ 379063 w 2260250"/>
              <a:gd name="connsiteY39" fmla="*/ 5469001 h 6278176"/>
              <a:gd name="connsiteX40" fmla="*/ 411967 w 2260250"/>
              <a:gd name="connsiteY40" fmla="*/ 5608846 h 6278176"/>
              <a:gd name="connsiteX41" fmla="*/ 504403 w 2260250"/>
              <a:gd name="connsiteY41" fmla="*/ 5804323 h 6278176"/>
              <a:gd name="connsiteX42" fmla="*/ 411968 w 2260250"/>
              <a:gd name="connsiteY42" fmla="*/ 5926417 h 6278176"/>
              <a:gd name="connsiteX43" fmla="*/ 330788 w 2260250"/>
              <a:gd name="connsiteY43" fmla="*/ 6048293 h 6278176"/>
              <a:gd name="connsiteX44" fmla="*/ 291823 w 2260250"/>
              <a:gd name="connsiteY44" fmla="*/ 6114320 h 6278176"/>
              <a:gd name="connsiteX45" fmla="*/ 280999 w 2260250"/>
              <a:gd name="connsiteY45" fmla="*/ 6141812 h 6278176"/>
              <a:gd name="connsiteX46" fmla="*/ 468900 w 2260250"/>
              <a:gd name="connsiteY46" fmla="*/ 6179262 h 6278176"/>
              <a:gd name="connsiteX47" fmla="*/ 475179 w 2260250"/>
              <a:gd name="connsiteY47" fmla="*/ 6195714 h 6278176"/>
              <a:gd name="connsiteX48" fmla="*/ 695769 w 2260250"/>
              <a:gd name="connsiteY48" fmla="*/ 6095487 h 6278176"/>
              <a:gd name="connsiteX49" fmla="*/ 709407 w 2260250"/>
              <a:gd name="connsiteY49" fmla="*/ 5996989 h 6278176"/>
              <a:gd name="connsiteX50" fmla="*/ 873930 w 2260250"/>
              <a:gd name="connsiteY50" fmla="*/ 5927283 h 6278176"/>
              <a:gd name="connsiteX51" fmla="*/ 844489 w 2260250"/>
              <a:gd name="connsiteY51" fmla="*/ 5748905 h 6278176"/>
              <a:gd name="connsiteX52" fmla="*/ 885837 w 2260250"/>
              <a:gd name="connsiteY52" fmla="*/ 5563168 h 6278176"/>
              <a:gd name="connsiteX53" fmla="*/ 789503 w 2260250"/>
              <a:gd name="connsiteY53" fmla="*/ 5349289 h 6278176"/>
              <a:gd name="connsiteX54" fmla="*/ 775650 w 2260250"/>
              <a:gd name="connsiteY54" fmla="*/ 4997079 h 6278176"/>
              <a:gd name="connsiteX55" fmla="*/ 778896 w 2260250"/>
              <a:gd name="connsiteY55" fmla="*/ 4725834 h 6278176"/>
              <a:gd name="connsiteX56" fmla="*/ 823708 w 2260250"/>
              <a:gd name="connsiteY56" fmla="*/ 3879192 h 6278176"/>
              <a:gd name="connsiteX57" fmla="*/ 882589 w 2260250"/>
              <a:gd name="connsiteY57" fmla="*/ 3551661 h 6278176"/>
              <a:gd name="connsiteX58" fmla="*/ 1010094 w 2260250"/>
              <a:gd name="connsiteY58" fmla="*/ 4007780 h 6278176"/>
              <a:gd name="connsiteX59" fmla="*/ 1266836 w 2260250"/>
              <a:gd name="connsiteY59" fmla="*/ 5009420 h 6278176"/>
              <a:gd name="connsiteX60" fmla="*/ 1427246 w 2260250"/>
              <a:gd name="connsiteY60" fmla="*/ 5499308 h 6278176"/>
              <a:gd name="connsiteX61" fmla="*/ 1592634 w 2260250"/>
              <a:gd name="connsiteY61" fmla="*/ 5830301 h 6278176"/>
              <a:gd name="connsiteX62" fmla="*/ 1594150 w 2260250"/>
              <a:gd name="connsiteY62" fmla="*/ 5909964 h 6278176"/>
              <a:gd name="connsiteX63" fmla="*/ 1583759 w 2260250"/>
              <a:gd name="connsiteY63" fmla="*/ 6042016 h 6278176"/>
              <a:gd name="connsiteX64" fmla="*/ 1701956 w 2260250"/>
              <a:gd name="connsiteY64" fmla="*/ 6103063 h 6278176"/>
              <a:gd name="connsiteX65" fmla="*/ 1750663 w 2260250"/>
              <a:gd name="connsiteY65" fmla="*/ 6097433 h 6278176"/>
              <a:gd name="connsiteX66" fmla="*/ 1784434 w 2260250"/>
              <a:gd name="connsiteY66" fmla="*/ 6130122 h 6278176"/>
              <a:gd name="connsiteX67" fmla="*/ 1814091 w 2260250"/>
              <a:gd name="connsiteY67" fmla="*/ 6214981 h 6278176"/>
              <a:gd name="connsiteX68" fmla="*/ 2003292 w 2260250"/>
              <a:gd name="connsiteY68" fmla="*/ 6277543 h 6278176"/>
              <a:gd name="connsiteX69" fmla="*/ 2260250 w 2260250"/>
              <a:gd name="connsiteY69" fmla="*/ 6238794 h 6278176"/>
              <a:gd name="connsiteX70" fmla="*/ 2161104 w 2260250"/>
              <a:gd name="connsiteY70" fmla="*/ 6110638 h 6278176"/>
              <a:gd name="connsiteX71" fmla="*/ 1958915 w 2260250"/>
              <a:gd name="connsiteY71" fmla="*/ 5863206 h 6278176"/>
              <a:gd name="connsiteX72" fmla="*/ 1973202 w 2260250"/>
              <a:gd name="connsiteY72" fmla="*/ 5840260 h 6278176"/>
              <a:gd name="connsiteX73" fmla="*/ 1912588 w 2260250"/>
              <a:gd name="connsiteY73" fmla="*/ 5609495 h 6278176"/>
              <a:gd name="connsiteX74" fmla="*/ 1920165 w 2260250"/>
              <a:gd name="connsiteY74" fmla="*/ 5515543 h 6278176"/>
              <a:gd name="connsiteX75" fmla="*/ 1808678 w 2260250"/>
              <a:gd name="connsiteY75" fmla="*/ 5029335 h 6278176"/>
              <a:gd name="connsiteX76" fmla="*/ 1775558 w 2260250"/>
              <a:gd name="connsiteY76" fmla="*/ 4810261 h 6278176"/>
              <a:gd name="connsiteX77" fmla="*/ 1697626 w 2260250"/>
              <a:gd name="connsiteY77" fmla="*/ 4491605 h 6278176"/>
              <a:gd name="connsiteX78" fmla="*/ 1610386 w 2260250"/>
              <a:gd name="connsiteY78" fmla="*/ 4318857 h 6278176"/>
              <a:gd name="connsiteX79" fmla="*/ 1585058 w 2260250"/>
              <a:gd name="connsiteY79" fmla="*/ 4137666 h 6278176"/>
              <a:gd name="connsiteX80" fmla="*/ 1590686 w 2260250"/>
              <a:gd name="connsiteY80" fmla="*/ 3883305 h 6278176"/>
              <a:gd name="connsiteX81" fmla="*/ 1503446 w 2260250"/>
              <a:gd name="connsiteY81" fmla="*/ 3304661 h 6278176"/>
              <a:gd name="connsiteX82" fmla="*/ 1528341 w 2260250"/>
              <a:gd name="connsiteY82" fmla="*/ 3305094 h 6278176"/>
              <a:gd name="connsiteX83" fmla="*/ 1538514 w 2260250"/>
              <a:gd name="connsiteY83" fmla="*/ 3324576 h 6278176"/>
              <a:gd name="connsiteX84" fmla="*/ 1661258 w 2260250"/>
              <a:gd name="connsiteY84" fmla="*/ 3295786 h 6278176"/>
              <a:gd name="connsiteX85" fmla="*/ 1939648 w 2260250"/>
              <a:gd name="connsiteY85" fmla="*/ 3204649 h 6278176"/>
              <a:gd name="connsiteX86" fmla="*/ 1823400 w 2260250"/>
              <a:gd name="connsiteY86" fmla="*/ 2728183 h 6278176"/>
              <a:gd name="connsiteX87" fmla="*/ 1989437 w 2260250"/>
              <a:gd name="connsiteY87" fmla="*/ 2342852 h 6278176"/>
              <a:gd name="connsiteX88" fmla="*/ 2054813 w 2260250"/>
              <a:gd name="connsiteY88" fmla="*/ 2133519 h 6278176"/>
              <a:gd name="connsiteX89" fmla="*/ 2014765 w 2260250"/>
              <a:gd name="connsiteY89" fmla="*/ 1942370 h 6278176"/>
              <a:gd name="connsiteX90" fmla="*/ 1800885 w 2260250"/>
              <a:gd name="connsiteY90" fmla="*/ 1516992 h 6278176"/>
              <a:gd name="connsiteX91" fmla="*/ 1707584 w 2260250"/>
              <a:gd name="connsiteY91" fmla="*/ 1286226 h 6278176"/>
              <a:gd name="connsiteX92" fmla="*/ 1690482 w 2260250"/>
              <a:gd name="connsiteY92" fmla="*/ 1238168 h 6278176"/>
              <a:gd name="connsiteX93" fmla="*/ 1625106 w 2260250"/>
              <a:gd name="connsiteY93" fmla="*/ 1144650 h 6278176"/>
              <a:gd name="connsiteX94" fmla="*/ 1587656 w 2260250"/>
              <a:gd name="connsiteY94" fmla="*/ 1068234 h 6278176"/>
              <a:gd name="connsiteX95" fmla="*/ 1290000 w 2260250"/>
              <a:gd name="connsiteY95" fmla="*/ 1021692 h 6278176"/>
              <a:gd name="connsiteX96" fmla="*/ 1045164 w 2260250"/>
              <a:gd name="connsiteY96" fmla="*/ 982943 h 6278176"/>
              <a:gd name="connsiteX97" fmla="*/ 986065 w 2260250"/>
              <a:gd name="connsiteY97" fmla="*/ 892455 h 6278176"/>
              <a:gd name="connsiteX98" fmla="*/ 992344 w 2260250"/>
              <a:gd name="connsiteY98" fmla="*/ 675977 h 6278176"/>
              <a:gd name="connsiteX99" fmla="*/ 1045164 w 2260250"/>
              <a:gd name="connsiteY99" fmla="*/ 649999 h 6278176"/>
              <a:gd name="connsiteX100" fmla="*/ 1068110 w 2260250"/>
              <a:gd name="connsiteY100" fmla="*/ 527258 h 6278176"/>
              <a:gd name="connsiteX101" fmla="*/ 1035250 w 2260250"/>
              <a:gd name="connsiteY101" fmla="*/ 465029 h 6278176"/>
              <a:gd name="connsiteX102" fmla="*/ 1042460 w 2260250"/>
              <a:gd name="connsiteY102" fmla="*/ 302859 h 6278176"/>
              <a:gd name="connsiteX103" fmla="*/ 1016466 w 2260250"/>
              <a:gd name="connsiteY103" fmla="*/ 173138 h 6278176"/>
              <a:gd name="connsiteX104" fmla="*/ 925123 w 2260250"/>
              <a:gd name="connsiteY104" fmla="*/ 81481 h 6278176"/>
              <a:gd name="connsiteX105" fmla="*/ 861535 w 2260250"/>
              <a:gd name="connsiteY105" fmla="*/ 33406 h 6278176"/>
              <a:gd name="connsiteX106" fmla="*/ 831694 w 2260250"/>
              <a:gd name="connsiteY106" fmla="*/ 3922 h 6278176"/>
              <a:gd name="connsiteX107" fmla="*/ 715174 w 2260250"/>
              <a:gd name="connsiteY10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304812 w 2260250"/>
              <a:gd name="connsiteY34" fmla="*/ 4243739 h 6278176"/>
              <a:gd name="connsiteX35" fmla="*/ 318233 w 2260250"/>
              <a:gd name="connsiteY35" fmla="*/ 4380336 h 6278176"/>
              <a:gd name="connsiteX36" fmla="*/ 328406 w 2260250"/>
              <a:gd name="connsiteY36" fmla="*/ 4479049 h 6278176"/>
              <a:gd name="connsiteX37" fmla="*/ 342695 w 2260250"/>
              <a:gd name="connsiteY37" fmla="*/ 4594216 h 6278176"/>
              <a:gd name="connsiteX38" fmla="*/ 362827 w 2260250"/>
              <a:gd name="connsiteY38" fmla="*/ 5081723 h 6278176"/>
              <a:gd name="connsiteX39" fmla="*/ 379063 w 2260250"/>
              <a:gd name="connsiteY39" fmla="*/ 5469001 h 6278176"/>
              <a:gd name="connsiteX40" fmla="*/ 411967 w 2260250"/>
              <a:gd name="connsiteY40" fmla="*/ 5608846 h 6278176"/>
              <a:gd name="connsiteX41" fmla="*/ 504403 w 2260250"/>
              <a:gd name="connsiteY41" fmla="*/ 5804323 h 6278176"/>
              <a:gd name="connsiteX42" fmla="*/ 411968 w 2260250"/>
              <a:gd name="connsiteY42" fmla="*/ 5926417 h 6278176"/>
              <a:gd name="connsiteX43" fmla="*/ 330788 w 2260250"/>
              <a:gd name="connsiteY43" fmla="*/ 6048293 h 6278176"/>
              <a:gd name="connsiteX44" fmla="*/ 291823 w 2260250"/>
              <a:gd name="connsiteY44" fmla="*/ 6114320 h 6278176"/>
              <a:gd name="connsiteX45" fmla="*/ 280999 w 2260250"/>
              <a:gd name="connsiteY45" fmla="*/ 6141812 h 6278176"/>
              <a:gd name="connsiteX46" fmla="*/ 468900 w 2260250"/>
              <a:gd name="connsiteY46" fmla="*/ 6179262 h 6278176"/>
              <a:gd name="connsiteX47" fmla="*/ 475179 w 2260250"/>
              <a:gd name="connsiteY47" fmla="*/ 6195714 h 6278176"/>
              <a:gd name="connsiteX48" fmla="*/ 695769 w 2260250"/>
              <a:gd name="connsiteY48" fmla="*/ 6095487 h 6278176"/>
              <a:gd name="connsiteX49" fmla="*/ 709407 w 2260250"/>
              <a:gd name="connsiteY49" fmla="*/ 5996989 h 6278176"/>
              <a:gd name="connsiteX50" fmla="*/ 873930 w 2260250"/>
              <a:gd name="connsiteY50" fmla="*/ 5927283 h 6278176"/>
              <a:gd name="connsiteX51" fmla="*/ 844489 w 2260250"/>
              <a:gd name="connsiteY51" fmla="*/ 5748905 h 6278176"/>
              <a:gd name="connsiteX52" fmla="*/ 885837 w 2260250"/>
              <a:gd name="connsiteY52" fmla="*/ 5563168 h 6278176"/>
              <a:gd name="connsiteX53" fmla="*/ 789503 w 2260250"/>
              <a:gd name="connsiteY53" fmla="*/ 5349289 h 6278176"/>
              <a:gd name="connsiteX54" fmla="*/ 775650 w 2260250"/>
              <a:gd name="connsiteY54" fmla="*/ 4997079 h 6278176"/>
              <a:gd name="connsiteX55" fmla="*/ 778896 w 2260250"/>
              <a:gd name="connsiteY55" fmla="*/ 4725834 h 6278176"/>
              <a:gd name="connsiteX56" fmla="*/ 823708 w 2260250"/>
              <a:gd name="connsiteY56" fmla="*/ 3879192 h 6278176"/>
              <a:gd name="connsiteX57" fmla="*/ 882589 w 2260250"/>
              <a:gd name="connsiteY57" fmla="*/ 3551661 h 6278176"/>
              <a:gd name="connsiteX58" fmla="*/ 1010094 w 2260250"/>
              <a:gd name="connsiteY58" fmla="*/ 4007780 h 6278176"/>
              <a:gd name="connsiteX59" fmla="*/ 1266836 w 2260250"/>
              <a:gd name="connsiteY59" fmla="*/ 5009420 h 6278176"/>
              <a:gd name="connsiteX60" fmla="*/ 1427246 w 2260250"/>
              <a:gd name="connsiteY60" fmla="*/ 5499308 h 6278176"/>
              <a:gd name="connsiteX61" fmla="*/ 1592634 w 2260250"/>
              <a:gd name="connsiteY61" fmla="*/ 5830301 h 6278176"/>
              <a:gd name="connsiteX62" fmla="*/ 1594150 w 2260250"/>
              <a:gd name="connsiteY62" fmla="*/ 5909964 h 6278176"/>
              <a:gd name="connsiteX63" fmla="*/ 1583759 w 2260250"/>
              <a:gd name="connsiteY63" fmla="*/ 6042016 h 6278176"/>
              <a:gd name="connsiteX64" fmla="*/ 1701956 w 2260250"/>
              <a:gd name="connsiteY64" fmla="*/ 6103063 h 6278176"/>
              <a:gd name="connsiteX65" fmla="*/ 1750663 w 2260250"/>
              <a:gd name="connsiteY65" fmla="*/ 6097433 h 6278176"/>
              <a:gd name="connsiteX66" fmla="*/ 1784434 w 2260250"/>
              <a:gd name="connsiteY66" fmla="*/ 6130122 h 6278176"/>
              <a:gd name="connsiteX67" fmla="*/ 1814091 w 2260250"/>
              <a:gd name="connsiteY67" fmla="*/ 6214981 h 6278176"/>
              <a:gd name="connsiteX68" fmla="*/ 2003292 w 2260250"/>
              <a:gd name="connsiteY68" fmla="*/ 6277543 h 6278176"/>
              <a:gd name="connsiteX69" fmla="*/ 2260250 w 2260250"/>
              <a:gd name="connsiteY69" fmla="*/ 6238794 h 6278176"/>
              <a:gd name="connsiteX70" fmla="*/ 2161104 w 2260250"/>
              <a:gd name="connsiteY70" fmla="*/ 6110638 h 6278176"/>
              <a:gd name="connsiteX71" fmla="*/ 1958915 w 2260250"/>
              <a:gd name="connsiteY71" fmla="*/ 5863206 h 6278176"/>
              <a:gd name="connsiteX72" fmla="*/ 1973202 w 2260250"/>
              <a:gd name="connsiteY72" fmla="*/ 5840260 h 6278176"/>
              <a:gd name="connsiteX73" fmla="*/ 1912588 w 2260250"/>
              <a:gd name="connsiteY73" fmla="*/ 5609495 h 6278176"/>
              <a:gd name="connsiteX74" fmla="*/ 1920165 w 2260250"/>
              <a:gd name="connsiteY74" fmla="*/ 5515543 h 6278176"/>
              <a:gd name="connsiteX75" fmla="*/ 1808678 w 2260250"/>
              <a:gd name="connsiteY75" fmla="*/ 5029335 h 6278176"/>
              <a:gd name="connsiteX76" fmla="*/ 1775558 w 2260250"/>
              <a:gd name="connsiteY76" fmla="*/ 4810261 h 6278176"/>
              <a:gd name="connsiteX77" fmla="*/ 1697626 w 2260250"/>
              <a:gd name="connsiteY77" fmla="*/ 4491605 h 6278176"/>
              <a:gd name="connsiteX78" fmla="*/ 1610386 w 2260250"/>
              <a:gd name="connsiteY78" fmla="*/ 4318857 h 6278176"/>
              <a:gd name="connsiteX79" fmla="*/ 1585058 w 2260250"/>
              <a:gd name="connsiteY79" fmla="*/ 4137666 h 6278176"/>
              <a:gd name="connsiteX80" fmla="*/ 1590686 w 2260250"/>
              <a:gd name="connsiteY80" fmla="*/ 3883305 h 6278176"/>
              <a:gd name="connsiteX81" fmla="*/ 1503446 w 2260250"/>
              <a:gd name="connsiteY81" fmla="*/ 3304661 h 6278176"/>
              <a:gd name="connsiteX82" fmla="*/ 1528341 w 2260250"/>
              <a:gd name="connsiteY82" fmla="*/ 3305094 h 6278176"/>
              <a:gd name="connsiteX83" fmla="*/ 1538514 w 2260250"/>
              <a:gd name="connsiteY83" fmla="*/ 3324576 h 6278176"/>
              <a:gd name="connsiteX84" fmla="*/ 1661258 w 2260250"/>
              <a:gd name="connsiteY84" fmla="*/ 3295786 h 6278176"/>
              <a:gd name="connsiteX85" fmla="*/ 1939648 w 2260250"/>
              <a:gd name="connsiteY85" fmla="*/ 3204649 h 6278176"/>
              <a:gd name="connsiteX86" fmla="*/ 1823400 w 2260250"/>
              <a:gd name="connsiteY86" fmla="*/ 2728183 h 6278176"/>
              <a:gd name="connsiteX87" fmla="*/ 1989437 w 2260250"/>
              <a:gd name="connsiteY87" fmla="*/ 2342852 h 6278176"/>
              <a:gd name="connsiteX88" fmla="*/ 2054813 w 2260250"/>
              <a:gd name="connsiteY88" fmla="*/ 2133519 h 6278176"/>
              <a:gd name="connsiteX89" fmla="*/ 2014765 w 2260250"/>
              <a:gd name="connsiteY89" fmla="*/ 1942370 h 6278176"/>
              <a:gd name="connsiteX90" fmla="*/ 1800885 w 2260250"/>
              <a:gd name="connsiteY90" fmla="*/ 1516992 h 6278176"/>
              <a:gd name="connsiteX91" fmla="*/ 1707584 w 2260250"/>
              <a:gd name="connsiteY91" fmla="*/ 1286226 h 6278176"/>
              <a:gd name="connsiteX92" fmla="*/ 1690482 w 2260250"/>
              <a:gd name="connsiteY92" fmla="*/ 1238168 h 6278176"/>
              <a:gd name="connsiteX93" fmla="*/ 1625106 w 2260250"/>
              <a:gd name="connsiteY93" fmla="*/ 1144650 h 6278176"/>
              <a:gd name="connsiteX94" fmla="*/ 1587656 w 2260250"/>
              <a:gd name="connsiteY94" fmla="*/ 1068234 h 6278176"/>
              <a:gd name="connsiteX95" fmla="*/ 1290000 w 2260250"/>
              <a:gd name="connsiteY95" fmla="*/ 1021692 h 6278176"/>
              <a:gd name="connsiteX96" fmla="*/ 1045164 w 2260250"/>
              <a:gd name="connsiteY96" fmla="*/ 982943 h 6278176"/>
              <a:gd name="connsiteX97" fmla="*/ 986065 w 2260250"/>
              <a:gd name="connsiteY97" fmla="*/ 892455 h 6278176"/>
              <a:gd name="connsiteX98" fmla="*/ 992344 w 2260250"/>
              <a:gd name="connsiteY98" fmla="*/ 675977 h 6278176"/>
              <a:gd name="connsiteX99" fmla="*/ 1045164 w 2260250"/>
              <a:gd name="connsiteY99" fmla="*/ 649999 h 6278176"/>
              <a:gd name="connsiteX100" fmla="*/ 1068110 w 2260250"/>
              <a:gd name="connsiteY100" fmla="*/ 527258 h 6278176"/>
              <a:gd name="connsiteX101" fmla="*/ 1035250 w 2260250"/>
              <a:gd name="connsiteY101" fmla="*/ 465029 h 6278176"/>
              <a:gd name="connsiteX102" fmla="*/ 1042460 w 2260250"/>
              <a:gd name="connsiteY102" fmla="*/ 302859 h 6278176"/>
              <a:gd name="connsiteX103" fmla="*/ 1016466 w 2260250"/>
              <a:gd name="connsiteY103" fmla="*/ 173138 h 6278176"/>
              <a:gd name="connsiteX104" fmla="*/ 925123 w 2260250"/>
              <a:gd name="connsiteY104" fmla="*/ 81481 h 6278176"/>
              <a:gd name="connsiteX105" fmla="*/ 861535 w 2260250"/>
              <a:gd name="connsiteY105" fmla="*/ 33406 h 6278176"/>
              <a:gd name="connsiteX106" fmla="*/ 831694 w 2260250"/>
              <a:gd name="connsiteY106" fmla="*/ 3922 h 6278176"/>
              <a:gd name="connsiteX107" fmla="*/ 715174 w 2260250"/>
              <a:gd name="connsiteY10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304812 w 2260250"/>
              <a:gd name="connsiteY34" fmla="*/ 4243739 h 6278176"/>
              <a:gd name="connsiteX35" fmla="*/ 285544 w 2260250"/>
              <a:gd name="connsiteY35" fmla="*/ 4121862 h 6278176"/>
              <a:gd name="connsiteX36" fmla="*/ 318233 w 2260250"/>
              <a:gd name="connsiteY36" fmla="*/ 4380336 h 6278176"/>
              <a:gd name="connsiteX37" fmla="*/ 328406 w 2260250"/>
              <a:gd name="connsiteY37" fmla="*/ 4479049 h 6278176"/>
              <a:gd name="connsiteX38" fmla="*/ 342695 w 2260250"/>
              <a:gd name="connsiteY38" fmla="*/ 4594216 h 6278176"/>
              <a:gd name="connsiteX39" fmla="*/ 362827 w 2260250"/>
              <a:gd name="connsiteY39" fmla="*/ 5081723 h 6278176"/>
              <a:gd name="connsiteX40" fmla="*/ 379063 w 2260250"/>
              <a:gd name="connsiteY40" fmla="*/ 5469001 h 6278176"/>
              <a:gd name="connsiteX41" fmla="*/ 411967 w 2260250"/>
              <a:gd name="connsiteY41" fmla="*/ 5608846 h 6278176"/>
              <a:gd name="connsiteX42" fmla="*/ 504403 w 2260250"/>
              <a:gd name="connsiteY42" fmla="*/ 5804323 h 6278176"/>
              <a:gd name="connsiteX43" fmla="*/ 411968 w 2260250"/>
              <a:gd name="connsiteY43" fmla="*/ 5926417 h 6278176"/>
              <a:gd name="connsiteX44" fmla="*/ 330788 w 2260250"/>
              <a:gd name="connsiteY44" fmla="*/ 6048293 h 6278176"/>
              <a:gd name="connsiteX45" fmla="*/ 291823 w 2260250"/>
              <a:gd name="connsiteY45" fmla="*/ 6114320 h 6278176"/>
              <a:gd name="connsiteX46" fmla="*/ 280999 w 2260250"/>
              <a:gd name="connsiteY46" fmla="*/ 6141812 h 6278176"/>
              <a:gd name="connsiteX47" fmla="*/ 468900 w 2260250"/>
              <a:gd name="connsiteY47" fmla="*/ 6179262 h 6278176"/>
              <a:gd name="connsiteX48" fmla="*/ 475179 w 2260250"/>
              <a:gd name="connsiteY48" fmla="*/ 6195714 h 6278176"/>
              <a:gd name="connsiteX49" fmla="*/ 695769 w 2260250"/>
              <a:gd name="connsiteY49" fmla="*/ 6095487 h 6278176"/>
              <a:gd name="connsiteX50" fmla="*/ 709407 w 2260250"/>
              <a:gd name="connsiteY50" fmla="*/ 5996989 h 6278176"/>
              <a:gd name="connsiteX51" fmla="*/ 873930 w 2260250"/>
              <a:gd name="connsiteY51" fmla="*/ 5927283 h 6278176"/>
              <a:gd name="connsiteX52" fmla="*/ 844489 w 2260250"/>
              <a:gd name="connsiteY52" fmla="*/ 5748905 h 6278176"/>
              <a:gd name="connsiteX53" fmla="*/ 885837 w 2260250"/>
              <a:gd name="connsiteY53" fmla="*/ 5563168 h 6278176"/>
              <a:gd name="connsiteX54" fmla="*/ 789503 w 2260250"/>
              <a:gd name="connsiteY54" fmla="*/ 5349289 h 6278176"/>
              <a:gd name="connsiteX55" fmla="*/ 775650 w 2260250"/>
              <a:gd name="connsiteY55" fmla="*/ 4997079 h 6278176"/>
              <a:gd name="connsiteX56" fmla="*/ 778896 w 2260250"/>
              <a:gd name="connsiteY56" fmla="*/ 4725834 h 6278176"/>
              <a:gd name="connsiteX57" fmla="*/ 823708 w 2260250"/>
              <a:gd name="connsiteY57" fmla="*/ 3879192 h 6278176"/>
              <a:gd name="connsiteX58" fmla="*/ 882589 w 2260250"/>
              <a:gd name="connsiteY58" fmla="*/ 3551661 h 6278176"/>
              <a:gd name="connsiteX59" fmla="*/ 1010094 w 2260250"/>
              <a:gd name="connsiteY59" fmla="*/ 4007780 h 6278176"/>
              <a:gd name="connsiteX60" fmla="*/ 1266836 w 2260250"/>
              <a:gd name="connsiteY60" fmla="*/ 5009420 h 6278176"/>
              <a:gd name="connsiteX61" fmla="*/ 1427246 w 2260250"/>
              <a:gd name="connsiteY61" fmla="*/ 5499308 h 6278176"/>
              <a:gd name="connsiteX62" fmla="*/ 1592634 w 2260250"/>
              <a:gd name="connsiteY62" fmla="*/ 5830301 h 6278176"/>
              <a:gd name="connsiteX63" fmla="*/ 1594150 w 2260250"/>
              <a:gd name="connsiteY63" fmla="*/ 5909964 h 6278176"/>
              <a:gd name="connsiteX64" fmla="*/ 1583759 w 2260250"/>
              <a:gd name="connsiteY64" fmla="*/ 6042016 h 6278176"/>
              <a:gd name="connsiteX65" fmla="*/ 1701956 w 2260250"/>
              <a:gd name="connsiteY65" fmla="*/ 6103063 h 6278176"/>
              <a:gd name="connsiteX66" fmla="*/ 1750663 w 2260250"/>
              <a:gd name="connsiteY66" fmla="*/ 6097433 h 6278176"/>
              <a:gd name="connsiteX67" fmla="*/ 1784434 w 2260250"/>
              <a:gd name="connsiteY67" fmla="*/ 6130122 h 6278176"/>
              <a:gd name="connsiteX68" fmla="*/ 1814091 w 2260250"/>
              <a:gd name="connsiteY68" fmla="*/ 6214981 h 6278176"/>
              <a:gd name="connsiteX69" fmla="*/ 2003292 w 2260250"/>
              <a:gd name="connsiteY69" fmla="*/ 6277543 h 6278176"/>
              <a:gd name="connsiteX70" fmla="*/ 2260250 w 2260250"/>
              <a:gd name="connsiteY70" fmla="*/ 6238794 h 6278176"/>
              <a:gd name="connsiteX71" fmla="*/ 2161104 w 2260250"/>
              <a:gd name="connsiteY71" fmla="*/ 6110638 h 6278176"/>
              <a:gd name="connsiteX72" fmla="*/ 1958915 w 2260250"/>
              <a:gd name="connsiteY72" fmla="*/ 5863206 h 6278176"/>
              <a:gd name="connsiteX73" fmla="*/ 1973202 w 2260250"/>
              <a:gd name="connsiteY73" fmla="*/ 5840260 h 6278176"/>
              <a:gd name="connsiteX74" fmla="*/ 1912588 w 2260250"/>
              <a:gd name="connsiteY74" fmla="*/ 5609495 h 6278176"/>
              <a:gd name="connsiteX75" fmla="*/ 1920165 w 2260250"/>
              <a:gd name="connsiteY75" fmla="*/ 5515543 h 6278176"/>
              <a:gd name="connsiteX76" fmla="*/ 1808678 w 2260250"/>
              <a:gd name="connsiteY76" fmla="*/ 5029335 h 6278176"/>
              <a:gd name="connsiteX77" fmla="*/ 1775558 w 2260250"/>
              <a:gd name="connsiteY77" fmla="*/ 4810261 h 6278176"/>
              <a:gd name="connsiteX78" fmla="*/ 1697626 w 2260250"/>
              <a:gd name="connsiteY78" fmla="*/ 4491605 h 6278176"/>
              <a:gd name="connsiteX79" fmla="*/ 1610386 w 2260250"/>
              <a:gd name="connsiteY79" fmla="*/ 4318857 h 6278176"/>
              <a:gd name="connsiteX80" fmla="*/ 1585058 w 2260250"/>
              <a:gd name="connsiteY80" fmla="*/ 4137666 h 6278176"/>
              <a:gd name="connsiteX81" fmla="*/ 1590686 w 2260250"/>
              <a:gd name="connsiteY81" fmla="*/ 3883305 h 6278176"/>
              <a:gd name="connsiteX82" fmla="*/ 1503446 w 2260250"/>
              <a:gd name="connsiteY82" fmla="*/ 3304661 h 6278176"/>
              <a:gd name="connsiteX83" fmla="*/ 1528341 w 2260250"/>
              <a:gd name="connsiteY83" fmla="*/ 3305094 h 6278176"/>
              <a:gd name="connsiteX84" fmla="*/ 1538514 w 2260250"/>
              <a:gd name="connsiteY84" fmla="*/ 3324576 h 6278176"/>
              <a:gd name="connsiteX85" fmla="*/ 1661258 w 2260250"/>
              <a:gd name="connsiteY85" fmla="*/ 3295786 h 6278176"/>
              <a:gd name="connsiteX86" fmla="*/ 1939648 w 2260250"/>
              <a:gd name="connsiteY86" fmla="*/ 3204649 h 6278176"/>
              <a:gd name="connsiteX87" fmla="*/ 1823400 w 2260250"/>
              <a:gd name="connsiteY87" fmla="*/ 2728183 h 6278176"/>
              <a:gd name="connsiteX88" fmla="*/ 1989437 w 2260250"/>
              <a:gd name="connsiteY88" fmla="*/ 2342852 h 6278176"/>
              <a:gd name="connsiteX89" fmla="*/ 2054813 w 2260250"/>
              <a:gd name="connsiteY89" fmla="*/ 2133519 h 6278176"/>
              <a:gd name="connsiteX90" fmla="*/ 2014765 w 2260250"/>
              <a:gd name="connsiteY90" fmla="*/ 1942370 h 6278176"/>
              <a:gd name="connsiteX91" fmla="*/ 1800885 w 2260250"/>
              <a:gd name="connsiteY91" fmla="*/ 1516992 h 6278176"/>
              <a:gd name="connsiteX92" fmla="*/ 1707584 w 2260250"/>
              <a:gd name="connsiteY92" fmla="*/ 1286226 h 6278176"/>
              <a:gd name="connsiteX93" fmla="*/ 1690482 w 2260250"/>
              <a:gd name="connsiteY93" fmla="*/ 1238168 h 6278176"/>
              <a:gd name="connsiteX94" fmla="*/ 1625106 w 2260250"/>
              <a:gd name="connsiteY94" fmla="*/ 1144650 h 6278176"/>
              <a:gd name="connsiteX95" fmla="*/ 1587656 w 2260250"/>
              <a:gd name="connsiteY95" fmla="*/ 1068234 h 6278176"/>
              <a:gd name="connsiteX96" fmla="*/ 1290000 w 2260250"/>
              <a:gd name="connsiteY96" fmla="*/ 1021692 h 6278176"/>
              <a:gd name="connsiteX97" fmla="*/ 1045164 w 2260250"/>
              <a:gd name="connsiteY97" fmla="*/ 982943 h 6278176"/>
              <a:gd name="connsiteX98" fmla="*/ 986065 w 2260250"/>
              <a:gd name="connsiteY98" fmla="*/ 892455 h 6278176"/>
              <a:gd name="connsiteX99" fmla="*/ 992344 w 2260250"/>
              <a:gd name="connsiteY99" fmla="*/ 675977 h 6278176"/>
              <a:gd name="connsiteX100" fmla="*/ 1045164 w 2260250"/>
              <a:gd name="connsiteY100" fmla="*/ 649999 h 6278176"/>
              <a:gd name="connsiteX101" fmla="*/ 1068110 w 2260250"/>
              <a:gd name="connsiteY101" fmla="*/ 527258 h 6278176"/>
              <a:gd name="connsiteX102" fmla="*/ 1035250 w 2260250"/>
              <a:gd name="connsiteY102" fmla="*/ 465029 h 6278176"/>
              <a:gd name="connsiteX103" fmla="*/ 1042460 w 2260250"/>
              <a:gd name="connsiteY103" fmla="*/ 302859 h 6278176"/>
              <a:gd name="connsiteX104" fmla="*/ 1016466 w 2260250"/>
              <a:gd name="connsiteY104" fmla="*/ 173138 h 6278176"/>
              <a:gd name="connsiteX105" fmla="*/ 925123 w 2260250"/>
              <a:gd name="connsiteY105" fmla="*/ 81481 h 6278176"/>
              <a:gd name="connsiteX106" fmla="*/ 861535 w 2260250"/>
              <a:gd name="connsiteY106" fmla="*/ 33406 h 6278176"/>
              <a:gd name="connsiteX107" fmla="*/ 831694 w 2260250"/>
              <a:gd name="connsiteY107" fmla="*/ 3922 h 6278176"/>
              <a:gd name="connsiteX108" fmla="*/ 715174 w 2260250"/>
              <a:gd name="connsiteY108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57619 w 2260250"/>
              <a:gd name="connsiteY33" fmla="*/ 4185507 h 6278176"/>
              <a:gd name="connsiteX34" fmla="*/ 285544 w 2260250"/>
              <a:gd name="connsiteY34" fmla="*/ 4121862 h 6278176"/>
              <a:gd name="connsiteX35" fmla="*/ 318233 w 2260250"/>
              <a:gd name="connsiteY35" fmla="*/ 4380336 h 6278176"/>
              <a:gd name="connsiteX36" fmla="*/ 328406 w 2260250"/>
              <a:gd name="connsiteY36" fmla="*/ 4479049 h 6278176"/>
              <a:gd name="connsiteX37" fmla="*/ 342695 w 2260250"/>
              <a:gd name="connsiteY37" fmla="*/ 4594216 h 6278176"/>
              <a:gd name="connsiteX38" fmla="*/ 362827 w 2260250"/>
              <a:gd name="connsiteY38" fmla="*/ 5081723 h 6278176"/>
              <a:gd name="connsiteX39" fmla="*/ 379063 w 2260250"/>
              <a:gd name="connsiteY39" fmla="*/ 5469001 h 6278176"/>
              <a:gd name="connsiteX40" fmla="*/ 411967 w 2260250"/>
              <a:gd name="connsiteY40" fmla="*/ 5608846 h 6278176"/>
              <a:gd name="connsiteX41" fmla="*/ 504403 w 2260250"/>
              <a:gd name="connsiteY41" fmla="*/ 5804323 h 6278176"/>
              <a:gd name="connsiteX42" fmla="*/ 411968 w 2260250"/>
              <a:gd name="connsiteY42" fmla="*/ 5926417 h 6278176"/>
              <a:gd name="connsiteX43" fmla="*/ 330788 w 2260250"/>
              <a:gd name="connsiteY43" fmla="*/ 6048293 h 6278176"/>
              <a:gd name="connsiteX44" fmla="*/ 291823 w 2260250"/>
              <a:gd name="connsiteY44" fmla="*/ 6114320 h 6278176"/>
              <a:gd name="connsiteX45" fmla="*/ 280999 w 2260250"/>
              <a:gd name="connsiteY45" fmla="*/ 6141812 h 6278176"/>
              <a:gd name="connsiteX46" fmla="*/ 468900 w 2260250"/>
              <a:gd name="connsiteY46" fmla="*/ 6179262 h 6278176"/>
              <a:gd name="connsiteX47" fmla="*/ 475179 w 2260250"/>
              <a:gd name="connsiteY47" fmla="*/ 6195714 h 6278176"/>
              <a:gd name="connsiteX48" fmla="*/ 695769 w 2260250"/>
              <a:gd name="connsiteY48" fmla="*/ 6095487 h 6278176"/>
              <a:gd name="connsiteX49" fmla="*/ 709407 w 2260250"/>
              <a:gd name="connsiteY49" fmla="*/ 5996989 h 6278176"/>
              <a:gd name="connsiteX50" fmla="*/ 873930 w 2260250"/>
              <a:gd name="connsiteY50" fmla="*/ 5927283 h 6278176"/>
              <a:gd name="connsiteX51" fmla="*/ 844489 w 2260250"/>
              <a:gd name="connsiteY51" fmla="*/ 5748905 h 6278176"/>
              <a:gd name="connsiteX52" fmla="*/ 885837 w 2260250"/>
              <a:gd name="connsiteY52" fmla="*/ 5563168 h 6278176"/>
              <a:gd name="connsiteX53" fmla="*/ 789503 w 2260250"/>
              <a:gd name="connsiteY53" fmla="*/ 5349289 h 6278176"/>
              <a:gd name="connsiteX54" fmla="*/ 775650 w 2260250"/>
              <a:gd name="connsiteY54" fmla="*/ 4997079 h 6278176"/>
              <a:gd name="connsiteX55" fmla="*/ 778896 w 2260250"/>
              <a:gd name="connsiteY55" fmla="*/ 4725834 h 6278176"/>
              <a:gd name="connsiteX56" fmla="*/ 823708 w 2260250"/>
              <a:gd name="connsiteY56" fmla="*/ 3879192 h 6278176"/>
              <a:gd name="connsiteX57" fmla="*/ 882589 w 2260250"/>
              <a:gd name="connsiteY57" fmla="*/ 3551661 h 6278176"/>
              <a:gd name="connsiteX58" fmla="*/ 1010094 w 2260250"/>
              <a:gd name="connsiteY58" fmla="*/ 4007780 h 6278176"/>
              <a:gd name="connsiteX59" fmla="*/ 1266836 w 2260250"/>
              <a:gd name="connsiteY59" fmla="*/ 5009420 h 6278176"/>
              <a:gd name="connsiteX60" fmla="*/ 1427246 w 2260250"/>
              <a:gd name="connsiteY60" fmla="*/ 5499308 h 6278176"/>
              <a:gd name="connsiteX61" fmla="*/ 1592634 w 2260250"/>
              <a:gd name="connsiteY61" fmla="*/ 5830301 h 6278176"/>
              <a:gd name="connsiteX62" fmla="*/ 1594150 w 2260250"/>
              <a:gd name="connsiteY62" fmla="*/ 5909964 h 6278176"/>
              <a:gd name="connsiteX63" fmla="*/ 1583759 w 2260250"/>
              <a:gd name="connsiteY63" fmla="*/ 6042016 h 6278176"/>
              <a:gd name="connsiteX64" fmla="*/ 1701956 w 2260250"/>
              <a:gd name="connsiteY64" fmla="*/ 6103063 h 6278176"/>
              <a:gd name="connsiteX65" fmla="*/ 1750663 w 2260250"/>
              <a:gd name="connsiteY65" fmla="*/ 6097433 h 6278176"/>
              <a:gd name="connsiteX66" fmla="*/ 1784434 w 2260250"/>
              <a:gd name="connsiteY66" fmla="*/ 6130122 h 6278176"/>
              <a:gd name="connsiteX67" fmla="*/ 1814091 w 2260250"/>
              <a:gd name="connsiteY67" fmla="*/ 6214981 h 6278176"/>
              <a:gd name="connsiteX68" fmla="*/ 2003292 w 2260250"/>
              <a:gd name="connsiteY68" fmla="*/ 6277543 h 6278176"/>
              <a:gd name="connsiteX69" fmla="*/ 2260250 w 2260250"/>
              <a:gd name="connsiteY69" fmla="*/ 6238794 h 6278176"/>
              <a:gd name="connsiteX70" fmla="*/ 2161104 w 2260250"/>
              <a:gd name="connsiteY70" fmla="*/ 6110638 h 6278176"/>
              <a:gd name="connsiteX71" fmla="*/ 1958915 w 2260250"/>
              <a:gd name="connsiteY71" fmla="*/ 5863206 h 6278176"/>
              <a:gd name="connsiteX72" fmla="*/ 1973202 w 2260250"/>
              <a:gd name="connsiteY72" fmla="*/ 5840260 h 6278176"/>
              <a:gd name="connsiteX73" fmla="*/ 1912588 w 2260250"/>
              <a:gd name="connsiteY73" fmla="*/ 5609495 h 6278176"/>
              <a:gd name="connsiteX74" fmla="*/ 1920165 w 2260250"/>
              <a:gd name="connsiteY74" fmla="*/ 5515543 h 6278176"/>
              <a:gd name="connsiteX75" fmla="*/ 1808678 w 2260250"/>
              <a:gd name="connsiteY75" fmla="*/ 5029335 h 6278176"/>
              <a:gd name="connsiteX76" fmla="*/ 1775558 w 2260250"/>
              <a:gd name="connsiteY76" fmla="*/ 4810261 h 6278176"/>
              <a:gd name="connsiteX77" fmla="*/ 1697626 w 2260250"/>
              <a:gd name="connsiteY77" fmla="*/ 4491605 h 6278176"/>
              <a:gd name="connsiteX78" fmla="*/ 1610386 w 2260250"/>
              <a:gd name="connsiteY78" fmla="*/ 4318857 h 6278176"/>
              <a:gd name="connsiteX79" fmla="*/ 1585058 w 2260250"/>
              <a:gd name="connsiteY79" fmla="*/ 4137666 h 6278176"/>
              <a:gd name="connsiteX80" fmla="*/ 1590686 w 2260250"/>
              <a:gd name="connsiteY80" fmla="*/ 3883305 h 6278176"/>
              <a:gd name="connsiteX81" fmla="*/ 1503446 w 2260250"/>
              <a:gd name="connsiteY81" fmla="*/ 3304661 h 6278176"/>
              <a:gd name="connsiteX82" fmla="*/ 1528341 w 2260250"/>
              <a:gd name="connsiteY82" fmla="*/ 3305094 h 6278176"/>
              <a:gd name="connsiteX83" fmla="*/ 1538514 w 2260250"/>
              <a:gd name="connsiteY83" fmla="*/ 3324576 h 6278176"/>
              <a:gd name="connsiteX84" fmla="*/ 1661258 w 2260250"/>
              <a:gd name="connsiteY84" fmla="*/ 3295786 h 6278176"/>
              <a:gd name="connsiteX85" fmla="*/ 1939648 w 2260250"/>
              <a:gd name="connsiteY85" fmla="*/ 3204649 h 6278176"/>
              <a:gd name="connsiteX86" fmla="*/ 1823400 w 2260250"/>
              <a:gd name="connsiteY86" fmla="*/ 2728183 h 6278176"/>
              <a:gd name="connsiteX87" fmla="*/ 1989437 w 2260250"/>
              <a:gd name="connsiteY87" fmla="*/ 2342852 h 6278176"/>
              <a:gd name="connsiteX88" fmla="*/ 2054813 w 2260250"/>
              <a:gd name="connsiteY88" fmla="*/ 2133519 h 6278176"/>
              <a:gd name="connsiteX89" fmla="*/ 2014765 w 2260250"/>
              <a:gd name="connsiteY89" fmla="*/ 1942370 h 6278176"/>
              <a:gd name="connsiteX90" fmla="*/ 1800885 w 2260250"/>
              <a:gd name="connsiteY90" fmla="*/ 1516992 h 6278176"/>
              <a:gd name="connsiteX91" fmla="*/ 1707584 w 2260250"/>
              <a:gd name="connsiteY91" fmla="*/ 1286226 h 6278176"/>
              <a:gd name="connsiteX92" fmla="*/ 1690482 w 2260250"/>
              <a:gd name="connsiteY92" fmla="*/ 1238168 h 6278176"/>
              <a:gd name="connsiteX93" fmla="*/ 1625106 w 2260250"/>
              <a:gd name="connsiteY93" fmla="*/ 1144650 h 6278176"/>
              <a:gd name="connsiteX94" fmla="*/ 1587656 w 2260250"/>
              <a:gd name="connsiteY94" fmla="*/ 1068234 h 6278176"/>
              <a:gd name="connsiteX95" fmla="*/ 1290000 w 2260250"/>
              <a:gd name="connsiteY95" fmla="*/ 1021692 h 6278176"/>
              <a:gd name="connsiteX96" fmla="*/ 1045164 w 2260250"/>
              <a:gd name="connsiteY96" fmla="*/ 982943 h 6278176"/>
              <a:gd name="connsiteX97" fmla="*/ 986065 w 2260250"/>
              <a:gd name="connsiteY97" fmla="*/ 892455 h 6278176"/>
              <a:gd name="connsiteX98" fmla="*/ 992344 w 2260250"/>
              <a:gd name="connsiteY98" fmla="*/ 675977 h 6278176"/>
              <a:gd name="connsiteX99" fmla="*/ 1045164 w 2260250"/>
              <a:gd name="connsiteY99" fmla="*/ 649999 h 6278176"/>
              <a:gd name="connsiteX100" fmla="*/ 1068110 w 2260250"/>
              <a:gd name="connsiteY100" fmla="*/ 527258 h 6278176"/>
              <a:gd name="connsiteX101" fmla="*/ 1035250 w 2260250"/>
              <a:gd name="connsiteY101" fmla="*/ 465029 h 6278176"/>
              <a:gd name="connsiteX102" fmla="*/ 1042460 w 2260250"/>
              <a:gd name="connsiteY102" fmla="*/ 302859 h 6278176"/>
              <a:gd name="connsiteX103" fmla="*/ 1016466 w 2260250"/>
              <a:gd name="connsiteY103" fmla="*/ 173138 h 6278176"/>
              <a:gd name="connsiteX104" fmla="*/ 925123 w 2260250"/>
              <a:gd name="connsiteY104" fmla="*/ 81481 h 6278176"/>
              <a:gd name="connsiteX105" fmla="*/ 861535 w 2260250"/>
              <a:gd name="connsiteY105" fmla="*/ 33406 h 6278176"/>
              <a:gd name="connsiteX106" fmla="*/ 831694 w 2260250"/>
              <a:gd name="connsiteY106" fmla="*/ 3922 h 6278176"/>
              <a:gd name="connsiteX107" fmla="*/ 715174 w 2260250"/>
              <a:gd name="connsiteY107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29910 w 2260250"/>
              <a:gd name="connsiteY32" fmla="*/ 4060816 h 6278176"/>
              <a:gd name="connsiteX33" fmla="*/ 285544 w 2260250"/>
              <a:gd name="connsiteY33" fmla="*/ 4121862 h 6278176"/>
              <a:gd name="connsiteX34" fmla="*/ 318233 w 2260250"/>
              <a:gd name="connsiteY34" fmla="*/ 4380336 h 6278176"/>
              <a:gd name="connsiteX35" fmla="*/ 328406 w 2260250"/>
              <a:gd name="connsiteY35" fmla="*/ 4479049 h 6278176"/>
              <a:gd name="connsiteX36" fmla="*/ 342695 w 2260250"/>
              <a:gd name="connsiteY36" fmla="*/ 4594216 h 6278176"/>
              <a:gd name="connsiteX37" fmla="*/ 362827 w 2260250"/>
              <a:gd name="connsiteY37" fmla="*/ 5081723 h 6278176"/>
              <a:gd name="connsiteX38" fmla="*/ 379063 w 2260250"/>
              <a:gd name="connsiteY38" fmla="*/ 5469001 h 6278176"/>
              <a:gd name="connsiteX39" fmla="*/ 411967 w 2260250"/>
              <a:gd name="connsiteY39" fmla="*/ 5608846 h 6278176"/>
              <a:gd name="connsiteX40" fmla="*/ 504403 w 2260250"/>
              <a:gd name="connsiteY40" fmla="*/ 5804323 h 6278176"/>
              <a:gd name="connsiteX41" fmla="*/ 411968 w 2260250"/>
              <a:gd name="connsiteY41" fmla="*/ 5926417 h 6278176"/>
              <a:gd name="connsiteX42" fmla="*/ 330788 w 2260250"/>
              <a:gd name="connsiteY42" fmla="*/ 6048293 h 6278176"/>
              <a:gd name="connsiteX43" fmla="*/ 291823 w 2260250"/>
              <a:gd name="connsiteY43" fmla="*/ 6114320 h 6278176"/>
              <a:gd name="connsiteX44" fmla="*/ 280999 w 2260250"/>
              <a:gd name="connsiteY44" fmla="*/ 6141812 h 6278176"/>
              <a:gd name="connsiteX45" fmla="*/ 468900 w 2260250"/>
              <a:gd name="connsiteY45" fmla="*/ 6179262 h 6278176"/>
              <a:gd name="connsiteX46" fmla="*/ 475179 w 2260250"/>
              <a:gd name="connsiteY46" fmla="*/ 6195714 h 6278176"/>
              <a:gd name="connsiteX47" fmla="*/ 695769 w 2260250"/>
              <a:gd name="connsiteY47" fmla="*/ 6095487 h 6278176"/>
              <a:gd name="connsiteX48" fmla="*/ 709407 w 2260250"/>
              <a:gd name="connsiteY48" fmla="*/ 5996989 h 6278176"/>
              <a:gd name="connsiteX49" fmla="*/ 873930 w 2260250"/>
              <a:gd name="connsiteY49" fmla="*/ 5927283 h 6278176"/>
              <a:gd name="connsiteX50" fmla="*/ 844489 w 2260250"/>
              <a:gd name="connsiteY50" fmla="*/ 5748905 h 6278176"/>
              <a:gd name="connsiteX51" fmla="*/ 885837 w 2260250"/>
              <a:gd name="connsiteY51" fmla="*/ 5563168 h 6278176"/>
              <a:gd name="connsiteX52" fmla="*/ 789503 w 2260250"/>
              <a:gd name="connsiteY52" fmla="*/ 5349289 h 6278176"/>
              <a:gd name="connsiteX53" fmla="*/ 775650 w 2260250"/>
              <a:gd name="connsiteY53" fmla="*/ 4997079 h 6278176"/>
              <a:gd name="connsiteX54" fmla="*/ 778896 w 2260250"/>
              <a:gd name="connsiteY54" fmla="*/ 4725834 h 6278176"/>
              <a:gd name="connsiteX55" fmla="*/ 823708 w 2260250"/>
              <a:gd name="connsiteY55" fmla="*/ 3879192 h 6278176"/>
              <a:gd name="connsiteX56" fmla="*/ 882589 w 2260250"/>
              <a:gd name="connsiteY56" fmla="*/ 3551661 h 6278176"/>
              <a:gd name="connsiteX57" fmla="*/ 1010094 w 2260250"/>
              <a:gd name="connsiteY57" fmla="*/ 4007780 h 6278176"/>
              <a:gd name="connsiteX58" fmla="*/ 1266836 w 2260250"/>
              <a:gd name="connsiteY58" fmla="*/ 5009420 h 6278176"/>
              <a:gd name="connsiteX59" fmla="*/ 1427246 w 2260250"/>
              <a:gd name="connsiteY59" fmla="*/ 5499308 h 6278176"/>
              <a:gd name="connsiteX60" fmla="*/ 1592634 w 2260250"/>
              <a:gd name="connsiteY60" fmla="*/ 5830301 h 6278176"/>
              <a:gd name="connsiteX61" fmla="*/ 1594150 w 2260250"/>
              <a:gd name="connsiteY61" fmla="*/ 5909964 h 6278176"/>
              <a:gd name="connsiteX62" fmla="*/ 1583759 w 2260250"/>
              <a:gd name="connsiteY62" fmla="*/ 6042016 h 6278176"/>
              <a:gd name="connsiteX63" fmla="*/ 1701956 w 2260250"/>
              <a:gd name="connsiteY63" fmla="*/ 6103063 h 6278176"/>
              <a:gd name="connsiteX64" fmla="*/ 1750663 w 2260250"/>
              <a:gd name="connsiteY64" fmla="*/ 6097433 h 6278176"/>
              <a:gd name="connsiteX65" fmla="*/ 1784434 w 2260250"/>
              <a:gd name="connsiteY65" fmla="*/ 6130122 h 6278176"/>
              <a:gd name="connsiteX66" fmla="*/ 1814091 w 2260250"/>
              <a:gd name="connsiteY66" fmla="*/ 6214981 h 6278176"/>
              <a:gd name="connsiteX67" fmla="*/ 2003292 w 2260250"/>
              <a:gd name="connsiteY67" fmla="*/ 6277543 h 6278176"/>
              <a:gd name="connsiteX68" fmla="*/ 2260250 w 2260250"/>
              <a:gd name="connsiteY68" fmla="*/ 6238794 h 6278176"/>
              <a:gd name="connsiteX69" fmla="*/ 2161104 w 2260250"/>
              <a:gd name="connsiteY69" fmla="*/ 6110638 h 6278176"/>
              <a:gd name="connsiteX70" fmla="*/ 1958915 w 2260250"/>
              <a:gd name="connsiteY70" fmla="*/ 5863206 h 6278176"/>
              <a:gd name="connsiteX71" fmla="*/ 1973202 w 2260250"/>
              <a:gd name="connsiteY71" fmla="*/ 5840260 h 6278176"/>
              <a:gd name="connsiteX72" fmla="*/ 1912588 w 2260250"/>
              <a:gd name="connsiteY72" fmla="*/ 5609495 h 6278176"/>
              <a:gd name="connsiteX73" fmla="*/ 1920165 w 2260250"/>
              <a:gd name="connsiteY73" fmla="*/ 5515543 h 6278176"/>
              <a:gd name="connsiteX74" fmla="*/ 1808678 w 2260250"/>
              <a:gd name="connsiteY74" fmla="*/ 5029335 h 6278176"/>
              <a:gd name="connsiteX75" fmla="*/ 1775558 w 2260250"/>
              <a:gd name="connsiteY75" fmla="*/ 4810261 h 6278176"/>
              <a:gd name="connsiteX76" fmla="*/ 1697626 w 2260250"/>
              <a:gd name="connsiteY76" fmla="*/ 4491605 h 6278176"/>
              <a:gd name="connsiteX77" fmla="*/ 1610386 w 2260250"/>
              <a:gd name="connsiteY77" fmla="*/ 4318857 h 6278176"/>
              <a:gd name="connsiteX78" fmla="*/ 1585058 w 2260250"/>
              <a:gd name="connsiteY78" fmla="*/ 4137666 h 6278176"/>
              <a:gd name="connsiteX79" fmla="*/ 1590686 w 2260250"/>
              <a:gd name="connsiteY79" fmla="*/ 3883305 h 6278176"/>
              <a:gd name="connsiteX80" fmla="*/ 1503446 w 2260250"/>
              <a:gd name="connsiteY80" fmla="*/ 3304661 h 6278176"/>
              <a:gd name="connsiteX81" fmla="*/ 1528341 w 2260250"/>
              <a:gd name="connsiteY81" fmla="*/ 3305094 h 6278176"/>
              <a:gd name="connsiteX82" fmla="*/ 1538514 w 2260250"/>
              <a:gd name="connsiteY82" fmla="*/ 3324576 h 6278176"/>
              <a:gd name="connsiteX83" fmla="*/ 1661258 w 2260250"/>
              <a:gd name="connsiteY83" fmla="*/ 3295786 h 6278176"/>
              <a:gd name="connsiteX84" fmla="*/ 1939648 w 2260250"/>
              <a:gd name="connsiteY84" fmla="*/ 3204649 h 6278176"/>
              <a:gd name="connsiteX85" fmla="*/ 1823400 w 2260250"/>
              <a:gd name="connsiteY85" fmla="*/ 2728183 h 6278176"/>
              <a:gd name="connsiteX86" fmla="*/ 1989437 w 2260250"/>
              <a:gd name="connsiteY86" fmla="*/ 2342852 h 6278176"/>
              <a:gd name="connsiteX87" fmla="*/ 2054813 w 2260250"/>
              <a:gd name="connsiteY87" fmla="*/ 2133519 h 6278176"/>
              <a:gd name="connsiteX88" fmla="*/ 2014765 w 2260250"/>
              <a:gd name="connsiteY88" fmla="*/ 1942370 h 6278176"/>
              <a:gd name="connsiteX89" fmla="*/ 1800885 w 2260250"/>
              <a:gd name="connsiteY89" fmla="*/ 1516992 h 6278176"/>
              <a:gd name="connsiteX90" fmla="*/ 1707584 w 2260250"/>
              <a:gd name="connsiteY90" fmla="*/ 1286226 h 6278176"/>
              <a:gd name="connsiteX91" fmla="*/ 1690482 w 2260250"/>
              <a:gd name="connsiteY91" fmla="*/ 1238168 h 6278176"/>
              <a:gd name="connsiteX92" fmla="*/ 1625106 w 2260250"/>
              <a:gd name="connsiteY92" fmla="*/ 1144650 h 6278176"/>
              <a:gd name="connsiteX93" fmla="*/ 1587656 w 2260250"/>
              <a:gd name="connsiteY93" fmla="*/ 1068234 h 6278176"/>
              <a:gd name="connsiteX94" fmla="*/ 1290000 w 2260250"/>
              <a:gd name="connsiteY94" fmla="*/ 1021692 h 6278176"/>
              <a:gd name="connsiteX95" fmla="*/ 1045164 w 2260250"/>
              <a:gd name="connsiteY95" fmla="*/ 982943 h 6278176"/>
              <a:gd name="connsiteX96" fmla="*/ 986065 w 2260250"/>
              <a:gd name="connsiteY96" fmla="*/ 892455 h 6278176"/>
              <a:gd name="connsiteX97" fmla="*/ 992344 w 2260250"/>
              <a:gd name="connsiteY97" fmla="*/ 675977 h 6278176"/>
              <a:gd name="connsiteX98" fmla="*/ 1045164 w 2260250"/>
              <a:gd name="connsiteY98" fmla="*/ 649999 h 6278176"/>
              <a:gd name="connsiteX99" fmla="*/ 1068110 w 2260250"/>
              <a:gd name="connsiteY99" fmla="*/ 527258 h 6278176"/>
              <a:gd name="connsiteX100" fmla="*/ 1035250 w 2260250"/>
              <a:gd name="connsiteY100" fmla="*/ 465029 h 6278176"/>
              <a:gd name="connsiteX101" fmla="*/ 1042460 w 2260250"/>
              <a:gd name="connsiteY101" fmla="*/ 302859 h 6278176"/>
              <a:gd name="connsiteX102" fmla="*/ 1016466 w 2260250"/>
              <a:gd name="connsiteY102" fmla="*/ 173138 h 6278176"/>
              <a:gd name="connsiteX103" fmla="*/ 925123 w 2260250"/>
              <a:gd name="connsiteY103" fmla="*/ 81481 h 6278176"/>
              <a:gd name="connsiteX104" fmla="*/ 861535 w 2260250"/>
              <a:gd name="connsiteY104" fmla="*/ 33406 h 6278176"/>
              <a:gd name="connsiteX105" fmla="*/ 831694 w 2260250"/>
              <a:gd name="connsiteY105" fmla="*/ 3922 h 6278176"/>
              <a:gd name="connsiteX106" fmla="*/ 715174 w 2260250"/>
              <a:gd name="connsiteY106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16056 w 2260250"/>
              <a:gd name="connsiteY31" fmla="*/ 4019252 h 6278176"/>
              <a:gd name="connsiteX32" fmla="*/ 258485 w 2260250"/>
              <a:gd name="connsiteY32" fmla="*/ 4025098 h 6278176"/>
              <a:gd name="connsiteX33" fmla="*/ 285544 w 2260250"/>
              <a:gd name="connsiteY33" fmla="*/ 4121862 h 6278176"/>
              <a:gd name="connsiteX34" fmla="*/ 318233 w 2260250"/>
              <a:gd name="connsiteY34" fmla="*/ 4380336 h 6278176"/>
              <a:gd name="connsiteX35" fmla="*/ 328406 w 2260250"/>
              <a:gd name="connsiteY35" fmla="*/ 4479049 h 6278176"/>
              <a:gd name="connsiteX36" fmla="*/ 342695 w 2260250"/>
              <a:gd name="connsiteY36" fmla="*/ 4594216 h 6278176"/>
              <a:gd name="connsiteX37" fmla="*/ 362827 w 2260250"/>
              <a:gd name="connsiteY37" fmla="*/ 5081723 h 6278176"/>
              <a:gd name="connsiteX38" fmla="*/ 379063 w 2260250"/>
              <a:gd name="connsiteY38" fmla="*/ 5469001 h 6278176"/>
              <a:gd name="connsiteX39" fmla="*/ 411967 w 2260250"/>
              <a:gd name="connsiteY39" fmla="*/ 5608846 h 6278176"/>
              <a:gd name="connsiteX40" fmla="*/ 504403 w 2260250"/>
              <a:gd name="connsiteY40" fmla="*/ 5804323 h 6278176"/>
              <a:gd name="connsiteX41" fmla="*/ 411968 w 2260250"/>
              <a:gd name="connsiteY41" fmla="*/ 5926417 h 6278176"/>
              <a:gd name="connsiteX42" fmla="*/ 330788 w 2260250"/>
              <a:gd name="connsiteY42" fmla="*/ 6048293 h 6278176"/>
              <a:gd name="connsiteX43" fmla="*/ 291823 w 2260250"/>
              <a:gd name="connsiteY43" fmla="*/ 6114320 h 6278176"/>
              <a:gd name="connsiteX44" fmla="*/ 280999 w 2260250"/>
              <a:gd name="connsiteY44" fmla="*/ 6141812 h 6278176"/>
              <a:gd name="connsiteX45" fmla="*/ 468900 w 2260250"/>
              <a:gd name="connsiteY45" fmla="*/ 6179262 h 6278176"/>
              <a:gd name="connsiteX46" fmla="*/ 475179 w 2260250"/>
              <a:gd name="connsiteY46" fmla="*/ 6195714 h 6278176"/>
              <a:gd name="connsiteX47" fmla="*/ 695769 w 2260250"/>
              <a:gd name="connsiteY47" fmla="*/ 6095487 h 6278176"/>
              <a:gd name="connsiteX48" fmla="*/ 709407 w 2260250"/>
              <a:gd name="connsiteY48" fmla="*/ 5996989 h 6278176"/>
              <a:gd name="connsiteX49" fmla="*/ 873930 w 2260250"/>
              <a:gd name="connsiteY49" fmla="*/ 5927283 h 6278176"/>
              <a:gd name="connsiteX50" fmla="*/ 844489 w 2260250"/>
              <a:gd name="connsiteY50" fmla="*/ 5748905 h 6278176"/>
              <a:gd name="connsiteX51" fmla="*/ 885837 w 2260250"/>
              <a:gd name="connsiteY51" fmla="*/ 5563168 h 6278176"/>
              <a:gd name="connsiteX52" fmla="*/ 789503 w 2260250"/>
              <a:gd name="connsiteY52" fmla="*/ 5349289 h 6278176"/>
              <a:gd name="connsiteX53" fmla="*/ 775650 w 2260250"/>
              <a:gd name="connsiteY53" fmla="*/ 4997079 h 6278176"/>
              <a:gd name="connsiteX54" fmla="*/ 778896 w 2260250"/>
              <a:gd name="connsiteY54" fmla="*/ 4725834 h 6278176"/>
              <a:gd name="connsiteX55" fmla="*/ 823708 w 2260250"/>
              <a:gd name="connsiteY55" fmla="*/ 3879192 h 6278176"/>
              <a:gd name="connsiteX56" fmla="*/ 882589 w 2260250"/>
              <a:gd name="connsiteY56" fmla="*/ 3551661 h 6278176"/>
              <a:gd name="connsiteX57" fmla="*/ 1010094 w 2260250"/>
              <a:gd name="connsiteY57" fmla="*/ 4007780 h 6278176"/>
              <a:gd name="connsiteX58" fmla="*/ 1266836 w 2260250"/>
              <a:gd name="connsiteY58" fmla="*/ 5009420 h 6278176"/>
              <a:gd name="connsiteX59" fmla="*/ 1427246 w 2260250"/>
              <a:gd name="connsiteY59" fmla="*/ 5499308 h 6278176"/>
              <a:gd name="connsiteX60" fmla="*/ 1592634 w 2260250"/>
              <a:gd name="connsiteY60" fmla="*/ 5830301 h 6278176"/>
              <a:gd name="connsiteX61" fmla="*/ 1594150 w 2260250"/>
              <a:gd name="connsiteY61" fmla="*/ 5909964 h 6278176"/>
              <a:gd name="connsiteX62" fmla="*/ 1583759 w 2260250"/>
              <a:gd name="connsiteY62" fmla="*/ 6042016 h 6278176"/>
              <a:gd name="connsiteX63" fmla="*/ 1701956 w 2260250"/>
              <a:gd name="connsiteY63" fmla="*/ 6103063 h 6278176"/>
              <a:gd name="connsiteX64" fmla="*/ 1750663 w 2260250"/>
              <a:gd name="connsiteY64" fmla="*/ 6097433 h 6278176"/>
              <a:gd name="connsiteX65" fmla="*/ 1784434 w 2260250"/>
              <a:gd name="connsiteY65" fmla="*/ 6130122 h 6278176"/>
              <a:gd name="connsiteX66" fmla="*/ 1814091 w 2260250"/>
              <a:gd name="connsiteY66" fmla="*/ 6214981 h 6278176"/>
              <a:gd name="connsiteX67" fmla="*/ 2003292 w 2260250"/>
              <a:gd name="connsiteY67" fmla="*/ 6277543 h 6278176"/>
              <a:gd name="connsiteX68" fmla="*/ 2260250 w 2260250"/>
              <a:gd name="connsiteY68" fmla="*/ 6238794 h 6278176"/>
              <a:gd name="connsiteX69" fmla="*/ 2161104 w 2260250"/>
              <a:gd name="connsiteY69" fmla="*/ 6110638 h 6278176"/>
              <a:gd name="connsiteX70" fmla="*/ 1958915 w 2260250"/>
              <a:gd name="connsiteY70" fmla="*/ 5863206 h 6278176"/>
              <a:gd name="connsiteX71" fmla="*/ 1973202 w 2260250"/>
              <a:gd name="connsiteY71" fmla="*/ 5840260 h 6278176"/>
              <a:gd name="connsiteX72" fmla="*/ 1912588 w 2260250"/>
              <a:gd name="connsiteY72" fmla="*/ 5609495 h 6278176"/>
              <a:gd name="connsiteX73" fmla="*/ 1920165 w 2260250"/>
              <a:gd name="connsiteY73" fmla="*/ 5515543 h 6278176"/>
              <a:gd name="connsiteX74" fmla="*/ 1808678 w 2260250"/>
              <a:gd name="connsiteY74" fmla="*/ 5029335 h 6278176"/>
              <a:gd name="connsiteX75" fmla="*/ 1775558 w 2260250"/>
              <a:gd name="connsiteY75" fmla="*/ 4810261 h 6278176"/>
              <a:gd name="connsiteX76" fmla="*/ 1697626 w 2260250"/>
              <a:gd name="connsiteY76" fmla="*/ 4491605 h 6278176"/>
              <a:gd name="connsiteX77" fmla="*/ 1610386 w 2260250"/>
              <a:gd name="connsiteY77" fmla="*/ 4318857 h 6278176"/>
              <a:gd name="connsiteX78" fmla="*/ 1585058 w 2260250"/>
              <a:gd name="connsiteY78" fmla="*/ 4137666 h 6278176"/>
              <a:gd name="connsiteX79" fmla="*/ 1590686 w 2260250"/>
              <a:gd name="connsiteY79" fmla="*/ 3883305 h 6278176"/>
              <a:gd name="connsiteX80" fmla="*/ 1503446 w 2260250"/>
              <a:gd name="connsiteY80" fmla="*/ 3304661 h 6278176"/>
              <a:gd name="connsiteX81" fmla="*/ 1528341 w 2260250"/>
              <a:gd name="connsiteY81" fmla="*/ 3305094 h 6278176"/>
              <a:gd name="connsiteX82" fmla="*/ 1538514 w 2260250"/>
              <a:gd name="connsiteY82" fmla="*/ 3324576 h 6278176"/>
              <a:gd name="connsiteX83" fmla="*/ 1661258 w 2260250"/>
              <a:gd name="connsiteY83" fmla="*/ 3295786 h 6278176"/>
              <a:gd name="connsiteX84" fmla="*/ 1939648 w 2260250"/>
              <a:gd name="connsiteY84" fmla="*/ 3204649 h 6278176"/>
              <a:gd name="connsiteX85" fmla="*/ 1823400 w 2260250"/>
              <a:gd name="connsiteY85" fmla="*/ 2728183 h 6278176"/>
              <a:gd name="connsiteX86" fmla="*/ 1989437 w 2260250"/>
              <a:gd name="connsiteY86" fmla="*/ 2342852 h 6278176"/>
              <a:gd name="connsiteX87" fmla="*/ 2054813 w 2260250"/>
              <a:gd name="connsiteY87" fmla="*/ 2133519 h 6278176"/>
              <a:gd name="connsiteX88" fmla="*/ 2014765 w 2260250"/>
              <a:gd name="connsiteY88" fmla="*/ 1942370 h 6278176"/>
              <a:gd name="connsiteX89" fmla="*/ 1800885 w 2260250"/>
              <a:gd name="connsiteY89" fmla="*/ 1516992 h 6278176"/>
              <a:gd name="connsiteX90" fmla="*/ 1707584 w 2260250"/>
              <a:gd name="connsiteY90" fmla="*/ 1286226 h 6278176"/>
              <a:gd name="connsiteX91" fmla="*/ 1690482 w 2260250"/>
              <a:gd name="connsiteY91" fmla="*/ 1238168 h 6278176"/>
              <a:gd name="connsiteX92" fmla="*/ 1625106 w 2260250"/>
              <a:gd name="connsiteY92" fmla="*/ 1144650 h 6278176"/>
              <a:gd name="connsiteX93" fmla="*/ 1587656 w 2260250"/>
              <a:gd name="connsiteY93" fmla="*/ 1068234 h 6278176"/>
              <a:gd name="connsiteX94" fmla="*/ 1290000 w 2260250"/>
              <a:gd name="connsiteY94" fmla="*/ 1021692 h 6278176"/>
              <a:gd name="connsiteX95" fmla="*/ 1045164 w 2260250"/>
              <a:gd name="connsiteY95" fmla="*/ 982943 h 6278176"/>
              <a:gd name="connsiteX96" fmla="*/ 986065 w 2260250"/>
              <a:gd name="connsiteY96" fmla="*/ 892455 h 6278176"/>
              <a:gd name="connsiteX97" fmla="*/ 992344 w 2260250"/>
              <a:gd name="connsiteY97" fmla="*/ 675977 h 6278176"/>
              <a:gd name="connsiteX98" fmla="*/ 1045164 w 2260250"/>
              <a:gd name="connsiteY98" fmla="*/ 649999 h 6278176"/>
              <a:gd name="connsiteX99" fmla="*/ 1068110 w 2260250"/>
              <a:gd name="connsiteY99" fmla="*/ 527258 h 6278176"/>
              <a:gd name="connsiteX100" fmla="*/ 1035250 w 2260250"/>
              <a:gd name="connsiteY100" fmla="*/ 465029 h 6278176"/>
              <a:gd name="connsiteX101" fmla="*/ 1042460 w 2260250"/>
              <a:gd name="connsiteY101" fmla="*/ 302859 h 6278176"/>
              <a:gd name="connsiteX102" fmla="*/ 1016466 w 2260250"/>
              <a:gd name="connsiteY102" fmla="*/ 173138 h 6278176"/>
              <a:gd name="connsiteX103" fmla="*/ 925123 w 2260250"/>
              <a:gd name="connsiteY103" fmla="*/ 81481 h 6278176"/>
              <a:gd name="connsiteX104" fmla="*/ 861535 w 2260250"/>
              <a:gd name="connsiteY104" fmla="*/ 33406 h 6278176"/>
              <a:gd name="connsiteX105" fmla="*/ 831694 w 2260250"/>
              <a:gd name="connsiteY105" fmla="*/ 3922 h 6278176"/>
              <a:gd name="connsiteX106" fmla="*/ 715174 w 2260250"/>
              <a:gd name="connsiteY106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02201 w 2260250"/>
              <a:gd name="connsiteY30" fmla="*/ 3936125 h 6278176"/>
              <a:gd name="connsiteX31" fmla="*/ 258485 w 2260250"/>
              <a:gd name="connsiteY31" fmla="*/ 4025098 h 6278176"/>
              <a:gd name="connsiteX32" fmla="*/ 285544 w 2260250"/>
              <a:gd name="connsiteY32" fmla="*/ 4121862 h 6278176"/>
              <a:gd name="connsiteX33" fmla="*/ 318233 w 2260250"/>
              <a:gd name="connsiteY33" fmla="*/ 4380336 h 6278176"/>
              <a:gd name="connsiteX34" fmla="*/ 328406 w 2260250"/>
              <a:gd name="connsiteY34" fmla="*/ 4479049 h 6278176"/>
              <a:gd name="connsiteX35" fmla="*/ 342695 w 2260250"/>
              <a:gd name="connsiteY35" fmla="*/ 4594216 h 6278176"/>
              <a:gd name="connsiteX36" fmla="*/ 362827 w 2260250"/>
              <a:gd name="connsiteY36" fmla="*/ 5081723 h 6278176"/>
              <a:gd name="connsiteX37" fmla="*/ 379063 w 2260250"/>
              <a:gd name="connsiteY37" fmla="*/ 5469001 h 6278176"/>
              <a:gd name="connsiteX38" fmla="*/ 411967 w 2260250"/>
              <a:gd name="connsiteY38" fmla="*/ 5608846 h 6278176"/>
              <a:gd name="connsiteX39" fmla="*/ 504403 w 2260250"/>
              <a:gd name="connsiteY39" fmla="*/ 5804323 h 6278176"/>
              <a:gd name="connsiteX40" fmla="*/ 411968 w 2260250"/>
              <a:gd name="connsiteY40" fmla="*/ 5926417 h 6278176"/>
              <a:gd name="connsiteX41" fmla="*/ 330788 w 2260250"/>
              <a:gd name="connsiteY41" fmla="*/ 6048293 h 6278176"/>
              <a:gd name="connsiteX42" fmla="*/ 291823 w 2260250"/>
              <a:gd name="connsiteY42" fmla="*/ 6114320 h 6278176"/>
              <a:gd name="connsiteX43" fmla="*/ 280999 w 2260250"/>
              <a:gd name="connsiteY43" fmla="*/ 6141812 h 6278176"/>
              <a:gd name="connsiteX44" fmla="*/ 468900 w 2260250"/>
              <a:gd name="connsiteY44" fmla="*/ 6179262 h 6278176"/>
              <a:gd name="connsiteX45" fmla="*/ 475179 w 2260250"/>
              <a:gd name="connsiteY45" fmla="*/ 6195714 h 6278176"/>
              <a:gd name="connsiteX46" fmla="*/ 695769 w 2260250"/>
              <a:gd name="connsiteY46" fmla="*/ 6095487 h 6278176"/>
              <a:gd name="connsiteX47" fmla="*/ 709407 w 2260250"/>
              <a:gd name="connsiteY47" fmla="*/ 5996989 h 6278176"/>
              <a:gd name="connsiteX48" fmla="*/ 873930 w 2260250"/>
              <a:gd name="connsiteY48" fmla="*/ 5927283 h 6278176"/>
              <a:gd name="connsiteX49" fmla="*/ 844489 w 2260250"/>
              <a:gd name="connsiteY49" fmla="*/ 5748905 h 6278176"/>
              <a:gd name="connsiteX50" fmla="*/ 885837 w 2260250"/>
              <a:gd name="connsiteY50" fmla="*/ 5563168 h 6278176"/>
              <a:gd name="connsiteX51" fmla="*/ 789503 w 2260250"/>
              <a:gd name="connsiteY51" fmla="*/ 5349289 h 6278176"/>
              <a:gd name="connsiteX52" fmla="*/ 775650 w 2260250"/>
              <a:gd name="connsiteY52" fmla="*/ 4997079 h 6278176"/>
              <a:gd name="connsiteX53" fmla="*/ 778896 w 2260250"/>
              <a:gd name="connsiteY53" fmla="*/ 4725834 h 6278176"/>
              <a:gd name="connsiteX54" fmla="*/ 823708 w 2260250"/>
              <a:gd name="connsiteY54" fmla="*/ 3879192 h 6278176"/>
              <a:gd name="connsiteX55" fmla="*/ 882589 w 2260250"/>
              <a:gd name="connsiteY55" fmla="*/ 3551661 h 6278176"/>
              <a:gd name="connsiteX56" fmla="*/ 1010094 w 2260250"/>
              <a:gd name="connsiteY56" fmla="*/ 4007780 h 6278176"/>
              <a:gd name="connsiteX57" fmla="*/ 1266836 w 2260250"/>
              <a:gd name="connsiteY57" fmla="*/ 5009420 h 6278176"/>
              <a:gd name="connsiteX58" fmla="*/ 1427246 w 2260250"/>
              <a:gd name="connsiteY58" fmla="*/ 5499308 h 6278176"/>
              <a:gd name="connsiteX59" fmla="*/ 1592634 w 2260250"/>
              <a:gd name="connsiteY59" fmla="*/ 5830301 h 6278176"/>
              <a:gd name="connsiteX60" fmla="*/ 1594150 w 2260250"/>
              <a:gd name="connsiteY60" fmla="*/ 5909964 h 6278176"/>
              <a:gd name="connsiteX61" fmla="*/ 1583759 w 2260250"/>
              <a:gd name="connsiteY61" fmla="*/ 6042016 h 6278176"/>
              <a:gd name="connsiteX62" fmla="*/ 1701956 w 2260250"/>
              <a:gd name="connsiteY62" fmla="*/ 6103063 h 6278176"/>
              <a:gd name="connsiteX63" fmla="*/ 1750663 w 2260250"/>
              <a:gd name="connsiteY63" fmla="*/ 6097433 h 6278176"/>
              <a:gd name="connsiteX64" fmla="*/ 1784434 w 2260250"/>
              <a:gd name="connsiteY64" fmla="*/ 6130122 h 6278176"/>
              <a:gd name="connsiteX65" fmla="*/ 1814091 w 2260250"/>
              <a:gd name="connsiteY65" fmla="*/ 6214981 h 6278176"/>
              <a:gd name="connsiteX66" fmla="*/ 2003292 w 2260250"/>
              <a:gd name="connsiteY66" fmla="*/ 6277543 h 6278176"/>
              <a:gd name="connsiteX67" fmla="*/ 2260250 w 2260250"/>
              <a:gd name="connsiteY67" fmla="*/ 6238794 h 6278176"/>
              <a:gd name="connsiteX68" fmla="*/ 2161104 w 2260250"/>
              <a:gd name="connsiteY68" fmla="*/ 6110638 h 6278176"/>
              <a:gd name="connsiteX69" fmla="*/ 1958915 w 2260250"/>
              <a:gd name="connsiteY69" fmla="*/ 5863206 h 6278176"/>
              <a:gd name="connsiteX70" fmla="*/ 1973202 w 2260250"/>
              <a:gd name="connsiteY70" fmla="*/ 5840260 h 6278176"/>
              <a:gd name="connsiteX71" fmla="*/ 1912588 w 2260250"/>
              <a:gd name="connsiteY71" fmla="*/ 5609495 h 6278176"/>
              <a:gd name="connsiteX72" fmla="*/ 1920165 w 2260250"/>
              <a:gd name="connsiteY72" fmla="*/ 5515543 h 6278176"/>
              <a:gd name="connsiteX73" fmla="*/ 1808678 w 2260250"/>
              <a:gd name="connsiteY73" fmla="*/ 5029335 h 6278176"/>
              <a:gd name="connsiteX74" fmla="*/ 1775558 w 2260250"/>
              <a:gd name="connsiteY74" fmla="*/ 4810261 h 6278176"/>
              <a:gd name="connsiteX75" fmla="*/ 1697626 w 2260250"/>
              <a:gd name="connsiteY75" fmla="*/ 4491605 h 6278176"/>
              <a:gd name="connsiteX76" fmla="*/ 1610386 w 2260250"/>
              <a:gd name="connsiteY76" fmla="*/ 4318857 h 6278176"/>
              <a:gd name="connsiteX77" fmla="*/ 1585058 w 2260250"/>
              <a:gd name="connsiteY77" fmla="*/ 4137666 h 6278176"/>
              <a:gd name="connsiteX78" fmla="*/ 1590686 w 2260250"/>
              <a:gd name="connsiteY78" fmla="*/ 3883305 h 6278176"/>
              <a:gd name="connsiteX79" fmla="*/ 1503446 w 2260250"/>
              <a:gd name="connsiteY79" fmla="*/ 3304661 h 6278176"/>
              <a:gd name="connsiteX80" fmla="*/ 1528341 w 2260250"/>
              <a:gd name="connsiteY80" fmla="*/ 3305094 h 6278176"/>
              <a:gd name="connsiteX81" fmla="*/ 1538514 w 2260250"/>
              <a:gd name="connsiteY81" fmla="*/ 3324576 h 6278176"/>
              <a:gd name="connsiteX82" fmla="*/ 1661258 w 2260250"/>
              <a:gd name="connsiteY82" fmla="*/ 3295786 h 6278176"/>
              <a:gd name="connsiteX83" fmla="*/ 1939648 w 2260250"/>
              <a:gd name="connsiteY83" fmla="*/ 3204649 h 6278176"/>
              <a:gd name="connsiteX84" fmla="*/ 1823400 w 2260250"/>
              <a:gd name="connsiteY84" fmla="*/ 2728183 h 6278176"/>
              <a:gd name="connsiteX85" fmla="*/ 1989437 w 2260250"/>
              <a:gd name="connsiteY85" fmla="*/ 2342852 h 6278176"/>
              <a:gd name="connsiteX86" fmla="*/ 2054813 w 2260250"/>
              <a:gd name="connsiteY86" fmla="*/ 2133519 h 6278176"/>
              <a:gd name="connsiteX87" fmla="*/ 2014765 w 2260250"/>
              <a:gd name="connsiteY87" fmla="*/ 1942370 h 6278176"/>
              <a:gd name="connsiteX88" fmla="*/ 1800885 w 2260250"/>
              <a:gd name="connsiteY88" fmla="*/ 1516992 h 6278176"/>
              <a:gd name="connsiteX89" fmla="*/ 1707584 w 2260250"/>
              <a:gd name="connsiteY89" fmla="*/ 1286226 h 6278176"/>
              <a:gd name="connsiteX90" fmla="*/ 1690482 w 2260250"/>
              <a:gd name="connsiteY90" fmla="*/ 1238168 h 6278176"/>
              <a:gd name="connsiteX91" fmla="*/ 1625106 w 2260250"/>
              <a:gd name="connsiteY91" fmla="*/ 1144650 h 6278176"/>
              <a:gd name="connsiteX92" fmla="*/ 1587656 w 2260250"/>
              <a:gd name="connsiteY92" fmla="*/ 1068234 h 6278176"/>
              <a:gd name="connsiteX93" fmla="*/ 1290000 w 2260250"/>
              <a:gd name="connsiteY93" fmla="*/ 1021692 h 6278176"/>
              <a:gd name="connsiteX94" fmla="*/ 1045164 w 2260250"/>
              <a:gd name="connsiteY94" fmla="*/ 982943 h 6278176"/>
              <a:gd name="connsiteX95" fmla="*/ 986065 w 2260250"/>
              <a:gd name="connsiteY95" fmla="*/ 892455 h 6278176"/>
              <a:gd name="connsiteX96" fmla="*/ 992344 w 2260250"/>
              <a:gd name="connsiteY96" fmla="*/ 675977 h 6278176"/>
              <a:gd name="connsiteX97" fmla="*/ 1045164 w 2260250"/>
              <a:gd name="connsiteY97" fmla="*/ 649999 h 6278176"/>
              <a:gd name="connsiteX98" fmla="*/ 1068110 w 2260250"/>
              <a:gd name="connsiteY98" fmla="*/ 527258 h 6278176"/>
              <a:gd name="connsiteX99" fmla="*/ 1035250 w 2260250"/>
              <a:gd name="connsiteY99" fmla="*/ 465029 h 6278176"/>
              <a:gd name="connsiteX100" fmla="*/ 1042460 w 2260250"/>
              <a:gd name="connsiteY100" fmla="*/ 302859 h 6278176"/>
              <a:gd name="connsiteX101" fmla="*/ 1016466 w 2260250"/>
              <a:gd name="connsiteY101" fmla="*/ 173138 h 6278176"/>
              <a:gd name="connsiteX102" fmla="*/ 925123 w 2260250"/>
              <a:gd name="connsiteY102" fmla="*/ 81481 h 6278176"/>
              <a:gd name="connsiteX103" fmla="*/ 861535 w 2260250"/>
              <a:gd name="connsiteY103" fmla="*/ 33406 h 6278176"/>
              <a:gd name="connsiteX104" fmla="*/ 831694 w 2260250"/>
              <a:gd name="connsiteY104" fmla="*/ 3922 h 6278176"/>
              <a:gd name="connsiteX105" fmla="*/ 715174 w 2260250"/>
              <a:gd name="connsiteY105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174492 w 2260250"/>
              <a:gd name="connsiteY29" fmla="*/ 3839143 h 6278176"/>
              <a:gd name="connsiteX30" fmla="*/ 258485 w 2260250"/>
              <a:gd name="connsiteY30" fmla="*/ 4025098 h 6278176"/>
              <a:gd name="connsiteX31" fmla="*/ 285544 w 2260250"/>
              <a:gd name="connsiteY31" fmla="*/ 4121862 h 6278176"/>
              <a:gd name="connsiteX32" fmla="*/ 318233 w 2260250"/>
              <a:gd name="connsiteY32" fmla="*/ 4380336 h 6278176"/>
              <a:gd name="connsiteX33" fmla="*/ 328406 w 2260250"/>
              <a:gd name="connsiteY33" fmla="*/ 4479049 h 6278176"/>
              <a:gd name="connsiteX34" fmla="*/ 342695 w 2260250"/>
              <a:gd name="connsiteY34" fmla="*/ 4594216 h 6278176"/>
              <a:gd name="connsiteX35" fmla="*/ 362827 w 2260250"/>
              <a:gd name="connsiteY35" fmla="*/ 5081723 h 6278176"/>
              <a:gd name="connsiteX36" fmla="*/ 379063 w 2260250"/>
              <a:gd name="connsiteY36" fmla="*/ 5469001 h 6278176"/>
              <a:gd name="connsiteX37" fmla="*/ 411967 w 2260250"/>
              <a:gd name="connsiteY37" fmla="*/ 5608846 h 6278176"/>
              <a:gd name="connsiteX38" fmla="*/ 504403 w 2260250"/>
              <a:gd name="connsiteY38" fmla="*/ 5804323 h 6278176"/>
              <a:gd name="connsiteX39" fmla="*/ 411968 w 2260250"/>
              <a:gd name="connsiteY39" fmla="*/ 5926417 h 6278176"/>
              <a:gd name="connsiteX40" fmla="*/ 330788 w 2260250"/>
              <a:gd name="connsiteY40" fmla="*/ 6048293 h 6278176"/>
              <a:gd name="connsiteX41" fmla="*/ 291823 w 2260250"/>
              <a:gd name="connsiteY41" fmla="*/ 6114320 h 6278176"/>
              <a:gd name="connsiteX42" fmla="*/ 280999 w 2260250"/>
              <a:gd name="connsiteY42" fmla="*/ 6141812 h 6278176"/>
              <a:gd name="connsiteX43" fmla="*/ 468900 w 2260250"/>
              <a:gd name="connsiteY43" fmla="*/ 6179262 h 6278176"/>
              <a:gd name="connsiteX44" fmla="*/ 475179 w 2260250"/>
              <a:gd name="connsiteY44" fmla="*/ 6195714 h 6278176"/>
              <a:gd name="connsiteX45" fmla="*/ 695769 w 2260250"/>
              <a:gd name="connsiteY45" fmla="*/ 6095487 h 6278176"/>
              <a:gd name="connsiteX46" fmla="*/ 709407 w 2260250"/>
              <a:gd name="connsiteY46" fmla="*/ 5996989 h 6278176"/>
              <a:gd name="connsiteX47" fmla="*/ 873930 w 2260250"/>
              <a:gd name="connsiteY47" fmla="*/ 5927283 h 6278176"/>
              <a:gd name="connsiteX48" fmla="*/ 844489 w 2260250"/>
              <a:gd name="connsiteY48" fmla="*/ 5748905 h 6278176"/>
              <a:gd name="connsiteX49" fmla="*/ 885837 w 2260250"/>
              <a:gd name="connsiteY49" fmla="*/ 5563168 h 6278176"/>
              <a:gd name="connsiteX50" fmla="*/ 789503 w 2260250"/>
              <a:gd name="connsiteY50" fmla="*/ 5349289 h 6278176"/>
              <a:gd name="connsiteX51" fmla="*/ 775650 w 2260250"/>
              <a:gd name="connsiteY51" fmla="*/ 4997079 h 6278176"/>
              <a:gd name="connsiteX52" fmla="*/ 778896 w 2260250"/>
              <a:gd name="connsiteY52" fmla="*/ 4725834 h 6278176"/>
              <a:gd name="connsiteX53" fmla="*/ 823708 w 2260250"/>
              <a:gd name="connsiteY53" fmla="*/ 3879192 h 6278176"/>
              <a:gd name="connsiteX54" fmla="*/ 882589 w 2260250"/>
              <a:gd name="connsiteY54" fmla="*/ 3551661 h 6278176"/>
              <a:gd name="connsiteX55" fmla="*/ 1010094 w 2260250"/>
              <a:gd name="connsiteY55" fmla="*/ 4007780 h 6278176"/>
              <a:gd name="connsiteX56" fmla="*/ 1266836 w 2260250"/>
              <a:gd name="connsiteY56" fmla="*/ 5009420 h 6278176"/>
              <a:gd name="connsiteX57" fmla="*/ 1427246 w 2260250"/>
              <a:gd name="connsiteY57" fmla="*/ 5499308 h 6278176"/>
              <a:gd name="connsiteX58" fmla="*/ 1592634 w 2260250"/>
              <a:gd name="connsiteY58" fmla="*/ 5830301 h 6278176"/>
              <a:gd name="connsiteX59" fmla="*/ 1594150 w 2260250"/>
              <a:gd name="connsiteY59" fmla="*/ 5909964 h 6278176"/>
              <a:gd name="connsiteX60" fmla="*/ 1583759 w 2260250"/>
              <a:gd name="connsiteY60" fmla="*/ 6042016 h 6278176"/>
              <a:gd name="connsiteX61" fmla="*/ 1701956 w 2260250"/>
              <a:gd name="connsiteY61" fmla="*/ 6103063 h 6278176"/>
              <a:gd name="connsiteX62" fmla="*/ 1750663 w 2260250"/>
              <a:gd name="connsiteY62" fmla="*/ 6097433 h 6278176"/>
              <a:gd name="connsiteX63" fmla="*/ 1784434 w 2260250"/>
              <a:gd name="connsiteY63" fmla="*/ 6130122 h 6278176"/>
              <a:gd name="connsiteX64" fmla="*/ 1814091 w 2260250"/>
              <a:gd name="connsiteY64" fmla="*/ 6214981 h 6278176"/>
              <a:gd name="connsiteX65" fmla="*/ 2003292 w 2260250"/>
              <a:gd name="connsiteY65" fmla="*/ 6277543 h 6278176"/>
              <a:gd name="connsiteX66" fmla="*/ 2260250 w 2260250"/>
              <a:gd name="connsiteY66" fmla="*/ 6238794 h 6278176"/>
              <a:gd name="connsiteX67" fmla="*/ 2161104 w 2260250"/>
              <a:gd name="connsiteY67" fmla="*/ 6110638 h 6278176"/>
              <a:gd name="connsiteX68" fmla="*/ 1958915 w 2260250"/>
              <a:gd name="connsiteY68" fmla="*/ 5863206 h 6278176"/>
              <a:gd name="connsiteX69" fmla="*/ 1973202 w 2260250"/>
              <a:gd name="connsiteY69" fmla="*/ 5840260 h 6278176"/>
              <a:gd name="connsiteX70" fmla="*/ 1912588 w 2260250"/>
              <a:gd name="connsiteY70" fmla="*/ 5609495 h 6278176"/>
              <a:gd name="connsiteX71" fmla="*/ 1920165 w 2260250"/>
              <a:gd name="connsiteY71" fmla="*/ 5515543 h 6278176"/>
              <a:gd name="connsiteX72" fmla="*/ 1808678 w 2260250"/>
              <a:gd name="connsiteY72" fmla="*/ 5029335 h 6278176"/>
              <a:gd name="connsiteX73" fmla="*/ 1775558 w 2260250"/>
              <a:gd name="connsiteY73" fmla="*/ 4810261 h 6278176"/>
              <a:gd name="connsiteX74" fmla="*/ 1697626 w 2260250"/>
              <a:gd name="connsiteY74" fmla="*/ 4491605 h 6278176"/>
              <a:gd name="connsiteX75" fmla="*/ 1610386 w 2260250"/>
              <a:gd name="connsiteY75" fmla="*/ 4318857 h 6278176"/>
              <a:gd name="connsiteX76" fmla="*/ 1585058 w 2260250"/>
              <a:gd name="connsiteY76" fmla="*/ 4137666 h 6278176"/>
              <a:gd name="connsiteX77" fmla="*/ 1590686 w 2260250"/>
              <a:gd name="connsiteY77" fmla="*/ 3883305 h 6278176"/>
              <a:gd name="connsiteX78" fmla="*/ 1503446 w 2260250"/>
              <a:gd name="connsiteY78" fmla="*/ 3304661 h 6278176"/>
              <a:gd name="connsiteX79" fmla="*/ 1528341 w 2260250"/>
              <a:gd name="connsiteY79" fmla="*/ 3305094 h 6278176"/>
              <a:gd name="connsiteX80" fmla="*/ 1538514 w 2260250"/>
              <a:gd name="connsiteY80" fmla="*/ 3324576 h 6278176"/>
              <a:gd name="connsiteX81" fmla="*/ 1661258 w 2260250"/>
              <a:gd name="connsiteY81" fmla="*/ 3295786 h 6278176"/>
              <a:gd name="connsiteX82" fmla="*/ 1939648 w 2260250"/>
              <a:gd name="connsiteY82" fmla="*/ 3204649 h 6278176"/>
              <a:gd name="connsiteX83" fmla="*/ 1823400 w 2260250"/>
              <a:gd name="connsiteY83" fmla="*/ 2728183 h 6278176"/>
              <a:gd name="connsiteX84" fmla="*/ 1989437 w 2260250"/>
              <a:gd name="connsiteY84" fmla="*/ 2342852 h 6278176"/>
              <a:gd name="connsiteX85" fmla="*/ 2054813 w 2260250"/>
              <a:gd name="connsiteY85" fmla="*/ 2133519 h 6278176"/>
              <a:gd name="connsiteX86" fmla="*/ 2014765 w 2260250"/>
              <a:gd name="connsiteY86" fmla="*/ 1942370 h 6278176"/>
              <a:gd name="connsiteX87" fmla="*/ 1800885 w 2260250"/>
              <a:gd name="connsiteY87" fmla="*/ 1516992 h 6278176"/>
              <a:gd name="connsiteX88" fmla="*/ 1707584 w 2260250"/>
              <a:gd name="connsiteY88" fmla="*/ 1286226 h 6278176"/>
              <a:gd name="connsiteX89" fmla="*/ 1690482 w 2260250"/>
              <a:gd name="connsiteY89" fmla="*/ 1238168 h 6278176"/>
              <a:gd name="connsiteX90" fmla="*/ 1625106 w 2260250"/>
              <a:gd name="connsiteY90" fmla="*/ 1144650 h 6278176"/>
              <a:gd name="connsiteX91" fmla="*/ 1587656 w 2260250"/>
              <a:gd name="connsiteY91" fmla="*/ 1068234 h 6278176"/>
              <a:gd name="connsiteX92" fmla="*/ 1290000 w 2260250"/>
              <a:gd name="connsiteY92" fmla="*/ 1021692 h 6278176"/>
              <a:gd name="connsiteX93" fmla="*/ 1045164 w 2260250"/>
              <a:gd name="connsiteY93" fmla="*/ 982943 h 6278176"/>
              <a:gd name="connsiteX94" fmla="*/ 986065 w 2260250"/>
              <a:gd name="connsiteY94" fmla="*/ 892455 h 6278176"/>
              <a:gd name="connsiteX95" fmla="*/ 992344 w 2260250"/>
              <a:gd name="connsiteY95" fmla="*/ 675977 h 6278176"/>
              <a:gd name="connsiteX96" fmla="*/ 1045164 w 2260250"/>
              <a:gd name="connsiteY96" fmla="*/ 649999 h 6278176"/>
              <a:gd name="connsiteX97" fmla="*/ 1068110 w 2260250"/>
              <a:gd name="connsiteY97" fmla="*/ 527258 h 6278176"/>
              <a:gd name="connsiteX98" fmla="*/ 1035250 w 2260250"/>
              <a:gd name="connsiteY98" fmla="*/ 465029 h 6278176"/>
              <a:gd name="connsiteX99" fmla="*/ 1042460 w 2260250"/>
              <a:gd name="connsiteY99" fmla="*/ 302859 h 6278176"/>
              <a:gd name="connsiteX100" fmla="*/ 1016466 w 2260250"/>
              <a:gd name="connsiteY100" fmla="*/ 173138 h 6278176"/>
              <a:gd name="connsiteX101" fmla="*/ 925123 w 2260250"/>
              <a:gd name="connsiteY101" fmla="*/ 81481 h 6278176"/>
              <a:gd name="connsiteX102" fmla="*/ 861535 w 2260250"/>
              <a:gd name="connsiteY102" fmla="*/ 33406 h 6278176"/>
              <a:gd name="connsiteX103" fmla="*/ 831694 w 2260250"/>
              <a:gd name="connsiteY103" fmla="*/ 3922 h 6278176"/>
              <a:gd name="connsiteX104" fmla="*/ 715174 w 2260250"/>
              <a:gd name="connsiteY104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146783 w 2260250"/>
              <a:gd name="connsiteY28" fmla="*/ 3686743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258485 w 2260250"/>
              <a:gd name="connsiteY28" fmla="*/ 4025098 h 6278176"/>
              <a:gd name="connsiteX29" fmla="*/ 285544 w 2260250"/>
              <a:gd name="connsiteY29" fmla="*/ 4121862 h 6278176"/>
              <a:gd name="connsiteX30" fmla="*/ 318233 w 2260250"/>
              <a:gd name="connsiteY30" fmla="*/ 4380336 h 6278176"/>
              <a:gd name="connsiteX31" fmla="*/ 328406 w 2260250"/>
              <a:gd name="connsiteY31" fmla="*/ 4479049 h 6278176"/>
              <a:gd name="connsiteX32" fmla="*/ 342695 w 2260250"/>
              <a:gd name="connsiteY32" fmla="*/ 4594216 h 6278176"/>
              <a:gd name="connsiteX33" fmla="*/ 362827 w 2260250"/>
              <a:gd name="connsiteY33" fmla="*/ 5081723 h 6278176"/>
              <a:gd name="connsiteX34" fmla="*/ 379063 w 2260250"/>
              <a:gd name="connsiteY34" fmla="*/ 5469001 h 6278176"/>
              <a:gd name="connsiteX35" fmla="*/ 411967 w 2260250"/>
              <a:gd name="connsiteY35" fmla="*/ 5608846 h 6278176"/>
              <a:gd name="connsiteX36" fmla="*/ 504403 w 2260250"/>
              <a:gd name="connsiteY36" fmla="*/ 5804323 h 6278176"/>
              <a:gd name="connsiteX37" fmla="*/ 411968 w 2260250"/>
              <a:gd name="connsiteY37" fmla="*/ 5926417 h 6278176"/>
              <a:gd name="connsiteX38" fmla="*/ 330788 w 2260250"/>
              <a:gd name="connsiteY38" fmla="*/ 6048293 h 6278176"/>
              <a:gd name="connsiteX39" fmla="*/ 291823 w 2260250"/>
              <a:gd name="connsiteY39" fmla="*/ 6114320 h 6278176"/>
              <a:gd name="connsiteX40" fmla="*/ 280999 w 2260250"/>
              <a:gd name="connsiteY40" fmla="*/ 6141812 h 6278176"/>
              <a:gd name="connsiteX41" fmla="*/ 468900 w 2260250"/>
              <a:gd name="connsiteY41" fmla="*/ 6179262 h 6278176"/>
              <a:gd name="connsiteX42" fmla="*/ 475179 w 2260250"/>
              <a:gd name="connsiteY42" fmla="*/ 6195714 h 6278176"/>
              <a:gd name="connsiteX43" fmla="*/ 695769 w 2260250"/>
              <a:gd name="connsiteY43" fmla="*/ 6095487 h 6278176"/>
              <a:gd name="connsiteX44" fmla="*/ 709407 w 2260250"/>
              <a:gd name="connsiteY44" fmla="*/ 5996989 h 6278176"/>
              <a:gd name="connsiteX45" fmla="*/ 873930 w 2260250"/>
              <a:gd name="connsiteY45" fmla="*/ 5927283 h 6278176"/>
              <a:gd name="connsiteX46" fmla="*/ 844489 w 2260250"/>
              <a:gd name="connsiteY46" fmla="*/ 5748905 h 6278176"/>
              <a:gd name="connsiteX47" fmla="*/ 885837 w 2260250"/>
              <a:gd name="connsiteY47" fmla="*/ 5563168 h 6278176"/>
              <a:gd name="connsiteX48" fmla="*/ 789503 w 2260250"/>
              <a:gd name="connsiteY48" fmla="*/ 5349289 h 6278176"/>
              <a:gd name="connsiteX49" fmla="*/ 775650 w 2260250"/>
              <a:gd name="connsiteY49" fmla="*/ 4997079 h 6278176"/>
              <a:gd name="connsiteX50" fmla="*/ 778896 w 2260250"/>
              <a:gd name="connsiteY50" fmla="*/ 4725834 h 6278176"/>
              <a:gd name="connsiteX51" fmla="*/ 823708 w 2260250"/>
              <a:gd name="connsiteY51" fmla="*/ 3879192 h 6278176"/>
              <a:gd name="connsiteX52" fmla="*/ 882589 w 2260250"/>
              <a:gd name="connsiteY52" fmla="*/ 3551661 h 6278176"/>
              <a:gd name="connsiteX53" fmla="*/ 1010094 w 2260250"/>
              <a:gd name="connsiteY53" fmla="*/ 4007780 h 6278176"/>
              <a:gd name="connsiteX54" fmla="*/ 1266836 w 2260250"/>
              <a:gd name="connsiteY54" fmla="*/ 5009420 h 6278176"/>
              <a:gd name="connsiteX55" fmla="*/ 1427246 w 2260250"/>
              <a:gd name="connsiteY55" fmla="*/ 5499308 h 6278176"/>
              <a:gd name="connsiteX56" fmla="*/ 1592634 w 2260250"/>
              <a:gd name="connsiteY56" fmla="*/ 5830301 h 6278176"/>
              <a:gd name="connsiteX57" fmla="*/ 1594150 w 2260250"/>
              <a:gd name="connsiteY57" fmla="*/ 5909964 h 6278176"/>
              <a:gd name="connsiteX58" fmla="*/ 1583759 w 2260250"/>
              <a:gd name="connsiteY58" fmla="*/ 6042016 h 6278176"/>
              <a:gd name="connsiteX59" fmla="*/ 1701956 w 2260250"/>
              <a:gd name="connsiteY59" fmla="*/ 6103063 h 6278176"/>
              <a:gd name="connsiteX60" fmla="*/ 1750663 w 2260250"/>
              <a:gd name="connsiteY60" fmla="*/ 6097433 h 6278176"/>
              <a:gd name="connsiteX61" fmla="*/ 1784434 w 2260250"/>
              <a:gd name="connsiteY61" fmla="*/ 6130122 h 6278176"/>
              <a:gd name="connsiteX62" fmla="*/ 1814091 w 2260250"/>
              <a:gd name="connsiteY62" fmla="*/ 6214981 h 6278176"/>
              <a:gd name="connsiteX63" fmla="*/ 2003292 w 2260250"/>
              <a:gd name="connsiteY63" fmla="*/ 6277543 h 6278176"/>
              <a:gd name="connsiteX64" fmla="*/ 2260250 w 2260250"/>
              <a:gd name="connsiteY64" fmla="*/ 6238794 h 6278176"/>
              <a:gd name="connsiteX65" fmla="*/ 2161104 w 2260250"/>
              <a:gd name="connsiteY65" fmla="*/ 6110638 h 6278176"/>
              <a:gd name="connsiteX66" fmla="*/ 1958915 w 2260250"/>
              <a:gd name="connsiteY66" fmla="*/ 5863206 h 6278176"/>
              <a:gd name="connsiteX67" fmla="*/ 1973202 w 2260250"/>
              <a:gd name="connsiteY67" fmla="*/ 5840260 h 6278176"/>
              <a:gd name="connsiteX68" fmla="*/ 1912588 w 2260250"/>
              <a:gd name="connsiteY68" fmla="*/ 5609495 h 6278176"/>
              <a:gd name="connsiteX69" fmla="*/ 1920165 w 2260250"/>
              <a:gd name="connsiteY69" fmla="*/ 5515543 h 6278176"/>
              <a:gd name="connsiteX70" fmla="*/ 1808678 w 2260250"/>
              <a:gd name="connsiteY70" fmla="*/ 5029335 h 6278176"/>
              <a:gd name="connsiteX71" fmla="*/ 1775558 w 2260250"/>
              <a:gd name="connsiteY71" fmla="*/ 4810261 h 6278176"/>
              <a:gd name="connsiteX72" fmla="*/ 1697626 w 2260250"/>
              <a:gd name="connsiteY72" fmla="*/ 4491605 h 6278176"/>
              <a:gd name="connsiteX73" fmla="*/ 1610386 w 2260250"/>
              <a:gd name="connsiteY73" fmla="*/ 4318857 h 6278176"/>
              <a:gd name="connsiteX74" fmla="*/ 1585058 w 2260250"/>
              <a:gd name="connsiteY74" fmla="*/ 4137666 h 6278176"/>
              <a:gd name="connsiteX75" fmla="*/ 1590686 w 2260250"/>
              <a:gd name="connsiteY75" fmla="*/ 3883305 h 6278176"/>
              <a:gd name="connsiteX76" fmla="*/ 1503446 w 2260250"/>
              <a:gd name="connsiteY76" fmla="*/ 3304661 h 6278176"/>
              <a:gd name="connsiteX77" fmla="*/ 1528341 w 2260250"/>
              <a:gd name="connsiteY77" fmla="*/ 3305094 h 6278176"/>
              <a:gd name="connsiteX78" fmla="*/ 1538514 w 2260250"/>
              <a:gd name="connsiteY78" fmla="*/ 3324576 h 6278176"/>
              <a:gd name="connsiteX79" fmla="*/ 1661258 w 2260250"/>
              <a:gd name="connsiteY79" fmla="*/ 3295786 h 6278176"/>
              <a:gd name="connsiteX80" fmla="*/ 1939648 w 2260250"/>
              <a:gd name="connsiteY80" fmla="*/ 3204649 h 6278176"/>
              <a:gd name="connsiteX81" fmla="*/ 1823400 w 2260250"/>
              <a:gd name="connsiteY81" fmla="*/ 2728183 h 6278176"/>
              <a:gd name="connsiteX82" fmla="*/ 1989437 w 2260250"/>
              <a:gd name="connsiteY82" fmla="*/ 2342852 h 6278176"/>
              <a:gd name="connsiteX83" fmla="*/ 2054813 w 2260250"/>
              <a:gd name="connsiteY83" fmla="*/ 2133519 h 6278176"/>
              <a:gd name="connsiteX84" fmla="*/ 2014765 w 2260250"/>
              <a:gd name="connsiteY84" fmla="*/ 1942370 h 6278176"/>
              <a:gd name="connsiteX85" fmla="*/ 1800885 w 2260250"/>
              <a:gd name="connsiteY85" fmla="*/ 1516992 h 6278176"/>
              <a:gd name="connsiteX86" fmla="*/ 1707584 w 2260250"/>
              <a:gd name="connsiteY86" fmla="*/ 1286226 h 6278176"/>
              <a:gd name="connsiteX87" fmla="*/ 1690482 w 2260250"/>
              <a:gd name="connsiteY87" fmla="*/ 1238168 h 6278176"/>
              <a:gd name="connsiteX88" fmla="*/ 1625106 w 2260250"/>
              <a:gd name="connsiteY88" fmla="*/ 1144650 h 6278176"/>
              <a:gd name="connsiteX89" fmla="*/ 1587656 w 2260250"/>
              <a:gd name="connsiteY89" fmla="*/ 1068234 h 6278176"/>
              <a:gd name="connsiteX90" fmla="*/ 1290000 w 2260250"/>
              <a:gd name="connsiteY90" fmla="*/ 1021692 h 6278176"/>
              <a:gd name="connsiteX91" fmla="*/ 1045164 w 2260250"/>
              <a:gd name="connsiteY91" fmla="*/ 982943 h 6278176"/>
              <a:gd name="connsiteX92" fmla="*/ 986065 w 2260250"/>
              <a:gd name="connsiteY92" fmla="*/ 892455 h 6278176"/>
              <a:gd name="connsiteX93" fmla="*/ 992344 w 2260250"/>
              <a:gd name="connsiteY93" fmla="*/ 675977 h 6278176"/>
              <a:gd name="connsiteX94" fmla="*/ 1045164 w 2260250"/>
              <a:gd name="connsiteY94" fmla="*/ 649999 h 6278176"/>
              <a:gd name="connsiteX95" fmla="*/ 1068110 w 2260250"/>
              <a:gd name="connsiteY95" fmla="*/ 527258 h 6278176"/>
              <a:gd name="connsiteX96" fmla="*/ 1035250 w 2260250"/>
              <a:gd name="connsiteY96" fmla="*/ 465029 h 6278176"/>
              <a:gd name="connsiteX97" fmla="*/ 1042460 w 2260250"/>
              <a:gd name="connsiteY97" fmla="*/ 302859 h 6278176"/>
              <a:gd name="connsiteX98" fmla="*/ 1016466 w 2260250"/>
              <a:gd name="connsiteY98" fmla="*/ 173138 h 6278176"/>
              <a:gd name="connsiteX99" fmla="*/ 925123 w 2260250"/>
              <a:gd name="connsiteY99" fmla="*/ 81481 h 6278176"/>
              <a:gd name="connsiteX100" fmla="*/ 861535 w 2260250"/>
              <a:gd name="connsiteY100" fmla="*/ 33406 h 6278176"/>
              <a:gd name="connsiteX101" fmla="*/ 831694 w 2260250"/>
              <a:gd name="connsiteY101" fmla="*/ 3922 h 6278176"/>
              <a:gd name="connsiteX102" fmla="*/ 715174 w 2260250"/>
              <a:gd name="connsiteY102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202200 w 2260250"/>
              <a:gd name="connsiteY28" fmla="*/ 3481305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19074 w 2260250"/>
              <a:gd name="connsiteY27" fmla="*/ 3562052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47649 w 2260250"/>
              <a:gd name="connsiteY27" fmla="*/ 3492996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47649 w 2260250"/>
              <a:gd name="connsiteY27" fmla="*/ 3492996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47649 w 2260250"/>
              <a:gd name="connsiteY27" fmla="*/ 3492996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47649 w 2260250"/>
              <a:gd name="connsiteY27" fmla="*/ 3492996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05219 w 2260250"/>
              <a:gd name="connsiteY26" fmla="*/ 3492780 h 6278176"/>
              <a:gd name="connsiteX27" fmla="*/ 147649 w 2260250"/>
              <a:gd name="connsiteY27" fmla="*/ 3485852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77510 w 2260250"/>
              <a:gd name="connsiteY25" fmla="*/ 3409652 h 6278176"/>
              <a:gd name="connsiteX26" fmla="*/ 112362 w 2260250"/>
              <a:gd name="connsiteY26" fmla="*/ 3473730 h 6278176"/>
              <a:gd name="connsiteX27" fmla="*/ 147649 w 2260250"/>
              <a:gd name="connsiteY27" fmla="*/ 3485852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148947 w 2260250"/>
              <a:gd name="connsiteY25" fmla="*/ 3238202 h 6278176"/>
              <a:gd name="connsiteX26" fmla="*/ 112362 w 2260250"/>
              <a:gd name="connsiteY26" fmla="*/ 3473730 h 6278176"/>
              <a:gd name="connsiteX27" fmla="*/ 147649 w 2260250"/>
              <a:gd name="connsiteY27" fmla="*/ 3485852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148947 w 2260250"/>
              <a:gd name="connsiteY25" fmla="*/ 3238202 h 6278176"/>
              <a:gd name="connsiteX26" fmla="*/ 107599 w 2260250"/>
              <a:gd name="connsiteY26" fmla="*/ 3464205 h 6278176"/>
              <a:gd name="connsiteX27" fmla="*/ 147649 w 2260250"/>
              <a:gd name="connsiteY27" fmla="*/ 3485852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148947 w 2260250"/>
              <a:gd name="connsiteY25" fmla="*/ 3238202 h 6278176"/>
              <a:gd name="connsiteX26" fmla="*/ 107599 w 2260250"/>
              <a:gd name="connsiteY26" fmla="*/ 3464205 h 6278176"/>
              <a:gd name="connsiteX27" fmla="*/ 147649 w 2260250"/>
              <a:gd name="connsiteY27" fmla="*/ 3485852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15174 w 2260250"/>
              <a:gd name="connsiteY0" fmla="*/ 20972 h 6278176"/>
              <a:gd name="connsiteX1" fmla="*/ 661533 w 2260250"/>
              <a:gd name="connsiteY1" fmla="*/ 13 h 6278176"/>
              <a:gd name="connsiteX2" fmla="*/ 596523 w 2260250"/>
              <a:gd name="connsiteY2" fmla="*/ 25591 h 6278176"/>
              <a:gd name="connsiteX3" fmla="*/ 590128 w 2260250"/>
              <a:gd name="connsiteY3" fmla="*/ 65023 h 6278176"/>
              <a:gd name="connsiteX4" fmla="*/ 467924 w 2260250"/>
              <a:gd name="connsiteY4" fmla="*/ 137848 h 6278176"/>
              <a:gd name="connsiteX5" fmla="*/ 429913 w 2260250"/>
              <a:gd name="connsiteY5" fmla="*/ 258631 h 6278176"/>
              <a:gd name="connsiteX6" fmla="*/ 482845 w 2260250"/>
              <a:gd name="connsiteY6" fmla="*/ 490605 h 6278176"/>
              <a:gd name="connsiteX7" fmla="*/ 426360 w 2260250"/>
              <a:gd name="connsiteY7" fmla="*/ 645493 h 6278176"/>
              <a:gd name="connsiteX8" fmla="*/ 507001 w 2260250"/>
              <a:gd name="connsiteY8" fmla="*/ 735725 h 6278176"/>
              <a:gd name="connsiteX9" fmla="*/ 548565 w 2260250"/>
              <a:gd name="connsiteY9" fmla="*/ 818852 h 6278176"/>
              <a:gd name="connsiteX10" fmla="*/ 576274 w 2260250"/>
              <a:gd name="connsiteY10" fmla="*/ 860416 h 6278176"/>
              <a:gd name="connsiteX11" fmla="*/ 562419 w 2260250"/>
              <a:gd name="connsiteY11" fmla="*/ 1040525 h 6278176"/>
              <a:gd name="connsiteX12" fmla="*/ 548565 w 2260250"/>
              <a:gd name="connsiteY12" fmla="*/ 1109798 h 6278176"/>
              <a:gd name="connsiteX13" fmla="*/ 465437 w 2260250"/>
              <a:gd name="connsiteY13" fmla="*/ 1137507 h 6278176"/>
              <a:gd name="connsiteX14" fmla="*/ 368456 w 2260250"/>
              <a:gd name="connsiteY14" fmla="*/ 1165216 h 6278176"/>
              <a:gd name="connsiteX15" fmla="*/ 326892 w 2260250"/>
              <a:gd name="connsiteY15" fmla="*/ 1179070 h 6278176"/>
              <a:gd name="connsiteX16" fmla="*/ 271474 w 2260250"/>
              <a:gd name="connsiteY16" fmla="*/ 1192925 h 6278176"/>
              <a:gd name="connsiteX17" fmla="*/ 188346 w 2260250"/>
              <a:gd name="connsiteY17" fmla="*/ 1220634 h 6278176"/>
              <a:gd name="connsiteX18" fmla="*/ 146783 w 2260250"/>
              <a:gd name="connsiteY18" fmla="*/ 1262198 h 6278176"/>
              <a:gd name="connsiteX19" fmla="*/ 105219 w 2260250"/>
              <a:gd name="connsiteY19" fmla="*/ 1289907 h 6278176"/>
              <a:gd name="connsiteX20" fmla="*/ 35946 w 2260250"/>
              <a:gd name="connsiteY20" fmla="*/ 1414598 h 6278176"/>
              <a:gd name="connsiteX21" fmla="*/ 22092 w 2260250"/>
              <a:gd name="connsiteY21" fmla="*/ 1483870 h 6278176"/>
              <a:gd name="connsiteX22" fmla="*/ 22092 w 2260250"/>
              <a:gd name="connsiteY22" fmla="*/ 3035580 h 6278176"/>
              <a:gd name="connsiteX23" fmla="*/ 35946 w 2260250"/>
              <a:gd name="connsiteY23" fmla="*/ 3146416 h 6278176"/>
              <a:gd name="connsiteX24" fmla="*/ 63656 w 2260250"/>
              <a:gd name="connsiteY24" fmla="*/ 3312670 h 6278176"/>
              <a:gd name="connsiteX25" fmla="*/ 148947 w 2260250"/>
              <a:gd name="connsiteY25" fmla="*/ 3238202 h 6278176"/>
              <a:gd name="connsiteX26" fmla="*/ 107599 w 2260250"/>
              <a:gd name="connsiteY26" fmla="*/ 3464205 h 6278176"/>
              <a:gd name="connsiteX27" fmla="*/ 147649 w 2260250"/>
              <a:gd name="connsiteY27" fmla="*/ 3485852 h 6278176"/>
              <a:gd name="connsiteX28" fmla="*/ 202200 w 2260250"/>
              <a:gd name="connsiteY28" fmla="*/ 3469399 h 6278176"/>
              <a:gd name="connsiteX29" fmla="*/ 258485 w 2260250"/>
              <a:gd name="connsiteY29" fmla="*/ 4025098 h 6278176"/>
              <a:gd name="connsiteX30" fmla="*/ 285544 w 2260250"/>
              <a:gd name="connsiteY30" fmla="*/ 4121862 h 6278176"/>
              <a:gd name="connsiteX31" fmla="*/ 318233 w 2260250"/>
              <a:gd name="connsiteY31" fmla="*/ 4380336 h 6278176"/>
              <a:gd name="connsiteX32" fmla="*/ 328406 w 2260250"/>
              <a:gd name="connsiteY32" fmla="*/ 4479049 h 6278176"/>
              <a:gd name="connsiteX33" fmla="*/ 342695 w 2260250"/>
              <a:gd name="connsiteY33" fmla="*/ 4594216 h 6278176"/>
              <a:gd name="connsiteX34" fmla="*/ 362827 w 2260250"/>
              <a:gd name="connsiteY34" fmla="*/ 5081723 h 6278176"/>
              <a:gd name="connsiteX35" fmla="*/ 379063 w 2260250"/>
              <a:gd name="connsiteY35" fmla="*/ 5469001 h 6278176"/>
              <a:gd name="connsiteX36" fmla="*/ 411967 w 2260250"/>
              <a:gd name="connsiteY36" fmla="*/ 5608846 h 6278176"/>
              <a:gd name="connsiteX37" fmla="*/ 504403 w 2260250"/>
              <a:gd name="connsiteY37" fmla="*/ 5804323 h 6278176"/>
              <a:gd name="connsiteX38" fmla="*/ 411968 w 2260250"/>
              <a:gd name="connsiteY38" fmla="*/ 5926417 h 6278176"/>
              <a:gd name="connsiteX39" fmla="*/ 330788 w 2260250"/>
              <a:gd name="connsiteY39" fmla="*/ 6048293 h 6278176"/>
              <a:gd name="connsiteX40" fmla="*/ 291823 w 2260250"/>
              <a:gd name="connsiteY40" fmla="*/ 6114320 h 6278176"/>
              <a:gd name="connsiteX41" fmla="*/ 280999 w 2260250"/>
              <a:gd name="connsiteY41" fmla="*/ 6141812 h 6278176"/>
              <a:gd name="connsiteX42" fmla="*/ 468900 w 2260250"/>
              <a:gd name="connsiteY42" fmla="*/ 6179262 h 6278176"/>
              <a:gd name="connsiteX43" fmla="*/ 475179 w 2260250"/>
              <a:gd name="connsiteY43" fmla="*/ 6195714 h 6278176"/>
              <a:gd name="connsiteX44" fmla="*/ 695769 w 2260250"/>
              <a:gd name="connsiteY44" fmla="*/ 6095487 h 6278176"/>
              <a:gd name="connsiteX45" fmla="*/ 709407 w 2260250"/>
              <a:gd name="connsiteY45" fmla="*/ 5996989 h 6278176"/>
              <a:gd name="connsiteX46" fmla="*/ 873930 w 2260250"/>
              <a:gd name="connsiteY46" fmla="*/ 5927283 h 6278176"/>
              <a:gd name="connsiteX47" fmla="*/ 844489 w 2260250"/>
              <a:gd name="connsiteY47" fmla="*/ 5748905 h 6278176"/>
              <a:gd name="connsiteX48" fmla="*/ 885837 w 2260250"/>
              <a:gd name="connsiteY48" fmla="*/ 5563168 h 6278176"/>
              <a:gd name="connsiteX49" fmla="*/ 789503 w 2260250"/>
              <a:gd name="connsiteY49" fmla="*/ 5349289 h 6278176"/>
              <a:gd name="connsiteX50" fmla="*/ 775650 w 2260250"/>
              <a:gd name="connsiteY50" fmla="*/ 4997079 h 6278176"/>
              <a:gd name="connsiteX51" fmla="*/ 778896 w 2260250"/>
              <a:gd name="connsiteY51" fmla="*/ 4725834 h 6278176"/>
              <a:gd name="connsiteX52" fmla="*/ 823708 w 2260250"/>
              <a:gd name="connsiteY52" fmla="*/ 3879192 h 6278176"/>
              <a:gd name="connsiteX53" fmla="*/ 882589 w 2260250"/>
              <a:gd name="connsiteY53" fmla="*/ 3551661 h 6278176"/>
              <a:gd name="connsiteX54" fmla="*/ 1010094 w 2260250"/>
              <a:gd name="connsiteY54" fmla="*/ 4007780 h 6278176"/>
              <a:gd name="connsiteX55" fmla="*/ 1266836 w 2260250"/>
              <a:gd name="connsiteY55" fmla="*/ 5009420 h 6278176"/>
              <a:gd name="connsiteX56" fmla="*/ 1427246 w 2260250"/>
              <a:gd name="connsiteY56" fmla="*/ 5499308 h 6278176"/>
              <a:gd name="connsiteX57" fmla="*/ 1592634 w 2260250"/>
              <a:gd name="connsiteY57" fmla="*/ 5830301 h 6278176"/>
              <a:gd name="connsiteX58" fmla="*/ 1594150 w 2260250"/>
              <a:gd name="connsiteY58" fmla="*/ 5909964 h 6278176"/>
              <a:gd name="connsiteX59" fmla="*/ 1583759 w 2260250"/>
              <a:gd name="connsiteY59" fmla="*/ 6042016 h 6278176"/>
              <a:gd name="connsiteX60" fmla="*/ 1701956 w 2260250"/>
              <a:gd name="connsiteY60" fmla="*/ 6103063 h 6278176"/>
              <a:gd name="connsiteX61" fmla="*/ 1750663 w 2260250"/>
              <a:gd name="connsiteY61" fmla="*/ 6097433 h 6278176"/>
              <a:gd name="connsiteX62" fmla="*/ 1784434 w 2260250"/>
              <a:gd name="connsiteY62" fmla="*/ 6130122 h 6278176"/>
              <a:gd name="connsiteX63" fmla="*/ 1814091 w 2260250"/>
              <a:gd name="connsiteY63" fmla="*/ 6214981 h 6278176"/>
              <a:gd name="connsiteX64" fmla="*/ 2003292 w 2260250"/>
              <a:gd name="connsiteY64" fmla="*/ 6277543 h 6278176"/>
              <a:gd name="connsiteX65" fmla="*/ 2260250 w 2260250"/>
              <a:gd name="connsiteY65" fmla="*/ 6238794 h 6278176"/>
              <a:gd name="connsiteX66" fmla="*/ 2161104 w 2260250"/>
              <a:gd name="connsiteY66" fmla="*/ 6110638 h 6278176"/>
              <a:gd name="connsiteX67" fmla="*/ 1958915 w 2260250"/>
              <a:gd name="connsiteY67" fmla="*/ 5863206 h 6278176"/>
              <a:gd name="connsiteX68" fmla="*/ 1973202 w 2260250"/>
              <a:gd name="connsiteY68" fmla="*/ 5840260 h 6278176"/>
              <a:gd name="connsiteX69" fmla="*/ 1912588 w 2260250"/>
              <a:gd name="connsiteY69" fmla="*/ 5609495 h 6278176"/>
              <a:gd name="connsiteX70" fmla="*/ 1920165 w 2260250"/>
              <a:gd name="connsiteY70" fmla="*/ 5515543 h 6278176"/>
              <a:gd name="connsiteX71" fmla="*/ 1808678 w 2260250"/>
              <a:gd name="connsiteY71" fmla="*/ 5029335 h 6278176"/>
              <a:gd name="connsiteX72" fmla="*/ 1775558 w 2260250"/>
              <a:gd name="connsiteY72" fmla="*/ 4810261 h 6278176"/>
              <a:gd name="connsiteX73" fmla="*/ 1697626 w 2260250"/>
              <a:gd name="connsiteY73" fmla="*/ 4491605 h 6278176"/>
              <a:gd name="connsiteX74" fmla="*/ 1610386 w 2260250"/>
              <a:gd name="connsiteY74" fmla="*/ 4318857 h 6278176"/>
              <a:gd name="connsiteX75" fmla="*/ 1585058 w 2260250"/>
              <a:gd name="connsiteY75" fmla="*/ 4137666 h 6278176"/>
              <a:gd name="connsiteX76" fmla="*/ 1590686 w 2260250"/>
              <a:gd name="connsiteY76" fmla="*/ 3883305 h 6278176"/>
              <a:gd name="connsiteX77" fmla="*/ 1503446 w 2260250"/>
              <a:gd name="connsiteY77" fmla="*/ 3304661 h 6278176"/>
              <a:gd name="connsiteX78" fmla="*/ 1528341 w 2260250"/>
              <a:gd name="connsiteY78" fmla="*/ 3305094 h 6278176"/>
              <a:gd name="connsiteX79" fmla="*/ 1538514 w 2260250"/>
              <a:gd name="connsiteY79" fmla="*/ 3324576 h 6278176"/>
              <a:gd name="connsiteX80" fmla="*/ 1661258 w 2260250"/>
              <a:gd name="connsiteY80" fmla="*/ 3295786 h 6278176"/>
              <a:gd name="connsiteX81" fmla="*/ 1939648 w 2260250"/>
              <a:gd name="connsiteY81" fmla="*/ 3204649 h 6278176"/>
              <a:gd name="connsiteX82" fmla="*/ 1823400 w 2260250"/>
              <a:gd name="connsiteY82" fmla="*/ 2728183 h 6278176"/>
              <a:gd name="connsiteX83" fmla="*/ 1989437 w 2260250"/>
              <a:gd name="connsiteY83" fmla="*/ 2342852 h 6278176"/>
              <a:gd name="connsiteX84" fmla="*/ 2054813 w 2260250"/>
              <a:gd name="connsiteY84" fmla="*/ 2133519 h 6278176"/>
              <a:gd name="connsiteX85" fmla="*/ 2014765 w 2260250"/>
              <a:gd name="connsiteY85" fmla="*/ 1942370 h 6278176"/>
              <a:gd name="connsiteX86" fmla="*/ 1800885 w 2260250"/>
              <a:gd name="connsiteY86" fmla="*/ 1516992 h 6278176"/>
              <a:gd name="connsiteX87" fmla="*/ 1707584 w 2260250"/>
              <a:gd name="connsiteY87" fmla="*/ 1286226 h 6278176"/>
              <a:gd name="connsiteX88" fmla="*/ 1690482 w 2260250"/>
              <a:gd name="connsiteY88" fmla="*/ 1238168 h 6278176"/>
              <a:gd name="connsiteX89" fmla="*/ 1625106 w 2260250"/>
              <a:gd name="connsiteY89" fmla="*/ 1144650 h 6278176"/>
              <a:gd name="connsiteX90" fmla="*/ 1587656 w 2260250"/>
              <a:gd name="connsiteY90" fmla="*/ 1068234 h 6278176"/>
              <a:gd name="connsiteX91" fmla="*/ 1290000 w 2260250"/>
              <a:gd name="connsiteY91" fmla="*/ 1021692 h 6278176"/>
              <a:gd name="connsiteX92" fmla="*/ 1045164 w 2260250"/>
              <a:gd name="connsiteY92" fmla="*/ 982943 h 6278176"/>
              <a:gd name="connsiteX93" fmla="*/ 986065 w 2260250"/>
              <a:gd name="connsiteY93" fmla="*/ 892455 h 6278176"/>
              <a:gd name="connsiteX94" fmla="*/ 992344 w 2260250"/>
              <a:gd name="connsiteY94" fmla="*/ 675977 h 6278176"/>
              <a:gd name="connsiteX95" fmla="*/ 1045164 w 2260250"/>
              <a:gd name="connsiteY95" fmla="*/ 649999 h 6278176"/>
              <a:gd name="connsiteX96" fmla="*/ 1068110 w 2260250"/>
              <a:gd name="connsiteY96" fmla="*/ 527258 h 6278176"/>
              <a:gd name="connsiteX97" fmla="*/ 1035250 w 2260250"/>
              <a:gd name="connsiteY97" fmla="*/ 465029 h 6278176"/>
              <a:gd name="connsiteX98" fmla="*/ 1042460 w 2260250"/>
              <a:gd name="connsiteY98" fmla="*/ 302859 h 6278176"/>
              <a:gd name="connsiteX99" fmla="*/ 1016466 w 2260250"/>
              <a:gd name="connsiteY99" fmla="*/ 173138 h 6278176"/>
              <a:gd name="connsiteX100" fmla="*/ 925123 w 2260250"/>
              <a:gd name="connsiteY100" fmla="*/ 81481 h 6278176"/>
              <a:gd name="connsiteX101" fmla="*/ 861535 w 2260250"/>
              <a:gd name="connsiteY101" fmla="*/ 33406 h 6278176"/>
              <a:gd name="connsiteX102" fmla="*/ 831694 w 2260250"/>
              <a:gd name="connsiteY102" fmla="*/ 3922 h 6278176"/>
              <a:gd name="connsiteX103" fmla="*/ 715174 w 2260250"/>
              <a:gd name="connsiteY103" fmla="*/ 20972 h 6278176"/>
              <a:gd name="connsiteX0" fmla="*/ 748299 w 2293375"/>
              <a:gd name="connsiteY0" fmla="*/ 20972 h 6278176"/>
              <a:gd name="connsiteX1" fmla="*/ 694658 w 2293375"/>
              <a:gd name="connsiteY1" fmla="*/ 13 h 6278176"/>
              <a:gd name="connsiteX2" fmla="*/ 629648 w 2293375"/>
              <a:gd name="connsiteY2" fmla="*/ 25591 h 6278176"/>
              <a:gd name="connsiteX3" fmla="*/ 623253 w 2293375"/>
              <a:gd name="connsiteY3" fmla="*/ 65023 h 6278176"/>
              <a:gd name="connsiteX4" fmla="*/ 501049 w 2293375"/>
              <a:gd name="connsiteY4" fmla="*/ 137848 h 6278176"/>
              <a:gd name="connsiteX5" fmla="*/ 463038 w 2293375"/>
              <a:gd name="connsiteY5" fmla="*/ 258631 h 6278176"/>
              <a:gd name="connsiteX6" fmla="*/ 515970 w 2293375"/>
              <a:gd name="connsiteY6" fmla="*/ 490605 h 6278176"/>
              <a:gd name="connsiteX7" fmla="*/ 459485 w 2293375"/>
              <a:gd name="connsiteY7" fmla="*/ 645493 h 6278176"/>
              <a:gd name="connsiteX8" fmla="*/ 540126 w 2293375"/>
              <a:gd name="connsiteY8" fmla="*/ 735725 h 6278176"/>
              <a:gd name="connsiteX9" fmla="*/ 581690 w 2293375"/>
              <a:gd name="connsiteY9" fmla="*/ 818852 h 6278176"/>
              <a:gd name="connsiteX10" fmla="*/ 609399 w 2293375"/>
              <a:gd name="connsiteY10" fmla="*/ 860416 h 6278176"/>
              <a:gd name="connsiteX11" fmla="*/ 595544 w 2293375"/>
              <a:gd name="connsiteY11" fmla="*/ 1040525 h 6278176"/>
              <a:gd name="connsiteX12" fmla="*/ 581690 w 2293375"/>
              <a:gd name="connsiteY12" fmla="*/ 1109798 h 6278176"/>
              <a:gd name="connsiteX13" fmla="*/ 498562 w 2293375"/>
              <a:gd name="connsiteY13" fmla="*/ 1137507 h 6278176"/>
              <a:gd name="connsiteX14" fmla="*/ 401581 w 2293375"/>
              <a:gd name="connsiteY14" fmla="*/ 1165216 h 6278176"/>
              <a:gd name="connsiteX15" fmla="*/ 360017 w 2293375"/>
              <a:gd name="connsiteY15" fmla="*/ 1179070 h 6278176"/>
              <a:gd name="connsiteX16" fmla="*/ 304599 w 2293375"/>
              <a:gd name="connsiteY16" fmla="*/ 1192925 h 6278176"/>
              <a:gd name="connsiteX17" fmla="*/ 221471 w 2293375"/>
              <a:gd name="connsiteY17" fmla="*/ 1220634 h 6278176"/>
              <a:gd name="connsiteX18" fmla="*/ 179908 w 2293375"/>
              <a:gd name="connsiteY18" fmla="*/ 1262198 h 6278176"/>
              <a:gd name="connsiteX19" fmla="*/ 138344 w 2293375"/>
              <a:gd name="connsiteY19" fmla="*/ 1289907 h 6278176"/>
              <a:gd name="connsiteX20" fmla="*/ 69071 w 2293375"/>
              <a:gd name="connsiteY20" fmla="*/ 1414598 h 6278176"/>
              <a:gd name="connsiteX21" fmla="*/ 55217 w 2293375"/>
              <a:gd name="connsiteY21" fmla="*/ 1483870 h 6278176"/>
              <a:gd name="connsiteX22" fmla="*/ 7592 w 2293375"/>
              <a:gd name="connsiteY22" fmla="*/ 2633149 h 6278176"/>
              <a:gd name="connsiteX23" fmla="*/ 69071 w 2293375"/>
              <a:gd name="connsiteY23" fmla="*/ 3146416 h 6278176"/>
              <a:gd name="connsiteX24" fmla="*/ 96781 w 2293375"/>
              <a:gd name="connsiteY24" fmla="*/ 3312670 h 6278176"/>
              <a:gd name="connsiteX25" fmla="*/ 182072 w 2293375"/>
              <a:gd name="connsiteY25" fmla="*/ 3238202 h 6278176"/>
              <a:gd name="connsiteX26" fmla="*/ 140724 w 2293375"/>
              <a:gd name="connsiteY26" fmla="*/ 3464205 h 6278176"/>
              <a:gd name="connsiteX27" fmla="*/ 180774 w 2293375"/>
              <a:gd name="connsiteY27" fmla="*/ 3485852 h 6278176"/>
              <a:gd name="connsiteX28" fmla="*/ 235325 w 2293375"/>
              <a:gd name="connsiteY28" fmla="*/ 3469399 h 6278176"/>
              <a:gd name="connsiteX29" fmla="*/ 291610 w 2293375"/>
              <a:gd name="connsiteY29" fmla="*/ 4025098 h 6278176"/>
              <a:gd name="connsiteX30" fmla="*/ 318669 w 2293375"/>
              <a:gd name="connsiteY30" fmla="*/ 4121862 h 6278176"/>
              <a:gd name="connsiteX31" fmla="*/ 351358 w 2293375"/>
              <a:gd name="connsiteY31" fmla="*/ 4380336 h 6278176"/>
              <a:gd name="connsiteX32" fmla="*/ 361531 w 2293375"/>
              <a:gd name="connsiteY32" fmla="*/ 4479049 h 6278176"/>
              <a:gd name="connsiteX33" fmla="*/ 375820 w 2293375"/>
              <a:gd name="connsiteY33" fmla="*/ 4594216 h 6278176"/>
              <a:gd name="connsiteX34" fmla="*/ 395952 w 2293375"/>
              <a:gd name="connsiteY34" fmla="*/ 5081723 h 6278176"/>
              <a:gd name="connsiteX35" fmla="*/ 412188 w 2293375"/>
              <a:gd name="connsiteY35" fmla="*/ 5469001 h 6278176"/>
              <a:gd name="connsiteX36" fmla="*/ 445092 w 2293375"/>
              <a:gd name="connsiteY36" fmla="*/ 5608846 h 6278176"/>
              <a:gd name="connsiteX37" fmla="*/ 537528 w 2293375"/>
              <a:gd name="connsiteY37" fmla="*/ 5804323 h 6278176"/>
              <a:gd name="connsiteX38" fmla="*/ 445093 w 2293375"/>
              <a:gd name="connsiteY38" fmla="*/ 5926417 h 6278176"/>
              <a:gd name="connsiteX39" fmla="*/ 363913 w 2293375"/>
              <a:gd name="connsiteY39" fmla="*/ 6048293 h 6278176"/>
              <a:gd name="connsiteX40" fmla="*/ 324948 w 2293375"/>
              <a:gd name="connsiteY40" fmla="*/ 6114320 h 6278176"/>
              <a:gd name="connsiteX41" fmla="*/ 314124 w 2293375"/>
              <a:gd name="connsiteY41" fmla="*/ 6141812 h 6278176"/>
              <a:gd name="connsiteX42" fmla="*/ 502025 w 2293375"/>
              <a:gd name="connsiteY42" fmla="*/ 6179262 h 6278176"/>
              <a:gd name="connsiteX43" fmla="*/ 508304 w 2293375"/>
              <a:gd name="connsiteY43" fmla="*/ 6195714 h 6278176"/>
              <a:gd name="connsiteX44" fmla="*/ 728894 w 2293375"/>
              <a:gd name="connsiteY44" fmla="*/ 6095487 h 6278176"/>
              <a:gd name="connsiteX45" fmla="*/ 742532 w 2293375"/>
              <a:gd name="connsiteY45" fmla="*/ 5996989 h 6278176"/>
              <a:gd name="connsiteX46" fmla="*/ 907055 w 2293375"/>
              <a:gd name="connsiteY46" fmla="*/ 5927283 h 6278176"/>
              <a:gd name="connsiteX47" fmla="*/ 877614 w 2293375"/>
              <a:gd name="connsiteY47" fmla="*/ 5748905 h 6278176"/>
              <a:gd name="connsiteX48" fmla="*/ 918962 w 2293375"/>
              <a:gd name="connsiteY48" fmla="*/ 5563168 h 6278176"/>
              <a:gd name="connsiteX49" fmla="*/ 822628 w 2293375"/>
              <a:gd name="connsiteY49" fmla="*/ 5349289 h 6278176"/>
              <a:gd name="connsiteX50" fmla="*/ 808775 w 2293375"/>
              <a:gd name="connsiteY50" fmla="*/ 4997079 h 6278176"/>
              <a:gd name="connsiteX51" fmla="*/ 812021 w 2293375"/>
              <a:gd name="connsiteY51" fmla="*/ 4725834 h 6278176"/>
              <a:gd name="connsiteX52" fmla="*/ 856833 w 2293375"/>
              <a:gd name="connsiteY52" fmla="*/ 3879192 h 6278176"/>
              <a:gd name="connsiteX53" fmla="*/ 915714 w 2293375"/>
              <a:gd name="connsiteY53" fmla="*/ 3551661 h 6278176"/>
              <a:gd name="connsiteX54" fmla="*/ 1043219 w 2293375"/>
              <a:gd name="connsiteY54" fmla="*/ 4007780 h 6278176"/>
              <a:gd name="connsiteX55" fmla="*/ 1299961 w 2293375"/>
              <a:gd name="connsiteY55" fmla="*/ 5009420 h 6278176"/>
              <a:gd name="connsiteX56" fmla="*/ 1460371 w 2293375"/>
              <a:gd name="connsiteY56" fmla="*/ 5499308 h 6278176"/>
              <a:gd name="connsiteX57" fmla="*/ 1625759 w 2293375"/>
              <a:gd name="connsiteY57" fmla="*/ 5830301 h 6278176"/>
              <a:gd name="connsiteX58" fmla="*/ 1627275 w 2293375"/>
              <a:gd name="connsiteY58" fmla="*/ 5909964 h 6278176"/>
              <a:gd name="connsiteX59" fmla="*/ 1616884 w 2293375"/>
              <a:gd name="connsiteY59" fmla="*/ 6042016 h 6278176"/>
              <a:gd name="connsiteX60" fmla="*/ 1735081 w 2293375"/>
              <a:gd name="connsiteY60" fmla="*/ 6103063 h 6278176"/>
              <a:gd name="connsiteX61" fmla="*/ 1783788 w 2293375"/>
              <a:gd name="connsiteY61" fmla="*/ 6097433 h 6278176"/>
              <a:gd name="connsiteX62" fmla="*/ 1817559 w 2293375"/>
              <a:gd name="connsiteY62" fmla="*/ 6130122 h 6278176"/>
              <a:gd name="connsiteX63" fmla="*/ 1847216 w 2293375"/>
              <a:gd name="connsiteY63" fmla="*/ 6214981 h 6278176"/>
              <a:gd name="connsiteX64" fmla="*/ 2036417 w 2293375"/>
              <a:gd name="connsiteY64" fmla="*/ 6277543 h 6278176"/>
              <a:gd name="connsiteX65" fmla="*/ 2293375 w 2293375"/>
              <a:gd name="connsiteY65" fmla="*/ 6238794 h 6278176"/>
              <a:gd name="connsiteX66" fmla="*/ 2194229 w 2293375"/>
              <a:gd name="connsiteY66" fmla="*/ 6110638 h 6278176"/>
              <a:gd name="connsiteX67" fmla="*/ 1992040 w 2293375"/>
              <a:gd name="connsiteY67" fmla="*/ 5863206 h 6278176"/>
              <a:gd name="connsiteX68" fmla="*/ 2006327 w 2293375"/>
              <a:gd name="connsiteY68" fmla="*/ 5840260 h 6278176"/>
              <a:gd name="connsiteX69" fmla="*/ 1945713 w 2293375"/>
              <a:gd name="connsiteY69" fmla="*/ 5609495 h 6278176"/>
              <a:gd name="connsiteX70" fmla="*/ 1953290 w 2293375"/>
              <a:gd name="connsiteY70" fmla="*/ 5515543 h 6278176"/>
              <a:gd name="connsiteX71" fmla="*/ 1841803 w 2293375"/>
              <a:gd name="connsiteY71" fmla="*/ 5029335 h 6278176"/>
              <a:gd name="connsiteX72" fmla="*/ 1808683 w 2293375"/>
              <a:gd name="connsiteY72" fmla="*/ 4810261 h 6278176"/>
              <a:gd name="connsiteX73" fmla="*/ 1730751 w 2293375"/>
              <a:gd name="connsiteY73" fmla="*/ 4491605 h 6278176"/>
              <a:gd name="connsiteX74" fmla="*/ 1643511 w 2293375"/>
              <a:gd name="connsiteY74" fmla="*/ 4318857 h 6278176"/>
              <a:gd name="connsiteX75" fmla="*/ 1618183 w 2293375"/>
              <a:gd name="connsiteY75" fmla="*/ 4137666 h 6278176"/>
              <a:gd name="connsiteX76" fmla="*/ 1623811 w 2293375"/>
              <a:gd name="connsiteY76" fmla="*/ 3883305 h 6278176"/>
              <a:gd name="connsiteX77" fmla="*/ 1536571 w 2293375"/>
              <a:gd name="connsiteY77" fmla="*/ 3304661 h 6278176"/>
              <a:gd name="connsiteX78" fmla="*/ 1561466 w 2293375"/>
              <a:gd name="connsiteY78" fmla="*/ 3305094 h 6278176"/>
              <a:gd name="connsiteX79" fmla="*/ 1571639 w 2293375"/>
              <a:gd name="connsiteY79" fmla="*/ 3324576 h 6278176"/>
              <a:gd name="connsiteX80" fmla="*/ 1694383 w 2293375"/>
              <a:gd name="connsiteY80" fmla="*/ 3295786 h 6278176"/>
              <a:gd name="connsiteX81" fmla="*/ 1972773 w 2293375"/>
              <a:gd name="connsiteY81" fmla="*/ 3204649 h 6278176"/>
              <a:gd name="connsiteX82" fmla="*/ 1856525 w 2293375"/>
              <a:gd name="connsiteY82" fmla="*/ 2728183 h 6278176"/>
              <a:gd name="connsiteX83" fmla="*/ 2022562 w 2293375"/>
              <a:gd name="connsiteY83" fmla="*/ 2342852 h 6278176"/>
              <a:gd name="connsiteX84" fmla="*/ 2087938 w 2293375"/>
              <a:gd name="connsiteY84" fmla="*/ 2133519 h 6278176"/>
              <a:gd name="connsiteX85" fmla="*/ 2047890 w 2293375"/>
              <a:gd name="connsiteY85" fmla="*/ 1942370 h 6278176"/>
              <a:gd name="connsiteX86" fmla="*/ 1834010 w 2293375"/>
              <a:gd name="connsiteY86" fmla="*/ 1516992 h 6278176"/>
              <a:gd name="connsiteX87" fmla="*/ 1740709 w 2293375"/>
              <a:gd name="connsiteY87" fmla="*/ 1286226 h 6278176"/>
              <a:gd name="connsiteX88" fmla="*/ 1723607 w 2293375"/>
              <a:gd name="connsiteY88" fmla="*/ 1238168 h 6278176"/>
              <a:gd name="connsiteX89" fmla="*/ 1658231 w 2293375"/>
              <a:gd name="connsiteY89" fmla="*/ 1144650 h 6278176"/>
              <a:gd name="connsiteX90" fmla="*/ 1620781 w 2293375"/>
              <a:gd name="connsiteY90" fmla="*/ 1068234 h 6278176"/>
              <a:gd name="connsiteX91" fmla="*/ 1323125 w 2293375"/>
              <a:gd name="connsiteY91" fmla="*/ 1021692 h 6278176"/>
              <a:gd name="connsiteX92" fmla="*/ 1078289 w 2293375"/>
              <a:gd name="connsiteY92" fmla="*/ 982943 h 6278176"/>
              <a:gd name="connsiteX93" fmla="*/ 1019190 w 2293375"/>
              <a:gd name="connsiteY93" fmla="*/ 892455 h 6278176"/>
              <a:gd name="connsiteX94" fmla="*/ 1025469 w 2293375"/>
              <a:gd name="connsiteY94" fmla="*/ 675977 h 6278176"/>
              <a:gd name="connsiteX95" fmla="*/ 1078289 w 2293375"/>
              <a:gd name="connsiteY95" fmla="*/ 649999 h 6278176"/>
              <a:gd name="connsiteX96" fmla="*/ 1101235 w 2293375"/>
              <a:gd name="connsiteY96" fmla="*/ 527258 h 6278176"/>
              <a:gd name="connsiteX97" fmla="*/ 1068375 w 2293375"/>
              <a:gd name="connsiteY97" fmla="*/ 465029 h 6278176"/>
              <a:gd name="connsiteX98" fmla="*/ 1075585 w 2293375"/>
              <a:gd name="connsiteY98" fmla="*/ 302859 h 6278176"/>
              <a:gd name="connsiteX99" fmla="*/ 1049591 w 2293375"/>
              <a:gd name="connsiteY99" fmla="*/ 173138 h 6278176"/>
              <a:gd name="connsiteX100" fmla="*/ 958248 w 2293375"/>
              <a:gd name="connsiteY100" fmla="*/ 81481 h 6278176"/>
              <a:gd name="connsiteX101" fmla="*/ 894660 w 2293375"/>
              <a:gd name="connsiteY101" fmla="*/ 33406 h 6278176"/>
              <a:gd name="connsiteX102" fmla="*/ 864819 w 2293375"/>
              <a:gd name="connsiteY102" fmla="*/ 3922 h 6278176"/>
              <a:gd name="connsiteX103" fmla="*/ 748299 w 2293375"/>
              <a:gd name="connsiteY103" fmla="*/ 20972 h 6278176"/>
              <a:gd name="connsiteX0" fmla="*/ 742482 w 2287558"/>
              <a:gd name="connsiteY0" fmla="*/ 20972 h 6278176"/>
              <a:gd name="connsiteX1" fmla="*/ 688841 w 2287558"/>
              <a:gd name="connsiteY1" fmla="*/ 13 h 6278176"/>
              <a:gd name="connsiteX2" fmla="*/ 623831 w 2287558"/>
              <a:gd name="connsiteY2" fmla="*/ 25591 h 6278176"/>
              <a:gd name="connsiteX3" fmla="*/ 617436 w 2287558"/>
              <a:gd name="connsiteY3" fmla="*/ 65023 h 6278176"/>
              <a:gd name="connsiteX4" fmla="*/ 495232 w 2287558"/>
              <a:gd name="connsiteY4" fmla="*/ 137848 h 6278176"/>
              <a:gd name="connsiteX5" fmla="*/ 457221 w 2287558"/>
              <a:gd name="connsiteY5" fmla="*/ 258631 h 6278176"/>
              <a:gd name="connsiteX6" fmla="*/ 510153 w 2287558"/>
              <a:gd name="connsiteY6" fmla="*/ 490605 h 6278176"/>
              <a:gd name="connsiteX7" fmla="*/ 453668 w 2287558"/>
              <a:gd name="connsiteY7" fmla="*/ 645493 h 6278176"/>
              <a:gd name="connsiteX8" fmla="*/ 534309 w 2287558"/>
              <a:gd name="connsiteY8" fmla="*/ 735725 h 6278176"/>
              <a:gd name="connsiteX9" fmla="*/ 575873 w 2287558"/>
              <a:gd name="connsiteY9" fmla="*/ 818852 h 6278176"/>
              <a:gd name="connsiteX10" fmla="*/ 603582 w 2287558"/>
              <a:gd name="connsiteY10" fmla="*/ 860416 h 6278176"/>
              <a:gd name="connsiteX11" fmla="*/ 589727 w 2287558"/>
              <a:gd name="connsiteY11" fmla="*/ 1040525 h 6278176"/>
              <a:gd name="connsiteX12" fmla="*/ 575873 w 2287558"/>
              <a:gd name="connsiteY12" fmla="*/ 1109798 h 6278176"/>
              <a:gd name="connsiteX13" fmla="*/ 492745 w 2287558"/>
              <a:gd name="connsiteY13" fmla="*/ 1137507 h 6278176"/>
              <a:gd name="connsiteX14" fmla="*/ 395764 w 2287558"/>
              <a:gd name="connsiteY14" fmla="*/ 1165216 h 6278176"/>
              <a:gd name="connsiteX15" fmla="*/ 354200 w 2287558"/>
              <a:gd name="connsiteY15" fmla="*/ 1179070 h 6278176"/>
              <a:gd name="connsiteX16" fmla="*/ 298782 w 2287558"/>
              <a:gd name="connsiteY16" fmla="*/ 1192925 h 6278176"/>
              <a:gd name="connsiteX17" fmla="*/ 215654 w 2287558"/>
              <a:gd name="connsiteY17" fmla="*/ 1220634 h 6278176"/>
              <a:gd name="connsiteX18" fmla="*/ 174091 w 2287558"/>
              <a:gd name="connsiteY18" fmla="*/ 1262198 h 6278176"/>
              <a:gd name="connsiteX19" fmla="*/ 132527 w 2287558"/>
              <a:gd name="connsiteY19" fmla="*/ 1289907 h 6278176"/>
              <a:gd name="connsiteX20" fmla="*/ 63254 w 2287558"/>
              <a:gd name="connsiteY20" fmla="*/ 1414598 h 6278176"/>
              <a:gd name="connsiteX21" fmla="*/ 49400 w 2287558"/>
              <a:gd name="connsiteY21" fmla="*/ 1483870 h 6278176"/>
              <a:gd name="connsiteX22" fmla="*/ 1775 w 2287558"/>
              <a:gd name="connsiteY22" fmla="*/ 2633149 h 6278176"/>
              <a:gd name="connsiteX23" fmla="*/ 18011 w 2287558"/>
              <a:gd name="connsiteY23" fmla="*/ 2932103 h 6278176"/>
              <a:gd name="connsiteX24" fmla="*/ 90964 w 2287558"/>
              <a:gd name="connsiteY24" fmla="*/ 3312670 h 6278176"/>
              <a:gd name="connsiteX25" fmla="*/ 176255 w 2287558"/>
              <a:gd name="connsiteY25" fmla="*/ 3238202 h 6278176"/>
              <a:gd name="connsiteX26" fmla="*/ 134907 w 2287558"/>
              <a:gd name="connsiteY26" fmla="*/ 3464205 h 6278176"/>
              <a:gd name="connsiteX27" fmla="*/ 174957 w 2287558"/>
              <a:gd name="connsiteY27" fmla="*/ 3485852 h 6278176"/>
              <a:gd name="connsiteX28" fmla="*/ 229508 w 2287558"/>
              <a:gd name="connsiteY28" fmla="*/ 3469399 h 6278176"/>
              <a:gd name="connsiteX29" fmla="*/ 285793 w 2287558"/>
              <a:gd name="connsiteY29" fmla="*/ 4025098 h 6278176"/>
              <a:gd name="connsiteX30" fmla="*/ 312852 w 2287558"/>
              <a:gd name="connsiteY30" fmla="*/ 4121862 h 6278176"/>
              <a:gd name="connsiteX31" fmla="*/ 345541 w 2287558"/>
              <a:gd name="connsiteY31" fmla="*/ 4380336 h 6278176"/>
              <a:gd name="connsiteX32" fmla="*/ 355714 w 2287558"/>
              <a:gd name="connsiteY32" fmla="*/ 4479049 h 6278176"/>
              <a:gd name="connsiteX33" fmla="*/ 370003 w 2287558"/>
              <a:gd name="connsiteY33" fmla="*/ 4594216 h 6278176"/>
              <a:gd name="connsiteX34" fmla="*/ 390135 w 2287558"/>
              <a:gd name="connsiteY34" fmla="*/ 5081723 h 6278176"/>
              <a:gd name="connsiteX35" fmla="*/ 406371 w 2287558"/>
              <a:gd name="connsiteY35" fmla="*/ 5469001 h 6278176"/>
              <a:gd name="connsiteX36" fmla="*/ 439275 w 2287558"/>
              <a:gd name="connsiteY36" fmla="*/ 5608846 h 6278176"/>
              <a:gd name="connsiteX37" fmla="*/ 531711 w 2287558"/>
              <a:gd name="connsiteY37" fmla="*/ 5804323 h 6278176"/>
              <a:gd name="connsiteX38" fmla="*/ 439276 w 2287558"/>
              <a:gd name="connsiteY38" fmla="*/ 5926417 h 6278176"/>
              <a:gd name="connsiteX39" fmla="*/ 358096 w 2287558"/>
              <a:gd name="connsiteY39" fmla="*/ 6048293 h 6278176"/>
              <a:gd name="connsiteX40" fmla="*/ 319131 w 2287558"/>
              <a:gd name="connsiteY40" fmla="*/ 6114320 h 6278176"/>
              <a:gd name="connsiteX41" fmla="*/ 308307 w 2287558"/>
              <a:gd name="connsiteY41" fmla="*/ 6141812 h 6278176"/>
              <a:gd name="connsiteX42" fmla="*/ 496208 w 2287558"/>
              <a:gd name="connsiteY42" fmla="*/ 6179262 h 6278176"/>
              <a:gd name="connsiteX43" fmla="*/ 502487 w 2287558"/>
              <a:gd name="connsiteY43" fmla="*/ 6195714 h 6278176"/>
              <a:gd name="connsiteX44" fmla="*/ 723077 w 2287558"/>
              <a:gd name="connsiteY44" fmla="*/ 6095487 h 6278176"/>
              <a:gd name="connsiteX45" fmla="*/ 736715 w 2287558"/>
              <a:gd name="connsiteY45" fmla="*/ 5996989 h 6278176"/>
              <a:gd name="connsiteX46" fmla="*/ 901238 w 2287558"/>
              <a:gd name="connsiteY46" fmla="*/ 5927283 h 6278176"/>
              <a:gd name="connsiteX47" fmla="*/ 871797 w 2287558"/>
              <a:gd name="connsiteY47" fmla="*/ 5748905 h 6278176"/>
              <a:gd name="connsiteX48" fmla="*/ 913145 w 2287558"/>
              <a:gd name="connsiteY48" fmla="*/ 5563168 h 6278176"/>
              <a:gd name="connsiteX49" fmla="*/ 816811 w 2287558"/>
              <a:gd name="connsiteY49" fmla="*/ 5349289 h 6278176"/>
              <a:gd name="connsiteX50" fmla="*/ 802958 w 2287558"/>
              <a:gd name="connsiteY50" fmla="*/ 4997079 h 6278176"/>
              <a:gd name="connsiteX51" fmla="*/ 806204 w 2287558"/>
              <a:gd name="connsiteY51" fmla="*/ 4725834 h 6278176"/>
              <a:gd name="connsiteX52" fmla="*/ 851016 w 2287558"/>
              <a:gd name="connsiteY52" fmla="*/ 3879192 h 6278176"/>
              <a:gd name="connsiteX53" fmla="*/ 909897 w 2287558"/>
              <a:gd name="connsiteY53" fmla="*/ 3551661 h 6278176"/>
              <a:gd name="connsiteX54" fmla="*/ 1037402 w 2287558"/>
              <a:gd name="connsiteY54" fmla="*/ 4007780 h 6278176"/>
              <a:gd name="connsiteX55" fmla="*/ 1294144 w 2287558"/>
              <a:gd name="connsiteY55" fmla="*/ 5009420 h 6278176"/>
              <a:gd name="connsiteX56" fmla="*/ 1454554 w 2287558"/>
              <a:gd name="connsiteY56" fmla="*/ 5499308 h 6278176"/>
              <a:gd name="connsiteX57" fmla="*/ 1619942 w 2287558"/>
              <a:gd name="connsiteY57" fmla="*/ 5830301 h 6278176"/>
              <a:gd name="connsiteX58" fmla="*/ 1621458 w 2287558"/>
              <a:gd name="connsiteY58" fmla="*/ 5909964 h 6278176"/>
              <a:gd name="connsiteX59" fmla="*/ 1611067 w 2287558"/>
              <a:gd name="connsiteY59" fmla="*/ 6042016 h 6278176"/>
              <a:gd name="connsiteX60" fmla="*/ 1729264 w 2287558"/>
              <a:gd name="connsiteY60" fmla="*/ 6103063 h 6278176"/>
              <a:gd name="connsiteX61" fmla="*/ 1777971 w 2287558"/>
              <a:gd name="connsiteY61" fmla="*/ 6097433 h 6278176"/>
              <a:gd name="connsiteX62" fmla="*/ 1811742 w 2287558"/>
              <a:gd name="connsiteY62" fmla="*/ 6130122 h 6278176"/>
              <a:gd name="connsiteX63" fmla="*/ 1841399 w 2287558"/>
              <a:gd name="connsiteY63" fmla="*/ 6214981 h 6278176"/>
              <a:gd name="connsiteX64" fmla="*/ 2030600 w 2287558"/>
              <a:gd name="connsiteY64" fmla="*/ 6277543 h 6278176"/>
              <a:gd name="connsiteX65" fmla="*/ 2287558 w 2287558"/>
              <a:gd name="connsiteY65" fmla="*/ 6238794 h 6278176"/>
              <a:gd name="connsiteX66" fmla="*/ 2188412 w 2287558"/>
              <a:gd name="connsiteY66" fmla="*/ 6110638 h 6278176"/>
              <a:gd name="connsiteX67" fmla="*/ 1986223 w 2287558"/>
              <a:gd name="connsiteY67" fmla="*/ 5863206 h 6278176"/>
              <a:gd name="connsiteX68" fmla="*/ 2000510 w 2287558"/>
              <a:gd name="connsiteY68" fmla="*/ 5840260 h 6278176"/>
              <a:gd name="connsiteX69" fmla="*/ 1939896 w 2287558"/>
              <a:gd name="connsiteY69" fmla="*/ 5609495 h 6278176"/>
              <a:gd name="connsiteX70" fmla="*/ 1947473 w 2287558"/>
              <a:gd name="connsiteY70" fmla="*/ 5515543 h 6278176"/>
              <a:gd name="connsiteX71" fmla="*/ 1835986 w 2287558"/>
              <a:gd name="connsiteY71" fmla="*/ 5029335 h 6278176"/>
              <a:gd name="connsiteX72" fmla="*/ 1802866 w 2287558"/>
              <a:gd name="connsiteY72" fmla="*/ 4810261 h 6278176"/>
              <a:gd name="connsiteX73" fmla="*/ 1724934 w 2287558"/>
              <a:gd name="connsiteY73" fmla="*/ 4491605 h 6278176"/>
              <a:gd name="connsiteX74" fmla="*/ 1637694 w 2287558"/>
              <a:gd name="connsiteY74" fmla="*/ 4318857 h 6278176"/>
              <a:gd name="connsiteX75" fmla="*/ 1612366 w 2287558"/>
              <a:gd name="connsiteY75" fmla="*/ 4137666 h 6278176"/>
              <a:gd name="connsiteX76" fmla="*/ 1617994 w 2287558"/>
              <a:gd name="connsiteY76" fmla="*/ 3883305 h 6278176"/>
              <a:gd name="connsiteX77" fmla="*/ 1530754 w 2287558"/>
              <a:gd name="connsiteY77" fmla="*/ 3304661 h 6278176"/>
              <a:gd name="connsiteX78" fmla="*/ 1555649 w 2287558"/>
              <a:gd name="connsiteY78" fmla="*/ 3305094 h 6278176"/>
              <a:gd name="connsiteX79" fmla="*/ 1565822 w 2287558"/>
              <a:gd name="connsiteY79" fmla="*/ 3324576 h 6278176"/>
              <a:gd name="connsiteX80" fmla="*/ 1688566 w 2287558"/>
              <a:gd name="connsiteY80" fmla="*/ 3295786 h 6278176"/>
              <a:gd name="connsiteX81" fmla="*/ 1966956 w 2287558"/>
              <a:gd name="connsiteY81" fmla="*/ 3204649 h 6278176"/>
              <a:gd name="connsiteX82" fmla="*/ 1850708 w 2287558"/>
              <a:gd name="connsiteY82" fmla="*/ 2728183 h 6278176"/>
              <a:gd name="connsiteX83" fmla="*/ 2016745 w 2287558"/>
              <a:gd name="connsiteY83" fmla="*/ 2342852 h 6278176"/>
              <a:gd name="connsiteX84" fmla="*/ 2082121 w 2287558"/>
              <a:gd name="connsiteY84" fmla="*/ 2133519 h 6278176"/>
              <a:gd name="connsiteX85" fmla="*/ 2042073 w 2287558"/>
              <a:gd name="connsiteY85" fmla="*/ 1942370 h 6278176"/>
              <a:gd name="connsiteX86" fmla="*/ 1828193 w 2287558"/>
              <a:gd name="connsiteY86" fmla="*/ 1516992 h 6278176"/>
              <a:gd name="connsiteX87" fmla="*/ 1734892 w 2287558"/>
              <a:gd name="connsiteY87" fmla="*/ 1286226 h 6278176"/>
              <a:gd name="connsiteX88" fmla="*/ 1717790 w 2287558"/>
              <a:gd name="connsiteY88" fmla="*/ 1238168 h 6278176"/>
              <a:gd name="connsiteX89" fmla="*/ 1652414 w 2287558"/>
              <a:gd name="connsiteY89" fmla="*/ 1144650 h 6278176"/>
              <a:gd name="connsiteX90" fmla="*/ 1614964 w 2287558"/>
              <a:gd name="connsiteY90" fmla="*/ 1068234 h 6278176"/>
              <a:gd name="connsiteX91" fmla="*/ 1317308 w 2287558"/>
              <a:gd name="connsiteY91" fmla="*/ 1021692 h 6278176"/>
              <a:gd name="connsiteX92" fmla="*/ 1072472 w 2287558"/>
              <a:gd name="connsiteY92" fmla="*/ 982943 h 6278176"/>
              <a:gd name="connsiteX93" fmla="*/ 1013373 w 2287558"/>
              <a:gd name="connsiteY93" fmla="*/ 892455 h 6278176"/>
              <a:gd name="connsiteX94" fmla="*/ 1019652 w 2287558"/>
              <a:gd name="connsiteY94" fmla="*/ 675977 h 6278176"/>
              <a:gd name="connsiteX95" fmla="*/ 1072472 w 2287558"/>
              <a:gd name="connsiteY95" fmla="*/ 649999 h 6278176"/>
              <a:gd name="connsiteX96" fmla="*/ 1095418 w 2287558"/>
              <a:gd name="connsiteY96" fmla="*/ 527258 h 6278176"/>
              <a:gd name="connsiteX97" fmla="*/ 1062558 w 2287558"/>
              <a:gd name="connsiteY97" fmla="*/ 465029 h 6278176"/>
              <a:gd name="connsiteX98" fmla="*/ 1069768 w 2287558"/>
              <a:gd name="connsiteY98" fmla="*/ 302859 h 6278176"/>
              <a:gd name="connsiteX99" fmla="*/ 1043774 w 2287558"/>
              <a:gd name="connsiteY99" fmla="*/ 173138 h 6278176"/>
              <a:gd name="connsiteX100" fmla="*/ 952431 w 2287558"/>
              <a:gd name="connsiteY100" fmla="*/ 81481 h 6278176"/>
              <a:gd name="connsiteX101" fmla="*/ 888843 w 2287558"/>
              <a:gd name="connsiteY101" fmla="*/ 33406 h 6278176"/>
              <a:gd name="connsiteX102" fmla="*/ 859002 w 2287558"/>
              <a:gd name="connsiteY102" fmla="*/ 3922 h 6278176"/>
              <a:gd name="connsiteX103" fmla="*/ 742482 w 2287558"/>
              <a:gd name="connsiteY103" fmla="*/ 20972 h 6278176"/>
              <a:gd name="connsiteX0" fmla="*/ 742748 w 2287824"/>
              <a:gd name="connsiteY0" fmla="*/ 20972 h 6278176"/>
              <a:gd name="connsiteX1" fmla="*/ 689107 w 2287824"/>
              <a:gd name="connsiteY1" fmla="*/ 13 h 6278176"/>
              <a:gd name="connsiteX2" fmla="*/ 624097 w 2287824"/>
              <a:gd name="connsiteY2" fmla="*/ 25591 h 6278176"/>
              <a:gd name="connsiteX3" fmla="*/ 617702 w 2287824"/>
              <a:gd name="connsiteY3" fmla="*/ 65023 h 6278176"/>
              <a:gd name="connsiteX4" fmla="*/ 495498 w 2287824"/>
              <a:gd name="connsiteY4" fmla="*/ 137848 h 6278176"/>
              <a:gd name="connsiteX5" fmla="*/ 457487 w 2287824"/>
              <a:gd name="connsiteY5" fmla="*/ 258631 h 6278176"/>
              <a:gd name="connsiteX6" fmla="*/ 510419 w 2287824"/>
              <a:gd name="connsiteY6" fmla="*/ 490605 h 6278176"/>
              <a:gd name="connsiteX7" fmla="*/ 453934 w 2287824"/>
              <a:gd name="connsiteY7" fmla="*/ 645493 h 6278176"/>
              <a:gd name="connsiteX8" fmla="*/ 534575 w 2287824"/>
              <a:gd name="connsiteY8" fmla="*/ 735725 h 6278176"/>
              <a:gd name="connsiteX9" fmla="*/ 576139 w 2287824"/>
              <a:gd name="connsiteY9" fmla="*/ 818852 h 6278176"/>
              <a:gd name="connsiteX10" fmla="*/ 603848 w 2287824"/>
              <a:gd name="connsiteY10" fmla="*/ 860416 h 6278176"/>
              <a:gd name="connsiteX11" fmla="*/ 589993 w 2287824"/>
              <a:gd name="connsiteY11" fmla="*/ 1040525 h 6278176"/>
              <a:gd name="connsiteX12" fmla="*/ 576139 w 2287824"/>
              <a:gd name="connsiteY12" fmla="*/ 1109798 h 6278176"/>
              <a:gd name="connsiteX13" fmla="*/ 493011 w 2287824"/>
              <a:gd name="connsiteY13" fmla="*/ 1137507 h 6278176"/>
              <a:gd name="connsiteX14" fmla="*/ 396030 w 2287824"/>
              <a:gd name="connsiteY14" fmla="*/ 1165216 h 6278176"/>
              <a:gd name="connsiteX15" fmla="*/ 354466 w 2287824"/>
              <a:gd name="connsiteY15" fmla="*/ 1179070 h 6278176"/>
              <a:gd name="connsiteX16" fmla="*/ 299048 w 2287824"/>
              <a:gd name="connsiteY16" fmla="*/ 1192925 h 6278176"/>
              <a:gd name="connsiteX17" fmla="*/ 215920 w 2287824"/>
              <a:gd name="connsiteY17" fmla="*/ 1220634 h 6278176"/>
              <a:gd name="connsiteX18" fmla="*/ 174357 w 2287824"/>
              <a:gd name="connsiteY18" fmla="*/ 1262198 h 6278176"/>
              <a:gd name="connsiteX19" fmla="*/ 132793 w 2287824"/>
              <a:gd name="connsiteY19" fmla="*/ 1289907 h 6278176"/>
              <a:gd name="connsiteX20" fmla="*/ 63520 w 2287824"/>
              <a:gd name="connsiteY20" fmla="*/ 1414598 h 6278176"/>
              <a:gd name="connsiteX21" fmla="*/ 49666 w 2287824"/>
              <a:gd name="connsiteY21" fmla="*/ 1483870 h 6278176"/>
              <a:gd name="connsiteX22" fmla="*/ 2041 w 2287824"/>
              <a:gd name="connsiteY22" fmla="*/ 2633149 h 6278176"/>
              <a:gd name="connsiteX23" fmla="*/ 18277 w 2287824"/>
              <a:gd name="connsiteY23" fmla="*/ 2932103 h 6278176"/>
              <a:gd name="connsiteX24" fmla="*/ 103136 w 2287824"/>
              <a:gd name="connsiteY24" fmla="*/ 3174558 h 6278176"/>
              <a:gd name="connsiteX25" fmla="*/ 176521 w 2287824"/>
              <a:gd name="connsiteY25" fmla="*/ 3238202 h 6278176"/>
              <a:gd name="connsiteX26" fmla="*/ 135173 w 2287824"/>
              <a:gd name="connsiteY26" fmla="*/ 3464205 h 6278176"/>
              <a:gd name="connsiteX27" fmla="*/ 175223 w 2287824"/>
              <a:gd name="connsiteY27" fmla="*/ 3485852 h 6278176"/>
              <a:gd name="connsiteX28" fmla="*/ 229774 w 2287824"/>
              <a:gd name="connsiteY28" fmla="*/ 3469399 h 6278176"/>
              <a:gd name="connsiteX29" fmla="*/ 286059 w 2287824"/>
              <a:gd name="connsiteY29" fmla="*/ 4025098 h 6278176"/>
              <a:gd name="connsiteX30" fmla="*/ 313118 w 2287824"/>
              <a:gd name="connsiteY30" fmla="*/ 4121862 h 6278176"/>
              <a:gd name="connsiteX31" fmla="*/ 345807 w 2287824"/>
              <a:gd name="connsiteY31" fmla="*/ 4380336 h 6278176"/>
              <a:gd name="connsiteX32" fmla="*/ 355980 w 2287824"/>
              <a:gd name="connsiteY32" fmla="*/ 4479049 h 6278176"/>
              <a:gd name="connsiteX33" fmla="*/ 370269 w 2287824"/>
              <a:gd name="connsiteY33" fmla="*/ 4594216 h 6278176"/>
              <a:gd name="connsiteX34" fmla="*/ 390401 w 2287824"/>
              <a:gd name="connsiteY34" fmla="*/ 5081723 h 6278176"/>
              <a:gd name="connsiteX35" fmla="*/ 406637 w 2287824"/>
              <a:gd name="connsiteY35" fmla="*/ 5469001 h 6278176"/>
              <a:gd name="connsiteX36" fmla="*/ 439541 w 2287824"/>
              <a:gd name="connsiteY36" fmla="*/ 5608846 h 6278176"/>
              <a:gd name="connsiteX37" fmla="*/ 531977 w 2287824"/>
              <a:gd name="connsiteY37" fmla="*/ 5804323 h 6278176"/>
              <a:gd name="connsiteX38" fmla="*/ 439542 w 2287824"/>
              <a:gd name="connsiteY38" fmla="*/ 5926417 h 6278176"/>
              <a:gd name="connsiteX39" fmla="*/ 358362 w 2287824"/>
              <a:gd name="connsiteY39" fmla="*/ 6048293 h 6278176"/>
              <a:gd name="connsiteX40" fmla="*/ 319397 w 2287824"/>
              <a:gd name="connsiteY40" fmla="*/ 6114320 h 6278176"/>
              <a:gd name="connsiteX41" fmla="*/ 308573 w 2287824"/>
              <a:gd name="connsiteY41" fmla="*/ 6141812 h 6278176"/>
              <a:gd name="connsiteX42" fmla="*/ 496474 w 2287824"/>
              <a:gd name="connsiteY42" fmla="*/ 6179262 h 6278176"/>
              <a:gd name="connsiteX43" fmla="*/ 502753 w 2287824"/>
              <a:gd name="connsiteY43" fmla="*/ 6195714 h 6278176"/>
              <a:gd name="connsiteX44" fmla="*/ 723343 w 2287824"/>
              <a:gd name="connsiteY44" fmla="*/ 6095487 h 6278176"/>
              <a:gd name="connsiteX45" fmla="*/ 736981 w 2287824"/>
              <a:gd name="connsiteY45" fmla="*/ 5996989 h 6278176"/>
              <a:gd name="connsiteX46" fmla="*/ 901504 w 2287824"/>
              <a:gd name="connsiteY46" fmla="*/ 5927283 h 6278176"/>
              <a:gd name="connsiteX47" fmla="*/ 872063 w 2287824"/>
              <a:gd name="connsiteY47" fmla="*/ 5748905 h 6278176"/>
              <a:gd name="connsiteX48" fmla="*/ 913411 w 2287824"/>
              <a:gd name="connsiteY48" fmla="*/ 5563168 h 6278176"/>
              <a:gd name="connsiteX49" fmla="*/ 817077 w 2287824"/>
              <a:gd name="connsiteY49" fmla="*/ 5349289 h 6278176"/>
              <a:gd name="connsiteX50" fmla="*/ 803224 w 2287824"/>
              <a:gd name="connsiteY50" fmla="*/ 4997079 h 6278176"/>
              <a:gd name="connsiteX51" fmla="*/ 806470 w 2287824"/>
              <a:gd name="connsiteY51" fmla="*/ 4725834 h 6278176"/>
              <a:gd name="connsiteX52" fmla="*/ 851282 w 2287824"/>
              <a:gd name="connsiteY52" fmla="*/ 3879192 h 6278176"/>
              <a:gd name="connsiteX53" fmla="*/ 910163 w 2287824"/>
              <a:gd name="connsiteY53" fmla="*/ 3551661 h 6278176"/>
              <a:gd name="connsiteX54" fmla="*/ 1037668 w 2287824"/>
              <a:gd name="connsiteY54" fmla="*/ 4007780 h 6278176"/>
              <a:gd name="connsiteX55" fmla="*/ 1294410 w 2287824"/>
              <a:gd name="connsiteY55" fmla="*/ 5009420 h 6278176"/>
              <a:gd name="connsiteX56" fmla="*/ 1454820 w 2287824"/>
              <a:gd name="connsiteY56" fmla="*/ 5499308 h 6278176"/>
              <a:gd name="connsiteX57" fmla="*/ 1620208 w 2287824"/>
              <a:gd name="connsiteY57" fmla="*/ 5830301 h 6278176"/>
              <a:gd name="connsiteX58" fmla="*/ 1621724 w 2287824"/>
              <a:gd name="connsiteY58" fmla="*/ 5909964 h 6278176"/>
              <a:gd name="connsiteX59" fmla="*/ 1611333 w 2287824"/>
              <a:gd name="connsiteY59" fmla="*/ 6042016 h 6278176"/>
              <a:gd name="connsiteX60" fmla="*/ 1729530 w 2287824"/>
              <a:gd name="connsiteY60" fmla="*/ 6103063 h 6278176"/>
              <a:gd name="connsiteX61" fmla="*/ 1778237 w 2287824"/>
              <a:gd name="connsiteY61" fmla="*/ 6097433 h 6278176"/>
              <a:gd name="connsiteX62" fmla="*/ 1812008 w 2287824"/>
              <a:gd name="connsiteY62" fmla="*/ 6130122 h 6278176"/>
              <a:gd name="connsiteX63" fmla="*/ 1841665 w 2287824"/>
              <a:gd name="connsiteY63" fmla="*/ 6214981 h 6278176"/>
              <a:gd name="connsiteX64" fmla="*/ 2030866 w 2287824"/>
              <a:gd name="connsiteY64" fmla="*/ 6277543 h 6278176"/>
              <a:gd name="connsiteX65" fmla="*/ 2287824 w 2287824"/>
              <a:gd name="connsiteY65" fmla="*/ 6238794 h 6278176"/>
              <a:gd name="connsiteX66" fmla="*/ 2188678 w 2287824"/>
              <a:gd name="connsiteY66" fmla="*/ 6110638 h 6278176"/>
              <a:gd name="connsiteX67" fmla="*/ 1986489 w 2287824"/>
              <a:gd name="connsiteY67" fmla="*/ 5863206 h 6278176"/>
              <a:gd name="connsiteX68" fmla="*/ 2000776 w 2287824"/>
              <a:gd name="connsiteY68" fmla="*/ 5840260 h 6278176"/>
              <a:gd name="connsiteX69" fmla="*/ 1940162 w 2287824"/>
              <a:gd name="connsiteY69" fmla="*/ 5609495 h 6278176"/>
              <a:gd name="connsiteX70" fmla="*/ 1947739 w 2287824"/>
              <a:gd name="connsiteY70" fmla="*/ 5515543 h 6278176"/>
              <a:gd name="connsiteX71" fmla="*/ 1836252 w 2287824"/>
              <a:gd name="connsiteY71" fmla="*/ 5029335 h 6278176"/>
              <a:gd name="connsiteX72" fmla="*/ 1803132 w 2287824"/>
              <a:gd name="connsiteY72" fmla="*/ 4810261 h 6278176"/>
              <a:gd name="connsiteX73" fmla="*/ 1725200 w 2287824"/>
              <a:gd name="connsiteY73" fmla="*/ 4491605 h 6278176"/>
              <a:gd name="connsiteX74" fmla="*/ 1637960 w 2287824"/>
              <a:gd name="connsiteY74" fmla="*/ 4318857 h 6278176"/>
              <a:gd name="connsiteX75" fmla="*/ 1612632 w 2287824"/>
              <a:gd name="connsiteY75" fmla="*/ 4137666 h 6278176"/>
              <a:gd name="connsiteX76" fmla="*/ 1618260 w 2287824"/>
              <a:gd name="connsiteY76" fmla="*/ 3883305 h 6278176"/>
              <a:gd name="connsiteX77" fmla="*/ 1531020 w 2287824"/>
              <a:gd name="connsiteY77" fmla="*/ 3304661 h 6278176"/>
              <a:gd name="connsiteX78" fmla="*/ 1555915 w 2287824"/>
              <a:gd name="connsiteY78" fmla="*/ 3305094 h 6278176"/>
              <a:gd name="connsiteX79" fmla="*/ 1566088 w 2287824"/>
              <a:gd name="connsiteY79" fmla="*/ 3324576 h 6278176"/>
              <a:gd name="connsiteX80" fmla="*/ 1688832 w 2287824"/>
              <a:gd name="connsiteY80" fmla="*/ 3295786 h 6278176"/>
              <a:gd name="connsiteX81" fmla="*/ 1967222 w 2287824"/>
              <a:gd name="connsiteY81" fmla="*/ 3204649 h 6278176"/>
              <a:gd name="connsiteX82" fmla="*/ 1850974 w 2287824"/>
              <a:gd name="connsiteY82" fmla="*/ 2728183 h 6278176"/>
              <a:gd name="connsiteX83" fmla="*/ 2017011 w 2287824"/>
              <a:gd name="connsiteY83" fmla="*/ 2342852 h 6278176"/>
              <a:gd name="connsiteX84" fmla="*/ 2082387 w 2287824"/>
              <a:gd name="connsiteY84" fmla="*/ 2133519 h 6278176"/>
              <a:gd name="connsiteX85" fmla="*/ 2042339 w 2287824"/>
              <a:gd name="connsiteY85" fmla="*/ 1942370 h 6278176"/>
              <a:gd name="connsiteX86" fmla="*/ 1828459 w 2287824"/>
              <a:gd name="connsiteY86" fmla="*/ 1516992 h 6278176"/>
              <a:gd name="connsiteX87" fmla="*/ 1735158 w 2287824"/>
              <a:gd name="connsiteY87" fmla="*/ 1286226 h 6278176"/>
              <a:gd name="connsiteX88" fmla="*/ 1718056 w 2287824"/>
              <a:gd name="connsiteY88" fmla="*/ 1238168 h 6278176"/>
              <a:gd name="connsiteX89" fmla="*/ 1652680 w 2287824"/>
              <a:gd name="connsiteY89" fmla="*/ 1144650 h 6278176"/>
              <a:gd name="connsiteX90" fmla="*/ 1615230 w 2287824"/>
              <a:gd name="connsiteY90" fmla="*/ 1068234 h 6278176"/>
              <a:gd name="connsiteX91" fmla="*/ 1317574 w 2287824"/>
              <a:gd name="connsiteY91" fmla="*/ 1021692 h 6278176"/>
              <a:gd name="connsiteX92" fmla="*/ 1072738 w 2287824"/>
              <a:gd name="connsiteY92" fmla="*/ 982943 h 6278176"/>
              <a:gd name="connsiteX93" fmla="*/ 1013639 w 2287824"/>
              <a:gd name="connsiteY93" fmla="*/ 892455 h 6278176"/>
              <a:gd name="connsiteX94" fmla="*/ 1019918 w 2287824"/>
              <a:gd name="connsiteY94" fmla="*/ 675977 h 6278176"/>
              <a:gd name="connsiteX95" fmla="*/ 1072738 w 2287824"/>
              <a:gd name="connsiteY95" fmla="*/ 649999 h 6278176"/>
              <a:gd name="connsiteX96" fmla="*/ 1095684 w 2287824"/>
              <a:gd name="connsiteY96" fmla="*/ 527258 h 6278176"/>
              <a:gd name="connsiteX97" fmla="*/ 1062824 w 2287824"/>
              <a:gd name="connsiteY97" fmla="*/ 465029 h 6278176"/>
              <a:gd name="connsiteX98" fmla="*/ 1070034 w 2287824"/>
              <a:gd name="connsiteY98" fmla="*/ 302859 h 6278176"/>
              <a:gd name="connsiteX99" fmla="*/ 1044040 w 2287824"/>
              <a:gd name="connsiteY99" fmla="*/ 173138 h 6278176"/>
              <a:gd name="connsiteX100" fmla="*/ 952697 w 2287824"/>
              <a:gd name="connsiteY100" fmla="*/ 81481 h 6278176"/>
              <a:gd name="connsiteX101" fmla="*/ 889109 w 2287824"/>
              <a:gd name="connsiteY101" fmla="*/ 33406 h 6278176"/>
              <a:gd name="connsiteX102" fmla="*/ 859268 w 2287824"/>
              <a:gd name="connsiteY102" fmla="*/ 3922 h 6278176"/>
              <a:gd name="connsiteX103" fmla="*/ 742748 w 2287824"/>
              <a:gd name="connsiteY103" fmla="*/ 20972 h 6278176"/>
              <a:gd name="connsiteX0" fmla="*/ 745138 w 2290214"/>
              <a:gd name="connsiteY0" fmla="*/ 20972 h 6278176"/>
              <a:gd name="connsiteX1" fmla="*/ 691497 w 2290214"/>
              <a:gd name="connsiteY1" fmla="*/ 13 h 6278176"/>
              <a:gd name="connsiteX2" fmla="*/ 626487 w 2290214"/>
              <a:gd name="connsiteY2" fmla="*/ 25591 h 6278176"/>
              <a:gd name="connsiteX3" fmla="*/ 620092 w 2290214"/>
              <a:gd name="connsiteY3" fmla="*/ 65023 h 6278176"/>
              <a:gd name="connsiteX4" fmla="*/ 497888 w 2290214"/>
              <a:gd name="connsiteY4" fmla="*/ 137848 h 6278176"/>
              <a:gd name="connsiteX5" fmla="*/ 459877 w 2290214"/>
              <a:gd name="connsiteY5" fmla="*/ 258631 h 6278176"/>
              <a:gd name="connsiteX6" fmla="*/ 512809 w 2290214"/>
              <a:gd name="connsiteY6" fmla="*/ 490605 h 6278176"/>
              <a:gd name="connsiteX7" fmla="*/ 456324 w 2290214"/>
              <a:gd name="connsiteY7" fmla="*/ 645493 h 6278176"/>
              <a:gd name="connsiteX8" fmla="*/ 536965 w 2290214"/>
              <a:gd name="connsiteY8" fmla="*/ 735725 h 6278176"/>
              <a:gd name="connsiteX9" fmla="*/ 578529 w 2290214"/>
              <a:gd name="connsiteY9" fmla="*/ 818852 h 6278176"/>
              <a:gd name="connsiteX10" fmla="*/ 606238 w 2290214"/>
              <a:gd name="connsiteY10" fmla="*/ 860416 h 6278176"/>
              <a:gd name="connsiteX11" fmla="*/ 592383 w 2290214"/>
              <a:gd name="connsiteY11" fmla="*/ 1040525 h 6278176"/>
              <a:gd name="connsiteX12" fmla="*/ 578529 w 2290214"/>
              <a:gd name="connsiteY12" fmla="*/ 1109798 h 6278176"/>
              <a:gd name="connsiteX13" fmla="*/ 495401 w 2290214"/>
              <a:gd name="connsiteY13" fmla="*/ 1137507 h 6278176"/>
              <a:gd name="connsiteX14" fmla="*/ 398420 w 2290214"/>
              <a:gd name="connsiteY14" fmla="*/ 1165216 h 6278176"/>
              <a:gd name="connsiteX15" fmla="*/ 356856 w 2290214"/>
              <a:gd name="connsiteY15" fmla="*/ 1179070 h 6278176"/>
              <a:gd name="connsiteX16" fmla="*/ 301438 w 2290214"/>
              <a:gd name="connsiteY16" fmla="*/ 1192925 h 6278176"/>
              <a:gd name="connsiteX17" fmla="*/ 218310 w 2290214"/>
              <a:gd name="connsiteY17" fmla="*/ 1220634 h 6278176"/>
              <a:gd name="connsiteX18" fmla="*/ 176747 w 2290214"/>
              <a:gd name="connsiteY18" fmla="*/ 1262198 h 6278176"/>
              <a:gd name="connsiteX19" fmla="*/ 135183 w 2290214"/>
              <a:gd name="connsiteY19" fmla="*/ 1289907 h 6278176"/>
              <a:gd name="connsiteX20" fmla="*/ 65910 w 2290214"/>
              <a:gd name="connsiteY20" fmla="*/ 1414598 h 6278176"/>
              <a:gd name="connsiteX21" fmla="*/ 52056 w 2290214"/>
              <a:gd name="connsiteY21" fmla="*/ 1483870 h 6278176"/>
              <a:gd name="connsiteX22" fmla="*/ 4431 w 2290214"/>
              <a:gd name="connsiteY22" fmla="*/ 2633149 h 6278176"/>
              <a:gd name="connsiteX23" fmla="*/ 13523 w 2290214"/>
              <a:gd name="connsiteY23" fmla="*/ 2936866 h 6278176"/>
              <a:gd name="connsiteX24" fmla="*/ 105526 w 2290214"/>
              <a:gd name="connsiteY24" fmla="*/ 3174558 h 6278176"/>
              <a:gd name="connsiteX25" fmla="*/ 178911 w 2290214"/>
              <a:gd name="connsiteY25" fmla="*/ 3238202 h 6278176"/>
              <a:gd name="connsiteX26" fmla="*/ 137563 w 2290214"/>
              <a:gd name="connsiteY26" fmla="*/ 3464205 h 6278176"/>
              <a:gd name="connsiteX27" fmla="*/ 177613 w 2290214"/>
              <a:gd name="connsiteY27" fmla="*/ 3485852 h 6278176"/>
              <a:gd name="connsiteX28" fmla="*/ 232164 w 2290214"/>
              <a:gd name="connsiteY28" fmla="*/ 3469399 h 6278176"/>
              <a:gd name="connsiteX29" fmla="*/ 288449 w 2290214"/>
              <a:gd name="connsiteY29" fmla="*/ 4025098 h 6278176"/>
              <a:gd name="connsiteX30" fmla="*/ 315508 w 2290214"/>
              <a:gd name="connsiteY30" fmla="*/ 4121862 h 6278176"/>
              <a:gd name="connsiteX31" fmla="*/ 348197 w 2290214"/>
              <a:gd name="connsiteY31" fmla="*/ 4380336 h 6278176"/>
              <a:gd name="connsiteX32" fmla="*/ 358370 w 2290214"/>
              <a:gd name="connsiteY32" fmla="*/ 4479049 h 6278176"/>
              <a:gd name="connsiteX33" fmla="*/ 372659 w 2290214"/>
              <a:gd name="connsiteY33" fmla="*/ 4594216 h 6278176"/>
              <a:gd name="connsiteX34" fmla="*/ 392791 w 2290214"/>
              <a:gd name="connsiteY34" fmla="*/ 5081723 h 6278176"/>
              <a:gd name="connsiteX35" fmla="*/ 409027 w 2290214"/>
              <a:gd name="connsiteY35" fmla="*/ 5469001 h 6278176"/>
              <a:gd name="connsiteX36" fmla="*/ 441931 w 2290214"/>
              <a:gd name="connsiteY36" fmla="*/ 5608846 h 6278176"/>
              <a:gd name="connsiteX37" fmla="*/ 534367 w 2290214"/>
              <a:gd name="connsiteY37" fmla="*/ 5804323 h 6278176"/>
              <a:gd name="connsiteX38" fmla="*/ 441932 w 2290214"/>
              <a:gd name="connsiteY38" fmla="*/ 5926417 h 6278176"/>
              <a:gd name="connsiteX39" fmla="*/ 360752 w 2290214"/>
              <a:gd name="connsiteY39" fmla="*/ 6048293 h 6278176"/>
              <a:gd name="connsiteX40" fmla="*/ 321787 w 2290214"/>
              <a:gd name="connsiteY40" fmla="*/ 6114320 h 6278176"/>
              <a:gd name="connsiteX41" fmla="*/ 310963 w 2290214"/>
              <a:gd name="connsiteY41" fmla="*/ 6141812 h 6278176"/>
              <a:gd name="connsiteX42" fmla="*/ 498864 w 2290214"/>
              <a:gd name="connsiteY42" fmla="*/ 6179262 h 6278176"/>
              <a:gd name="connsiteX43" fmla="*/ 505143 w 2290214"/>
              <a:gd name="connsiteY43" fmla="*/ 6195714 h 6278176"/>
              <a:gd name="connsiteX44" fmla="*/ 725733 w 2290214"/>
              <a:gd name="connsiteY44" fmla="*/ 6095487 h 6278176"/>
              <a:gd name="connsiteX45" fmla="*/ 739371 w 2290214"/>
              <a:gd name="connsiteY45" fmla="*/ 5996989 h 6278176"/>
              <a:gd name="connsiteX46" fmla="*/ 903894 w 2290214"/>
              <a:gd name="connsiteY46" fmla="*/ 5927283 h 6278176"/>
              <a:gd name="connsiteX47" fmla="*/ 874453 w 2290214"/>
              <a:gd name="connsiteY47" fmla="*/ 5748905 h 6278176"/>
              <a:gd name="connsiteX48" fmla="*/ 915801 w 2290214"/>
              <a:gd name="connsiteY48" fmla="*/ 5563168 h 6278176"/>
              <a:gd name="connsiteX49" fmla="*/ 819467 w 2290214"/>
              <a:gd name="connsiteY49" fmla="*/ 5349289 h 6278176"/>
              <a:gd name="connsiteX50" fmla="*/ 805614 w 2290214"/>
              <a:gd name="connsiteY50" fmla="*/ 4997079 h 6278176"/>
              <a:gd name="connsiteX51" fmla="*/ 808860 w 2290214"/>
              <a:gd name="connsiteY51" fmla="*/ 4725834 h 6278176"/>
              <a:gd name="connsiteX52" fmla="*/ 853672 w 2290214"/>
              <a:gd name="connsiteY52" fmla="*/ 3879192 h 6278176"/>
              <a:gd name="connsiteX53" fmla="*/ 912553 w 2290214"/>
              <a:gd name="connsiteY53" fmla="*/ 3551661 h 6278176"/>
              <a:gd name="connsiteX54" fmla="*/ 1040058 w 2290214"/>
              <a:gd name="connsiteY54" fmla="*/ 4007780 h 6278176"/>
              <a:gd name="connsiteX55" fmla="*/ 1296800 w 2290214"/>
              <a:gd name="connsiteY55" fmla="*/ 5009420 h 6278176"/>
              <a:gd name="connsiteX56" fmla="*/ 1457210 w 2290214"/>
              <a:gd name="connsiteY56" fmla="*/ 5499308 h 6278176"/>
              <a:gd name="connsiteX57" fmla="*/ 1622598 w 2290214"/>
              <a:gd name="connsiteY57" fmla="*/ 5830301 h 6278176"/>
              <a:gd name="connsiteX58" fmla="*/ 1624114 w 2290214"/>
              <a:gd name="connsiteY58" fmla="*/ 5909964 h 6278176"/>
              <a:gd name="connsiteX59" fmla="*/ 1613723 w 2290214"/>
              <a:gd name="connsiteY59" fmla="*/ 6042016 h 6278176"/>
              <a:gd name="connsiteX60" fmla="*/ 1731920 w 2290214"/>
              <a:gd name="connsiteY60" fmla="*/ 6103063 h 6278176"/>
              <a:gd name="connsiteX61" fmla="*/ 1780627 w 2290214"/>
              <a:gd name="connsiteY61" fmla="*/ 6097433 h 6278176"/>
              <a:gd name="connsiteX62" fmla="*/ 1814398 w 2290214"/>
              <a:gd name="connsiteY62" fmla="*/ 6130122 h 6278176"/>
              <a:gd name="connsiteX63" fmla="*/ 1844055 w 2290214"/>
              <a:gd name="connsiteY63" fmla="*/ 6214981 h 6278176"/>
              <a:gd name="connsiteX64" fmla="*/ 2033256 w 2290214"/>
              <a:gd name="connsiteY64" fmla="*/ 6277543 h 6278176"/>
              <a:gd name="connsiteX65" fmla="*/ 2290214 w 2290214"/>
              <a:gd name="connsiteY65" fmla="*/ 6238794 h 6278176"/>
              <a:gd name="connsiteX66" fmla="*/ 2191068 w 2290214"/>
              <a:gd name="connsiteY66" fmla="*/ 6110638 h 6278176"/>
              <a:gd name="connsiteX67" fmla="*/ 1988879 w 2290214"/>
              <a:gd name="connsiteY67" fmla="*/ 5863206 h 6278176"/>
              <a:gd name="connsiteX68" fmla="*/ 2003166 w 2290214"/>
              <a:gd name="connsiteY68" fmla="*/ 5840260 h 6278176"/>
              <a:gd name="connsiteX69" fmla="*/ 1942552 w 2290214"/>
              <a:gd name="connsiteY69" fmla="*/ 5609495 h 6278176"/>
              <a:gd name="connsiteX70" fmla="*/ 1950129 w 2290214"/>
              <a:gd name="connsiteY70" fmla="*/ 5515543 h 6278176"/>
              <a:gd name="connsiteX71" fmla="*/ 1838642 w 2290214"/>
              <a:gd name="connsiteY71" fmla="*/ 5029335 h 6278176"/>
              <a:gd name="connsiteX72" fmla="*/ 1805522 w 2290214"/>
              <a:gd name="connsiteY72" fmla="*/ 4810261 h 6278176"/>
              <a:gd name="connsiteX73" fmla="*/ 1727590 w 2290214"/>
              <a:gd name="connsiteY73" fmla="*/ 4491605 h 6278176"/>
              <a:gd name="connsiteX74" fmla="*/ 1640350 w 2290214"/>
              <a:gd name="connsiteY74" fmla="*/ 4318857 h 6278176"/>
              <a:gd name="connsiteX75" fmla="*/ 1615022 w 2290214"/>
              <a:gd name="connsiteY75" fmla="*/ 4137666 h 6278176"/>
              <a:gd name="connsiteX76" fmla="*/ 1620650 w 2290214"/>
              <a:gd name="connsiteY76" fmla="*/ 3883305 h 6278176"/>
              <a:gd name="connsiteX77" fmla="*/ 1533410 w 2290214"/>
              <a:gd name="connsiteY77" fmla="*/ 3304661 h 6278176"/>
              <a:gd name="connsiteX78" fmla="*/ 1558305 w 2290214"/>
              <a:gd name="connsiteY78" fmla="*/ 3305094 h 6278176"/>
              <a:gd name="connsiteX79" fmla="*/ 1568478 w 2290214"/>
              <a:gd name="connsiteY79" fmla="*/ 3324576 h 6278176"/>
              <a:gd name="connsiteX80" fmla="*/ 1691222 w 2290214"/>
              <a:gd name="connsiteY80" fmla="*/ 3295786 h 6278176"/>
              <a:gd name="connsiteX81" fmla="*/ 1969612 w 2290214"/>
              <a:gd name="connsiteY81" fmla="*/ 3204649 h 6278176"/>
              <a:gd name="connsiteX82" fmla="*/ 1853364 w 2290214"/>
              <a:gd name="connsiteY82" fmla="*/ 2728183 h 6278176"/>
              <a:gd name="connsiteX83" fmla="*/ 2019401 w 2290214"/>
              <a:gd name="connsiteY83" fmla="*/ 2342852 h 6278176"/>
              <a:gd name="connsiteX84" fmla="*/ 2084777 w 2290214"/>
              <a:gd name="connsiteY84" fmla="*/ 2133519 h 6278176"/>
              <a:gd name="connsiteX85" fmla="*/ 2044729 w 2290214"/>
              <a:gd name="connsiteY85" fmla="*/ 1942370 h 6278176"/>
              <a:gd name="connsiteX86" fmla="*/ 1830849 w 2290214"/>
              <a:gd name="connsiteY86" fmla="*/ 1516992 h 6278176"/>
              <a:gd name="connsiteX87" fmla="*/ 1737548 w 2290214"/>
              <a:gd name="connsiteY87" fmla="*/ 1286226 h 6278176"/>
              <a:gd name="connsiteX88" fmla="*/ 1720446 w 2290214"/>
              <a:gd name="connsiteY88" fmla="*/ 1238168 h 6278176"/>
              <a:gd name="connsiteX89" fmla="*/ 1655070 w 2290214"/>
              <a:gd name="connsiteY89" fmla="*/ 1144650 h 6278176"/>
              <a:gd name="connsiteX90" fmla="*/ 1617620 w 2290214"/>
              <a:gd name="connsiteY90" fmla="*/ 1068234 h 6278176"/>
              <a:gd name="connsiteX91" fmla="*/ 1319964 w 2290214"/>
              <a:gd name="connsiteY91" fmla="*/ 1021692 h 6278176"/>
              <a:gd name="connsiteX92" fmla="*/ 1075128 w 2290214"/>
              <a:gd name="connsiteY92" fmla="*/ 982943 h 6278176"/>
              <a:gd name="connsiteX93" fmla="*/ 1016029 w 2290214"/>
              <a:gd name="connsiteY93" fmla="*/ 892455 h 6278176"/>
              <a:gd name="connsiteX94" fmla="*/ 1022308 w 2290214"/>
              <a:gd name="connsiteY94" fmla="*/ 675977 h 6278176"/>
              <a:gd name="connsiteX95" fmla="*/ 1075128 w 2290214"/>
              <a:gd name="connsiteY95" fmla="*/ 649999 h 6278176"/>
              <a:gd name="connsiteX96" fmla="*/ 1098074 w 2290214"/>
              <a:gd name="connsiteY96" fmla="*/ 527258 h 6278176"/>
              <a:gd name="connsiteX97" fmla="*/ 1065214 w 2290214"/>
              <a:gd name="connsiteY97" fmla="*/ 465029 h 6278176"/>
              <a:gd name="connsiteX98" fmla="*/ 1072424 w 2290214"/>
              <a:gd name="connsiteY98" fmla="*/ 302859 h 6278176"/>
              <a:gd name="connsiteX99" fmla="*/ 1046430 w 2290214"/>
              <a:gd name="connsiteY99" fmla="*/ 173138 h 6278176"/>
              <a:gd name="connsiteX100" fmla="*/ 955087 w 2290214"/>
              <a:gd name="connsiteY100" fmla="*/ 81481 h 6278176"/>
              <a:gd name="connsiteX101" fmla="*/ 891499 w 2290214"/>
              <a:gd name="connsiteY101" fmla="*/ 33406 h 6278176"/>
              <a:gd name="connsiteX102" fmla="*/ 861658 w 2290214"/>
              <a:gd name="connsiteY102" fmla="*/ 3922 h 6278176"/>
              <a:gd name="connsiteX103" fmla="*/ 745138 w 2290214"/>
              <a:gd name="connsiteY103" fmla="*/ 20972 h 6278176"/>
              <a:gd name="connsiteX0" fmla="*/ 733910 w 2278986"/>
              <a:gd name="connsiteY0" fmla="*/ 20972 h 6278176"/>
              <a:gd name="connsiteX1" fmla="*/ 680269 w 2278986"/>
              <a:gd name="connsiteY1" fmla="*/ 13 h 6278176"/>
              <a:gd name="connsiteX2" fmla="*/ 615259 w 2278986"/>
              <a:gd name="connsiteY2" fmla="*/ 25591 h 6278176"/>
              <a:gd name="connsiteX3" fmla="*/ 608864 w 2278986"/>
              <a:gd name="connsiteY3" fmla="*/ 65023 h 6278176"/>
              <a:gd name="connsiteX4" fmla="*/ 486660 w 2278986"/>
              <a:gd name="connsiteY4" fmla="*/ 137848 h 6278176"/>
              <a:gd name="connsiteX5" fmla="*/ 448649 w 2278986"/>
              <a:gd name="connsiteY5" fmla="*/ 258631 h 6278176"/>
              <a:gd name="connsiteX6" fmla="*/ 501581 w 2278986"/>
              <a:gd name="connsiteY6" fmla="*/ 490605 h 6278176"/>
              <a:gd name="connsiteX7" fmla="*/ 445096 w 2278986"/>
              <a:gd name="connsiteY7" fmla="*/ 645493 h 6278176"/>
              <a:gd name="connsiteX8" fmla="*/ 525737 w 2278986"/>
              <a:gd name="connsiteY8" fmla="*/ 735725 h 6278176"/>
              <a:gd name="connsiteX9" fmla="*/ 567301 w 2278986"/>
              <a:gd name="connsiteY9" fmla="*/ 818852 h 6278176"/>
              <a:gd name="connsiteX10" fmla="*/ 595010 w 2278986"/>
              <a:gd name="connsiteY10" fmla="*/ 860416 h 6278176"/>
              <a:gd name="connsiteX11" fmla="*/ 581155 w 2278986"/>
              <a:gd name="connsiteY11" fmla="*/ 1040525 h 6278176"/>
              <a:gd name="connsiteX12" fmla="*/ 567301 w 2278986"/>
              <a:gd name="connsiteY12" fmla="*/ 1109798 h 6278176"/>
              <a:gd name="connsiteX13" fmla="*/ 484173 w 2278986"/>
              <a:gd name="connsiteY13" fmla="*/ 1137507 h 6278176"/>
              <a:gd name="connsiteX14" fmla="*/ 387192 w 2278986"/>
              <a:gd name="connsiteY14" fmla="*/ 1165216 h 6278176"/>
              <a:gd name="connsiteX15" fmla="*/ 345628 w 2278986"/>
              <a:gd name="connsiteY15" fmla="*/ 1179070 h 6278176"/>
              <a:gd name="connsiteX16" fmla="*/ 290210 w 2278986"/>
              <a:gd name="connsiteY16" fmla="*/ 1192925 h 6278176"/>
              <a:gd name="connsiteX17" fmla="*/ 207082 w 2278986"/>
              <a:gd name="connsiteY17" fmla="*/ 1220634 h 6278176"/>
              <a:gd name="connsiteX18" fmla="*/ 165519 w 2278986"/>
              <a:gd name="connsiteY18" fmla="*/ 1262198 h 6278176"/>
              <a:gd name="connsiteX19" fmla="*/ 123955 w 2278986"/>
              <a:gd name="connsiteY19" fmla="*/ 1289907 h 6278176"/>
              <a:gd name="connsiteX20" fmla="*/ 54682 w 2278986"/>
              <a:gd name="connsiteY20" fmla="*/ 1414598 h 6278176"/>
              <a:gd name="connsiteX21" fmla="*/ 40828 w 2278986"/>
              <a:gd name="connsiteY21" fmla="*/ 1483870 h 6278176"/>
              <a:gd name="connsiteX22" fmla="*/ 28922 w 2278986"/>
              <a:gd name="connsiteY22" fmla="*/ 2868893 h 6278176"/>
              <a:gd name="connsiteX23" fmla="*/ 2295 w 2278986"/>
              <a:gd name="connsiteY23" fmla="*/ 2936866 h 6278176"/>
              <a:gd name="connsiteX24" fmla="*/ 94298 w 2278986"/>
              <a:gd name="connsiteY24" fmla="*/ 3174558 h 6278176"/>
              <a:gd name="connsiteX25" fmla="*/ 167683 w 2278986"/>
              <a:gd name="connsiteY25" fmla="*/ 3238202 h 6278176"/>
              <a:gd name="connsiteX26" fmla="*/ 126335 w 2278986"/>
              <a:gd name="connsiteY26" fmla="*/ 3464205 h 6278176"/>
              <a:gd name="connsiteX27" fmla="*/ 166385 w 2278986"/>
              <a:gd name="connsiteY27" fmla="*/ 3485852 h 6278176"/>
              <a:gd name="connsiteX28" fmla="*/ 220936 w 2278986"/>
              <a:gd name="connsiteY28" fmla="*/ 3469399 h 6278176"/>
              <a:gd name="connsiteX29" fmla="*/ 277221 w 2278986"/>
              <a:gd name="connsiteY29" fmla="*/ 4025098 h 6278176"/>
              <a:gd name="connsiteX30" fmla="*/ 304280 w 2278986"/>
              <a:gd name="connsiteY30" fmla="*/ 4121862 h 6278176"/>
              <a:gd name="connsiteX31" fmla="*/ 336969 w 2278986"/>
              <a:gd name="connsiteY31" fmla="*/ 4380336 h 6278176"/>
              <a:gd name="connsiteX32" fmla="*/ 347142 w 2278986"/>
              <a:gd name="connsiteY32" fmla="*/ 4479049 h 6278176"/>
              <a:gd name="connsiteX33" fmla="*/ 361431 w 2278986"/>
              <a:gd name="connsiteY33" fmla="*/ 4594216 h 6278176"/>
              <a:gd name="connsiteX34" fmla="*/ 381563 w 2278986"/>
              <a:gd name="connsiteY34" fmla="*/ 5081723 h 6278176"/>
              <a:gd name="connsiteX35" fmla="*/ 397799 w 2278986"/>
              <a:gd name="connsiteY35" fmla="*/ 5469001 h 6278176"/>
              <a:gd name="connsiteX36" fmla="*/ 430703 w 2278986"/>
              <a:gd name="connsiteY36" fmla="*/ 5608846 h 6278176"/>
              <a:gd name="connsiteX37" fmla="*/ 523139 w 2278986"/>
              <a:gd name="connsiteY37" fmla="*/ 5804323 h 6278176"/>
              <a:gd name="connsiteX38" fmla="*/ 430704 w 2278986"/>
              <a:gd name="connsiteY38" fmla="*/ 5926417 h 6278176"/>
              <a:gd name="connsiteX39" fmla="*/ 349524 w 2278986"/>
              <a:gd name="connsiteY39" fmla="*/ 6048293 h 6278176"/>
              <a:gd name="connsiteX40" fmla="*/ 310559 w 2278986"/>
              <a:gd name="connsiteY40" fmla="*/ 6114320 h 6278176"/>
              <a:gd name="connsiteX41" fmla="*/ 299735 w 2278986"/>
              <a:gd name="connsiteY41" fmla="*/ 6141812 h 6278176"/>
              <a:gd name="connsiteX42" fmla="*/ 487636 w 2278986"/>
              <a:gd name="connsiteY42" fmla="*/ 6179262 h 6278176"/>
              <a:gd name="connsiteX43" fmla="*/ 493915 w 2278986"/>
              <a:gd name="connsiteY43" fmla="*/ 6195714 h 6278176"/>
              <a:gd name="connsiteX44" fmla="*/ 714505 w 2278986"/>
              <a:gd name="connsiteY44" fmla="*/ 6095487 h 6278176"/>
              <a:gd name="connsiteX45" fmla="*/ 728143 w 2278986"/>
              <a:gd name="connsiteY45" fmla="*/ 5996989 h 6278176"/>
              <a:gd name="connsiteX46" fmla="*/ 892666 w 2278986"/>
              <a:gd name="connsiteY46" fmla="*/ 5927283 h 6278176"/>
              <a:gd name="connsiteX47" fmla="*/ 863225 w 2278986"/>
              <a:gd name="connsiteY47" fmla="*/ 5748905 h 6278176"/>
              <a:gd name="connsiteX48" fmla="*/ 904573 w 2278986"/>
              <a:gd name="connsiteY48" fmla="*/ 5563168 h 6278176"/>
              <a:gd name="connsiteX49" fmla="*/ 808239 w 2278986"/>
              <a:gd name="connsiteY49" fmla="*/ 5349289 h 6278176"/>
              <a:gd name="connsiteX50" fmla="*/ 794386 w 2278986"/>
              <a:gd name="connsiteY50" fmla="*/ 4997079 h 6278176"/>
              <a:gd name="connsiteX51" fmla="*/ 797632 w 2278986"/>
              <a:gd name="connsiteY51" fmla="*/ 4725834 h 6278176"/>
              <a:gd name="connsiteX52" fmla="*/ 842444 w 2278986"/>
              <a:gd name="connsiteY52" fmla="*/ 3879192 h 6278176"/>
              <a:gd name="connsiteX53" fmla="*/ 901325 w 2278986"/>
              <a:gd name="connsiteY53" fmla="*/ 3551661 h 6278176"/>
              <a:gd name="connsiteX54" fmla="*/ 1028830 w 2278986"/>
              <a:gd name="connsiteY54" fmla="*/ 4007780 h 6278176"/>
              <a:gd name="connsiteX55" fmla="*/ 1285572 w 2278986"/>
              <a:gd name="connsiteY55" fmla="*/ 5009420 h 6278176"/>
              <a:gd name="connsiteX56" fmla="*/ 1445982 w 2278986"/>
              <a:gd name="connsiteY56" fmla="*/ 5499308 h 6278176"/>
              <a:gd name="connsiteX57" fmla="*/ 1611370 w 2278986"/>
              <a:gd name="connsiteY57" fmla="*/ 5830301 h 6278176"/>
              <a:gd name="connsiteX58" fmla="*/ 1612886 w 2278986"/>
              <a:gd name="connsiteY58" fmla="*/ 5909964 h 6278176"/>
              <a:gd name="connsiteX59" fmla="*/ 1602495 w 2278986"/>
              <a:gd name="connsiteY59" fmla="*/ 6042016 h 6278176"/>
              <a:gd name="connsiteX60" fmla="*/ 1720692 w 2278986"/>
              <a:gd name="connsiteY60" fmla="*/ 6103063 h 6278176"/>
              <a:gd name="connsiteX61" fmla="*/ 1769399 w 2278986"/>
              <a:gd name="connsiteY61" fmla="*/ 6097433 h 6278176"/>
              <a:gd name="connsiteX62" fmla="*/ 1803170 w 2278986"/>
              <a:gd name="connsiteY62" fmla="*/ 6130122 h 6278176"/>
              <a:gd name="connsiteX63" fmla="*/ 1832827 w 2278986"/>
              <a:gd name="connsiteY63" fmla="*/ 6214981 h 6278176"/>
              <a:gd name="connsiteX64" fmla="*/ 2022028 w 2278986"/>
              <a:gd name="connsiteY64" fmla="*/ 6277543 h 6278176"/>
              <a:gd name="connsiteX65" fmla="*/ 2278986 w 2278986"/>
              <a:gd name="connsiteY65" fmla="*/ 6238794 h 6278176"/>
              <a:gd name="connsiteX66" fmla="*/ 2179840 w 2278986"/>
              <a:gd name="connsiteY66" fmla="*/ 6110638 h 6278176"/>
              <a:gd name="connsiteX67" fmla="*/ 1977651 w 2278986"/>
              <a:gd name="connsiteY67" fmla="*/ 5863206 h 6278176"/>
              <a:gd name="connsiteX68" fmla="*/ 1991938 w 2278986"/>
              <a:gd name="connsiteY68" fmla="*/ 5840260 h 6278176"/>
              <a:gd name="connsiteX69" fmla="*/ 1931324 w 2278986"/>
              <a:gd name="connsiteY69" fmla="*/ 5609495 h 6278176"/>
              <a:gd name="connsiteX70" fmla="*/ 1938901 w 2278986"/>
              <a:gd name="connsiteY70" fmla="*/ 5515543 h 6278176"/>
              <a:gd name="connsiteX71" fmla="*/ 1827414 w 2278986"/>
              <a:gd name="connsiteY71" fmla="*/ 5029335 h 6278176"/>
              <a:gd name="connsiteX72" fmla="*/ 1794294 w 2278986"/>
              <a:gd name="connsiteY72" fmla="*/ 4810261 h 6278176"/>
              <a:gd name="connsiteX73" fmla="*/ 1716362 w 2278986"/>
              <a:gd name="connsiteY73" fmla="*/ 4491605 h 6278176"/>
              <a:gd name="connsiteX74" fmla="*/ 1629122 w 2278986"/>
              <a:gd name="connsiteY74" fmla="*/ 4318857 h 6278176"/>
              <a:gd name="connsiteX75" fmla="*/ 1603794 w 2278986"/>
              <a:gd name="connsiteY75" fmla="*/ 4137666 h 6278176"/>
              <a:gd name="connsiteX76" fmla="*/ 1609422 w 2278986"/>
              <a:gd name="connsiteY76" fmla="*/ 3883305 h 6278176"/>
              <a:gd name="connsiteX77" fmla="*/ 1522182 w 2278986"/>
              <a:gd name="connsiteY77" fmla="*/ 3304661 h 6278176"/>
              <a:gd name="connsiteX78" fmla="*/ 1547077 w 2278986"/>
              <a:gd name="connsiteY78" fmla="*/ 3305094 h 6278176"/>
              <a:gd name="connsiteX79" fmla="*/ 1557250 w 2278986"/>
              <a:gd name="connsiteY79" fmla="*/ 3324576 h 6278176"/>
              <a:gd name="connsiteX80" fmla="*/ 1679994 w 2278986"/>
              <a:gd name="connsiteY80" fmla="*/ 3295786 h 6278176"/>
              <a:gd name="connsiteX81" fmla="*/ 1958384 w 2278986"/>
              <a:gd name="connsiteY81" fmla="*/ 3204649 h 6278176"/>
              <a:gd name="connsiteX82" fmla="*/ 1842136 w 2278986"/>
              <a:gd name="connsiteY82" fmla="*/ 2728183 h 6278176"/>
              <a:gd name="connsiteX83" fmla="*/ 2008173 w 2278986"/>
              <a:gd name="connsiteY83" fmla="*/ 2342852 h 6278176"/>
              <a:gd name="connsiteX84" fmla="*/ 2073549 w 2278986"/>
              <a:gd name="connsiteY84" fmla="*/ 2133519 h 6278176"/>
              <a:gd name="connsiteX85" fmla="*/ 2033501 w 2278986"/>
              <a:gd name="connsiteY85" fmla="*/ 1942370 h 6278176"/>
              <a:gd name="connsiteX86" fmla="*/ 1819621 w 2278986"/>
              <a:gd name="connsiteY86" fmla="*/ 1516992 h 6278176"/>
              <a:gd name="connsiteX87" fmla="*/ 1726320 w 2278986"/>
              <a:gd name="connsiteY87" fmla="*/ 1286226 h 6278176"/>
              <a:gd name="connsiteX88" fmla="*/ 1709218 w 2278986"/>
              <a:gd name="connsiteY88" fmla="*/ 1238168 h 6278176"/>
              <a:gd name="connsiteX89" fmla="*/ 1643842 w 2278986"/>
              <a:gd name="connsiteY89" fmla="*/ 1144650 h 6278176"/>
              <a:gd name="connsiteX90" fmla="*/ 1606392 w 2278986"/>
              <a:gd name="connsiteY90" fmla="*/ 1068234 h 6278176"/>
              <a:gd name="connsiteX91" fmla="*/ 1308736 w 2278986"/>
              <a:gd name="connsiteY91" fmla="*/ 1021692 h 6278176"/>
              <a:gd name="connsiteX92" fmla="*/ 1063900 w 2278986"/>
              <a:gd name="connsiteY92" fmla="*/ 982943 h 6278176"/>
              <a:gd name="connsiteX93" fmla="*/ 1004801 w 2278986"/>
              <a:gd name="connsiteY93" fmla="*/ 892455 h 6278176"/>
              <a:gd name="connsiteX94" fmla="*/ 1011080 w 2278986"/>
              <a:gd name="connsiteY94" fmla="*/ 675977 h 6278176"/>
              <a:gd name="connsiteX95" fmla="*/ 1063900 w 2278986"/>
              <a:gd name="connsiteY95" fmla="*/ 649999 h 6278176"/>
              <a:gd name="connsiteX96" fmla="*/ 1086846 w 2278986"/>
              <a:gd name="connsiteY96" fmla="*/ 527258 h 6278176"/>
              <a:gd name="connsiteX97" fmla="*/ 1053986 w 2278986"/>
              <a:gd name="connsiteY97" fmla="*/ 465029 h 6278176"/>
              <a:gd name="connsiteX98" fmla="*/ 1061196 w 2278986"/>
              <a:gd name="connsiteY98" fmla="*/ 302859 h 6278176"/>
              <a:gd name="connsiteX99" fmla="*/ 1035202 w 2278986"/>
              <a:gd name="connsiteY99" fmla="*/ 173138 h 6278176"/>
              <a:gd name="connsiteX100" fmla="*/ 943859 w 2278986"/>
              <a:gd name="connsiteY100" fmla="*/ 81481 h 6278176"/>
              <a:gd name="connsiteX101" fmla="*/ 880271 w 2278986"/>
              <a:gd name="connsiteY101" fmla="*/ 33406 h 6278176"/>
              <a:gd name="connsiteX102" fmla="*/ 850430 w 2278986"/>
              <a:gd name="connsiteY102" fmla="*/ 3922 h 6278176"/>
              <a:gd name="connsiteX103" fmla="*/ 733910 w 2278986"/>
              <a:gd name="connsiteY103" fmla="*/ 20972 h 6278176"/>
              <a:gd name="connsiteX0" fmla="*/ 773037 w 2318113"/>
              <a:gd name="connsiteY0" fmla="*/ 20972 h 6278176"/>
              <a:gd name="connsiteX1" fmla="*/ 719396 w 2318113"/>
              <a:gd name="connsiteY1" fmla="*/ 13 h 6278176"/>
              <a:gd name="connsiteX2" fmla="*/ 654386 w 2318113"/>
              <a:gd name="connsiteY2" fmla="*/ 25591 h 6278176"/>
              <a:gd name="connsiteX3" fmla="*/ 647991 w 2318113"/>
              <a:gd name="connsiteY3" fmla="*/ 65023 h 6278176"/>
              <a:gd name="connsiteX4" fmla="*/ 525787 w 2318113"/>
              <a:gd name="connsiteY4" fmla="*/ 137848 h 6278176"/>
              <a:gd name="connsiteX5" fmla="*/ 487776 w 2318113"/>
              <a:gd name="connsiteY5" fmla="*/ 258631 h 6278176"/>
              <a:gd name="connsiteX6" fmla="*/ 540708 w 2318113"/>
              <a:gd name="connsiteY6" fmla="*/ 490605 h 6278176"/>
              <a:gd name="connsiteX7" fmla="*/ 484223 w 2318113"/>
              <a:gd name="connsiteY7" fmla="*/ 645493 h 6278176"/>
              <a:gd name="connsiteX8" fmla="*/ 564864 w 2318113"/>
              <a:gd name="connsiteY8" fmla="*/ 735725 h 6278176"/>
              <a:gd name="connsiteX9" fmla="*/ 606428 w 2318113"/>
              <a:gd name="connsiteY9" fmla="*/ 818852 h 6278176"/>
              <a:gd name="connsiteX10" fmla="*/ 634137 w 2318113"/>
              <a:gd name="connsiteY10" fmla="*/ 860416 h 6278176"/>
              <a:gd name="connsiteX11" fmla="*/ 620282 w 2318113"/>
              <a:gd name="connsiteY11" fmla="*/ 1040525 h 6278176"/>
              <a:gd name="connsiteX12" fmla="*/ 606428 w 2318113"/>
              <a:gd name="connsiteY12" fmla="*/ 1109798 h 6278176"/>
              <a:gd name="connsiteX13" fmla="*/ 523300 w 2318113"/>
              <a:gd name="connsiteY13" fmla="*/ 1137507 h 6278176"/>
              <a:gd name="connsiteX14" fmla="*/ 426319 w 2318113"/>
              <a:gd name="connsiteY14" fmla="*/ 1165216 h 6278176"/>
              <a:gd name="connsiteX15" fmla="*/ 384755 w 2318113"/>
              <a:gd name="connsiteY15" fmla="*/ 1179070 h 6278176"/>
              <a:gd name="connsiteX16" fmla="*/ 329337 w 2318113"/>
              <a:gd name="connsiteY16" fmla="*/ 1192925 h 6278176"/>
              <a:gd name="connsiteX17" fmla="*/ 246209 w 2318113"/>
              <a:gd name="connsiteY17" fmla="*/ 1220634 h 6278176"/>
              <a:gd name="connsiteX18" fmla="*/ 204646 w 2318113"/>
              <a:gd name="connsiteY18" fmla="*/ 1262198 h 6278176"/>
              <a:gd name="connsiteX19" fmla="*/ 163082 w 2318113"/>
              <a:gd name="connsiteY19" fmla="*/ 1289907 h 6278176"/>
              <a:gd name="connsiteX20" fmla="*/ 93809 w 2318113"/>
              <a:gd name="connsiteY20" fmla="*/ 1414598 h 6278176"/>
              <a:gd name="connsiteX21" fmla="*/ 79955 w 2318113"/>
              <a:gd name="connsiteY21" fmla="*/ 1483870 h 6278176"/>
              <a:gd name="connsiteX22" fmla="*/ 68049 w 2318113"/>
              <a:gd name="connsiteY22" fmla="*/ 2868893 h 6278176"/>
              <a:gd name="connsiteX23" fmla="*/ 41422 w 2318113"/>
              <a:gd name="connsiteY23" fmla="*/ 2936866 h 6278176"/>
              <a:gd name="connsiteX24" fmla="*/ 133425 w 2318113"/>
              <a:gd name="connsiteY24" fmla="*/ 3174558 h 6278176"/>
              <a:gd name="connsiteX25" fmla="*/ 206810 w 2318113"/>
              <a:gd name="connsiteY25" fmla="*/ 3238202 h 6278176"/>
              <a:gd name="connsiteX26" fmla="*/ 165462 w 2318113"/>
              <a:gd name="connsiteY26" fmla="*/ 3464205 h 6278176"/>
              <a:gd name="connsiteX27" fmla="*/ 205512 w 2318113"/>
              <a:gd name="connsiteY27" fmla="*/ 3485852 h 6278176"/>
              <a:gd name="connsiteX28" fmla="*/ 260063 w 2318113"/>
              <a:gd name="connsiteY28" fmla="*/ 3469399 h 6278176"/>
              <a:gd name="connsiteX29" fmla="*/ 316348 w 2318113"/>
              <a:gd name="connsiteY29" fmla="*/ 4025098 h 6278176"/>
              <a:gd name="connsiteX30" fmla="*/ 343407 w 2318113"/>
              <a:gd name="connsiteY30" fmla="*/ 4121862 h 6278176"/>
              <a:gd name="connsiteX31" fmla="*/ 376096 w 2318113"/>
              <a:gd name="connsiteY31" fmla="*/ 4380336 h 6278176"/>
              <a:gd name="connsiteX32" fmla="*/ 386269 w 2318113"/>
              <a:gd name="connsiteY32" fmla="*/ 4479049 h 6278176"/>
              <a:gd name="connsiteX33" fmla="*/ 400558 w 2318113"/>
              <a:gd name="connsiteY33" fmla="*/ 4594216 h 6278176"/>
              <a:gd name="connsiteX34" fmla="*/ 420690 w 2318113"/>
              <a:gd name="connsiteY34" fmla="*/ 5081723 h 6278176"/>
              <a:gd name="connsiteX35" fmla="*/ 436926 w 2318113"/>
              <a:gd name="connsiteY35" fmla="*/ 5469001 h 6278176"/>
              <a:gd name="connsiteX36" fmla="*/ 469830 w 2318113"/>
              <a:gd name="connsiteY36" fmla="*/ 5608846 h 6278176"/>
              <a:gd name="connsiteX37" fmla="*/ 562266 w 2318113"/>
              <a:gd name="connsiteY37" fmla="*/ 5804323 h 6278176"/>
              <a:gd name="connsiteX38" fmla="*/ 469831 w 2318113"/>
              <a:gd name="connsiteY38" fmla="*/ 5926417 h 6278176"/>
              <a:gd name="connsiteX39" fmla="*/ 388651 w 2318113"/>
              <a:gd name="connsiteY39" fmla="*/ 6048293 h 6278176"/>
              <a:gd name="connsiteX40" fmla="*/ 349686 w 2318113"/>
              <a:gd name="connsiteY40" fmla="*/ 6114320 h 6278176"/>
              <a:gd name="connsiteX41" fmla="*/ 338862 w 2318113"/>
              <a:gd name="connsiteY41" fmla="*/ 6141812 h 6278176"/>
              <a:gd name="connsiteX42" fmla="*/ 526763 w 2318113"/>
              <a:gd name="connsiteY42" fmla="*/ 6179262 h 6278176"/>
              <a:gd name="connsiteX43" fmla="*/ 533042 w 2318113"/>
              <a:gd name="connsiteY43" fmla="*/ 6195714 h 6278176"/>
              <a:gd name="connsiteX44" fmla="*/ 753632 w 2318113"/>
              <a:gd name="connsiteY44" fmla="*/ 6095487 h 6278176"/>
              <a:gd name="connsiteX45" fmla="*/ 767270 w 2318113"/>
              <a:gd name="connsiteY45" fmla="*/ 5996989 h 6278176"/>
              <a:gd name="connsiteX46" fmla="*/ 931793 w 2318113"/>
              <a:gd name="connsiteY46" fmla="*/ 5927283 h 6278176"/>
              <a:gd name="connsiteX47" fmla="*/ 902352 w 2318113"/>
              <a:gd name="connsiteY47" fmla="*/ 5748905 h 6278176"/>
              <a:gd name="connsiteX48" fmla="*/ 943700 w 2318113"/>
              <a:gd name="connsiteY48" fmla="*/ 5563168 h 6278176"/>
              <a:gd name="connsiteX49" fmla="*/ 847366 w 2318113"/>
              <a:gd name="connsiteY49" fmla="*/ 5349289 h 6278176"/>
              <a:gd name="connsiteX50" fmla="*/ 833513 w 2318113"/>
              <a:gd name="connsiteY50" fmla="*/ 4997079 h 6278176"/>
              <a:gd name="connsiteX51" fmla="*/ 836759 w 2318113"/>
              <a:gd name="connsiteY51" fmla="*/ 4725834 h 6278176"/>
              <a:gd name="connsiteX52" fmla="*/ 881571 w 2318113"/>
              <a:gd name="connsiteY52" fmla="*/ 3879192 h 6278176"/>
              <a:gd name="connsiteX53" fmla="*/ 940452 w 2318113"/>
              <a:gd name="connsiteY53" fmla="*/ 3551661 h 6278176"/>
              <a:gd name="connsiteX54" fmla="*/ 1067957 w 2318113"/>
              <a:gd name="connsiteY54" fmla="*/ 4007780 h 6278176"/>
              <a:gd name="connsiteX55" fmla="*/ 1324699 w 2318113"/>
              <a:gd name="connsiteY55" fmla="*/ 5009420 h 6278176"/>
              <a:gd name="connsiteX56" fmla="*/ 1485109 w 2318113"/>
              <a:gd name="connsiteY56" fmla="*/ 5499308 h 6278176"/>
              <a:gd name="connsiteX57" fmla="*/ 1650497 w 2318113"/>
              <a:gd name="connsiteY57" fmla="*/ 5830301 h 6278176"/>
              <a:gd name="connsiteX58" fmla="*/ 1652013 w 2318113"/>
              <a:gd name="connsiteY58" fmla="*/ 5909964 h 6278176"/>
              <a:gd name="connsiteX59" fmla="*/ 1641622 w 2318113"/>
              <a:gd name="connsiteY59" fmla="*/ 6042016 h 6278176"/>
              <a:gd name="connsiteX60" fmla="*/ 1759819 w 2318113"/>
              <a:gd name="connsiteY60" fmla="*/ 6103063 h 6278176"/>
              <a:gd name="connsiteX61" fmla="*/ 1808526 w 2318113"/>
              <a:gd name="connsiteY61" fmla="*/ 6097433 h 6278176"/>
              <a:gd name="connsiteX62" fmla="*/ 1842297 w 2318113"/>
              <a:gd name="connsiteY62" fmla="*/ 6130122 h 6278176"/>
              <a:gd name="connsiteX63" fmla="*/ 1871954 w 2318113"/>
              <a:gd name="connsiteY63" fmla="*/ 6214981 h 6278176"/>
              <a:gd name="connsiteX64" fmla="*/ 2061155 w 2318113"/>
              <a:gd name="connsiteY64" fmla="*/ 6277543 h 6278176"/>
              <a:gd name="connsiteX65" fmla="*/ 2318113 w 2318113"/>
              <a:gd name="connsiteY65" fmla="*/ 6238794 h 6278176"/>
              <a:gd name="connsiteX66" fmla="*/ 2218967 w 2318113"/>
              <a:gd name="connsiteY66" fmla="*/ 6110638 h 6278176"/>
              <a:gd name="connsiteX67" fmla="*/ 2016778 w 2318113"/>
              <a:gd name="connsiteY67" fmla="*/ 5863206 h 6278176"/>
              <a:gd name="connsiteX68" fmla="*/ 2031065 w 2318113"/>
              <a:gd name="connsiteY68" fmla="*/ 5840260 h 6278176"/>
              <a:gd name="connsiteX69" fmla="*/ 1970451 w 2318113"/>
              <a:gd name="connsiteY69" fmla="*/ 5609495 h 6278176"/>
              <a:gd name="connsiteX70" fmla="*/ 1978028 w 2318113"/>
              <a:gd name="connsiteY70" fmla="*/ 5515543 h 6278176"/>
              <a:gd name="connsiteX71" fmla="*/ 1866541 w 2318113"/>
              <a:gd name="connsiteY71" fmla="*/ 5029335 h 6278176"/>
              <a:gd name="connsiteX72" fmla="*/ 1833421 w 2318113"/>
              <a:gd name="connsiteY72" fmla="*/ 4810261 h 6278176"/>
              <a:gd name="connsiteX73" fmla="*/ 1755489 w 2318113"/>
              <a:gd name="connsiteY73" fmla="*/ 4491605 h 6278176"/>
              <a:gd name="connsiteX74" fmla="*/ 1668249 w 2318113"/>
              <a:gd name="connsiteY74" fmla="*/ 4318857 h 6278176"/>
              <a:gd name="connsiteX75" fmla="*/ 1642921 w 2318113"/>
              <a:gd name="connsiteY75" fmla="*/ 4137666 h 6278176"/>
              <a:gd name="connsiteX76" fmla="*/ 1648549 w 2318113"/>
              <a:gd name="connsiteY76" fmla="*/ 3883305 h 6278176"/>
              <a:gd name="connsiteX77" fmla="*/ 1561309 w 2318113"/>
              <a:gd name="connsiteY77" fmla="*/ 3304661 h 6278176"/>
              <a:gd name="connsiteX78" fmla="*/ 1586204 w 2318113"/>
              <a:gd name="connsiteY78" fmla="*/ 3305094 h 6278176"/>
              <a:gd name="connsiteX79" fmla="*/ 1596377 w 2318113"/>
              <a:gd name="connsiteY79" fmla="*/ 3324576 h 6278176"/>
              <a:gd name="connsiteX80" fmla="*/ 1719121 w 2318113"/>
              <a:gd name="connsiteY80" fmla="*/ 3295786 h 6278176"/>
              <a:gd name="connsiteX81" fmla="*/ 1997511 w 2318113"/>
              <a:gd name="connsiteY81" fmla="*/ 3204649 h 6278176"/>
              <a:gd name="connsiteX82" fmla="*/ 1881263 w 2318113"/>
              <a:gd name="connsiteY82" fmla="*/ 2728183 h 6278176"/>
              <a:gd name="connsiteX83" fmla="*/ 2047300 w 2318113"/>
              <a:gd name="connsiteY83" fmla="*/ 2342852 h 6278176"/>
              <a:gd name="connsiteX84" fmla="*/ 2112676 w 2318113"/>
              <a:gd name="connsiteY84" fmla="*/ 2133519 h 6278176"/>
              <a:gd name="connsiteX85" fmla="*/ 2072628 w 2318113"/>
              <a:gd name="connsiteY85" fmla="*/ 1942370 h 6278176"/>
              <a:gd name="connsiteX86" fmla="*/ 1858748 w 2318113"/>
              <a:gd name="connsiteY86" fmla="*/ 1516992 h 6278176"/>
              <a:gd name="connsiteX87" fmla="*/ 1765447 w 2318113"/>
              <a:gd name="connsiteY87" fmla="*/ 1286226 h 6278176"/>
              <a:gd name="connsiteX88" fmla="*/ 1748345 w 2318113"/>
              <a:gd name="connsiteY88" fmla="*/ 1238168 h 6278176"/>
              <a:gd name="connsiteX89" fmla="*/ 1682969 w 2318113"/>
              <a:gd name="connsiteY89" fmla="*/ 1144650 h 6278176"/>
              <a:gd name="connsiteX90" fmla="*/ 1645519 w 2318113"/>
              <a:gd name="connsiteY90" fmla="*/ 1068234 h 6278176"/>
              <a:gd name="connsiteX91" fmla="*/ 1347863 w 2318113"/>
              <a:gd name="connsiteY91" fmla="*/ 1021692 h 6278176"/>
              <a:gd name="connsiteX92" fmla="*/ 1103027 w 2318113"/>
              <a:gd name="connsiteY92" fmla="*/ 982943 h 6278176"/>
              <a:gd name="connsiteX93" fmla="*/ 1043928 w 2318113"/>
              <a:gd name="connsiteY93" fmla="*/ 892455 h 6278176"/>
              <a:gd name="connsiteX94" fmla="*/ 1050207 w 2318113"/>
              <a:gd name="connsiteY94" fmla="*/ 675977 h 6278176"/>
              <a:gd name="connsiteX95" fmla="*/ 1103027 w 2318113"/>
              <a:gd name="connsiteY95" fmla="*/ 649999 h 6278176"/>
              <a:gd name="connsiteX96" fmla="*/ 1125973 w 2318113"/>
              <a:gd name="connsiteY96" fmla="*/ 527258 h 6278176"/>
              <a:gd name="connsiteX97" fmla="*/ 1093113 w 2318113"/>
              <a:gd name="connsiteY97" fmla="*/ 465029 h 6278176"/>
              <a:gd name="connsiteX98" fmla="*/ 1100323 w 2318113"/>
              <a:gd name="connsiteY98" fmla="*/ 302859 h 6278176"/>
              <a:gd name="connsiteX99" fmla="*/ 1074329 w 2318113"/>
              <a:gd name="connsiteY99" fmla="*/ 173138 h 6278176"/>
              <a:gd name="connsiteX100" fmla="*/ 982986 w 2318113"/>
              <a:gd name="connsiteY100" fmla="*/ 81481 h 6278176"/>
              <a:gd name="connsiteX101" fmla="*/ 919398 w 2318113"/>
              <a:gd name="connsiteY101" fmla="*/ 33406 h 6278176"/>
              <a:gd name="connsiteX102" fmla="*/ 889557 w 2318113"/>
              <a:gd name="connsiteY102" fmla="*/ 3922 h 6278176"/>
              <a:gd name="connsiteX103" fmla="*/ 773037 w 2318113"/>
              <a:gd name="connsiteY103" fmla="*/ 20972 h 6278176"/>
              <a:gd name="connsiteX0" fmla="*/ 732972 w 2278048"/>
              <a:gd name="connsiteY0" fmla="*/ 20972 h 6278176"/>
              <a:gd name="connsiteX1" fmla="*/ 679331 w 2278048"/>
              <a:gd name="connsiteY1" fmla="*/ 13 h 6278176"/>
              <a:gd name="connsiteX2" fmla="*/ 614321 w 2278048"/>
              <a:gd name="connsiteY2" fmla="*/ 25591 h 6278176"/>
              <a:gd name="connsiteX3" fmla="*/ 607926 w 2278048"/>
              <a:gd name="connsiteY3" fmla="*/ 65023 h 6278176"/>
              <a:gd name="connsiteX4" fmla="*/ 485722 w 2278048"/>
              <a:gd name="connsiteY4" fmla="*/ 137848 h 6278176"/>
              <a:gd name="connsiteX5" fmla="*/ 447711 w 2278048"/>
              <a:gd name="connsiteY5" fmla="*/ 258631 h 6278176"/>
              <a:gd name="connsiteX6" fmla="*/ 500643 w 2278048"/>
              <a:gd name="connsiteY6" fmla="*/ 490605 h 6278176"/>
              <a:gd name="connsiteX7" fmla="*/ 444158 w 2278048"/>
              <a:gd name="connsiteY7" fmla="*/ 645493 h 6278176"/>
              <a:gd name="connsiteX8" fmla="*/ 524799 w 2278048"/>
              <a:gd name="connsiteY8" fmla="*/ 735725 h 6278176"/>
              <a:gd name="connsiteX9" fmla="*/ 566363 w 2278048"/>
              <a:gd name="connsiteY9" fmla="*/ 818852 h 6278176"/>
              <a:gd name="connsiteX10" fmla="*/ 594072 w 2278048"/>
              <a:gd name="connsiteY10" fmla="*/ 860416 h 6278176"/>
              <a:gd name="connsiteX11" fmla="*/ 580217 w 2278048"/>
              <a:gd name="connsiteY11" fmla="*/ 1040525 h 6278176"/>
              <a:gd name="connsiteX12" fmla="*/ 566363 w 2278048"/>
              <a:gd name="connsiteY12" fmla="*/ 1109798 h 6278176"/>
              <a:gd name="connsiteX13" fmla="*/ 483235 w 2278048"/>
              <a:gd name="connsiteY13" fmla="*/ 1137507 h 6278176"/>
              <a:gd name="connsiteX14" fmla="*/ 386254 w 2278048"/>
              <a:gd name="connsiteY14" fmla="*/ 1165216 h 6278176"/>
              <a:gd name="connsiteX15" fmla="*/ 344690 w 2278048"/>
              <a:gd name="connsiteY15" fmla="*/ 1179070 h 6278176"/>
              <a:gd name="connsiteX16" fmla="*/ 289272 w 2278048"/>
              <a:gd name="connsiteY16" fmla="*/ 1192925 h 6278176"/>
              <a:gd name="connsiteX17" fmla="*/ 206144 w 2278048"/>
              <a:gd name="connsiteY17" fmla="*/ 1220634 h 6278176"/>
              <a:gd name="connsiteX18" fmla="*/ 164581 w 2278048"/>
              <a:gd name="connsiteY18" fmla="*/ 1262198 h 6278176"/>
              <a:gd name="connsiteX19" fmla="*/ 123017 w 2278048"/>
              <a:gd name="connsiteY19" fmla="*/ 1289907 h 6278176"/>
              <a:gd name="connsiteX20" fmla="*/ 53744 w 2278048"/>
              <a:gd name="connsiteY20" fmla="*/ 1414598 h 6278176"/>
              <a:gd name="connsiteX21" fmla="*/ 39890 w 2278048"/>
              <a:gd name="connsiteY21" fmla="*/ 1483870 h 6278176"/>
              <a:gd name="connsiteX22" fmla="*/ 27984 w 2278048"/>
              <a:gd name="connsiteY22" fmla="*/ 2868893 h 6278176"/>
              <a:gd name="connsiteX23" fmla="*/ 1357 w 2278048"/>
              <a:gd name="connsiteY23" fmla="*/ 2936866 h 6278176"/>
              <a:gd name="connsiteX24" fmla="*/ 93360 w 2278048"/>
              <a:gd name="connsiteY24" fmla="*/ 3174558 h 6278176"/>
              <a:gd name="connsiteX25" fmla="*/ 166745 w 2278048"/>
              <a:gd name="connsiteY25" fmla="*/ 3238202 h 6278176"/>
              <a:gd name="connsiteX26" fmla="*/ 125397 w 2278048"/>
              <a:gd name="connsiteY26" fmla="*/ 3464205 h 6278176"/>
              <a:gd name="connsiteX27" fmla="*/ 165447 w 2278048"/>
              <a:gd name="connsiteY27" fmla="*/ 3485852 h 6278176"/>
              <a:gd name="connsiteX28" fmla="*/ 219998 w 2278048"/>
              <a:gd name="connsiteY28" fmla="*/ 3469399 h 6278176"/>
              <a:gd name="connsiteX29" fmla="*/ 276283 w 2278048"/>
              <a:gd name="connsiteY29" fmla="*/ 4025098 h 6278176"/>
              <a:gd name="connsiteX30" fmla="*/ 303342 w 2278048"/>
              <a:gd name="connsiteY30" fmla="*/ 4121862 h 6278176"/>
              <a:gd name="connsiteX31" fmla="*/ 336031 w 2278048"/>
              <a:gd name="connsiteY31" fmla="*/ 4380336 h 6278176"/>
              <a:gd name="connsiteX32" fmla="*/ 346204 w 2278048"/>
              <a:gd name="connsiteY32" fmla="*/ 4479049 h 6278176"/>
              <a:gd name="connsiteX33" fmla="*/ 360493 w 2278048"/>
              <a:gd name="connsiteY33" fmla="*/ 4594216 h 6278176"/>
              <a:gd name="connsiteX34" fmla="*/ 380625 w 2278048"/>
              <a:gd name="connsiteY34" fmla="*/ 5081723 h 6278176"/>
              <a:gd name="connsiteX35" fmla="*/ 396861 w 2278048"/>
              <a:gd name="connsiteY35" fmla="*/ 5469001 h 6278176"/>
              <a:gd name="connsiteX36" fmla="*/ 429765 w 2278048"/>
              <a:gd name="connsiteY36" fmla="*/ 5608846 h 6278176"/>
              <a:gd name="connsiteX37" fmla="*/ 522201 w 2278048"/>
              <a:gd name="connsiteY37" fmla="*/ 5804323 h 6278176"/>
              <a:gd name="connsiteX38" fmla="*/ 429766 w 2278048"/>
              <a:gd name="connsiteY38" fmla="*/ 5926417 h 6278176"/>
              <a:gd name="connsiteX39" fmla="*/ 348586 w 2278048"/>
              <a:gd name="connsiteY39" fmla="*/ 6048293 h 6278176"/>
              <a:gd name="connsiteX40" fmla="*/ 309621 w 2278048"/>
              <a:gd name="connsiteY40" fmla="*/ 6114320 h 6278176"/>
              <a:gd name="connsiteX41" fmla="*/ 298797 w 2278048"/>
              <a:gd name="connsiteY41" fmla="*/ 6141812 h 6278176"/>
              <a:gd name="connsiteX42" fmla="*/ 486698 w 2278048"/>
              <a:gd name="connsiteY42" fmla="*/ 6179262 h 6278176"/>
              <a:gd name="connsiteX43" fmla="*/ 492977 w 2278048"/>
              <a:gd name="connsiteY43" fmla="*/ 6195714 h 6278176"/>
              <a:gd name="connsiteX44" fmla="*/ 713567 w 2278048"/>
              <a:gd name="connsiteY44" fmla="*/ 6095487 h 6278176"/>
              <a:gd name="connsiteX45" fmla="*/ 727205 w 2278048"/>
              <a:gd name="connsiteY45" fmla="*/ 5996989 h 6278176"/>
              <a:gd name="connsiteX46" fmla="*/ 891728 w 2278048"/>
              <a:gd name="connsiteY46" fmla="*/ 5927283 h 6278176"/>
              <a:gd name="connsiteX47" fmla="*/ 862287 w 2278048"/>
              <a:gd name="connsiteY47" fmla="*/ 5748905 h 6278176"/>
              <a:gd name="connsiteX48" fmla="*/ 903635 w 2278048"/>
              <a:gd name="connsiteY48" fmla="*/ 5563168 h 6278176"/>
              <a:gd name="connsiteX49" fmla="*/ 807301 w 2278048"/>
              <a:gd name="connsiteY49" fmla="*/ 5349289 h 6278176"/>
              <a:gd name="connsiteX50" fmla="*/ 793448 w 2278048"/>
              <a:gd name="connsiteY50" fmla="*/ 4997079 h 6278176"/>
              <a:gd name="connsiteX51" fmla="*/ 796694 w 2278048"/>
              <a:gd name="connsiteY51" fmla="*/ 4725834 h 6278176"/>
              <a:gd name="connsiteX52" fmla="*/ 841506 w 2278048"/>
              <a:gd name="connsiteY52" fmla="*/ 3879192 h 6278176"/>
              <a:gd name="connsiteX53" fmla="*/ 900387 w 2278048"/>
              <a:gd name="connsiteY53" fmla="*/ 3551661 h 6278176"/>
              <a:gd name="connsiteX54" fmla="*/ 1027892 w 2278048"/>
              <a:gd name="connsiteY54" fmla="*/ 4007780 h 6278176"/>
              <a:gd name="connsiteX55" fmla="*/ 1284634 w 2278048"/>
              <a:gd name="connsiteY55" fmla="*/ 5009420 h 6278176"/>
              <a:gd name="connsiteX56" fmla="*/ 1445044 w 2278048"/>
              <a:gd name="connsiteY56" fmla="*/ 5499308 h 6278176"/>
              <a:gd name="connsiteX57" fmla="*/ 1610432 w 2278048"/>
              <a:gd name="connsiteY57" fmla="*/ 5830301 h 6278176"/>
              <a:gd name="connsiteX58" fmla="*/ 1611948 w 2278048"/>
              <a:gd name="connsiteY58" fmla="*/ 5909964 h 6278176"/>
              <a:gd name="connsiteX59" fmla="*/ 1601557 w 2278048"/>
              <a:gd name="connsiteY59" fmla="*/ 6042016 h 6278176"/>
              <a:gd name="connsiteX60" fmla="*/ 1719754 w 2278048"/>
              <a:gd name="connsiteY60" fmla="*/ 6103063 h 6278176"/>
              <a:gd name="connsiteX61" fmla="*/ 1768461 w 2278048"/>
              <a:gd name="connsiteY61" fmla="*/ 6097433 h 6278176"/>
              <a:gd name="connsiteX62" fmla="*/ 1802232 w 2278048"/>
              <a:gd name="connsiteY62" fmla="*/ 6130122 h 6278176"/>
              <a:gd name="connsiteX63" fmla="*/ 1831889 w 2278048"/>
              <a:gd name="connsiteY63" fmla="*/ 6214981 h 6278176"/>
              <a:gd name="connsiteX64" fmla="*/ 2021090 w 2278048"/>
              <a:gd name="connsiteY64" fmla="*/ 6277543 h 6278176"/>
              <a:gd name="connsiteX65" fmla="*/ 2278048 w 2278048"/>
              <a:gd name="connsiteY65" fmla="*/ 6238794 h 6278176"/>
              <a:gd name="connsiteX66" fmla="*/ 2178902 w 2278048"/>
              <a:gd name="connsiteY66" fmla="*/ 6110638 h 6278176"/>
              <a:gd name="connsiteX67" fmla="*/ 1976713 w 2278048"/>
              <a:gd name="connsiteY67" fmla="*/ 5863206 h 6278176"/>
              <a:gd name="connsiteX68" fmla="*/ 1991000 w 2278048"/>
              <a:gd name="connsiteY68" fmla="*/ 5840260 h 6278176"/>
              <a:gd name="connsiteX69" fmla="*/ 1930386 w 2278048"/>
              <a:gd name="connsiteY69" fmla="*/ 5609495 h 6278176"/>
              <a:gd name="connsiteX70" fmla="*/ 1937963 w 2278048"/>
              <a:gd name="connsiteY70" fmla="*/ 5515543 h 6278176"/>
              <a:gd name="connsiteX71" fmla="*/ 1826476 w 2278048"/>
              <a:gd name="connsiteY71" fmla="*/ 5029335 h 6278176"/>
              <a:gd name="connsiteX72" fmla="*/ 1793356 w 2278048"/>
              <a:gd name="connsiteY72" fmla="*/ 4810261 h 6278176"/>
              <a:gd name="connsiteX73" fmla="*/ 1715424 w 2278048"/>
              <a:gd name="connsiteY73" fmla="*/ 4491605 h 6278176"/>
              <a:gd name="connsiteX74" fmla="*/ 1628184 w 2278048"/>
              <a:gd name="connsiteY74" fmla="*/ 4318857 h 6278176"/>
              <a:gd name="connsiteX75" fmla="*/ 1602856 w 2278048"/>
              <a:gd name="connsiteY75" fmla="*/ 4137666 h 6278176"/>
              <a:gd name="connsiteX76" fmla="*/ 1608484 w 2278048"/>
              <a:gd name="connsiteY76" fmla="*/ 3883305 h 6278176"/>
              <a:gd name="connsiteX77" fmla="*/ 1521244 w 2278048"/>
              <a:gd name="connsiteY77" fmla="*/ 3304661 h 6278176"/>
              <a:gd name="connsiteX78" fmla="*/ 1546139 w 2278048"/>
              <a:gd name="connsiteY78" fmla="*/ 3305094 h 6278176"/>
              <a:gd name="connsiteX79" fmla="*/ 1556312 w 2278048"/>
              <a:gd name="connsiteY79" fmla="*/ 3324576 h 6278176"/>
              <a:gd name="connsiteX80" fmla="*/ 1679056 w 2278048"/>
              <a:gd name="connsiteY80" fmla="*/ 3295786 h 6278176"/>
              <a:gd name="connsiteX81" fmla="*/ 1957446 w 2278048"/>
              <a:gd name="connsiteY81" fmla="*/ 3204649 h 6278176"/>
              <a:gd name="connsiteX82" fmla="*/ 1841198 w 2278048"/>
              <a:gd name="connsiteY82" fmla="*/ 2728183 h 6278176"/>
              <a:gd name="connsiteX83" fmla="*/ 2007235 w 2278048"/>
              <a:gd name="connsiteY83" fmla="*/ 2342852 h 6278176"/>
              <a:gd name="connsiteX84" fmla="*/ 2072611 w 2278048"/>
              <a:gd name="connsiteY84" fmla="*/ 2133519 h 6278176"/>
              <a:gd name="connsiteX85" fmla="*/ 2032563 w 2278048"/>
              <a:gd name="connsiteY85" fmla="*/ 1942370 h 6278176"/>
              <a:gd name="connsiteX86" fmla="*/ 1818683 w 2278048"/>
              <a:gd name="connsiteY86" fmla="*/ 1516992 h 6278176"/>
              <a:gd name="connsiteX87" fmla="*/ 1725382 w 2278048"/>
              <a:gd name="connsiteY87" fmla="*/ 1286226 h 6278176"/>
              <a:gd name="connsiteX88" fmla="*/ 1708280 w 2278048"/>
              <a:gd name="connsiteY88" fmla="*/ 1238168 h 6278176"/>
              <a:gd name="connsiteX89" fmla="*/ 1642904 w 2278048"/>
              <a:gd name="connsiteY89" fmla="*/ 1144650 h 6278176"/>
              <a:gd name="connsiteX90" fmla="*/ 1605454 w 2278048"/>
              <a:gd name="connsiteY90" fmla="*/ 1068234 h 6278176"/>
              <a:gd name="connsiteX91" fmla="*/ 1307798 w 2278048"/>
              <a:gd name="connsiteY91" fmla="*/ 1021692 h 6278176"/>
              <a:gd name="connsiteX92" fmla="*/ 1062962 w 2278048"/>
              <a:gd name="connsiteY92" fmla="*/ 982943 h 6278176"/>
              <a:gd name="connsiteX93" fmla="*/ 1003863 w 2278048"/>
              <a:gd name="connsiteY93" fmla="*/ 892455 h 6278176"/>
              <a:gd name="connsiteX94" fmla="*/ 1010142 w 2278048"/>
              <a:gd name="connsiteY94" fmla="*/ 675977 h 6278176"/>
              <a:gd name="connsiteX95" fmla="*/ 1062962 w 2278048"/>
              <a:gd name="connsiteY95" fmla="*/ 649999 h 6278176"/>
              <a:gd name="connsiteX96" fmla="*/ 1085908 w 2278048"/>
              <a:gd name="connsiteY96" fmla="*/ 527258 h 6278176"/>
              <a:gd name="connsiteX97" fmla="*/ 1053048 w 2278048"/>
              <a:gd name="connsiteY97" fmla="*/ 465029 h 6278176"/>
              <a:gd name="connsiteX98" fmla="*/ 1060258 w 2278048"/>
              <a:gd name="connsiteY98" fmla="*/ 302859 h 6278176"/>
              <a:gd name="connsiteX99" fmla="*/ 1034264 w 2278048"/>
              <a:gd name="connsiteY99" fmla="*/ 173138 h 6278176"/>
              <a:gd name="connsiteX100" fmla="*/ 942921 w 2278048"/>
              <a:gd name="connsiteY100" fmla="*/ 81481 h 6278176"/>
              <a:gd name="connsiteX101" fmla="*/ 879333 w 2278048"/>
              <a:gd name="connsiteY101" fmla="*/ 33406 h 6278176"/>
              <a:gd name="connsiteX102" fmla="*/ 849492 w 2278048"/>
              <a:gd name="connsiteY102" fmla="*/ 3922 h 6278176"/>
              <a:gd name="connsiteX103" fmla="*/ 732972 w 2278048"/>
              <a:gd name="connsiteY103" fmla="*/ 20972 h 6278176"/>
              <a:gd name="connsiteX0" fmla="*/ 732972 w 2278048"/>
              <a:gd name="connsiteY0" fmla="*/ 20972 h 6278176"/>
              <a:gd name="connsiteX1" fmla="*/ 679331 w 2278048"/>
              <a:gd name="connsiteY1" fmla="*/ 13 h 6278176"/>
              <a:gd name="connsiteX2" fmla="*/ 614321 w 2278048"/>
              <a:gd name="connsiteY2" fmla="*/ 25591 h 6278176"/>
              <a:gd name="connsiteX3" fmla="*/ 607926 w 2278048"/>
              <a:gd name="connsiteY3" fmla="*/ 65023 h 6278176"/>
              <a:gd name="connsiteX4" fmla="*/ 485722 w 2278048"/>
              <a:gd name="connsiteY4" fmla="*/ 137848 h 6278176"/>
              <a:gd name="connsiteX5" fmla="*/ 447711 w 2278048"/>
              <a:gd name="connsiteY5" fmla="*/ 258631 h 6278176"/>
              <a:gd name="connsiteX6" fmla="*/ 500643 w 2278048"/>
              <a:gd name="connsiteY6" fmla="*/ 490605 h 6278176"/>
              <a:gd name="connsiteX7" fmla="*/ 444158 w 2278048"/>
              <a:gd name="connsiteY7" fmla="*/ 645493 h 6278176"/>
              <a:gd name="connsiteX8" fmla="*/ 524799 w 2278048"/>
              <a:gd name="connsiteY8" fmla="*/ 735725 h 6278176"/>
              <a:gd name="connsiteX9" fmla="*/ 566363 w 2278048"/>
              <a:gd name="connsiteY9" fmla="*/ 818852 h 6278176"/>
              <a:gd name="connsiteX10" fmla="*/ 594072 w 2278048"/>
              <a:gd name="connsiteY10" fmla="*/ 860416 h 6278176"/>
              <a:gd name="connsiteX11" fmla="*/ 580217 w 2278048"/>
              <a:gd name="connsiteY11" fmla="*/ 1040525 h 6278176"/>
              <a:gd name="connsiteX12" fmla="*/ 566363 w 2278048"/>
              <a:gd name="connsiteY12" fmla="*/ 1109798 h 6278176"/>
              <a:gd name="connsiteX13" fmla="*/ 483235 w 2278048"/>
              <a:gd name="connsiteY13" fmla="*/ 1137507 h 6278176"/>
              <a:gd name="connsiteX14" fmla="*/ 386254 w 2278048"/>
              <a:gd name="connsiteY14" fmla="*/ 1165216 h 6278176"/>
              <a:gd name="connsiteX15" fmla="*/ 344690 w 2278048"/>
              <a:gd name="connsiteY15" fmla="*/ 1179070 h 6278176"/>
              <a:gd name="connsiteX16" fmla="*/ 289272 w 2278048"/>
              <a:gd name="connsiteY16" fmla="*/ 1192925 h 6278176"/>
              <a:gd name="connsiteX17" fmla="*/ 206144 w 2278048"/>
              <a:gd name="connsiteY17" fmla="*/ 1220634 h 6278176"/>
              <a:gd name="connsiteX18" fmla="*/ 164581 w 2278048"/>
              <a:gd name="connsiteY18" fmla="*/ 1262198 h 6278176"/>
              <a:gd name="connsiteX19" fmla="*/ 123017 w 2278048"/>
              <a:gd name="connsiteY19" fmla="*/ 1289907 h 6278176"/>
              <a:gd name="connsiteX20" fmla="*/ 53744 w 2278048"/>
              <a:gd name="connsiteY20" fmla="*/ 1414598 h 6278176"/>
              <a:gd name="connsiteX21" fmla="*/ 39890 w 2278048"/>
              <a:gd name="connsiteY21" fmla="*/ 1483870 h 6278176"/>
              <a:gd name="connsiteX22" fmla="*/ 27984 w 2278048"/>
              <a:gd name="connsiteY22" fmla="*/ 2854606 h 6278176"/>
              <a:gd name="connsiteX23" fmla="*/ 1357 w 2278048"/>
              <a:gd name="connsiteY23" fmla="*/ 2936866 h 6278176"/>
              <a:gd name="connsiteX24" fmla="*/ 93360 w 2278048"/>
              <a:gd name="connsiteY24" fmla="*/ 3174558 h 6278176"/>
              <a:gd name="connsiteX25" fmla="*/ 166745 w 2278048"/>
              <a:gd name="connsiteY25" fmla="*/ 3238202 h 6278176"/>
              <a:gd name="connsiteX26" fmla="*/ 125397 w 2278048"/>
              <a:gd name="connsiteY26" fmla="*/ 3464205 h 6278176"/>
              <a:gd name="connsiteX27" fmla="*/ 165447 w 2278048"/>
              <a:gd name="connsiteY27" fmla="*/ 3485852 h 6278176"/>
              <a:gd name="connsiteX28" fmla="*/ 219998 w 2278048"/>
              <a:gd name="connsiteY28" fmla="*/ 3469399 h 6278176"/>
              <a:gd name="connsiteX29" fmla="*/ 276283 w 2278048"/>
              <a:gd name="connsiteY29" fmla="*/ 4025098 h 6278176"/>
              <a:gd name="connsiteX30" fmla="*/ 303342 w 2278048"/>
              <a:gd name="connsiteY30" fmla="*/ 4121862 h 6278176"/>
              <a:gd name="connsiteX31" fmla="*/ 336031 w 2278048"/>
              <a:gd name="connsiteY31" fmla="*/ 4380336 h 6278176"/>
              <a:gd name="connsiteX32" fmla="*/ 346204 w 2278048"/>
              <a:gd name="connsiteY32" fmla="*/ 4479049 h 6278176"/>
              <a:gd name="connsiteX33" fmla="*/ 360493 w 2278048"/>
              <a:gd name="connsiteY33" fmla="*/ 4594216 h 6278176"/>
              <a:gd name="connsiteX34" fmla="*/ 380625 w 2278048"/>
              <a:gd name="connsiteY34" fmla="*/ 5081723 h 6278176"/>
              <a:gd name="connsiteX35" fmla="*/ 396861 w 2278048"/>
              <a:gd name="connsiteY35" fmla="*/ 5469001 h 6278176"/>
              <a:gd name="connsiteX36" fmla="*/ 429765 w 2278048"/>
              <a:gd name="connsiteY36" fmla="*/ 5608846 h 6278176"/>
              <a:gd name="connsiteX37" fmla="*/ 522201 w 2278048"/>
              <a:gd name="connsiteY37" fmla="*/ 5804323 h 6278176"/>
              <a:gd name="connsiteX38" fmla="*/ 429766 w 2278048"/>
              <a:gd name="connsiteY38" fmla="*/ 5926417 h 6278176"/>
              <a:gd name="connsiteX39" fmla="*/ 348586 w 2278048"/>
              <a:gd name="connsiteY39" fmla="*/ 6048293 h 6278176"/>
              <a:gd name="connsiteX40" fmla="*/ 309621 w 2278048"/>
              <a:gd name="connsiteY40" fmla="*/ 6114320 h 6278176"/>
              <a:gd name="connsiteX41" fmla="*/ 298797 w 2278048"/>
              <a:gd name="connsiteY41" fmla="*/ 6141812 h 6278176"/>
              <a:gd name="connsiteX42" fmla="*/ 486698 w 2278048"/>
              <a:gd name="connsiteY42" fmla="*/ 6179262 h 6278176"/>
              <a:gd name="connsiteX43" fmla="*/ 492977 w 2278048"/>
              <a:gd name="connsiteY43" fmla="*/ 6195714 h 6278176"/>
              <a:gd name="connsiteX44" fmla="*/ 713567 w 2278048"/>
              <a:gd name="connsiteY44" fmla="*/ 6095487 h 6278176"/>
              <a:gd name="connsiteX45" fmla="*/ 727205 w 2278048"/>
              <a:gd name="connsiteY45" fmla="*/ 5996989 h 6278176"/>
              <a:gd name="connsiteX46" fmla="*/ 891728 w 2278048"/>
              <a:gd name="connsiteY46" fmla="*/ 5927283 h 6278176"/>
              <a:gd name="connsiteX47" fmla="*/ 862287 w 2278048"/>
              <a:gd name="connsiteY47" fmla="*/ 5748905 h 6278176"/>
              <a:gd name="connsiteX48" fmla="*/ 903635 w 2278048"/>
              <a:gd name="connsiteY48" fmla="*/ 5563168 h 6278176"/>
              <a:gd name="connsiteX49" fmla="*/ 807301 w 2278048"/>
              <a:gd name="connsiteY49" fmla="*/ 5349289 h 6278176"/>
              <a:gd name="connsiteX50" fmla="*/ 793448 w 2278048"/>
              <a:gd name="connsiteY50" fmla="*/ 4997079 h 6278176"/>
              <a:gd name="connsiteX51" fmla="*/ 796694 w 2278048"/>
              <a:gd name="connsiteY51" fmla="*/ 4725834 h 6278176"/>
              <a:gd name="connsiteX52" fmla="*/ 841506 w 2278048"/>
              <a:gd name="connsiteY52" fmla="*/ 3879192 h 6278176"/>
              <a:gd name="connsiteX53" fmla="*/ 900387 w 2278048"/>
              <a:gd name="connsiteY53" fmla="*/ 3551661 h 6278176"/>
              <a:gd name="connsiteX54" fmla="*/ 1027892 w 2278048"/>
              <a:gd name="connsiteY54" fmla="*/ 4007780 h 6278176"/>
              <a:gd name="connsiteX55" fmla="*/ 1284634 w 2278048"/>
              <a:gd name="connsiteY55" fmla="*/ 5009420 h 6278176"/>
              <a:gd name="connsiteX56" fmla="*/ 1445044 w 2278048"/>
              <a:gd name="connsiteY56" fmla="*/ 5499308 h 6278176"/>
              <a:gd name="connsiteX57" fmla="*/ 1610432 w 2278048"/>
              <a:gd name="connsiteY57" fmla="*/ 5830301 h 6278176"/>
              <a:gd name="connsiteX58" fmla="*/ 1611948 w 2278048"/>
              <a:gd name="connsiteY58" fmla="*/ 5909964 h 6278176"/>
              <a:gd name="connsiteX59" fmla="*/ 1601557 w 2278048"/>
              <a:gd name="connsiteY59" fmla="*/ 6042016 h 6278176"/>
              <a:gd name="connsiteX60" fmla="*/ 1719754 w 2278048"/>
              <a:gd name="connsiteY60" fmla="*/ 6103063 h 6278176"/>
              <a:gd name="connsiteX61" fmla="*/ 1768461 w 2278048"/>
              <a:gd name="connsiteY61" fmla="*/ 6097433 h 6278176"/>
              <a:gd name="connsiteX62" fmla="*/ 1802232 w 2278048"/>
              <a:gd name="connsiteY62" fmla="*/ 6130122 h 6278176"/>
              <a:gd name="connsiteX63" fmla="*/ 1831889 w 2278048"/>
              <a:gd name="connsiteY63" fmla="*/ 6214981 h 6278176"/>
              <a:gd name="connsiteX64" fmla="*/ 2021090 w 2278048"/>
              <a:gd name="connsiteY64" fmla="*/ 6277543 h 6278176"/>
              <a:gd name="connsiteX65" fmla="*/ 2278048 w 2278048"/>
              <a:gd name="connsiteY65" fmla="*/ 6238794 h 6278176"/>
              <a:gd name="connsiteX66" fmla="*/ 2178902 w 2278048"/>
              <a:gd name="connsiteY66" fmla="*/ 6110638 h 6278176"/>
              <a:gd name="connsiteX67" fmla="*/ 1976713 w 2278048"/>
              <a:gd name="connsiteY67" fmla="*/ 5863206 h 6278176"/>
              <a:gd name="connsiteX68" fmla="*/ 1991000 w 2278048"/>
              <a:gd name="connsiteY68" fmla="*/ 5840260 h 6278176"/>
              <a:gd name="connsiteX69" fmla="*/ 1930386 w 2278048"/>
              <a:gd name="connsiteY69" fmla="*/ 5609495 h 6278176"/>
              <a:gd name="connsiteX70" fmla="*/ 1937963 w 2278048"/>
              <a:gd name="connsiteY70" fmla="*/ 5515543 h 6278176"/>
              <a:gd name="connsiteX71" fmla="*/ 1826476 w 2278048"/>
              <a:gd name="connsiteY71" fmla="*/ 5029335 h 6278176"/>
              <a:gd name="connsiteX72" fmla="*/ 1793356 w 2278048"/>
              <a:gd name="connsiteY72" fmla="*/ 4810261 h 6278176"/>
              <a:gd name="connsiteX73" fmla="*/ 1715424 w 2278048"/>
              <a:gd name="connsiteY73" fmla="*/ 4491605 h 6278176"/>
              <a:gd name="connsiteX74" fmla="*/ 1628184 w 2278048"/>
              <a:gd name="connsiteY74" fmla="*/ 4318857 h 6278176"/>
              <a:gd name="connsiteX75" fmla="*/ 1602856 w 2278048"/>
              <a:gd name="connsiteY75" fmla="*/ 4137666 h 6278176"/>
              <a:gd name="connsiteX76" fmla="*/ 1608484 w 2278048"/>
              <a:gd name="connsiteY76" fmla="*/ 3883305 h 6278176"/>
              <a:gd name="connsiteX77" fmla="*/ 1521244 w 2278048"/>
              <a:gd name="connsiteY77" fmla="*/ 3304661 h 6278176"/>
              <a:gd name="connsiteX78" fmla="*/ 1546139 w 2278048"/>
              <a:gd name="connsiteY78" fmla="*/ 3305094 h 6278176"/>
              <a:gd name="connsiteX79" fmla="*/ 1556312 w 2278048"/>
              <a:gd name="connsiteY79" fmla="*/ 3324576 h 6278176"/>
              <a:gd name="connsiteX80" fmla="*/ 1679056 w 2278048"/>
              <a:gd name="connsiteY80" fmla="*/ 3295786 h 6278176"/>
              <a:gd name="connsiteX81" fmla="*/ 1957446 w 2278048"/>
              <a:gd name="connsiteY81" fmla="*/ 3204649 h 6278176"/>
              <a:gd name="connsiteX82" fmla="*/ 1841198 w 2278048"/>
              <a:gd name="connsiteY82" fmla="*/ 2728183 h 6278176"/>
              <a:gd name="connsiteX83" fmla="*/ 2007235 w 2278048"/>
              <a:gd name="connsiteY83" fmla="*/ 2342852 h 6278176"/>
              <a:gd name="connsiteX84" fmla="*/ 2072611 w 2278048"/>
              <a:gd name="connsiteY84" fmla="*/ 2133519 h 6278176"/>
              <a:gd name="connsiteX85" fmla="*/ 2032563 w 2278048"/>
              <a:gd name="connsiteY85" fmla="*/ 1942370 h 6278176"/>
              <a:gd name="connsiteX86" fmla="*/ 1818683 w 2278048"/>
              <a:gd name="connsiteY86" fmla="*/ 1516992 h 6278176"/>
              <a:gd name="connsiteX87" fmla="*/ 1725382 w 2278048"/>
              <a:gd name="connsiteY87" fmla="*/ 1286226 h 6278176"/>
              <a:gd name="connsiteX88" fmla="*/ 1708280 w 2278048"/>
              <a:gd name="connsiteY88" fmla="*/ 1238168 h 6278176"/>
              <a:gd name="connsiteX89" fmla="*/ 1642904 w 2278048"/>
              <a:gd name="connsiteY89" fmla="*/ 1144650 h 6278176"/>
              <a:gd name="connsiteX90" fmla="*/ 1605454 w 2278048"/>
              <a:gd name="connsiteY90" fmla="*/ 1068234 h 6278176"/>
              <a:gd name="connsiteX91" fmla="*/ 1307798 w 2278048"/>
              <a:gd name="connsiteY91" fmla="*/ 1021692 h 6278176"/>
              <a:gd name="connsiteX92" fmla="*/ 1062962 w 2278048"/>
              <a:gd name="connsiteY92" fmla="*/ 982943 h 6278176"/>
              <a:gd name="connsiteX93" fmla="*/ 1003863 w 2278048"/>
              <a:gd name="connsiteY93" fmla="*/ 892455 h 6278176"/>
              <a:gd name="connsiteX94" fmla="*/ 1010142 w 2278048"/>
              <a:gd name="connsiteY94" fmla="*/ 675977 h 6278176"/>
              <a:gd name="connsiteX95" fmla="*/ 1062962 w 2278048"/>
              <a:gd name="connsiteY95" fmla="*/ 649999 h 6278176"/>
              <a:gd name="connsiteX96" fmla="*/ 1085908 w 2278048"/>
              <a:gd name="connsiteY96" fmla="*/ 527258 h 6278176"/>
              <a:gd name="connsiteX97" fmla="*/ 1053048 w 2278048"/>
              <a:gd name="connsiteY97" fmla="*/ 465029 h 6278176"/>
              <a:gd name="connsiteX98" fmla="*/ 1060258 w 2278048"/>
              <a:gd name="connsiteY98" fmla="*/ 302859 h 6278176"/>
              <a:gd name="connsiteX99" fmla="*/ 1034264 w 2278048"/>
              <a:gd name="connsiteY99" fmla="*/ 173138 h 6278176"/>
              <a:gd name="connsiteX100" fmla="*/ 942921 w 2278048"/>
              <a:gd name="connsiteY100" fmla="*/ 81481 h 6278176"/>
              <a:gd name="connsiteX101" fmla="*/ 879333 w 2278048"/>
              <a:gd name="connsiteY101" fmla="*/ 33406 h 6278176"/>
              <a:gd name="connsiteX102" fmla="*/ 849492 w 2278048"/>
              <a:gd name="connsiteY102" fmla="*/ 3922 h 6278176"/>
              <a:gd name="connsiteX103" fmla="*/ 732972 w 2278048"/>
              <a:gd name="connsiteY103" fmla="*/ 20972 h 6278176"/>
              <a:gd name="connsiteX0" fmla="*/ 733745 w 2278821"/>
              <a:gd name="connsiteY0" fmla="*/ 20972 h 6278176"/>
              <a:gd name="connsiteX1" fmla="*/ 680104 w 2278821"/>
              <a:gd name="connsiteY1" fmla="*/ 13 h 6278176"/>
              <a:gd name="connsiteX2" fmla="*/ 615094 w 2278821"/>
              <a:gd name="connsiteY2" fmla="*/ 25591 h 6278176"/>
              <a:gd name="connsiteX3" fmla="*/ 608699 w 2278821"/>
              <a:gd name="connsiteY3" fmla="*/ 65023 h 6278176"/>
              <a:gd name="connsiteX4" fmla="*/ 486495 w 2278821"/>
              <a:gd name="connsiteY4" fmla="*/ 137848 h 6278176"/>
              <a:gd name="connsiteX5" fmla="*/ 448484 w 2278821"/>
              <a:gd name="connsiteY5" fmla="*/ 258631 h 6278176"/>
              <a:gd name="connsiteX6" fmla="*/ 501416 w 2278821"/>
              <a:gd name="connsiteY6" fmla="*/ 490605 h 6278176"/>
              <a:gd name="connsiteX7" fmla="*/ 444931 w 2278821"/>
              <a:gd name="connsiteY7" fmla="*/ 645493 h 6278176"/>
              <a:gd name="connsiteX8" fmla="*/ 525572 w 2278821"/>
              <a:gd name="connsiteY8" fmla="*/ 735725 h 6278176"/>
              <a:gd name="connsiteX9" fmla="*/ 567136 w 2278821"/>
              <a:gd name="connsiteY9" fmla="*/ 818852 h 6278176"/>
              <a:gd name="connsiteX10" fmla="*/ 594845 w 2278821"/>
              <a:gd name="connsiteY10" fmla="*/ 860416 h 6278176"/>
              <a:gd name="connsiteX11" fmla="*/ 580990 w 2278821"/>
              <a:gd name="connsiteY11" fmla="*/ 1040525 h 6278176"/>
              <a:gd name="connsiteX12" fmla="*/ 567136 w 2278821"/>
              <a:gd name="connsiteY12" fmla="*/ 1109798 h 6278176"/>
              <a:gd name="connsiteX13" fmla="*/ 484008 w 2278821"/>
              <a:gd name="connsiteY13" fmla="*/ 1137507 h 6278176"/>
              <a:gd name="connsiteX14" fmla="*/ 387027 w 2278821"/>
              <a:gd name="connsiteY14" fmla="*/ 1165216 h 6278176"/>
              <a:gd name="connsiteX15" fmla="*/ 345463 w 2278821"/>
              <a:gd name="connsiteY15" fmla="*/ 1179070 h 6278176"/>
              <a:gd name="connsiteX16" fmla="*/ 290045 w 2278821"/>
              <a:gd name="connsiteY16" fmla="*/ 1192925 h 6278176"/>
              <a:gd name="connsiteX17" fmla="*/ 206917 w 2278821"/>
              <a:gd name="connsiteY17" fmla="*/ 1220634 h 6278176"/>
              <a:gd name="connsiteX18" fmla="*/ 165354 w 2278821"/>
              <a:gd name="connsiteY18" fmla="*/ 1262198 h 6278176"/>
              <a:gd name="connsiteX19" fmla="*/ 123790 w 2278821"/>
              <a:gd name="connsiteY19" fmla="*/ 1289907 h 6278176"/>
              <a:gd name="connsiteX20" fmla="*/ 54517 w 2278821"/>
              <a:gd name="connsiteY20" fmla="*/ 1414598 h 6278176"/>
              <a:gd name="connsiteX21" fmla="*/ 21613 w 2278821"/>
              <a:gd name="connsiteY21" fmla="*/ 2293495 h 6278176"/>
              <a:gd name="connsiteX22" fmla="*/ 28757 w 2278821"/>
              <a:gd name="connsiteY22" fmla="*/ 2854606 h 6278176"/>
              <a:gd name="connsiteX23" fmla="*/ 2130 w 2278821"/>
              <a:gd name="connsiteY23" fmla="*/ 2936866 h 6278176"/>
              <a:gd name="connsiteX24" fmla="*/ 94133 w 2278821"/>
              <a:gd name="connsiteY24" fmla="*/ 3174558 h 6278176"/>
              <a:gd name="connsiteX25" fmla="*/ 167518 w 2278821"/>
              <a:gd name="connsiteY25" fmla="*/ 3238202 h 6278176"/>
              <a:gd name="connsiteX26" fmla="*/ 126170 w 2278821"/>
              <a:gd name="connsiteY26" fmla="*/ 3464205 h 6278176"/>
              <a:gd name="connsiteX27" fmla="*/ 166220 w 2278821"/>
              <a:gd name="connsiteY27" fmla="*/ 3485852 h 6278176"/>
              <a:gd name="connsiteX28" fmla="*/ 220771 w 2278821"/>
              <a:gd name="connsiteY28" fmla="*/ 3469399 h 6278176"/>
              <a:gd name="connsiteX29" fmla="*/ 277056 w 2278821"/>
              <a:gd name="connsiteY29" fmla="*/ 4025098 h 6278176"/>
              <a:gd name="connsiteX30" fmla="*/ 304115 w 2278821"/>
              <a:gd name="connsiteY30" fmla="*/ 4121862 h 6278176"/>
              <a:gd name="connsiteX31" fmla="*/ 336804 w 2278821"/>
              <a:gd name="connsiteY31" fmla="*/ 4380336 h 6278176"/>
              <a:gd name="connsiteX32" fmla="*/ 346977 w 2278821"/>
              <a:gd name="connsiteY32" fmla="*/ 4479049 h 6278176"/>
              <a:gd name="connsiteX33" fmla="*/ 361266 w 2278821"/>
              <a:gd name="connsiteY33" fmla="*/ 4594216 h 6278176"/>
              <a:gd name="connsiteX34" fmla="*/ 381398 w 2278821"/>
              <a:gd name="connsiteY34" fmla="*/ 5081723 h 6278176"/>
              <a:gd name="connsiteX35" fmla="*/ 397634 w 2278821"/>
              <a:gd name="connsiteY35" fmla="*/ 5469001 h 6278176"/>
              <a:gd name="connsiteX36" fmla="*/ 430538 w 2278821"/>
              <a:gd name="connsiteY36" fmla="*/ 5608846 h 6278176"/>
              <a:gd name="connsiteX37" fmla="*/ 522974 w 2278821"/>
              <a:gd name="connsiteY37" fmla="*/ 5804323 h 6278176"/>
              <a:gd name="connsiteX38" fmla="*/ 430539 w 2278821"/>
              <a:gd name="connsiteY38" fmla="*/ 5926417 h 6278176"/>
              <a:gd name="connsiteX39" fmla="*/ 349359 w 2278821"/>
              <a:gd name="connsiteY39" fmla="*/ 6048293 h 6278176"/>
              <a:gd name="connsiteX40" fmla="*/ 310394 w 2278821"/>
              <a:gd name="connsiteY40" fmla="*/ 6114320 h 6278176"/>
              <a:gd name="connsiteX41" fmla="*/ 299570 w 2278821"/>
              <a:gd name="connsiteY41" fmla="*/ 6141812 h 6278176"/>
              <a:gd name="connsiteX42" fmla="*/ 487471 w 2278821"/>
              <a:gd name="connsiteY42" fmla="*/ 6179262 h 6278176"/>
              <a:gd name="connsiteX43" fmla="*/ 493750 w 2278821"/>
              <a:gd name="connsiteY43" fmla="*/ 6195714 h 6278176"/>
              <a:gd name="connsiteX44" fmla="*/ 714340 w 2278821"/>
              <a:gd name="connsiteY44" fmla="*/ 6095487 h 6278176"/>
              <a:gd name="connsiteX45" fmla="*/ 727978 w 2278821"/>
              <a:gd name="connsiteY45" fmla="*/ 5996989 h 6278176"/>
              <a:gd name="connsiteX46" fmla="*/ 892501 w 2278821"/>
              <a:gd name="connsiteY46" fmla="*/ 5927283 h 6278176"/>
              <a:gd name="connsiteX47" fmla="*/ 863060 w 2278821"/>
              <a:gd name="connsiteY47" fmla="*/ 5748905 h 6278176"/>
              <a:gd name="connsiteX48" fmla="*/ 904408 w 2278821"/>
              <a:gd name="connsiteY48" fmla="*/ 5563168 h 6278176"/>
              <a:gd name="connsiteX49" fmla="*/ 808074 w 2278821"/>
              <a:gd name="connsiteY49" fmla="*/ 5349289 h 6278176"/>
              <a:gd name="connsiteX50" fmla="*/ 794221 w 2278821"/>
              <a:gd name="connsiteY50" fmla="*/ 4997079 h 6278176"/>
              <a:gd name="connsiteX51" fmla="*/ 797467 w 2278821"/>
              <a:gd name="connsiteY51" fmla="*/ 4725834 h 6278176"/>
              <a:gd name="connsiteX52" fmla="*/ 842279 w 2278821"/>
              <a:gd name="connsiteY52" fmla="*/ 3879192 h 6278176"/>
              <a:gd name="connsiteX53" fmla="*/ 901160 w 2278821"/>
              <a:gd name="connsiteY53" fmla="*/ 3551661 h 6278176"/>
              <a:gd name="connsiteX54" fmla="*/ 1028665 w 2278821"/>
              <a:gd name="connsiteY54" fmla="*/ 4007780 h 6278176"/>
              <a:gd name="connsiteX55" fmla="*/ 1285407 w 2278821"/>
              <a:gd name="connsiteY55" fmla="*/ 5009420 h 6278176"/>
              <a:gd name="connsiteX56" fmla="*/ 1445817 w 2278821"/>
              <a:gd name="connsiteY56" fmla="*/ 5499308 h 6278176"/>
              <a:gd name="connsiteX57" fmla="*/ 1611205 w 2278821"/>
              <a:gd name="connsiteY57" fmla="*/ 5830301 h 6278176"/>
              <a:gd name="connsiteX58" fmla="*/ 1612721 w 2278821"/>
              <a:gd name="connsiteY58" fmla="*/ 5909964 h 6278176"/>
              <a:gd name="connsiteX59" fmla="*/ 1602330 w 2278821"/>
              <a:gd name="connsiteY59" fmla="*/ 6042016 h 6278176"/>
              <a:gd name="connsiteX60" fmla="*/ 1720527 w 2278821"/>
              <a:gd name="connsiteY60" fmla="*/ 6103063 h 6278176"/>
              <a:gd name="connsiteX61" fmla="*/ 1769234 w 2278821"/>
              <a:gd name="connsiteY61" fmla="*/ 6097433 h 6278176"/>
              <a:gd name="connsiteX62" fmla="*/ 1803005 w 2278821"/>
              <a:gd name="connsiteY62" fmla="*/ 6130122 h 6278176"/>
              <a:gd name="connsiteX63" fmla="*/ 1832662 w 2278821"/>
              <a:gd name="connsiteY63" fmla="*/ 6214981 h 6278176"/>
              <a:gd name="connsiteX64" fmla="*/ 2021863 w 2278821"/>
              <a:gd name="connsiteY64" fmla="*/ 6277543 h 6278176"/>
              <a:gd name="connsiteX65" fmla="*/ 2278821 w 2278821"/>
              <a:gd name="connsiteY65" fmla="*/ 6238794 h 6278176"/>
              <a:gd name="connsiteX66" fmla="*/ 2179675 w 2278821"/>
              <a:gd name="connsiteY66" fmla="*/ 6110638 h 6278176"/>
              <a:gd name="connsiteX67" fmla="*/ 1977486 w 2278821"/>
              <a:gd name="connsiteY67" fmla="*/ 5863206 h 6278176"/>
              <a:gd name="connsiteX68" fmla="*/ 1991773 w 2278821"/>
              <a:gd name="connsiteY68" fmla="*/ 5840260 h 6278176"/>
              <a:gd name="connsiteX69" fmla="*/ 1931159 w 2278821"/>
              <a:gd name="connsiteY69" fmla="*/ 5609495 h 6278176"/>
              <a:gd name="connsiteX70" fmla="*/ 1938736 w 2278821"/>
              <a:gd name="connsiteY70" fmla="*/ 5515543 h 6278176"/>
              <a:gd name="connsiteX71" fmla="*/ 1827249 w 2278821"/>
              <a:gd name="connsiteY71" fmla="*/ 5029335 h 6278176"/>
              <a:gd name="connsiteX72" fmla="*/ 1794129 w 2278821"/>
              <a:gd name="connsiteY72" fmla="*/ 4810261 h 6278176"/>
              <a:gd name="connsiteX73" fmla="*/ 1716197 w 2278821"/>
              <a:gd name="connsiteY73" fmla="*/ 4491605 h 6278176"/>
              <a:gd name="connsiteX74" fmla="*/ 1628957 w 2278821"/>
              <a:gd name="connsiteY74" fmla="*/ 4318857 h 6278176"/>
              <a:gd name="connsiteX75" fmla="*/ 1603629 w 2278821"/>
              <a:gd name="connsiteY75" fmla="*/ 4137666 h 6278176"/>
              <a:gd name="connsiteX76" fmla="*/ 1609257 w 2278821"/>
              <a:gd name="connsiteY76" fmla="*/ 3883305 h 6278176"/>
              <a:gd name="connsiteX77" fmla="*/ 1522017 w 2278821"/>
              <a:gd name="connsiteY77" fmla="*/ 3304661 h 6278176"/>
              <a:gd name="connsiteX78" fmla="*/ 1546912 w 2278821"/>
              <a:gd name="connsiteY78" fmla="*/ 3305094 h 6278176"/>
              <a:gd name="connsiteX79" fmla="*/ 1557085 w 2278821"/>
              <a:gd name="connsiteY79" fmla="*/ 3324576 h 6278176"/>
              <a:gd name="connsiteX80" fmla="*/ 1679829 w 2278821"/>
              <a:gd name="connsiteY80" fmla="*/ 3295786 h 6278176"/>
              <a:gd name="connsiteX81" fmla="*/ 1958219 w 2278821"/>
              <a:gd name="connsiteY81" fmla="*/ 3204649 h 6278176"/>
              <a:gd name="connsiteX82" fmla="*/ 1841971 w 2278821"/>
              <a:gd name="connsiteY82" fmla="*/ 2728183 h 6278176"/>
              <a:gd name="connsiteX83" fmla="*/ 2008008 w 2278821"/>
              <a:gd name="connsiteY83" fmla="*/ 2342852 h 6278176"/>
              <a:gd name="connsiteX84" fmla="*/ 2073384 w 2278821"/>
              <a:gd name="connsiteY84" fmla="*/ 2133519 h 6278176"/>
              <a:gd name="connsiteX85" fmla="*/ 2033336 w 2278821"/>
              <a:gd name="connsiteY85" fmla="*/ 1942370 h 6278176"/>
              <a:gd name="connsiteX86" fmla="*/ 1819456 w 2278821"/>
              <a:gd name="connsiteY86" fmla="*/ 1516992 h 6278176"/>
              <a:gd name="connsiteX87" fmla="*/ 1726155 w 2278821"/>
              <a:gd name="connsiteY87" fmla="*/ 1286226 h 6278176"/>
              <a:gd name="connsiteX88" fmla="*/ 1709053 w 2278821"/>
              <a:gd name="connsiteY88" fmla="*/ 1238168 h 6278176"/>
              <a:gd name="connsiteX89" fmla="*/ 1643677 w 2278821"/>
              <a:gd name="connsiteY89" fmla="*/ 1144650 h 6278176"/>
              <a:gd name="connsiteX90" fmla="*/ 1606227 w 2278821"/>
              <a:gd name="connsiteY90" fmla="*/ 1068234 h 6278176"/>
              <a:gd name="connsiteX91" fmla="*/ 1308571 w 2278821"/>
              <a:gd name="connsiteY91" fmla="*/ 1021692 h 6278176"/>
              <a:gd name="connsiteX92" fmla="*/ 1063735 w 2278821"/>
              <a:gd name="connsiteY92" fmla="*/ 982943 h 6278176"/>
              <a:gd name="connsiteX93" fmla="*/ 1004636 w 2278821"/>
              <a:gd name="connsiteY93" fmla="*/ 892455 h 6278176"/>
              <a:gd name="connsiteX94" fmla="*/ 1010915 w 2278821"/>
              <a:gd name="connsiteY94" fmla="*/ 675977 h 6278176"/>
              <a:gd name="connsiteX95" fmla="*/ 1063735 w 2278821"/>
              <a:gd name="connsiteY95" fmla="*/ 649999 h 6278176"/>
              <a:gd name="connsiteX96" fmla="*/ 1086681 w 2278821"/>
              <a:gd name="connsiteY96" fmla="*/ 527258 h 6278176"/>
              <a:gd name="connsiteX97" fmla="*/ 1053821 w 2278821"/>
              <a:gd name="connsiteY97" fmla="*/ 465029 h 6278176"/>
              <a:gd name="connsiteX98" fmla="*/ 1061031 w 2278821"/>
              <a:gd name="connsiteY98" fmla="*/ 302859 h 6278176"/>
              <a:gd name="connsiteX99" fmla="*/ 1035037 w 2278821"/>
              <a:gd name="connsiteY99" fmla="*/ 173138 h 6278176"/>
              <a:gd name="connsiteX100" fmla="*/ 943694 w 2278821"/>
              <a:gd name="connsiteY100" fmla="*/ 81481 h 6278176"/>
              <a:gd name="connsiteX101" fmla="*/ 880106 w 2278821"/>
              <a:gd name="connsiteY101" fmla="*/ 33406 h 6278176"/>
              <a:gd name="connsiteX102" fmla="*/ 850265 w 2278821"/>
              <a:gd name="connsiteY102" fmla="*/ 3922 h 6278176"/>
              <a:gd name="connsiteX103" fmla="*/ 733745 w 2278821"/>
              <a:gd name="connsiteY103" fmla="*/ 20972 h 6278176"/>
              <a:gd name="connsiteX0" fmla="*/ 737333 w 2282409"/>
              <a:gd name="connsiteY0" fmla="*/ 20972 h 6278176"/>
              <a:gd name="connsiteX1" fmla="*/ 683692 w 2282409"/>
              <a:gd name="connsiteY1" fmla="*/ 13 h 6278176"/>
              <a:gd name="connsiteX2" fmla="*/ 618682 w 2282409"/>
              <a:gd name="connsiteY2" fmla="*/ 25591 h 6278176"/>
              <a:gd name="connsiteX3" fmla="*/ 612287 w 2282409"/>
              <a:gd name="connsiteY3" fmla="*/ 65023 h 6278176"/>
              <a:gd name="connsiteX4" fmla="*/ 490083 w 2282409"/>
              <a:gd name="connsiteY4" fmla="*/ 137848 h 6278176"/>
              <a:gd name="connsiteX5" fmla="*/ 452072 w 2282409"/>
              <a:gd name="connsiteY5" fmla="*/ 258631 h 6278176"/>
              <a:gd name="connsiteX6" fmla="*/ 505004 w 2282409"/>
              <a:gd name="connsiteY6" fmla="*/ 490605 h 6278176"/>
              <a:gd name="connsiteX7" fmla="*/ 448519 w 2282409"/>
              <a:gd name="connsiteY7" fmla="*/ 645493 h 6278176"/>
              <a:gd name="connsiteX8" fmla="*/ 529160 w 2282409"/>
              <a:gd name="connsiteY8" fmla="*/ 735725 h 6278176"/>
              <a:gd name="connsiteX9" fmla="*/ 570724 w 2282409"/>
              <a:gd name="connsiteY9" fmla="*/ 818852 h 6278176"/>
              <a:gd name="connsiteX10" fmla="*/ 598433 w 2282409"/>
              <a:gd name="connsiteY10" fmla="*/ 860416 h 6278176"/>
              <a:gd name="connsiteX11" fmla="*/ 584578 w 2282409"/>
              <a:gd name="connsiteY11" fmla="*/ 1040525 h 6278176"/>
              <a:gd name="connsiteX12" fmla="*/ 570724 w 2282409"/>
              <a:gd name="connsiteY12" fmla="*/ 1109798 h 6278176"/>
              <a:gd name="connsiteX13" fmla="*/ 487596 w 2282409"/>
              <a:gd name="connsiteY13" fmla="*/ 1137507 h 6278176"/>
              <a:gd name="connsiteX14" fmla="*/ 390615 w 2282409"/>
              <a:gd name="connsiteY14" fmla="*/ 1165216 h 6278176"/>
              <a:gd name="connsiteX15" fmla="*/ 349051 w 2282409"/>
              <a:gd name="connsiteY15" fmla="*/ 1179070 h 6278176"/>
              <a:gd name="connsiteX16" fmla="*/ 293633 w 2282409"/>
              <a:gd name="connsiteY16" fmla="*/ 1192925 h 6278176"/>
              <a:gd name="connsiteX17" fmla="*/ 210505 w 2282409"/>
              <a:gd name="connsiteY17" fmla="*/ 1220634 h 6278176"/>
              <a:gd name="connsiteX18" fmla="*/ 168942 w 2282409"/>
              <a:gd name="connsiteY18" fmla="*/ 1262198 h 6278176"/>
              <a:gd name="connsiteX19" fmla="*/ 127378 w 2282409"/>
              <a:gd name="connsiteY19" fmla="*/ 1289907 h 6278176"/>
              <a:gd name="connsiteX20" fmla="*/ 58105 w 2282409"/>
              <a:gd name="connsiteY20" fmla="*/ 1414598 h 6278176"/>
              <a:gd name="connsiteX21" fmla="*/ 25201 w 2282409"/>
              <a:gd name="connsiteY21" fmla="*/ 2293495 h 6278176"/>
              <a:gd name="connsiteX22" fmla="*/ 32345 w 2282409"/>
              <a:gd name="connsiteY22" fmla="*/ 2854606 h 6278176"/>
              <a:gd name="connsiteX23" fmla="*/ 5718 w 2282409"/>
              <a:gd name="connsiteY23" fmla="*/ 2936866 h 6278176"/>
              <a:gd name="connsiteX24" fmla="*/ 97721 w 2282409"/>
              <a:gd name="connsiteY24" fmla="*/ 3174558 h 6278176"/>
              <a:gd name="connsiteX25" fmla="*/ 171106 w 2282409"/>
              <a:gd name="connsiteY25" fmla="*/ 3238202 h 6278176"/>
              <a:gd name="connsiteX26" fmla="*/ 129758 w 2282409"/>
              <a:gd name="connsiteY26" fmla="*/ 3464205 h 6278176"/>
              <a:gd name="connsiteX27" fmla="*/ 169808 w 2282409"/>
              <a:gd name="connsiteY27" fmla="*/ 3485852 h 6278176"/>
              <a:gd name="connsiteX28" fmla="*/ 224359 w 2282409"/>
              <a:gd name="connsiteY28" fmla="*/ 3469399 h 6278176"/>
              <a:gd name="connsiteX29" fmla="*/ 280644 w 2282409"/>
              <a:gd name="connsiteY29" fmla="*/ 4025098 h 6278176"/>
              <a:gd name="connsiteX30" fmla="*/ 307703 w 2282409"/>
              <a:gd name="connsiteY30" fmla="*/ 4121862 h 6278176"/>
              <a:gd name="connsiteX31" fmla="*/ 340392 w 2282409"/>
              <a:gd name="connsiteY31" fmla="*/ 4380336 h 6278176"/>
              <a:gd name="connsiteX32" fmla="*/ 350565 w 2282409"/>
              <a:gd name="connsiteY32" fmla="*/ 4479049 h 6278176"/>
              <a:gd name="connsiteX33" fmla="*/ 364854 w 2282409"/>
              <a:gd name="connsiteY33" fmla="*/ 4594216 h 6278176"/>
              <a:gd name="connsiteX34" fmla="*/ 384986 w 2282409"/>
              <a:gd name="connsiteY34" fmla="*/ 5081723 h 6278176"/>
              <a:gd name="connsiteX35" fmla="*/ 401222 w 2282409"/>
              <a:gd name="connsiteY35" fmla="*/ 5469001 h 6278176"/>
              <a:gd name="connsiteX36" fmla="*/ 434126 w 2282409"/>
              <a:gd name="connsiteY36" fmla="*/ 5608846 h 6278176"/>
              <a:gd name="connsiteX37" fmla="*/ 526562 w 2282409"/>
              <a:gd name="connsiteY37" fmla="*/ 5804323 h 6278176"/>
              <a:gd name="connsiteX38" fmla="*/ 434127 w 2282409"/>
              <a:gd name="connsiteY38" fmla="*/ 5926417 h 6278176"/>
              <a:gd name="connsiteX39" fmla="*/ 352947 w 2282409"/>
              <a:gd name="connsiteY39" fmla="*/ 6048293 h 6278176"/>
              <a:gd name="connsiteX40" fmla="*/ 313982 w 2282409"/>
              <a:gd name="connsiteY40" fmla="*/ 6114320 h 6278176"/>
              <a:gd name="connsiteX41" fmla="*/ 303158 w 2282409"/>
              <a:gd name="connsiteY41" fmla="*/ 6141812 h 6278176"/>
              <a:gd name="connsiteX42" fmla="*/ 491059 w 2282409"/>
              <a:gd name="connsiteY42" fmla="*/ 6179262 h 6278176"/>
              <a:gd name="connsiteX43" fmla="*/ 497338 w 2282409"/>
              <a:gd name="connsiteY43" fmla="*/ 6195714 h 6278176"/>
              <a:gd name="connsiteX44" fmla="*/ 717928 w 2282409"/>
              <a:gd name="connsiteY44" fmla="*/ 6095487 h 6278176"/>
              <a:gd name="connsiteX45" fmla="*/ 731566 w 2282409"/>
              <a:gd name="connsiteY45" fmla="*/ 5996989 h 6278176"/>
              <a:gd name="connsiteX46" fmla="*/ 896089 w 2282409"/>
              <a:gd name="connsiteY46" fmla="*/ 5927283 h 6278176"/>
              <a:gd name="connsiteX47" fmla="*/ 866648 w 2282409"/>
              <a:gd name="connsiteY47" fmla="*/ 5748905 h 6278176"/>
              <a:gd name="connsiteX48" fmla="*/ 907996 w 2282409"/>
              <a:gd name="connsiteY48" fmla="*/ 5563168 h 6278176"/>
              <a:gd name="connsiteX49" fmla="*/ 811662 w 2282409"/>
              <a:gd name="connsiteY49" fmla="*/ 5349289 h 6278176"/>
              <a:gd name="connsiteX50" fmla="*/ 797809 w 2282409"/>
              <a:gd name="connsiteY50" fmla="*/ 4997079 h 6278176"/>
              <a:gd name="connsiteX51" fmla="*/ 801055 w 2282409"/>
              <a:gd name="connsiteY51" fmla="*/ 4725834 h 6278176"/>
              <a:gd name="connsiteX52" fmla="*/ 845867 w 2282409"/>
              <a:gd name="connsiteY52" fmla="*/ 3879192 h 6278176"/>
              <a:gd name="connsiteX53" fmla="*/ 904748 w 2282409"/>
              <a:gd name="connsiteY53" fmla="*/ 3551661 h 6278176"/>
              <a:gd name="connsiteX54" fmla="*/ 1032253 w 2282409"/>
              <a:gd name="connsiteY54" fmla="*/ 4007780 h 6278176"/>
              <a:gd name="connsiteX55" fmla="*/ 1288995 w 2282409"/>
              <a:gd name="connsiteY55" fmla="*/ 5009420 h 6278176"/>
              <a:gd name="connsiteX56" fmla="*/ 1449405 w 2282409"/>
              <a:gd name="connsiteY56" fmla="*/ 5499308 h 6278176"/>
              <a:gd name="connsiteX57" fmla="*/ 1614793 w 2282409"/>
              <a:gd name="connsiteY57" fmla="*/ 5830301 h 6278176"/>
              <a:gd name="connsiteX58" fmla="*/ 1616309 w 2282409"/>
              <a:gd name="connsiteY58" fmla="*/ 5909964 h 6278176"/>
              <a:gd name="connsiteX59" fmla="*/ 1605918 w 2282409"/>
              <a:gd name="connsiteY59" fmla="*/ 6042016 h 6278176"/>
              <a:gd name="connsiteX60" fmla="*/ 1724115 w 2282409"/>
              <a:gd name="connsiteY60" fmla="*/ 6103063 h 6278176"/>
              <a:gd name="connsiteX61" fmla="*/ 1772822 w 2282409"/>
              <a:gd name="connsiteY61" fmla="*/ 6097433 h 6278176"/>
              <a:gd name="connsiteX62" fmla="*/ 1806593 w 2282409"/>
              <a:gd name="connsiteY62" fmla="*/ 6130122 h 6278176"/>
              <a:gd name="connsiteX63" fmla="*/ 1836250 w 2282409"/>
              <a:gd name="connsiteY63" fmla="*/ 6214981 h 6278176"/>
              <a:gd name="connsiteX64" fmla="*/ 2025451 w 2282409"/>
              <a:gd name="connsiteY64" fmla="*/ 6277543 h 6278176"/>
              <a:gd name="connsiteX65" fmla="*/ 2282409 w 2282409"/>
              <a:gd name="connsiteY65" fmla="*/ 6238794 h 6278176"/>
              <a:gd name="connsiteX66" fmla="*/ 2183263 w 2282409"/>
              <a:gd name="connsiteY66" fmla="*/ 6110638 h 6278176"/>
              <a:gd name="connsiteX67" fmla="*/ 1981074 w 2282409"/>
              <a:gd name="connsiteY67" fmla="*/ 5863206 h 6278176"/>
              <a:gd name="connsiteX68" fmla="*/ 1995361 w 2282409"/>
              <a:gd name="connsiteY68" fmla="*/ 5840260 h 6278176"/>
              <a:gd name="connsiteX69" fmla="*/ 1934747 w 2282409"/>
              <a:gd name="connsiteY69" fmla="*/ 5609495 h 6278176"/>
              <a:gd name="connsiteX70" fmla="*/ 1942324 w 2282409"/>
              <a:gd name="connsiteY70" fmla="*/ 5515543 h 6278176"/>
              <a:gd name="connsiteX71" fmla="*/ 1830837 w 2282409"/>
              <a:gd name="connsiteY71" fmla="*/ 5029335 h 6278176"/>
              <a:gd name="connsiteX72" fmla="*/ 1797717 w 2282409"/>
              <a:gd name="connsiteY72" fmla="*/ 4810261 h 6278176"/>
              <a:gd name="connsiteX73" fmla="*/ 1719785 w 2282409"/>
              <a:gd name="connsiteY73" fmla="*/ 4491605 h 6278176"/>
              <a:gd name="connsiteX74" fmla="*/ 1632545 w 2282409"/>
              <a:gd name="connsiteY74" fmla="*/ 4318857 h 6278176"/>
              <a:gd name="connsiteX75" fmla="*/ 1607217 w 2282409"/>
              <a:gd name="connsiteY75" fmla="*/ 4137666 h 6278176"/>
              <a:gd name="connsiteX76" fmla="*/ 1612845 w 2282409"/>
              <a:gd name="connsiteY76" fmla="*/ 3883305 h 6278176"/>
              <a:gd name="connsiteX77" fmla="*/ 1525605 w 2282409"/>
              <a:gd name="connsiteY77" fmla="*/ 3304661 h 6278176"/>
              <a:gd name="connsiteX78" fmla="*/ 1550500 w 2282409"/>
              <a:gd name="connsiteY78" fmla="*/ 3305094 h 6278176"/>
              <a:gd name="connsiteX79" fmla="*/ 1560673 w 2282409"/>
              <a:gd name="connsiteY79" fmla="*/ 3324576 h 6278176"/>
              <a:gd name="connsiteX80" fmla="*/ 1683417 w 2282409"/>
              <a:gd name="connsiteY80" fmla="*/ 3295786 h 6278176"/>
              <a:gd name="connsiteX81" fmla="*/ 1961807 w 2282409"/>
              <a:gd name="connsiteY81" fmla="*/ 3204649 h 6278176"/>
              <a:gd name="connsiteX82" fmla="*/ 1845559 w 2282409"/>
              <a:gd name="connsiteY82" fmla="*/ 2728183 h 6278176"/>
              <a:gd name="connsiteX83" fmla="*/ 2011596 w 2282409"/>
              <a:gd name="connsiteY83" fmla="*/ 2342852 h 6278176"/>
              <a:gd name="connsiteX84" fmla="*/ 2076972 w 2282409"/>
              <a:gd name="connsiteY84" fmla="*/ 2133519 h 6278176"/>
              <a:gd name="connsiteX85" fmla="*/ 2036924 w 2282409"/>
              <a:gd name="connsiteY85" fmla="*/ 1942370 h 6278176"/>
              <a:gd name="connsiteX86" fmla="*/ 1823044 w 2282409"/>
              <a:gd name="connsiteY86" fmla="*/ 1516992 h 6278176"/>
              <a:gd name="connsiteX87" fmla="*/ 1729743 w 2282409"/>
              <a:gd name="connsiteY87" fmla="*/ 1286226 h 6278176"/>
              <a:gd name="connsiteX88" fmla="*/ 1712641 w 2282409"/>
              <a:gd name="connsiteY88" fmla="*/ 1238168 h 6278176"/>
              <a:gd name="connsiteX89" fmla="*/ 1647265 w 2282409"/>
              <a:gd name="connsiteY89" fmla="*/ 1144650 h 6278176"/>
              <a:gd name="connsiteX90" fmla="*/ 1609815 w 2282409"/>
              <a:gd name="connsiteY90" fmla="*/ 1068234 h 6278176"/>
              <a:gd name="connsiteX91" fmla="*/ 1312159 w 2282409"/>
              <a:gd name="connsiteY91" fmla="*/ 1021692 h 6278176"/>
              <a:gd name="connsiteX92" fmla="*/ 1067323 w 2282409"/>
              <a:gd name="connsiteY92" fmla="*/ 982943 h 6278176"/>
              <a:gd name="connsiteX93" fmla="*/ 1008224 w 2282409"/>
              <a:gd name="connsiteY93" fmla="*/ 892455 h 6278176"/>
              <a:gd name="connsiteX94" fmla="*/ 1014503 w 2282409"/>
              <a:gd name="connsiteY94" fmla="*/ 675977 h 6278176"/>
              <a:gd name="connsiteX95" fmla="*/ 1067323 w 2282409"/>
              <a:gd name="connsiteY95" fmla="*/ 649999 h 6278176"/>
              <a:gd name="connsiteX96" fmla="*/ 1090269 w 2282409"/>
              <a:gd name="connsiteY96" fmla="*/ 527258 h 6278176"/>
              <a:gd name="connsiteX97" fmla="*/ 1057409 w 2282409"/>
              <a:gd name="connsiteY97" fmla="*/ 465029 h 6278176"/>
              <a:gd name="connsiteX98" fmla="*/ 1064619 w 2282409"/>
              <a:gd name="connsiteY98" fmla="*/ 302859 h 6278176"/>
              <a:gd name="connsiteX99" fmla="*/ 1038625 w 2282409"/>
              <a:gd name="connsiteY99" fmla="*/ 173138 h 6278176"/>
              <a:gd name="connsiteX100" fmla="*/ 947282 w 2282409"/>
              <a:gd name="connsiteY100" fmla="*/ 81481 h 6278176"/>
              <a:gd name="connsiteX101" fmla="*/ 883694 w 2282409"/>
              <a:gd name="connsiteY101" fmla="*/ 33406 h 6278176"/>
              <a:gd name="connsiteX102" fmla="*/ 853853 w 2282409"/>
              <a:gd name="connsiteY102" fmla="*/ 3922 h 6278176"/>
              <a:gd name="connsiteX103" fmla="*/ 737333 w 2282409"/>
              <a:gd name="connsiteY103" fmla="*/ 20972 h 6278176"/>
              <a:gd name="connsiteX0" fmla="*/ 745063 w 2290139"/>
              <a:gd name="connsiteY0" fmla="*/ 20972 h 6278176"/>
              <a:gd name="connsiteX1" fmla="*/ 691422 w 2290139"/>
              <a:gd name="connsiteY1" fmla="*/ 13 h 6278176"/>
              <a:gd name="connsiteX2" fmla="*/ 626412 w 2290139"/>
              <a:gd name="connsiteY2" fmla="*/ 25591 h 6278176"/>
              <a:gd name="connsiteX3" fmla="*/ 620017 w 2290139"/>
              <a:gd name="connsiteY3" fmla="*/ 65023 h 6278176"/>
              <a:gd name="connsiteX4" fmla="*/ 497813 w 2290139"/>
              <a:gd name="connsiteY4" fmla="*/ 137848 h 6278176"/>
              <a:gd name="connsiteX5" fmla="*/ 459802 w 2290139"/>
              <a:gd name="connsiteY5" fmla="*/ 258631 h 6278176"/>
              <a:gd name="connsiteX6" fmla="*/ 512734 w 2290139"/>
              <a:gd name="connsiteY6" fmla="*/ 490605 h 6278176"/>
              <a:gd name="connsiteX7" fmla="*/ 456249 w 2290139"/>
              <a:gd name="connsiteY7" fmla="*/ 645493 h 6278176"/>
              <a:gd name="connsiteX8" fmla="*/ 536890 w 2290139"/>
              <a:gd name="connsiteY8" fmla="*/ 735725 h 6278176"/>
              <a:gd name="connsiteX9" fmla="*/ 578454 w 2290139"/>
              <a:gd name="connsiteY9" fmla="*/ 818852 h 6278176"/>
              <a:gd name="connsiteX10" fmla="*/ 606163 w 2290139"/>
              <a:gd name="connsiteY10" fmla="*/ 860416 h 6278176"/>
              <a:gd name="connsiteX11" fmla="*/ 592308 w 2290139"/>
              <a:gd name="connsiteY11" fmla="*/ 1040525 h 6278176"/>
              <a:gd name="connsiteX12" fmla="*/ 578454 w 2290139"/>
              <a:gd name="connsiteY12" fmla="*/ 1109798 h 6278176"/>
              <a:gd name="connsiteX13" fmla="*/ 495326 w 2290139"/>
              <a:gd name="connsiteY13" fmla="*/ 1137507 h 6278176"/>
              <a:gd name="connsiteX14" fmla="*/ 398345 w 2290139"/>
              <a:gd name="connsiteY14" fmla="*/ 1165216 h 6278176"/>
              <a:gd name="connsiteX15" fmla="*/ 356781 w 2290139"/>
              <a:gd name="connsiteY15" fmla="*/ 1179070 h 6278176"/>
              <a:gd name="connsiteX16" fmla="*/ 301363 w 2290139"/>
              <a:gd name="connsiteY16" fmla="*/ 1192925 h 6278176"/>
              <a:gd name="connsiteX17" fmla="*/ 218235 w 2290139"/>
              <a:gd name="connsiteY17" fmla="*/ 1220634 h 6278176"/>
              <a:gd name="connsiteX18" fmla="*/ 176672 w 2290139"/>
              <a:gd name="connsiteY18" fmla="*/ 1262198 h 6278176"/>
              <a:gd name="connsiteX19" fmla="*/ 135108 w 2290139"/>
              <a:gd name="connsiteY19" fmla="*/ 1289907 h 6278176"/>
              <a:gd name="connsiteX20" fmla="*/ 65835 w 2290139"/>
              <a:gd name="connsiteY20" fmla="*/ 1414598 h 6278176"/>
              <a:gd name="connsiteX21" fmla="*/ 32931 w 2290139"/>
              <a:gd name="connsiteY21" fmla="*/ 2293495 h 6278176"/>
              <a:gd name="connsiteX22" fmla="*/ 40075 w 2290139"/>
              <a:gd name="connsiteY22" fmla="*/ 2854606 h 6278176"/>
              <a:gd name="connsiteX23" fmla="*/ 13448 w 2290139"/>
              <a:gd name="connsiteY23" fmla="*/ 2936866 h 6278176"/>
              <a:gd name="connsiteX24" fmla="*/ 105451 w 2290139"/>
              <a:gd name="connsiteY24" fmla="*/ 3174558 h 6278176"/>
              <a:gd name="connsiteX25" fmla="*/ 178836 w 2290139"/>
              <a:gd name="connsiteY25" fmla="*/ 3238202 h 6278176"/>
              <a:gd name="connsiteX26" fmla="*/ 137488 w 2290139"/>
              <a:gd name="connsiteY26" fmla="*/ 3464205 h 6278176"/>
              <a:gd name="connsiteX27" fmla="*/ 177538 w 2290139"/>
              <a:gd name="connsiteY27" fmla="*/ 3485852 h 6278176"/>
              <a:gd name="connsiteX28" fmla="*/ 232089 w 2290139"/>
              <a:gd name="connsiteY28" fmla="*/ 3469399 h 6278176"/>
              <a:gd name="connsiteX29" fmla="*/ 288374 w 2290139"/>
              <a:gd name="connsiteY29" fmla="*/ 4025098 h 6278176"/>
              <a:gd name="connsiteX30" fmla="*/ 315433 w 2290139"/>
              <a:gd name="connsiteY30" fmla="*/ 4121862 h 6278176"/>
              <a:gd name="connsiteX31" fmla="*/ 348122 w 2290139"/>
              <a:gd name="connsiteY31" fmla="*/ 4380336 h 6278176"/>
              <a:gd name="connsiteX32" fmla="*/ 358295 w 2290139"/>
              <a:gd name="connsiteY32" fmla="*/ 4479049 h 6278176"/>
              <a:gd name="connsiteX33" fmla="*/ 372584 w 2290139"/>
              <a:gd name="connsiteY33" fmla="*/ 4594216 h 6278176"/>
              <a:gd name="connsiteX34" fmla="*/ 392716 w 2290139"/>
              <a:gd name="connsiteY34" fmla="*/ 5081723 h 6278176"/>
              <a:gd name="connsiteX35" fmla="*/ 408952 w 2290139"/>
              <a:gd name="connsiteY35" fmla="*/ 5469001 h 6278176"/>
              <a:gd name="connsiteX36" fmla="*/ 441856 w 2290139"/>
              <a:gd name="connsiteY36" fmla="*/ 5608846 h 6278176"/>
              <a:gd name="connsiteX37" fmla="*/ 534292 w 2290139"/>
              <a:gd name="connsiteY37" fmla="*/ 5804323 h 6278176"/>
              <a:gd name="connsiteX38" fmla="*/ 441857 w 2290139"/>
              <a:gd name="connsiteY38" fmla="*/ 5926417 h 6278176"/>
              <a:gd name="connsiteX39" fmla="*/ 360677 w 2290139"/>
              <a:gd name="connsiteY39" fmla="*/ 6048293 h 6278176"/>
              <a:gd name="connsiteX40" fmla="*/ 321712 w 2290139"/>
              <a:gd name="connsiteY40" fmla="*/ 6114320 h 6278176"/>
              <a:gd name="connsiteX41" fmla="*/ 310888 w 2290139"/>
              <a:gd name="connsiteY41" fmla="*/ 6141812 h 6278176"/>
              <a:gd name="connsiteX42" fmla="*/ 498789 w 2290139"/>
              <a:gd name="connsiteY42" fmla="*/ 6179262 h 6278176"/>
              <a:gd name="connsiteX43" fmla="*/ 505068 w 2290139"/>
              <a:gd name="connsiteY43" fmla="*/ 6195714 h 6278176"/>
              <a:gd name="connsiteX44" fmla="*/ 725658 w 2290139"/>
              <a:gd name="connsiteY44" fmla="*/ 6095487 h 6278176"/>
              <a:gd name="connsiteX45" fmla="*/ 739296 w 2290139"/>
              <a:gd name="connsiteY45" fmla="*/ 5996989 h 6278176"/>
              <a:gd name="connsiteX46" fmla="*/ 903819 w 2290139"/>
              <a:gd name="connsiteY46" fmla="*/ 5927283 h 6278176"/>
              <a:gd name="connsiteX47" fmla="*/ 874378 w 2290139"/>
              <a:gd name="connsiteY47" fmla="*/ 5748905 h 6278176"/>
              <a:gd name="connsiteX48" fmla="*/ 915726 w 2290139"/>
              <a:gd name="connsiteY48" fmla="*/ 5563168 h 6278176"/>
              <a:gd name="connsiteX49" fmla="*/ 819392 w 2290139"/>
              <a:gd name="connsiteY49" fmla="*/ 5349289 h 6278176"/>
              <a:gd name="connsiteX50" fmla="*/ 805539 w 2290139"/>
              <a:gd name="connsiteY50" fmla="*/ 4997079 h 6278176"/>
              <a:gd name="connsiteX51" fmla="*/ 808785 w 2290139"/>
              <a:gd name="connsiteY51" fmla="*/ 4725834 h 6278176"/>
              <a:gd name="connsiteX52" fmla="*/ 853597 w 2290139"/>
              <a:gd name="connsiteY52" fmla="*/ 3879192 h 6278176"/>
              <a:gd name="connsiteX53" fmla="*/ 912478 w 2290139"/>
              <a:gd name="connsiteY53" fmla="*/ 3551661 h 6278176"/>
              <a:gd name="connsiteX54" fmla="*/ 1039983 w 2290139"/>
              <a:gd name="connsiteY54" fmla="*/ 4007780 h 6278176"/>
              <a:gd name="connsiteX55" fmla="*/ 1296725 w 2290139"/>
              <a:gd name="connsiteY55" fmla="*/ 5009420 h 6278176"/>
              <a:gd name="connsiteX56" fmla="*/ 1457135 w 2290139"/>
              <a:gd name="connsiteY56" fmla="*/ 5499308 h 6278176"/>
              <a:gd name="connsiteX57" fmla="*/ 1622523 w 2290139"/>
              <a:gd name="connsiteY57" fmla="*/ 5830301 h 6278176"/>
              <a:gd name="connsiteX58" fmla="*/ 1624039 w 2290139"/>
              <a:gd name="connsiteY58" fmla="*/ 5909964 h 6278176"/>
              <a:gd name="connsiteX59" fmla="*/ 1613648 w 2290139"/>
              <a:gd name="connsiteY59" fmla="*/ 6042016 h 6278176"/>
              <a:gd name="connsiteX60" fmla="*/ 1731845 w 2290139"/>
              <a:gd name="connsiteY60" fmla="*/ 6103063 h 6278176"/>
              <a:gd name="connsiteX61" fmla="*/ 1780552 w 2290139"/>
              <a:gd name="connsiteY61" fmla="*/ 6097433 h 6278176"/>
              <a:gd name="connsiteX62" fmla="*/ 1814323 w 2290139"/>
              <a:gd name="connsiteY62" fmla="*/ 6130122 h 6278176"/>
              <a:gd name="connsiteX63" fmla="*/ 1843980 w 2290139"/>
              <a:gd name="connsiteY63" fmla="*/ 6214981 h 6278176"/>
              <a:gd name="connsiteX64" fmla="*/ 2033181 w 2290139"/>
              <a:gd name="connsiteY64" fmla="*/ 6277543 h 6278176"/>
              <a:gd name="connsiteX65" fmla="*/ 2290139 w 2290139"/>
              <a:gd name="connsiteY65" fmla="*/ 6238794 h 6278176"/>
              <a:gd name="connsiteX66" fmla="*/ 2190993 w 2290139"/>
              <a:gd name="connsiteY66" fmla="*/ 6110638 h 6278176"/>
              <a:gd name="connsiteX67" fmla="*/ 1988804 w 2290139"/>
              <a:gd name="connsiteY67" fmla="*/ 5863206 h 6278176"/>
              <a:gd name="connsiteX68" fmla="*/ 2003091 w 2290139"/>
              <a:gd name="connsiteY68" fmla="*/ 5840260 h 6278176"/>
              <a:gd name="connsiteX69" fmla="*/ 1942477 w 2290139"/>
              <a:gd name="connsiteY69" fmla="*/ 5609495 h 6278176"/>
              <a:gd name="connsiteX70" fmla="*/ 1950054 w 2290139"/>
              <a:gd name="connsiteY70" fmla="*/ 5515543 h 6278176"/>
              <a:gd name="connsiteX71" fmla="*/ 1838567 w 2290139"/>
              <a:gd name="connsiteY71" fmla="*/ 5029335 h 6278176"/>
              <a:gd name="connsiteX72" fmla="*/ 1805447 w 2290139"/>
              <a:gd name="connsiteY72" fmla="*/ 4810261 h 6278176"/>
              <a:gd name="connsiteX73" fmla="*/ 1727515 w 2290139"/>
              <a:gd name="connsiteY73" fmla="*/ 4491605 h 6278176"/>
              <a:gd name="connsiteX74" fmla="*/ 1640275 w 2290139"/>
              <a:gd name="connsiteY74" fmla="*/ 4318857 h 6278176"/>
              <a:gd name="connsiteX75" fmla="*/ 1614947 w 2290139"/>
              <a:gd name="connsiteY75" fmla="*/ 4137666 h 6278176"/>
              <a:gd name="connsiteX76" fmla="*/ 1620575 w 2290139"/>
              <a:gd name="connsiteY76" fmla="*/ 3883305 h 6278176"/>
              <a:gd name="connsiteX77" fmla="*/ 1533335 w 2290139"/>
              <a:gd name="connsiteY77" fmla="*/ 3304661 h 6278176"/>
              <a:gd name="connsiteX78" fmla="*/ 1558230 w 2290139"/>
              <a:gd name="connsiteY78" fmla="*/ 3305094 h 6278176"/>
              <a:gd name="connsiteX79" fmla="*/ 1568403 w 2290139"/>
              <a:gd name="connsiteY79" fmla="*/ 3324576 h 6278176"/>
              <a:gd name="connsiteX80" fmla="*/ 1691147 w 2290139"/>
              <a:gd name="connsiteY80" fmla="*/ 3295786 h 6278176"/>
              <a:gd name="connsiteX81" fmla="*/ 1969537 w 2290139"/>
              <a:gd name="connsiteY81" fmla="*/ 3204649 h 6278176"/>
              <a:gd name="connsiteX82" fmla="*/ 1853289 w 2290139"/>
              <a:gd name="connsiteY82" fmla="*/ 2728183 h 6278176"/>
              <a:gd name="connsiteX83" fmla="*/ 2019326 w 2290139"/>
              <a:gd name="connsiteY83" fmla="*/ 2342852 h 6278176"/>
              <a:gd name="connsiteX84" fmla="*/ 2084702 w 2290139"/>
              <a:gd name="connsiteY84" fmla="*/ 2133519 h 6278176"/>
              <a:gd name="connsiteX85" fmla="*/ 2044654 w 2290139"/>
              <a:gd name="connsiteY85" fmla="*/ 1942370 h 6278176"/>
              <a:gd name="connsiteX86" fmla="*/ 1830774 w 2290139"/>
              <a:gd name="connsiteY86" fmla="*/ 1516992 h 6278176"/>
              <a:gd name="connsiteX87" fmla="*/ 1737473 w 2290139"/>
              <a:gd name="connsiteY87" fmla="*/ 1286226 h 6278176"/>
              <a:gd name="connsiteX88" fmla="*/ 1720371 w 2290139"/>
              <a:gd name="connsiteY88" fmla="*/ 1238168 h 6278176"/>
              <a:gd name="connsiteX89" fmla="*/ 1654995 w 2290139"/>
              <a:gd name="connsiteY89" fmla="*/ 1144650 h 6278176"/>
              <a:gd name="connsiteX90" fmla="*/ 1617545 w 2290139"/>
              <a:gd name="connsiteY90" fmla="*/ 1068234 h 6278176"/>
              <a:gd name="connsiteX91" fmla="*/ 1319889 w 2290139"/>
              <a:gd name="connsiteY91" fmla="*/ 1021692 h 6278176"/>
              <a:gd name="connsiteX92" fmla="*/ 1075053 w 2290139"/>
              <a:gd name="connsiteY92" fmla="*/ 982943 h 6278176"/>
              <a:gd name="connsiteX93" fmla="*/ 1015954 w 2290139"/>
              <a:gd name="connsiteY93" fmla="*/ 892455 h 6278176"/>
              <a:gd name="connsiteX94" fmla="*/ 1022233 w 2290139"/>
              <a:gd name="connsiteY94" fmla="*/ 675977 h 6278176"/>
              <a:gd name="connsiteX95" fmla="*/ 1075053 w 2290139"/>
              <a:gd name="connsiteY95" fmla="*/ 649999 h 6278176"/>
              <a:gd name="connsiteX96" fmla="*/ 1097999 w 2290139"/>
              <a:gd name="connsiteY96" fmla="*/ 527258 h 6278176"/>
              <a:gd name="connsiteX97" fmla="*/ 1065139 w 2290139"/>
              <a:gd name="connsiteY97" fmla="*/ 465029 h 6278176"/>
              <a:gd name="connsiteX98" fmla="*/ 1072349 w 2290139"/>
              <a:gd name="connsiteY98" fmla="*/ 302859 h 6278176"/>
              <a:gd name="connsiteX99" fmla="*/ 1046355 w 2290139"/>
              <a:gd name="connsiteY99" fmla="*/ 173138 h 6278176"/>
              <a:gd name="connsiteX100" fmla="*/ 955012 w 2290139"/>
              <a:gd name="connsiteY100" fmla="*/ 81481 h 6278176"/>
              <a:gd name="connsiteX101" fmla="*/ 891424 w 2290139"/>
              <a:gd name="connsiteY101" fmla="*/ 33406 h 6278176"/>
              <a:gd name="connsiteX102" fmla="*/ 861583 w 2290139"/>
              <a:gd name="connsiteY102" fmla="*/ 3922 h 6278176"/>
              <a:gd name="connsiteX103" fmla="*/ 745063 w 2290139"/>
              <a:gd name="connsiteY103" fmla="*/ 20972 h 6278176"/>
              <a:gd name="connsiteX0" fmla="*/ 745063 w 2290139"/>
              <a:gd name="connsiteY0" fmla="*/ 20972 h 6278176"/>
              <a:gd name="connsiteX1" fmla="*/ 691422 w 2290139"/>
              <a:gd name="connsiteY1" fmla="*/ 13 h 6278176"/>
              <a:gd name="connsiteX2" fmla="*/ 626412 w 2290139"/>
              <a:gd name="connsiteY2" fmla="*/ 25591 h 6278176"/>
              <a:gd name="connsiteX3" fmla="*/ 620017 w 2290139"/>
              <a:gd name="connsiteY3" fmla="*/ 65023 h 6278176"/>
              <a:gd name="connsiteX4" fmla="*/ 497813 w 2290139"/>
              <a:gd name="connsiteY4" fmla="*/ 137848 h 6278176"/>
              <a:gd name="connsiteX5" fmla="*/ 459802 w 2290139"/>
              <a:gd name="connsiteY5" fmla="*/ 258631 h 6278176"/>
              <a:gd name="connsiteX6" fmla="*/ 512734 w 2290139"/>
              <a:gd name="connsiteY6" fmla="*/ 490605 h 6278176"/>
              <a:gd name="connsiteX7" fmla="*/ 456249 w 2290139"/>
              <a:gd name="connsiteY7" fmla="*/ 645493 h 6278176"/>
              <a:gd name="connsiteX8" fmla="*/ 536890 w 2290139"/>
              <a:gd name="connsiteY8" fmla="*/ 735725 h 6278176"/>
              <a:gd name="connsiteX9" fmla="*/ 578454 w 2290139"/>
              <a:gd name="connsiteY9" fmla="*/ 818852 h 6278176"/>
              <a:gd name="connsiteX10" fmla="*/ 606163 w 2290139"/>
              <a:gd name="connsiteY10" fmla="*/ 860416 h 6278176"/>
              <a:gd name="connsiteX11" fmla="*/ 592308 w 2290139"/>
              <a:gd name="connsiteY11" fmla="*/ 1040525 h 6278176"/>
              <a:gd name="connsiteX12" fmla="*/ 578454 w 2290139"/>
              <a:gd name="connsiteY12" fmla="*/ 1109798 h 6278176"/>
              <a:gd name="connsiteX13" fmla="*/ 495326 w 2290139"/>
              <a:gd name="connsiteY13" fmla="*/ 1137507 h 6278176"/>
              <a:gd name="connsiteX14" fmla="*/ 398345 w 2290139"/>
              <a:gd name="connsiteY14" fmla="*/ 1165216 h 6278176"/>
              <a:gd name="connsiteX15" fmla="*/ 356781 w 2290139"/>
              <a:gd name="connsiteY15" fmla="*/ 1179070 h 6278176"/>
              <a:gd name="connsiteX16" fmla="*/ 301363 w 2290139"/>
              <a:gd name="connsiteY16" fmla="*/ 1192925 h 6278176"/>
              <a:gd name="connsiteX17" fmla="*/ 218235 w 2290139"/>
              <a:gd name="connsiteY17" fmla="*/ 1220634 h 6278176"/>
              <a:gd name="connsiteX18" fmla="*/ 176672 w 2290139"/>
              <a:gd name="connsiteY18" fmla="*/ 1262198 h 6278176"/>
              <a:gd name="connsiteX19" fmla="*/ 135108 w 2290139"/>
              <a:gd name="connsiteY19" fmla="*/ 1289907 h 6278176"/>
              <a:gd name="connsiteX20" fmla="*/ 65835 w 2290139"/>
              <a:gd name="connsiteY20" fmla="*/ 1414598 h 6278176"/>
              <a:gd name="connsiteX21" fmla="*/ 32931 w 2290139"/>
              <a:gd name="connsiteY21" fmla="*/ 2293495 h 6278176"/>
              <a:gd name="connsiteX22" fmla="*/ 40075 w 2290139"/>
              <a:gd name="connsiteY22" fmla="*/ 2854606 h 6278176"/>
              <a:gd name="connsiteX23" fmla="*/ 13448 w 2290139"/>
              <a:gd name="connsiteY23" fmla="*/ 2936866 h 6278176"/>
              <a:gd name="connsiteX24" fmla="*/ 105451 w 2290139"/>
              <a:gd name="connsiteY24" fmla="*/ 3174558 h 6278176"/>
              <a:gd name="connsiteX25" fmla="*/ 178836 w 2290139"/>
              <a:gd name="connsiteY25" fmla="*/ 3238202 h 6278176"/>
              <a:gd name="connsiteX26" fmla="*/ 137488 w 2290139"/>
              <a:gd name="connsiteY26" fmla="*/ 3464205 h 6278176"/>
              <a:gd name="connsiteX27" fmla="*/ 177538 w 2290139"/>
              <a:gd name="connsiteY27" fmla="*/ 3485852 h 6278176"/>
              <a:gd name="connsiteX28" fmla="*/ 232089 w 2290139"/>
              <a:gd name="connsiteY28" fmla="*/ 3469399 h 6278176"/>
              <a:gd name="connsiteX29" fmla="*/ 288374 w 2290139"/>
              <a:gd name="connsiteY29" fmla="*/ 4025098 h 6278176"/>
              <a:gd name="connsiteX30" fmla="*/ 315433 w 2290139"/>
              <a:gd name="connsiteY30" fmla="*/ 4121862 h 6278176"/>
              <a:gd name="connsiteX31" fmla="*/ 348122 w 2290139"/>
              <a:gd name="connsiteY31" fmla="*/ 4380336 h 6278176"/>
              <a:gd name="connsiteX32" fmla="*/ 358295 w 2290139"/>
              <a:gd name="connsiteY32" fmla="*/ 4479049 h 6278176"/>
              <a:gd name="connsiteX33" fmla="*/ 372584 w 2290139"/>
              <a:gd name="connsiteY33" fmla="*/ 4594216 h 6278176"/>
              <a:gd name="connsiteX34" fmla="*/ 392716 w 2290139"/>
              <a:gd name="connsiteY34" fmla="*/ 5081723 h 6278176"/>
              <a:gd name="connsiteX35" fmla="*/ 408952 w 2290139"/>
              <a:gd name="connsiteY35" fmla="*/ 5469001 h 6278176"/>
              <a:gd name="connsiteX36" fmla="*/ 441856 w 2290139"/>
              <a:gd name="connsiteY36" fmla="*/ 5608846 h 6278176"/>
              <a:gd name="connsiteX37" fmla="*/ 534292 w 2290139"/>
              <a:gd name="connsiteY37" fmla="*/ 5804323 h 6278176"/>
              <a:gd name="connsiteX38" fmla="*/ 441857 w 2290139"/>
              <a:gd name="connsiteY38" fmla="*/ 5926417 h 6278176"/>
              <a:gd name="connsiteX39" fmla="*/ 360677 w 2290139"/>
              <a:gd name="connsiteY39" fmla="*/ 6048293 h 6278176"/>
              <a:gd name="connsiteX40" fmla="*/ 321712 w 2290139"/>
              <a:gd name="connsiteY40" fmla="*/ 6114320 h 6278176"/>
              <a:gd name="connsiteX41" fmla="*/ 310888 w 2290139"/>
              <a:gd name="connsiteY41" fmla="*/ 6141812 h 6278176"/>
              <a:gd name="connsiteX42" fmla="*/ 498789 w 2290139"/>
              <a:gd name="connsiteY42" fmla="*/ 6179262 h 6278176"/>
              <a:gd name="connsiteX43" fmla="*/ 505068 w 2290139"/>
              <a:gd name="connsiteY43" fmla="*/ 6195714 h 6278176"/>
              <a:gd name="connsiteX44" fmla="*/ 725658 w 2290139"/>
              <a:gd name="connsiteY44" fmla="*/ 6095487 h 6278176"/>
              <a:gd name="connsiteX45" fmla="*/ 739296 w 2290139"/>
              <a:gd name="connsiteY45" fmla="*/ 5996989 h 6278176"/>
              <a:gd name="connsiteX46" fmla="*/ 903819 w 2290139"/>
              <a:gd name="connsiteY46" fmla="*/ 5927283 h 6278176"/>
              <a:gd name="connsiteX47" fmla="*/ 874378 w 2290139"/>
              <a:gd name="connsiteY47" fmla="*/ 5748905 h 6278176"/>
              <a:gd name="connsiteX48" fmla="*/ 915726 w 2290139"/>
              <a:gd name="connsiteY48" fmla="*/ 5563168 h 6278176"/>
              <a:gd name="connsiteX49" fmla="*/ 819392 w 2290139"/>
              <a:gd name="connsiteY49" fmla="*/ 5349289 h 6278176"/>
              <a:gd name="connsiteX50" fmla="*/ 805539 w 2290139"/>
              <a:gd name="connsiteY50" fmla="*/ 4997079 h 6278176"/>
              <a:gd name="connsiteX51" fmla="*/ 808785 w 2290139"/>
              <a:gd name="connsiteY51" fmla="*/ 4725834 h 6278176"/>
              <a:gd name="connsiteX52" fmla="*/ 853597 w 2290139"/>
              <a:gd name="connsiteY52" fmla="*/ 3879192 h 6278176"/>
              <a:gd name="connsiteX53" fmla="*/ 912478 w 2290139"/>
              <a:gd name="connsiteY53" fmla="*/ 3551661 h 6278176"/>
              <a:gd name="connsiteX54" fmla="*/ 1039983 w 2290139"/>
              <a:gd name="connsiteY54" fmla="*/ 4007780 h 6278176"/>
              <a:gd name="connsiteX55" fmla="*/ 1296725 w 2290139"/>
              <a:gd name="connsiteY55" fmla="*/ 5009420 h 6278176"/>
              <a:gd name="connsiteX56" fmla="*/ 1457135 w 2290139"/>
              <a:gd name="connsiteY56" fmla="*/ 5499308 h 6278176"/>
              <a:gd name="connsiteX57" fmla="*/ 1622523 w 2290139"/>
              <a:gd name="connsiteY57" fmla="*/ 5830301 h 6278176"/>
              <a:gd name="connsiteX58" fmla="*/ 1624039 w 2290139"/>
              <a:gd name="connsiteY58" fmla="*/ 5909964 h 6278176"/>
              <a:gd name="connsiteX59" fmla="*/ 1613648 w 2290139"/>
              <a:gd name="connsiteY59" fmla="*/ 6042016 h 6278176"/>
              <a:gd name="connsiteX60" fmla="*/ 1731845 w 2290139"/>
              <a:gd name="connsiteY60" fmla="*/ 6103063 h 6278176"/>
              <a:gd name="connsiteX61" fmla="*/ 1780552 w 2290139"/>
              <a:gd name="connsiteY61" fmla="*/ 6097433 h 6278176"/>
              <a:gd name="connsiteX62" fmla="*/ 1814323 w 2290139"/>
              <a:gd name="connsiteY62" fmla="*/ 6130122 h 6278176"/>
              <a:gd name="connsiteX63" fmla="*/ 1843980 w 2290139"/>
              <a:gd name="connsiteY63" fmla="*/ 6214981 h 6278176"/>
              <a:gd name="connsiteX64" fmla="*/ 2033181 w 2290139"/>
              <a:gd name="connsiteY64" fmla="*/ 6277543 h 6278176"/>
              <a:gd name="connsiteX65" fmla="*/ 2290139 w 2290139"/>
              <a:gd name="connsiteY65" fmla="*/ 6238794 h 6278176"/>
              <a:gd name="connsiteX66" fmla="*/ 2190993 w 2290139"/>
              <a:gd name="connsiteY66" fmla="*/ 6110638 h 6278176"/>
              <a:gd name="connsiteX67" fmla="*/ 1988804 w 2290139"/>
              <a:gd name="connsiteY67" fmla="*/ 5863206 h 6278176"/>
              <a:gd name="connsiteX68" fmla="*/ 2003091 w 2290139"/>
              <a:gd name="connsiteY68" fmla="*/ 5840260 h 6278176"/>
              <a:gd name="connsiteX69" fmla="*/ 1942477 w 2290139"/>
              <a:gd name="connsiteY69" fmla="*/ 5609495 h 6278176"/>
              <a:gd name="connsiteX70" fmla="*/ 1950054 w 2290139"/>
              <a:gd name="connsiteY70" fmla="*/ 5515543 h 6278176"/>
              <a:gd name="connsiteX71" fmla="*/ 1838567 w 2290139"/>
              <a:gd name="connsiteY71" fmla="*/ 5029335 h 6278176"/>
              <a:gd name="connsiteX72" fmla="*/ 1805447 w 2290139"/>
              <a:gd name="connsiteY72" fmla="*/ 4810261 h 6278176"/>
              <a:gd name="connsiteX73" fmla="*/ 1727515 w 2290139"/>
              <a:gd name="connsiteY73" fmla="*/ 4491605 h 6278176"/>
              <a:gd name="connsiteX74" fmla="*/ 1640275 w 2290139"/>
              <a:gd name="connsiteY74" fmla="*/ 4318857 h 6278176"/>
              <a:gd name="connsiteX75" fmla="*/ 1614947 w 2290139"/>
              <a:gd name="connsiteY75" fmla="*/ 4137666 h 6278176"/>
              <a:gd name="connsiteX76" fmla="*/ 1620575 w 2290139"/>
              <a:gd name="connsiteY76" fmla="*/ 3883305 h 6278176"/>
              <a:gd name="connsiteX77" fmla="*/ 1533335 w 2290139"/>
              <a:gd name="connsiteY77" fmla="*/ 3304661 h 6278176"/>
              <a:gd name="connsiteX78" fmla="*/ 1558230 w 2290139"/>
              <a:gd name="connsiteY78" fmla="*/ 3305094 h 6278176"/>
              <a:gd name="connsiteX79" fmla="*/ 1568403 w 2290139"/>
              <a:gd name="connsiteY79" fmla="*/ 3324576 h 6278176"/>
              <a:gd name="connsiteX80" fmla="*/ 1691147 w 2290139"/>
              <a:gd name="connsiteY80" fmla="*/ 3295786 h 6278176"/>
              <a:gd name="connsiteX81" fmla="*/ 1969537 w 2290139"/>
              <a:gd name="connsiteY81" fmla="*/ 3204649 h 6278176"/>
              <a:gd name="connsiteX82" fmla="*/ 1853289 w 2290139"/>
              <a:gd name="connsiteY82" fmla="*/ 2728183 h 6278176"/>
              <a:gd name="connsiteX83" fmla="*/ 2019326 w 2290139"/>
              <a:gd name="connsiteY83" fmla="*/ 2342852 h 6278176"/>
              <a:gd name="connsiteX84" fmla="*/ 2084702 w 2290139"/>
              <a:gd name="connsiteY84" fmla="*/ 2133519 h 6278176"/>
              <a:gd name="connsiteX85" fmla="*/ 2044654 w 2290139"/>
              <a:gd name="connsiteY85" fmla="*/ 1942370 h 6278176"/>
              <a:gd name="connsiteX86" fmla="*/ 1830774 w 2290139"/>
              <a:gd name="connsiteY86" fmla="*/ 1516992 h 6278176"/>
              <a:gd name="connsiteX87" fmla="*/ 1737473 w 2290139"/>
              <a:gd name="connsiteY87" fmla="*/ 1286226 h 6278176"/>
              <a:gd name="connsiteX88" fmla="*/ 1720371 w 2290139"/>
              <a:gd name="connsiteY88" fmla="*/ 1238168 h 6278176"/>
              <a:gd name="connsiteX89" fmla="*/ 1654995 w 2290139"/>
              <a:gd name="connsiteY89" fmla="*/ 1144650 h 6278176"/>
              <a:gd name="connsiteX90" fmla="*/ 1617545 w 2290139"/>
              <a:gd name="connsiteY90" fmla="*/ 1068234 h 6278176"/>
              <a:gd name="connsiteX91" fmla="*/ 1319889 w 2290139"/>
              <a:gd name="connsiteY91" fmla="*/ 1021692 h 6278176"/>
              <a:gd name="connsiteX92" fmla="*/ 1075053 w 2290139"/>
              <a:gd name="connsiteY92" fmla="*/ 982943 h 6278176"/>
              <a:gd name="connsiteX93" fmla="*/ 1015954 w 2290139"/>
              <a:gd name="connsiteY93" fmla="*/ 892455 h 6278176"/>
              <a:gd name="connsiteX94" fmla="*/ 1022233 w 2290139"/>
              <a:gd name="connsiteY94" fmla="*/ 675977 h 6278176"/>
              <a:gd name="connsiteX95" fmla="*/ 1075053 w 2290139"/>
              <a:gd name="connsiteY95" fmla="*/ 649999 h 6278176"/>
              <a:gd name="connsiteX96" fmla="*/ 1097999 w 2290139"/>
              <a:gd name="connsiteY96" fmla="*/ 527258 h 6278176"/>
              <a:gd name="connsiteX97" fmla="*/ 1065139 w 2290139"/>
              <a:gd name="connsiteY97" fmla="*/ 465029 h 6278176"/>
              <a:gd name="connsiteX98" fmla="*/ 1072349 w 2290139"/>
              <a:gd name="connsiteY98" fmla="*/ 302859 h 6278176"/>
              <a:gd name="connsiteX99" fmla="*/ 1046355 w 2290139"/>
              <a:gd name="connsiteY99" fmla="*/ 173138 h 6278176"/>
              <a:gd name="connsiteX100" fmla="*/ 955012 w 2290139"/>
              <a:gd name="connsiteY100" fmla="*/ 81481 h 6278176"/>
              <a:gd name="connsiteX101" fmla="*/ 891424 w 2290139"/>
              <a:gd name="connsiteY101" fmla="*/ 33406 h 6278176"/>
              <a:gd name="connsiteX102" fmla="*/ 861583 w 2290139"/>
              <a:gd name="connsiteY102" fmla="*/ 3922 h 6278176"/>
              <a:gd name="connsiteX103" fmla="*/ 745063 w 2290139"/>
              <a:gd name="connsiteY103" fmla="*/ 20972 h 6278176"/>
              <a:gd name="connsiteX0" fmla="*/ 745063 w 2290139"/>
              <a:gd name="connsiteY0" fmla="*/ 20972 h 6278176"/>
              <a:gd name="connsiteX1" fmla="*/ 691422 w 2290139"/>
              <a:gd name="connsiteY1" fmla="*/ 13 h 6278176"/>
              <a:gd name="connsiteX2" fmla="*/ 626412 w 2290139"/>
              <a:gd name="connsiteY2" fmla="*/ 25591 h 6278176"/>
              <a:gd name="connsiteX3" fmla="*/ 620017 w 2290139"/>
              <a:gd name="connsiteY3" fmla="*/ 65023 h 6278176"/>
              <a:gd name="connsiteX4" fmla="*/ 497813 w 2290139"/>
              <a:gd name="connsiteY4" fmla="*/ 137848 h 6278176"/>
              <a:gd name="connsiteX5" fmla="*/ 459802 w 2290139"/>
              <a:gd name="connsiteY5" fmla="*/ 258631 h 6278176"/>
              <a:gd name="connsiteX6" fmla="*/ 512734 w 2290139"/>
              <a:gd name="connsiteY6" fmla="*/ 490605 h 6278176"/>
              <a:gd name="connsiteX7" fmla="*/ 456249 w 2290139"/>
              <a:gd name="connsiteY7" fmla="*/ 645493 h 6278176"/>
              <a:gd name="connsiteX8" fmla="*/ 536890 w 2290139"/>
              <a:gd name="connsiteY8" fmla="*/ 735725 h 6278176"/>
              <a:gd name="connsiteX9" fmla="*/ 578454 w 2290139"/>
              <a:gd name="connsiteY9" fmla="*/ 818852 h 6278176"/>
              <a:gd name="connsiteX10" fmla="*/ 606163 w 2290139"/>
              <a:gd name="connsiteY10" fmla="*/ 860416 h 6278176"/>
              <a:gd name="connsiteX11" fmla="*/ 592308 w 2290139"/>
              <a:gd name="connsiteY11" fmla="*/ 1040525 h 6278176"/>
              <a:gd name="connsiteX12" fmla="*/ 578454 w 2290139"/>
              <a:gd name="connsiteY12" fmla="*/ 1109798 h 6278176"/>
              <a:gd name="connsiteX13" fmla="*/ 495326 w 2290139"/>
              <a:gd name="connsiteY13" fmla="*/ 1137507 h 6278176"/>
              <a:gd name="connsiteX14" fmla="*/ 398345 w 2290139"/>
              <a:gd name="connsiteY14" fmla="*/ 1165216 h 6278176"/>
              <a:gd name="connsiteX15" fmla="*/ 356781 w 2290139"/>
              <a:gd name="connsiteY15" fmla="*/ 1179070 h 6278176"/>
              <a:gd name="connsiteX16" fmla="*/ 301363 w 2290139"/>
              <a:gd name="connsiteY16" fmla="*/ 1192925 h 6278176"/>
              <a:gd name="connsiteX17" fmla="*/ 218235 w 2290139"/>
              <a:gd name="connsiteY17" fmla="*/ 1220634 h 6278176"/>
              <a:gd name="connsiteX18" fmla="*/ 176672 w 2290139"/>
              <a:gd name="connsiteY18" fmla="*/ 1262198 h 6278176"/>
              <a:gd name="connsiteX19" fmla="*/ 135108 w 2290139"/>
              <a:gd name="connsiteY19" fmla="*/ 1289907 h 6278176"/>
              <a:gd name="connsiteX20" fmla="*/ 65835 w 2290139"/>
              <a:gd name="connsiteY20" fmla="*/ 1414598 h 6278176"/>
              <a:gd name="connsiteX21" fmla="*/ 32931 w 2290139"/>
              <a:gd name="connsiteY21" fmla="*/ 2293495 h 6278176"/>
              <a:gd name="connsiteX22" fmla="*/ 40075 w 2290139"/>
              <a:gd name="connsiteY22" fmla="*/ 2854606 h 6278176"/>
              <a:gd name="connsiteX23" fmla="*/ 13448 w 2290139"/>
              <a:gd name="connsiteY23" fmla="*/ 2936866 h 6278176"/>
              <a:gd name="connsiteX24" fmla="*/ 105451 w 2290139"/>
              <a:gd name="connsiteY24" fmla="*/ 3174558 h 6278176"/>
              <a:gd name="connsiteX25" fmla="*/ 178836 w 2290139"/>
              <a:gd name="connsiteY25" fmla="*/ 3238202 h 6278176"/>
              <a:gd name="connsiteX26" fmla="*/ 137488 w 2290139"/>
              <a:gd name="connsiteY26" fmla="*/ 3464205 h 6278176"/>
              <a:gd name="connsiteX27" fmla="*/ 177538 w 2290139"/>
              <a:gd name="connsiteY27" fmla="*/ 3485852 h 6278176"/>
              <a:gd name="connsiteX28" fmla="*/ 232089 w 2290139"/>
              <a:gd name="connsiteY28" fmla="*/ 3469399 h 6278176"/>
              <a:gd name="connsiteX29" fmla="*/ 288374 w 2290139"/>
              <a:gd name="connsiteY29" fmla="*/ 4025098 h 6278176"/>
              <a:gd name="connsiteX30" fmla="*/ 315433 w 2290139"/>
              <a:gd name="connsiteY30" fmla="*/ 4121862 h 6278176"/>
              <a:gd name="connsiteX31" fmla="*/ 348122 w 2290139"/>
              <a:gd name="connsiteY31" fmla="*/ 4380336 h 6278176"/>
              <a:gd name="connsiteX32" fmla="*/ 358295 w 2290139"/>
              <a:gd name="connsiteY32" fmla="*/ 4479049 h 6278176"/>
              <a:gd name="connsiteX33" fmla="*/ 372584 w 2290139"/>
              <a:gd name="connsiteY33" fmla="*/ 4594216 h 6278176"/>
              <a:gd name="connsiteX34" fmla="*/ 392716 w 2290139"/>
              <a:gd name="connsiteY34" fmla="*/ 5081723 h 6278176"/>
              <a:gd name="connsiteX35" fmla="*/ 408952 w 2290139"/>
              <a:gd name="connsiteY35" fmla="*/ 5469001 h 6278176"/>
              <a:gd name="connsiteX36" fmla="*/ 441856 w 2290139"/>
              <a:gd name="connsiteY36" fmla="*/ 5608846 h 6278176"/>
              <a:gd name="connsiteX37" fmla="*/ 534292 w 2290139"/>
              <a:gd name="connsiteY37" fmla="*/ 5804323 h 6278176"/>
              <a:gd name="connsiteX38" fmla="*/ 441857 w 2290139"/>
              <a:gd name="connsiteY38" fmla="*/ 5926417 h 6278176"/>
              <a:gd name="connsiteX39" fmla="*/ 360677 w 2290139"/>
              <a:gd name="connsiteY39" fmla="*/ 6048293 h 6278176"/>
              <a:gd name="connsiteX40" fmla="*/ 321712 w 2290139"/>
              <a:gd name="connsiteY40" fmla="*/ 6114320 h 6278176"/>
              <a:gd name="connsiteX41" fmla="*/ 310888 w 2290139"/>
              <a:gd name="connsiteY41" fmla="*/ 6141812 h 6278176"/>
              <a:gd name="connsiteX42" fmla="*/ 498789 w 2290139"/>
              <a:gd name="connsiteY42" fmla="*/ 6179262 h 6278176"/>
              <a:gd name="connsiteX43" fmla="*/ 505068 w 2290139"/>
              <a:gd name="connsiteY43" fmla="*/ 6195714 h 6278176"/>
              <a:gd name="connsiteX44" fmla="*/ 725658 w 2290139"/>
              <a:gd name="connsiteY44" fmla="*/ 6095487 h 6278176"/>
              <a:gd name="connsiteX45" fmla="*/ 739296 w 2290139"/>
              <a:gd name="connsiteY45" fmla="*/ 5996989 h 6278176"/>
              <a:gd name="connsiteX46" fmla="*/ 903819 w 2290139"/>
              <a:gd name="connsiteY46" fmla="*/ 5927283 h 6278176"/>
              <a:gd name="connsiteX47" fmla="*/ 874378 w 2290139"/>
              <a:gd name="connsiteY47" fmla="*/ 5748905 h 6278176"/>
              <a:gd name="connsiteX48" fmla="*/ 915726 w 2290139"/>
              <a:gd name="connsiteY48" fmla="*/ 5563168 h 6278176"/>
              <a:gd name="connsiteX49" fmla="*/ 819392 w 2290139"/>
              <a:gd name="connsiteY49" fmla="*/ 5349289 h 6278176"/>
              <a:gd name="connsiteX50" fmla="*/ 805539 w 2290139"/>
              <a:gd name="connsiteY50" fmla="*/ 4997079 h 6278176"/>
              <a:gd name="connsiteX51" fmla="*/ 808785 w 2290139"/>
              <a:gd name="connsiteY51" fmla="*/ 4725834 h 6278176"/>
              <a:gd name="connsiteX52" fmla="*/ 853597 w 2290139"/>
              <a:gd name="connsiteY52" fmla="*/ 3879192 h 6278176"/>
              <a:gd name="connsiteX53" fmla="*/ 912478 w 2290139"/>
              <a:gd name="connsiteY53" fmla="*/ 3551661 h 6278176"/>
              <a:gd name="connsiteX54" fmla="*/ 1039983 w 2290139"/>
              <a:gd name="connsiteY54" fmla="*/ 4007780 h 6278176"/>
              <a:gd name="connsiteX55" fmla="*/ 1296725 w 2290139"/>
              <a:gd name="connsiteY55" fmla="*/ 5009420 h 6278176"/>
              <a:gd name="connsiteX56" fmla="*/ 1457135 w 2290139"/>
              <a:gd name="connsiteY56" fmla="*/ 5499308 h 6278176"/>
              <a:gd name="connsiteX57" fmla="*/ 1622523 w 2290139"/>
              <a:gd name="connsiteY57" fmla="*/ 5830301 h 6278176"/>
              <a:gd name="connsiteX58" fmla="*/ 1624039 w 2290139"/>
              <a:gd name="connsiteY58" fmla="*/ 5909964 h 6278176"/>
              <a:gd name="connsiteX59" fmla="*/ 1613648 w 2290139"/>
              <a:gd name="connsiteY59" fmla="*/ 6042016 h 6278176"/>
              <a:gd name="connsiteX60" fmla="*/ 1731845 w 2290139"/>
              <a:gd name="connsiteY60" fmla="*/ 6103063 h 6278176"/>
              <a:gd name="connsiteX61" fmla="*/ 1780552 w 2290139"/>
              <a:gd name="connsiteY61" fmla="*/ 6097433 h 6278176"/>
              <a:gd name="connsiteX62" fmla="*/ 1814323 w 2290139"/>
              <a:gd name="connsiteY62" fmla="*/ 6130122 h 6278176"/>
              <a:gd name="connsiteX63" fmla="*/ 1843980 w 2290139"/>
              <a:gd name="connsiteY63" fmla="*/ 6214981 h 6278176"/>
              <a:gd name="connsiteX64" fmla="*/ 2033181 w 2290139"/>
              <a:gd name="connsiteY64" fmla="*/ 6277543 h 6278176"/>
              <a:gd name="connsiteX65" fmla="*/ 2290139 w 2290139"/>
              <a:gd name="connsiteY65" fmla="*/ 6238794 h 6278176"/>
              <a:gd name="connsiteX66" fmla="*/ 2190993 w 2290139"/>
              <a:gd name="connsiteY66" fmla="*/ 6110638 h 6278176"/>
              <a:gd name="connsiteX67" fmla="*/ 1988804 w 2290139"/>
              <a:gd name="connsiteY67" fmla="*/ 5863206 h 6278176"/>
              <a:gd name="connsiteX68" fmla="*/ 2003091 w 2290139"/>
              <a:gd name="connsiteY68" fmla="*/ 5840260 h 6278176"/>
              <a:gd name="connsiteX69" fmla="*/ 1942477 w 2290139"/>
              <a:gd name="connsiteY69" fmla="*/ 5609495 h 6278176"/>
              <a:gd name="connsiteX70" fmla="*/ 1950054 w 2290139"/>
              <a:gd name="connsiteY70" fmla="*/ 5515543 h 6278176"/>
              <a:gd name="connsiteX71" fmla="*/ 1838567 w 2290139"/>
              <a:gd name="connsiteY71" fmla="*/ 5029335 h 6278176"/>
              <a:gd name="connsiteX72" fmla="*/ 1805447 w 2290139"/>
              <a:gd name="connsiteY72" fmla="*/ 4810261 h 6278176"/>
              <a:gd name="connsiteX73" fmla="*/ 1727515 w 2290139"/>
              <a:gd name="connsiteY73" fmla="*/ 4491605 h 6278176"/>
              <a:gd name="connsiteX74" fmla="*/ 1640275 w 2290139"/>
              <a:gd name="connsiteY74" fmla="*/ 4318857 h 6278176"/>
              <a:gd name="connsiteX75" fmla="*/ 1614947 w 2290139"/>
              <a:gd name="connsiteY75" fmla="*/ 4137666 h 6278176"/>
              <a:gd name="connsiteX76" fmla="*/ 1620575 w 2290139"/>
              <a:gd name="connsiteY76" fmla="*/ 3883305 h 6278176"/>
              <a:gd name="connsiteX77" fmla="*/ 1533335 w 2290139"/>
              <a:gd name="connsiteY77" fmla="*/ 3304661 h 6278176"/>
              <a:gd name="connsiteX78" fmla="*/ 1558230 w 2290139"/>
              <a:gd name="connsiteY78" fmla="*/ 3305094 h 6278176"/>
              <a:gd name="connsiteX79" fmla="*/ 1568403 w 2290139"/>
              <a:gd name="connsiteY79" fmla="*/ 3324576 h 6278176"/>
              <a:gd name="connsiteX80" fmla="*/ 1691147 w 2290139"/>
              <a:gd name="connsiteY80" fmla="*/ 3295786 h 6278176"/>
              <a:gd name="connsiteX81" fmla="*/ 1969537 w 2290139"/>
              <a:gd name="connsiteY81" fmla="*/ 3204649 h 6278176"/>
              <a:gd name="connsiteX82" fmla="*/ 1853289 w 2290139"/>
              <a:gd name="connsiteY82" fmla="*/ 2728183 h 6278176"/>
              <a:gd name="connsiteX83" fmla="*/ 2019326 w 2290139"/>
              <a:gd name="connsiteY83" fmla="*/ 2342852 h 6278176"/>
              <a:gd name="connsiteX84" fmla="*/ 2084702 w 2290139"/>
              <a:gd name="connsiteY84" fmla="*/ 2133519 h 6278176"/>
              <a:gd name="connsiteX85" fmla="*/ 2044654 w 2290139"/>
              <a:gd name="connsiteY85" fmla="*/ 1942370 h 6278176"/>
              <a:gd name="connsiteX86" fmla="*/ 1830774 w 2290139"/>
              <a:gd name="connsiteY86" fmla="*/ 1516992 h 6278176"/>
              <a:gd name="connsiteX87" fmla="*/ 1737473 w 2290139"/>
              <a:gd name="connsiteY87" fmla="*/ 1286226 h 6278176"/>
              <a:gd name="connsiteX88" fmla="*/ 1720371 w 2290139"/>
              <a:gd name="connsiteY88" fmla="*/ 1238168 h 6278176"/>
              <a:gd name="connsiteX89" fmla="*/ 1654995 w 2290139"/>
              <a:gd name="connsiteY89" fmla="*/ 1144650 h 6278176"/>
              <a:gd name="connsiteX90" fmla="*/ 1617545 w 2290139"/>
              <a:gd name="connsiteY90" fmla="*/ 1068234 h 6278176"/>
              <a:gd name="connsiteX91" fmla="*/ 1319889 w 2290139"/>
              <a:gd name="connsiteY91" fmla="*/ 1021692 h 6278176"/>
              <a:gd name="connsiteX92" fmla="*/ 1075053 w 2290139"/>
              <a:gd name="connsiteY92" fmla="*/ 982943 h 6278176"/>
              <a:gd name="connsiteX93" fmla="*/ 1015954 w 2290139"/>
              <a:gd name="connsiteY93" fmla="*/ 892455 h 6278176"/>
              <a:gd name="connsiteX94" fmla="*/ 1022233 w 2290139"/>
              <a:gd name="connsiteY94" fmla="*/ 675977 h 6278176"/>
              <a:gd name="connsiteX95" fmla="*/ 1075053 w 2290139"/>
              <a:gd name="connsiteY95" fmla="*/ 649999 h 6278176"/>
              <a:gd name="connsiteX96" fmla="*/ 1097999 w 2290139"/>
              <a:gd name="connsiteY96" fmla="*/ 527258 h 6278176"/>
              <a:gd name="connsiteX97" fmla="*/ 1065139 w 2290139"/>
              <a:gd name="connsiteY97" fmla="*/ 465029 h 6278176"/>
              <a:gd name="connsiteX98" fmla="*/ 1072349 w 2290139"/>
              <a:gd name="connsiteY98" fmla="*/ 302859 h 6278176"/>
              <a:gd name="connsiteX99" fmla="*/ 1046355 w 2290139"/>
              <a:gd name="connsiteY99" fmla="*/ 173138 h 6278176"/>
              <a:gd name="connsiteX100" fmla="*/ 955012 w 2290139"/>
              <a:gd name="connsiteY100" fmla="*/ 81481 h 6278176"/>
              <a:gd name="connsiteX101" fmla="*/ 891424 w 2290139"/>
              <a:gd name="connsiteY101" fmla="*/ 33406 h 6278176"/>
              <a:gd name="connsiteX102" fmla="*/ 861583 w 2290139"/>
              <a:gd name="connsiteY102" fmla="*/ 3922 h 6278176"/>
              <a:gd name="connsiteX103" fmla="*/ 745063 w 2290139"/>
              <a:gd name="connsiteY103" fmla="*/ 20972 h 6278176"/>
              <a:gd name="connsiteX0" fmla="*/ 745063 w 2290139"/>
              <a:gd name="connsiteY0" fmla="*/ 20972 h 6278176"/>
              <a:gd name="connsiteX1" fmla="*/ 691422 w 2290139"/>
              <a:gd name="connsiteY1" fmla="*/ 13 h 6278176"/>
              <a:gd name="connsiteX2" fmla="*/ 626412 w 2290139"/>
              <a:gd name="connsiteY2" fmla="*/ 25591 h 6278176"/>
              <a:gd name="connsiteX3" fmla="*/ 620017 w 2290139"/>
              <a:gd name="connsiteY3" fmla="*/ 65023 h 6278176"/>
              <a:gd name="connsiteX4" fmla="*/ 497813 w 2290139"/>
              <a:gd name="connsiteY4" fmla="*/ 137848 h 6278176"/>
              <a:gd name="connsiteX5" fmla="*/ 459802 w 2290139"/>
              <a:gd name="connsiteY5" fmla="*/ 258631 h 6278176"/>
              <a:gd name="connsiteX6" fmla="*/ 512734 w 2290139"/>
              <a:gd name="connsiteY6" fmla="*/ 490605 h 6278176"/>
              <a:gd name="connsiteX7" fmla="*/ 456249 w 2290139"/>
              <a:gd name="connsiteY7" fmla="*/ 645493 h 6278176"/>
              <a:gd name="connsiteX8" fmla="*/ 536890 w 2290139"/>
              <a:gd name="connsiteY8" fmla="*/ 735725 h 6278176"/>
              <a:gd name="connsiteX9" fmla="*/ 578454 w 2290139"/>
              <a:gd name="connsiteY9" fmla="*/ 818852 h 6278176"/>
              <a:gd name="connsiteX10" fmla="*/ 606163 w 2290139"/>
              <a:gd name="connsiteY10" fmla="*/ 860416 h 6278176"/>
              <a:gd name="connsiteX11" fmla="*/ 592308 w 2290139"/>
              <a:gd name="connsiteY11" fmla="*/ 1040525 h 6278176"/>
              <a:gd name="connsiteX12" fmla="*/ 578454 w 2290139"/>
              <a:gd name="connsiteY12" fmla="*/ 1109798 h 6278176"/>
              <a:gd name="connsiteX13" fmla="*/ 495326 w 2290139"/>
              <a:gd name="connsiteY13" fmla="*/ 1137507 h 6278176"/>
              <a:gd name="connsiteX14" fmla="*/ 398345 w 2290139"/>
              <a:gd name="connsiteY14" fmla="*/ 1165216 h 6278176"/>
              <a:gd name="connsiteX15" fmla="*/ 356781 w 2290139"/>
              <a:gd name="connsiteY15" fmla="*/ 1179070 h 6278176"/>
              <a:gd name="connsiteX16" fmla="*/ 301363 w 2290139"/>
              <a:gd name="connsiteY16" fmla="*/ 1192925 h 6278176"/>
              <a:gd name="connsiteX17" fmla="*/ 218235 w 2290139"/>
              <a:gd name="connsiteY17" fmla="*/ 1220634 h 6278176"/>
              <a:gd name="connsiteX18" fmla="*/ 176672 w 2290139"/>
              <a:gd name="connsiteY18" fmla="*/ 1262198 h 6278176"/>
              <a:gd name="connsiteX19" fmla="*/ 135108 w 2290139"/>
              <a:gd name="connsiteY19" fmla="*/ 1289907 h 6278176"/>
              <a:gd name="connsiteX20" fmla="*/ 65835 w 2290139"/>
              <a:gd name="connsiteY20" fmla="*/ 1414598 h 6278176"/>
              <a:gd name="connsiteX21" fmla="*/ 32931 w 2290139"/>
              <a:gd name="connsiteY21" fmla="*/ 2293495 h 6278176"/>
              <a:gd name="connsiteX22" fmla="*/ 40075 w 2290139"/>
              <a:gd name="connsiteY22" fmla="*/ 2854606 h 6278176"/>
              <a:gd name="connsiteX23" fmla="*/ 13448 w 2290139"/>
              <a:gd name="connsiteY23" fmla="*/ 2936866 h 6278176"/>
              <a:gd name="connsiteX24" fmla="*/ 105451 w 2290139"/>
              <a:gd name="connsiteY24" fmla="*/ 3174558 h 6278176"/>
              <a:gd name="connsiteX25" fmla="*/ 178836 w 2290139"/>
              <a:gd name="connsiteY25" fmla="*/ 3238202 h 6278176"/>
              <a:gd name="connsiteX26" fmla="*/ 137488 w 2290139"/>
              <a:gd name="connsiteY26" fmla="*/ 3464205 h 6278176"/>
              <a:gd name="connsiteX27" fmla="*/ 177538 w 2290139"/>
              <a:gd name="connsiteY27" fmla="*/ 3485852 h 6278176"/>
              <a:gd name="connsiteX28" fmla="*/ 232089 w 2290139"/>
              <a:gd name="connsiteY28" fmla="*/ 3469399 h 6278176"/>
              <a:gd name="connsiteX29" fmla="*/ 288374 w 2290139"/>
              <a:gd name="connsiteY29" fmla="*/ 4025098 h 6278176"/>
              <a:gd name="connsiteX30" fmla="*/ 315433 w 2290139"/>
              <a:gd name="connsiteY30" fmla="*/ 4121862 h 6278176"/>
              <a:gd name="connsiteX31" fmla="*/ 348122 w 2290139"/>
              <a:gd name="connsiteY31" fmla="*/ 4380336 h 6278176"/>
              <a:gd name="connsiteX32" fmla="*/ 358295 w 2290139"/>
              <a:gd name="connsiteY32" fmla="*/ 4479049 h 6278176"/>
              <a:gd name="connsiteX33" fmla="*/ 372584 w 2290139"/>
              <a:gd name="connsiteY33" fmla="*/ 4594216 h 6278176"/>
              <a:gd name="connsiteX34" fmla="*/ 392716 w 2290139"/>
              <a:gd name="connsiteY34" fmla="*/ 5081723 h 6278176"/>
              <a:gd name="connsiteX35" fmla="*/ 408952 w 2290139"/>
              <a:gd name="connsiteY35" fmla="*/ 5469001 h 6278176"/>
              <a:gd name="connsiteX36" fmla="*/ 441856 w 2290139"/>
              <a:gd name="connsiteY36" fmla="*/ 5608846 h 6278176"/>
              <a:gd name="connsiteX37" fmla="*/ 534292 w 2290139"/>
              <a:gd name="connsiteY37" fmla="*/ 5804323 h 6278176"/>
              <a:gd name="connsiteX38" fmla="*/ 441857 w 2290139"/>
              <a:gd name="connsiteY38" fmla="*/ 5926417 h 6278176"/>
              <a:gd name="connsiteX39" fmla="*/ 360677 w 2290139"/>
              <a:gd name="connsiteY39" fmla="*/ 6048293 h 6278176"/>
              <a:gd name="connsiteX40" fmla="*/ 321712 w 2290139"/>
              <a:gd name="connsiteY40" fmla="*/ 6114320 h 6278176"/>
              <a:gd name="connsiteX41" fmla="*/ 310888 w 2290139"/>
              <a:gd name="connsiteY41" fmla="*/ 6141812 h 6278176"/>
              <a:gd name="connsiteX42" fmla="*/ 498789 w 2290139"/>
              <a:gd name="connsiteY42" fmla="*/ 6179262 h 6278176"/>
              <a:gd name="connsiteX43" fmla="*/ 505068 w 2290139"/>
              <a:gd name="connsiteY43" fmla="*/ 6195714 h 6278176"/>
              <a:gd name="connsiteX44" fmla="*/ 725658 w 2290139"/>
              <a:gd name="connsiteY44" fmla="*/ 6095487 h 6278176"/>
              <a:gd name="connsiteX45" fmla="*/ 739296 w 2290139"/>
              <a:gd name="connsiteY45" fmla="*/ 5996989 h 6278176"/>
              <a:gd name="connsiteX46" fmla="*/ 903819 w 2290139"/>
              <a:gd name="connsiteY46" fmla="*/ 5927283 h 6278176"/>
              <a:gd name="connsiteX47" fmla="*/ 874378 w 2290139"/>
              <a:gd name="connsiteY47" fmla="*/ 5748905 h 6278176"/>
              <a:gd name="connsiteX48" fmla="*/ 915726 w 2290139"/>
              <a:gd name="connsiteY48" fmla="*/ 5563168 h 6278176"/>
              <a:gd name="connsiteX49" fmla="*/ 819392 w 2290139"/>
              <a:gd name="connsiteY49" fmla="*/ 5349289 h 6278176"/>
              <a:gd name="connsiteX50" fmla="*/ 805539 w 2290139"/>
              <a:gd name="connsiteY50" fmla="*/ 4997079 h 6278176"/>
              <a:gd name="connsiteX51" fmla="*/ 808785 w 2290139"/>
              <a:gd name="connsiteY51" fmla="*/ 4725834 h 6278176"/>
              <a:gd name="connsiteX52" fmla="*/ 853597 w 2290139"/>
              <a:gd name="connsiteY52" fmla="*/ 3879192 h 6278176"/>
              <a:gd name="connsiteX53" fmla="*/ 912478 w 2290139"/>
              <a:gd name="connsiteY53" fmla="*/ 3551661 h 6278176"/>
              <a:gd name="connsiteX54" fmla="*/ 1039983 w 2290139"/>
              <a:gd name="connsiteY54" fmla="*/ 4007780 h 6278176"/>
              <a:gd name="connsiteX55" fmla="*/ 1296725 w 2290139"/>
              <a:gd name="connsiteY55" fmla="*/ 5009420 h 6278176"/>
              <a:gd name="connsiteX56" fmla="*/ 1457135 w 2290139"/>
              <a:gd name="connsiteY56" fmla="*/ 5499308 h 6278176"/>
              <a:gd name="connsiteX57" fmla="*/ 1622523 w 2290139"/>
              <a:gd name="connsiteY57" fmla="*/ 5830301 h 6278176"/>
              <a:gd name="connsiteX58" fmla="*/ 1624039 w 2290139"/>
              <a:gd name="connsiteY58" fmla="*/ 5909964 h 6278176"/>
              <a:gd name="connsiteX59" fmla="*/ 1613648 w 2290139"/>
              <a:gd name="connsiteY59" fmla="*/ 6042016 h 6278176"/>
              <a:gd name="connsiteX60" fmla="*/ 1731845 w 2290139"/>
              <a:gd name="connsiteY60" fmla="*/ 6103063 h 6278176"/>
              <a:gd name="connsiteX61" fmla="*/ 1780552 w 2290139"/>
              <a:gd name="connsiteY61" fmla="*/ 6097433 h 6278176"/>
              <a:gd name="connsiteX62" fmla="*/ 1814323 w 2290139"/>
              <a:gd name="connsiteY62" fmla="*/ 6130122 h 6278176"/>
              <a:gd name="connsiteX63" fmla="*/ 1843980 w 2290139"/>
              <a:gd name="connsiteY63" fmla="*/ 6214981 h 6278176"/>
              <a:gd name="connsiteX64" fmla="*/ 2033181 w 2290139"/>
              <a:gd name="connsiteY64" fmla="*/ 6277543 h 6278176"/>
              <a:gd name="connsiteX65" fmla="*/ 2290139 w 2290139"/>
              <a:gd name="connsiteY65" fmla="*/ 6238794 h 6278176"/>
              <a:gd name="connsiteX66" fmla="*/ 2190993 w 2290139"/>
              <a:gd name="connsiteY66" fmla="*/ 6110638 h 6278176"/>
              <a:gd name="connsiteX67" fmla="*/ 1988804 w 2290139"/>
              <a:gd name="connsiteY67" fmla="*/ 5863206 h 6278176"/>
              <a:gd name="connsiteX68" fmla="*/ 2003091 w 2290139"/>
              <a:gd name="connsiteY68" fmla="*/ 5840260 h 6278176"/>
              <a:gd name="connsiteX69" fmla="*/ 1942477 w 2290139"/>
              <a:gd name="connsiteY69" fmla="*/ 5609495 h 6278176"/>
              <a:gd name="connsiteX70" fmla="*/ 1950054 w 2290139"/>
              <a:gd name="connsiteY70" fmla="*/ 5515543 h 6278176"/>
              <a:gd name="connsiteX71" fmla="*/ 1838567 w 2290139"/>
              <a:gd name="connsiteY71" fmla="*/ 5029335 h 6278176"/>
              <a:gd name="connsiteX72" fmla="*/ 1805447 w 2290139"/>
              <a:gd name="connsiteY72" fmla="*/ 4810261 h 6278176"/>
              <a:gd name="connsiteX73" fmla="*/ 1727515 w 2290139"/>
              <a:gd name="connsiteY73" fmla="*/ 4491605 h 6278176"/>
              <a:gd name="connsiteX74" fmla="*/ 1640275 w 2290139"/>
              <a:gd name="connsiteY74" fmla="*/ 4318857 h 6278176"/>
              <a:gd name="connsiteX75" fmla="*/ 1614947 w 2290139"/>
              <a:gd name="connsiteY75" fmla="*/ 4137666 h 6278176"/>
              <a:gd name="connsiteX76" fmla="*/ 1620575 w 2290139"/>
              <a:gd name="connsiteY76" fmla="*/ 3883305 h 6278176"/>
              <a:gd name="connsiteX77" fmla="*/ 1533335 w 2290139"/>
              <a:gd name="connsiteY77" fmla="*/ 3304661 h 6278176"/>
              <a:gd name="connsiteX78" fmla="*/ 1558230 w 2290139"/>
              <a:gd name="connsiteY78" fmla="*/ 3305094 h 6278176"/>
              <a:gd name="connsiteX79" fmla="*/ 1568403 w 2290139"/>
              <a:gd name="connsiteY79" fmla="*/ 3324576 h 6278176"/>
              <a:gd name="connsiteX80" fmla="*/ 1691147 w 2290139"/>
              <a:gd name="connsiteY80" fmla="*/ 3295786 h 6278176"/>
              <a:gd name="connsiteX81" fmla="*/ 1969537 w 2290139"/>
              <a:gd name="connsiteY81" fmla="*/ 3204649 h 6278176"/>
              <a:gd name="connsiteX82" fmla="*/ 1853289 w 2290139"/>
              <a:gd name="connsiteY82" fmla="*/ 2728183 h 6278176"/>
              <a:gd name="connsiteX83" fmla="*/ 2019326 w 2290139"/>
              <a:gd name="connsiteY83" fmla="*/ 2342852 h 6278176"/>
              <a:gd name="connsiteX84" fmla="*/ 2084702 w 2290139"/>
              <a:gd name="connsiteY84" fmla="*/ 2133519 h 6278176"/>
              <a:gd name="connsiteX85" fmla="*/ 2044654 w 2290139"/>
              <a:gd name="connsiteY85" fmla="*/ 1942370 h 6278176"/>
              <a:gd name="connsiteX86" fmla="*/ 1830774 w 2290139"/>
              <a:gd name="connsiteY86" fmla="*/ 1516992 h 6278176"/>
              <a:gd name="connsiteX87" fmla="*/ 1737473 w 2290139"/>
              <a:gd name="connsiteY87" fmla="*/ 1286226 h 6278176"/>
              <a:gd name="connsiteX88" fmla="*/ 1720371 w 2290139"/>
              <a:gd name="connsiteY88" fmla="*/ 1238168 h 6278176"/>
              <a:gd name="connsiteX89" fmla="*/ 1654995 w 2290139"/>
              <a:gd name="connsiteY89" fmla="*/ 1144650 h 6278176"/>
              <a:gd name="connsiteX90" fmla="*/ 1617545 w 2290139"/>
              <a:gd name="connsiteY90" fmla="*/ 1068234 h 6278176"/>
              <a:gd name="connsiteX91" fmla="*/ 1319889 w 2290139"/>
              <a:gd name="connsiteY91" fmla="*/ 1021692 h 6278176"/>
              <a:gd name="connsiteX92" fmla="*/ 1075053 w 2290139"/>
              <a:gd name="connsiteY92" fmla="*/ 982943 h 6278176"/>
              <a:gd name="connsiteX93" fmla="*/ 1015954 w 2290139"/>
              <a:gd name="connsiteY93" fmla="*/ 892455 h 6278176"/>
              <a:gd name="connsiteX94" fmla="*/ 1022233 w 2290139"/>
              <a:gd name="connsiteY94" fmla="*/ 675977 h 6278176"/>
              <a:gd name="connsiteX95" fmla="*/ 1075053 w 2290139"/>
              <a:gd name="connsiteY95" fmla="*/ 649999 h 6278176"/>
              <a:gd name="connsiteX96" fmla="*/ 1097999 w 2290139"/>
              <a:gd name="connsiteY96" fmla="*/ 527258 h 6278176"/>
              <a:gd name="connsiteX97" fmla="*/ 1065139 w 2290139"/>
              <a:gd name="connsiteY97" fmla="*/ 465029 h 6278176"/>
              <a:gd name="connsiteX98" fmla="*/ 1072349 w 2290139"/>
              <a:gd name="connsiteY98" fmla="*/ 302859 h 6278176"/>
              <a:gd name="connsiteX99" fmla="*/ 1046355 w 2290139"/>
              <a:gd name="connsiteY99" fmla="*/ 173138 h 6278176"/>
              <a:gd name="connsiteX100" fmla="*/ 955012 w 2290139"/>
              <a:gd name="connsiteY100" fmla="*/ 81481 h 6278176"/>
              <a:gd name="connsiteX101" fmla="*/ 891424 w 2290139"/>
              <a:gd name="connsiteY101" fmla="*/ 33406 h 6278176"/>
              <a:gd name="connsiteX102" fmla="*/ 861583 w 2290139"/>
              <a:gd name="connsiteY102" fmla="*/ 3922 h 6278176"/>
              <a:gd name="connsiteX103" fmla="*/ 745063 w 2290139"/>
              <a:gd name="connsiteY103" fmla="*/ 20972 h 6278176"/>
              <a:gd name="connsiteX0" fmla="*/ 740126 w 2285202"/>
              <a:gd name="connsiteY0" fmla="*/ 20972 h 6278176"/>
              <a:gd name="connsiteX1" fmla="*/ 686485 w 2285202"/>
              <a:gd name="connsiteY1" fmla="*/ 13 h 6278176"/>
              <a:gd name="connsiteX2" fmla="*/ 621475 w 2285202"/>
              <a:gd name="connsiteY2" fmla="*/ 25591 h 6278176"/>
              <a:gd name="connsiteX3" fmla="*/ 615080 w 2285202"/>
              <a:gd name="connsiteY3" fmla="*/ 65023 h 6278176"/>
              <a:gd name="connsiteX4" fmla="*/ 492876 w 2285202"/>
              <a:gd name="connsiteY4" fmla="*/ 137848 h 6278176"/>
              <a:gd name="connsiteX5" fmla="*/ 454865 w 2285202"/>
              <a:gd name="connsiteY5" fmla="*/ 258631 h 6278176"/>
              <a:gd name="connsiteX6" fmla="*/ 507797 w 2285202"/>
              <a:gd name="connsiteY6" fmla="*/ 490605 h 6278176"/>
              <a:gd name="connsiteX7" fmla="*/ 451312 w 2285202"/>
              <a:gd name="connsiteY7" fmla="*/ 645493 h 6278176"/>
              <a:gd name="connsiteX8" fmla="*/ 531953 w 2285202"/>
              <a:gd name="connsiteY8" fmla="*/ 735725 h 6278176"/>
              <a:gd name="connsiteX9" fmla="*/ 573517 w 2285202"/>
              <a:gd name="connsiteY9" fmla="*/ 818852 h 6278176"/>
              <a:gd name="connsiteX10" fmla="*/ 601226 w 2285202"/>
              <a:gd name="connsiteY10" fmla="*/ 860416 h 6278176"/>
              <a:gd name="connsiteX11" fmla="*/ 587371 w 2285202"/>
              <a:gd name="connsiteY11" fmla="*/ 1040525 h 6278176"/>
              <a:gd name="connsiteX12" fmla="*/ 573517 w 2285202"/>
              <a:gd name="connsiteY12" fmla="*/ 1109798 h 6278176"/>
              <a:gd name="connsiteX13" fmla="*/ 490389 w 2285202"/>
              <a:gd name="connsiteY13" fmla="*/ 1137507 h 6278176"/>
              <a:gd name="connsiteX14" fmla="*/ 393408 w 2285202"/>
              <a:gd name="connsiteY14" fmla="*/ 1165216 h 6278176"/>
              <a:gd name="connsiteX15" fmla="*/ 351844 w 2285202"/>
              <a:gd name="connsiteY15" fmla="*/ 1179070 h 6278176"/>
              <a:gd name="connsiteX16" fmla="*/ 296426 w 2285202"/>
              <a:gd name="connsiteY16" fmla="*/ 1192925 h 6278176"/>
              <a:gd name="connsiteX17" fmla="*/ 213298 w 2285202"/>
              <a:gd name="connsiteY17" fmla="*/ 1220634 h 6278176"/>
              <a:gd name="connsiteX18" fmla="*/ 171735 w 2285202"/>
              <a:gd name="connsiteY18" fmla="*/ 1262198 h 6278176"/>
              <a:gd name="connsiteX19" fmla="*/ 130171 w 2285202"/>
              <a:gd name="connsiteY19" fmla="*/ 1289907 h 6278176"/>
              <a:gd name="connsiteX20" fmla="*/ 60898 w 2285202"/>
              <a:gd name="connsiteY20" fmla="*/ 1414598 h 6278176"/>
              <a:gd name="connsiteX21" fmla="*/ 27994 w 2285202"/>
              <a:gd name="connsiteY21" fmla="*/ 2293495 h 6278176"/>
              <a:gd name="connsiteX22" fmla="*/ 35138 w 2285202"/>
              <a:gd name="connsiteY22" fmla="*/ 2854606 h 6278176"/>
              <a:gd name="connsiteX23" fmla="*/ 8511 w 2285202"/>
              <a:gd name="connsiteY23" fmla="*/ 2936866 h 6278176"/>
              <a:gd name="connsiteX24" fmla="*/ 100514 w 2285202"/>
              <a:gd name="connsiteY24" fmla="*/ 3174558 h 6278176"/>
              <a:gd name="connsiteX25" fmla="*/ 173899 w 2285202"/>
              <a:gd name="connsiteY25" fmla="*/ 3238202 h 6278176"/>
              <a:gd name="connsiteX26" fmla="*/ 132551 w 2285202"/>
              <a:gd name="connsiteY26" fmla="*/ 3464205 h 6278176"/>
              <a:gd name="connsiteX27" fmla="*/ 172601 w 2285202"/>
              <a:gd name="connsiteY27" fmla="*/ 3485852 h 6278176"/>
              <a:gd name="connsiteX28" fmla="*/ 227152 w 2285202"/>
              <a:gd name="connsiteY28" fmla="*/ 3469399 h 6278176"/>
              <a:gd name="connsiteX29" fmla="*/ 283437 w 2285202"/>
              <a:gd name="connsiteY29" fmla="*/ 4025098 h 6278176"/>
              <a:gd name="connsiteX30" fmla="*/ 310496 w 2285202"/>
              <a:gd name="connsiteY30" fmla="*/ 4121862 h 6278176"/>
              <a:gd name="connsiteX31" fmla="*/ 343185 w 2285202"/>
              <a:gd name="connsiteY31" fmla="*/ 4380336 h 6278176"/>
              <a:gd name="connsiteX32" fmla="*/ 353358 w 2285202"/>
              <a:gd name="connsiteY32" fmla="*/ 4479049 h 6278176"/>
              <a:gd name="connsiteX33" fmla="*/ 367647 w 2285202"/>
              <a:gd name="connsiteY33" fmla="*/ 4594216 h 6278176"/>
              <a:gd name="connsiteX34" fmla="*/ 387779 w 2285202"/>
              <a:gd name="connsiteY34" fmla="*/ 5081723 h 6278176"/>
              <a:gd name="connsiteX35" fmla="*/ 404015 w 2285202"/>
              <a:gd name="connsiteY35" fmla="*/ 5469001 h 6278176"/>
              <a:gd name="connsiteX36" fmla="*/ 436919 w 2285202"/>
              <a:gd name="connsiteY36" fmla="*/ 5608846 h 6278176"/>
              <a:gd name="connsiteX37" fmla="*/ 529355 w 2285202"/>
              <a:gd name="connsiteY37" fmla="*/ 5804323 h 6278176"/>
              <a:gd name="connsiteX38" fmla="*/ 436920 w 2285202"/>
              <a:gd name="connsiteY38" fmla="*/ 5926417 h 6278176"/>
              <a:gd name="connsiteX39" fmla="*/ 355740 w 2285202"/>
              <a:gd name="connsiteY39" fmla="*/ 6048293 h 6278176"/>
              <a:gd name="connsiteX40" fmla="*/ 316775 w 2285202"/>
              <a:gd name="connsiteY40" fmla="*/ 6114320 h 6278176"/>
              <a:gd name="connsiteX41" fmla="*/ 305951 w 2285202"/>
              <a:gd name="connsiteY41" fmla="*/ 6141812 h 6278176"/>
              <a:gd name="connsiteX42" fmla="*/ 493852 w 2285202"/>
              <a:gd name="connsiteY42" fmla="*/ 6179262 h 6278176"/>
              <a:gd name="connsiteX43" fmla="*/ 500131 w 2285202"/>
              <a:gd name="connsiteY43" fmla="*/ 6195714 h 6278176"/>
              <a:gd name="connsiteX44" fmla="*/ 720721 w 2285202"/>
              <a:gd name="connsiteY44" fmla="*/ 6095487 h 6278176"/>
              <a:gd name="connsiteX45" fmla="*/ 734359 w 2285202"/>
              <a:gd name="connsiteY45" fmla="*/ 5996989 h 6278176"/>
              <a:gd name="connsiteX46" fmla="*/ 898882 w 2285202"/>
              <a:gd name="connsiteY46" fmla="*/ 5927283 h 6278176"/>
              <a:gd name="connsiteX47" fmla="*/ 869441 w 2285202"/>
              <a:gd name="connsiteY47" fmla="*/ 5748905 h 6278176"/>
              <a:gd name="connsiteX48" fmla="*/ 910789 w 2285202"/>
              <a:gd name="connsiteY48" fmla="*/ 5563168 h 6278176"/>
              <a:gd name="connsiteX49" fmla="*/ 814455 w 2285202"/>
              <a:gd name="connsiteY49" fmla="*/ 5349289 h 6278176"/>
              <a:gd name="connsiteX50" fmla="*/ 800602 w 2285202"/>
              <a:gd name="connsiteY50" fmla="*/ 4997079 h 6278176"/>
              <a:gd name="connsiteX51" fmla="*/ 803848 w 2285202"/>
              <a:gd name="connsiteY51" fmla="*/ 4725834 h 6278176"/>
              <a:gd name="connsiteX52" fmla="*/ 848660 w 2285202"/>
              <a:gd name="connsiteY52" fmla="*/ 3879192 h 6278176"/>
              <a:gd name="connsiteX53" fmla="*/ 907541 w 2285202"/>
              <a:gd name="connsiteY53" fmla="*/ 3551661 h 6278176"/>
              <a:gd name="connsiteX54" fmla="*/ 1035046 w 2285202"/>
              <a:gd name="connsiteY54" fmla="*/ 4007780 h 6278176"/>
              <a:gd name="connsiteX55" fmla="*/ 1291788 w 2285202"/>
              <a:gd name="connsiteY55" fmla="*/ 5009420 h 6278176"/>
              <a:gd name="connsiteX56" fmla="*/ 1452198 w 2285202"/>
              <a:gd name="connsiteY56" fmla="*/ 5499308 h 6278176"/>
              <a:gd name="connsiteX57" fmla="*/ 1617586 w 2285202"/>
              <a:gd name="connsiteY57" fmla="*/ 5830301 h 6278176"/>
              <a:gd name="connsiteX58" fmla="*/ 1619102 w 2285202"/>
              <a:gd name="connsiteY58" fmla="*/ 5909964 h 6278176"/>
              <a:gd name="connsiteX59" fmla="*/ 1608711 w 2285202"/>
              <a:gd name="connsiteY59" fmla="*/ 6042016 h 6278176"/>
              <a:gd name="connsiteX60" fmla="*/ 1726908 w 2285202"/>
              <a:gd name="connsiteY60" fmla="*/ 6103063 h 6278176"/>
              <a:gd name="connsiteX61" fmla="*/ 1775615 w 2285202"/>
              <a:gd name="connsiteY61" fmla="*/ 6097433 h 6278176"/>
              <a:gd name="connsiteX62" fmla="*/ 1809386 w 2285202"/>
              <a:gd name="connsiteY62" fmla="*/ 6130122 h 6278176"/>
              <a:gd name="connsiteX63" fmla="*/ 1839043 w 2285202"/>
              <a:gd name="connsiteY63" fmla="*/ 6214981 h 6278176"/>
              <a:gd name="connsiteX64" fmla="*/ 2028244 w 2285202"/>
              <a:gd name="connsiteY64" fmla="*/ 6277543 h 6278176"/>
              <a:gd name="connsiteX65" fmla="*/ 2285202 w 2285202"/>
              <a:gd name="connsiteY65" fmla="*/ 6238794 h 6278176"/>
              <a:gd name="connsiteX66" fmla="*/ 2186056 w 2285202"/>
              <a:gd name="connsiteY66" fmla="*/ 6110638 h 6278176"/>
              <a:gd name="connsiteX67" fmla="*/ 1983867 w 2285202"/>
              <a:gd name="connsiteY67" fmla="*/ 5863206 h 6278176"/>
              <a:gd name="connsiteX68" fmla="*/ 1998154 w 2285202"/>
              <a:gd name="connsiteY68" fmla="*/ 5840260 h 6278176"/>
              <a:gd name="connsiteX69" fmla="*/ 1937540 w 2285202"/>
              <a:gd name="connsiteY69" fmla="*/ 5609495 h 6278176"/>
              <a:gd name="connsiteX70" fmla="*/ 1945117 w 2285202"/>
              <a:gd name="connsiteY70" fmla="*/ 5515543 h 6278176"/>
              <a:gd name="connsiteX71" fmla="*/ 1833630 w 2285202"/>
              <a:gd name="connsiteY71" fmla="*/ 5029335 h 6278176"/>
              <a:gd name="connsiteX72" fmla="*/ 1800510 w 2285202"/>
              <a:gd name="connsiteY72" fmla="*/ 4810261 h 6278176"/>
              <a:gd name="connsiteX73" fmla="*/ 1722578 w 2285202"/>
              <a:gd name="connsiteY73" fmla="*/ 4491605 h 6278176"/>
              <a:gd name="connsiteX74" fmla="*/ 1635338 w 2285202"/>
              <a:gd name="connsiteY74" fmla="*/ 4318857 h 6278176"/>
              <a:gd name="connsiteX75" fmla="*/ 1610010 w 2285202"/>
              <a:gd name="connsiteY75" fmla="*/ 4137666 h 6278176"/>
              <a:gd name="connsiteX76" fmla="*/ 1615638 w 2285202"/>
              <a:gd name="connsiteY76" fmla="*/ 3883305 h 6278176"/>
              <a:gd name="connsiteX77" fmla="*/ 1528398 w 2285202"/>
              <a:gd name="connsiteY77" fmla="*/ 3304661 h 6278176"/>
              <a:gd name="connsiteX78" fmla="*/ 1553293 w 2285202"/>
              <a:gd name="connsiteY78" fmla="*/ 3305094 h 6278176"/>
              <a:gd name="connsiteX79" fmla="*/ 1563466 w 2285202"/>
              <a:gd name="connsiteY79" fmla="*/ 3324576 h 6278176"/>
              <a:gd name="connsiteX80" fmla="*/ 1686210 w 2285202"/>
              <a:gd name="connsiteY80" fmla="*/ 3295786 h 6278176"/>
              <a:gd name="connsiteX81" fmla="*/ 1964600 w 2285202"/>
              <a:gd name="connsiteY81" fmla="*/ 3204649 h 6278176"/>
              <a:gd name="connsiteX82" fmla="*/ 1848352 w 2285202"/>
              <a:gd name="connsiteY82" fmla="*/ 2728183 h 6278176"/>
              <a:gd name="connsiteX83" fmla="*/ 2014389 w 2285202"/>
              <a:gd name="connsiteY83" fmla="*/ 2342852 h 6278176"/>
              <a:gd name="connsiteX84" fmla="*/ 2079765 w 2285202"/>
              <a:gd name="connsiteY84" fmla="*/ 2133519 h 6278176"/>
              <a:gd name="connsiteX85" fmla="*/ 2039717 w 2285202"/>
              <a:gd name="connsiteY85" fmla="*/ 1942370 h 6278176"/>
              <a:gd name="connsiteX86" fmla="*/ 1825837 w 2285202"/>
              <a:gd name="connsiteY86" fmla="*/ 1516992 h 6278176"/>
              <a:gd name="connsiteX87" fmla="*/ 1732536 w 2285202"/>
              <a:gd name="connsiteY87" fmla="*/ 1286226 h 6278176"/>
              <a:gd name="connsiteX88" fmla="*/ 1715434 w 2285202"/>
              <a:gd name="connsiteY88" fmla="*/ 1238168 h 6278176"/>
              <a:gd name="connsiteX89" fmla="*/ 1650058 w 2285202"/>
              <a:gd name="connsiteY89" fmla="*/ 1144650 h 6278176"/>
              <a:gd name="connsiteX90" fmla="*/ 1612608 w 2285202"/>
              <a:gd name="connsiteY90" fmla="*/ 1068234 h 6278176"/>
              <a:gd name="connsiteX91" fmla="*/ 1314952 w 2285202"/>
              <a:gd name="connsiteY91" fmla="*/ 1021692 h 6278176"/>
              <a:gd name="connsiteX92" fmla="*/ 1070116 w 2285202"/>
              <a:gd name="connsiteY92" fmla="*/ 982943 h 6278176"/>
              <a:gd name="connsiteX93" fmla="*/ 1011017 w 2285202"/>
              <a:gd name="connsiteY93" fmla="*/ 892455 h 6278176"/>
              <a:gd name="connsiteX94" fmla="*/ 1017296 w 2285202"/>
              <a:gd name="connsiteY94" fmla="*/ 675977 h 6278176"/>
              <a:gd name="connsiteX95" fmla="*/ 1070116 w 2285202"/>
              <a:gd name="connsiteY95" fmla="*/ 649999 h 6278176"/>
              <a:gd name="connsiteX96" fmla="*/ 1093062 w 2285202"/>
              <a:gd name="connsiteY96" fmla="*/ 527258 h 6278176"/>
              <a:gd name="connsiteX97" fmla="*/ 1060202 w 2285202"/>
              <a:gd name="connsiteY97" fmla="*/ 465029 h 6278176"/>
              <a:gd name="connsiteX98" fmla="*/ 1067412 w 2285202"/>
              <a:gd name="connsiteY98" fmla="*/ 302859 h 6278176"/>
              <a:gd name="connsiteX99" fmla="*/ 1041418 w 2285202"/>
              <a:gd name="connsiteY99" fmla="*/ 173138 h 6278176"/>
              <a:gd name="connsiteX100" fmla="*/ 950075 w 2285202"/>
              <a:gd name="connsiteY100" fmla="*/ 81481 h 6278176"/>
              <a:gd name="connsiteX101" fmla="*/ 886487 w 2285202"/>
              <a:gd name="connsiteY101" fmla="*/ 33406 h 6278176"/>
              <a:gd name="connsiteX102" fmla="*/ 856646 w 2285202"/>
              <a:gd name="connsiteY102" fmla="*/ 3922 h 6278176"/>
              <a:gd name="connsiteX103" fmla="*/ 740126 w 2285202"/>
              <a:gd name="connsiteY103" fmla="*/ 20972 h 6278176"/>
              <a:gd name="connsiteX0" fmla="*/ 740126 w 2285202"/>
              <a:gd name="connsiteY0" fmla="*/ 20972 h 6278176"/>
              <a:gd name="connsiteX1" fmla="*/ 686485 w 2285202"/>
              <a:gd name="connsiteY1" fmla="*/ 13 h 6278176"/>
              <a:gd name="connsiteX2" fmla="*/ 621475 w 2285202"/>
              <a:gd name="connsiteY2" fmla="*/ 25591 h 6278176"/>
              <a:gd name="connsiteX3" fmla="*/ 615080 w 2285202"/>
              <a:gd name="connsiteY3" fmla="*/ 65023 h 6278176"/>
              <a:gd name="connsiteX4" fmla="*/ 492876 w 2285202"/>
              <a:gd name="connsiteY4" fmla="*/ 137848 h 6278176"/>
              <a:gd name="connsiteX5" fmla="*/ 454865 w 2285202"/>
              <a:gd name="connsiteY5" fmla="*/ 258631 h 6278176"/>
              <a:gd name="connsiteX6" fmla="*/ 507797 w 2285202"/>
              <a:gd name="connsiteY6" fmla="*/ 490605 h 6278176"/>
              <a:gd name="connsiteX7" fmla="*/ 451312 w 2285202"/>
              <a:gd name="connsiteY7" fmla="*/ 645493 h 6278176"/>
              <a:gd name="connsiteX8" fmla="*/ 531953 w 2285202"/>
              <a:gd name="connsiteY8" fmla="*/ 735725 h 6278176"/>
              <a:gd name="connsiteX9" fmla="*/ 573517 w 2285202"/>
              <a:gd name="connsiteY9" fmla="*/ 818852 h 6278176"/>
              <a:gd name="connsiteX10" fmla="*/ 601226 w 2285202"/>
              <a:gd name="connsiteY10" fmla="*/ 860416 h 6278176"/>
              <a:gd name="connsiteX11" fmla="*/ 587371 w 2285202"/>
              <a:gd name="connsiteY11" fmla="*/ 1040525 h 6278176"/>
              <a:gd name="connsiteX12" fmla="*/ 573517 w 2285202"/>
              <a:gd name="connsiteY12" fmla="*/ 1109798 h 6278176"/>
              <a:gd name="connsiteX13" fmla="*/ 490389 w 2285202"/>
              <a:gd name="connsiteY13" fmla="*/ 1137507 h 6278176"/>
              <a:gd name="connsiteX14" fmla="*/ 393408 w 2285202"/>
              <a:gd name="connsiteY14" fmla="*/ 1165216 h 6278176"/>
              <a:gd name="connsiteX15" fmla="*/ 351844 w 2285202"/>
              <a:gd name="connsiteY15" fmla="*/ 1179070 h 6278176"/>
              <a:gd name="connsiteX16" fmla="*/ 296426 w 2285202"/>
              <a:gd name="connsiteY16" fmla="*/ 1192925 h 6278176"/>
              <a:gd name="connsiteX17" fmla="*/ 213298 w 2285202"/>
              <a:gd name="connsiteY17" fmla="*/ 1220634 h 6278176"/>
              <a:gd name="connsiteX18" fmla="*/ 171735 w 2285202"/>
              <a:gd name="connsiteY18" fmla="*/ 1262198 h 6278176"/>
              <a:gd name="connsiteX19" fmla="*/ 130171 w 2285202"/>
              <a:gd name="connsiteY19" fmla="*/ 1289907 h 6278176"/>
              <a:gd name="connsiteX20" fmla="*/ 60898 w 2285202"/>
              <a:gd name="connsiteY20" fmla="*/ 1414598 h 6278176"/>
              <a:gd name="connsiteX21" fmla="*/ 27994 w 2285202"/>
              <a:gd name="connsiteY21" fmla="*/ 2293495 h 6278176"/>
              <a:gd name="connsiteX22" fmla="*/ 35138 w 2285202"/>
              <a:gd name="connsiteY22" fmla="*/ 2854606 h 6278176"/>
              <a:gd name="connsiteX23" fmla="*/ 8511 w 2285202"/>
              <a:gd name="connsiteY23" fmla="*/ 2936866 h 6278176"/>
              <a:gd name="connsiteX24" fmla="*/ 100514 w 2285202"/>
              <a:gd name="connsiteY24" fmla="*/ 3174558 h 6278176"/>
              <a:gd name="connsiteX25" fmla="*/ 173899 w 2285202"/>
              <a:gd name="connsiteY25" fmla="*/ 3238202 h 6278176"/>
              <a:gd name="connsiteX26" fmla="*/ 132551 w 2285202"/>
              <a:gd name="connsiteY26" fmla="*/ 3464205 h 6278176"/>
              <a:gd name="connsiteX27" fmla="*/ 172601 w 2285202"/>
              <a:gd name="connsiteY27" fmla="*/ 3485852 h 6278176"/>
              <a:gd name="connsiteX28" fmla="*/ 227152 w 2285202"/>
              <a:gd name="connsiteY28" fmla="*/ 3469399 h 6278176"/>
              <a:gd name="connsiteX29" fmla="*/ 283437 w 2285202"/>
              <a:gd name="connsiteY29" fmla="*/ 4025098 h 6278176"/>
              <a:gd name="connsiteX30" fmla="*/ 310496 w 2285202"/>
              <a:gd name="connsiteY30" fmla="*/ 4121862 h 6278176"/>
              <a:gd name="connsiteX31" fmla="*/ 343185 w 2285202"/>
              <a:gd name="connsiteY31" fmla="*/ 4380336 h 6278176"/>
              <a:gd name="connsiteX32" fmla="*/ 353358 w 2285202"/>
              <a:gd name="connsiteY32" fmla="*/ 4479049 h 6278176"/>
              <a:gd name="connsiteX33" fmla="*/ 367647 w 2285202"/>
              <a:gd name="connsiteY33" fmla="*/ 4594216 h 6278176"/>
              <a:gd name="connsiteX34" fmla="*/ 387779 w 2285202"/>
              <a:gd name="connsiteY34" fmla="*/ 5081723 h 6278176"/>
              <a:gd name="connsiteX35" fmla="*/ 404015 w 2285202"/>
              <a:gd name="connsiteY35" fmla="*/ 5469001 h 6278176"/>
              <a:gd name="connsiteX36" fmla="*/ 436919 w 2285202"/>
              <a:gd name="connsiteY36" fmla="*/ 5608846 h 6278176"/>
              <a:gd name="connsiteX37" fmla="*/ 529355 w 2285202"/>
              <a:gd name="connsiteY37" fmla="*/ 5804323 h 6278176"/>
              <a:gd name="connsiteX38" fmla="*/ 436920 w 2285202"/>
              <a:gd name="connsiteY38" fmla="*/ 5926417 h 6278176"/>
              <a:gd name="connsiteX39" fmla="*/ 355740 w 2285202"/>
              <a:gd name="connsiteY39" fmla="*/ 6048293 h 6278176"/>
              <a:gd name="connsiteX40" fmla="*/ 316775 w 2285202"/>
              <a:gd name="connsiteY40" fmla="*/ 6114320 h 6278176"/>
              <a:gd name="connsiteX41" fmla="*/ 305951 w 2285202"/>
              <a:gd name="connsiteY41" fmla="*/ 6141812 h 6278176"/>
              <a:gd name="connsiteX42" fmla="*/ 493852 w 2285202"/>
              <a:gd name="connsiteY42" fmla="*/ 6179262 h 6278176"/>
              <a:gd name="connsiteX43" fmla="*/ 500131 w 2285202"/>
              <a:gd name="connsiteY43" fmla="*/ 6195714 h 6278176"/>
              <a:gd name="connsiteX44" fmla="*/ 720721 w 2285202"/>
              <a:gd name="connsiteY44" fmla="*/ 6095487 h 6278176"/>
              <a:gd name="connsiteX45" fmla="*/ 734359 w 2285202"/>
              <a:gd name="connsiteY45" fmla="*/ 5996989 h 6278176"/>
              <a:gd name="connsiteX46" fmla="*/ 898882 w 2285202"/>
              <a:gd name="connsiteY46" fmla="*/ 5927283 h 6278176"/>
              <a:gd name="connsiteX47" fmla="*/ 869441 w 2285202"/>
              <a:gd name="connsiteY47" fmla="*/ 5748905 h 6278176"/>
              <a:gd name="connsiteX48" fmla="*/ 910789 w 2285202"/>
              <a:gd name="connsiteY48" fmla="*/ 5563168 h 6278176"/>
              <a:gd name="connsiteX49" fmla="*/ 814455 w 2285202"/>
              <a:gd name="connsiteY49" fmla="*/ 5349289 h 6278176"/>
              <a:gd name="connsiteX50" fmla="*/ 800602 w 2285202"/>
              <a:gd name="connsiteY50" fmla="*/ 4997079 h 6278176"/>
              <a:gd name="connsiteX51" fmla="*/ 803848 w 2285202"/>
              <a:gd name="connsiteY51" fmla="*/ 4725834 h 6278176"/>
              <a:gd name="connsiteX52" fmla="*/ 848660 w 2285202"/>
              <a:gd name="connsiteY52" fmla="*/ 3879192 h 6278176"/>
              <a:gd name="connsiteX53" fmla="*/ 907541 w 2285202"/>
              <a:gd name="connsiteY53" fmla="*/ 3551661 h 6278176"/>
              <a:gd name="connsiteX54" fmla="*/ 1035046 w 2285202"/>
              <a:gd name="connsiteY54" fmla="*/ 4007780 h 6278176"/>
              <a:gd name="connsiteX55" fmla="*/ 1291788 w 2285202"/>
              <a:gd name="connsiteY55" fmla="*/ 5009420 h 6278176"/>
              <a:gd name="connsiteX56" fmla="*/ 1452198 w 2285202"/>
              <a:gd name="connsiteY56" fmla="*/ 5499308 h 6278176"/>
              <a:gd name="connsiteX57" fmla="*/ 1617586 w 2285202"/>
              <a:gd name="connsiteY57" fmla="*/ 5830301 h 6278176"/>
              <a:gd name="connsiteX58" fmla="*/ 1619102 w 2285202"/>
              <a:gd name="connsiteY58" fmla="*/ 5909964 h 6278176"/>
              <a:gd name="connsiteX59" fmla="*/ 1608711 w 2285202"/>
              <a:gd name="connsiteY59" fmla="*/ 6042016 h 6278176"/>
              <a:gd name="connsiteX60" fmla="*/ 1726908 w 2285202"/>
              <a:gd name="connsiteY60" fmla="*/ 6103063 h 6278176"/>
              <a:gd name="connsiteX61" fmla="*/ 1775615 w 2285202"/>
              <a:gd name="connsiteY61" fmla="*/ 6097433 h 6278176"/>
              <a:gd name="connsiteX62" fmla="*/ 1809386 w 2285202"/>
              <a:gd name="connsiteY62" fmla="*/ 6130122 h 6278176"/>
              <a:gd name="connsiteX63" fmla="*/ 1839043 w 2285202"/>
              <a:gd name="connsiteY63" fmla="*/ 6214981 h 6278176"/>
              <a:gd name="connsiteX64" fmla="*/ 2028244 w 2285202"/>
              <a:gd name="connsiteY64" fmla="*/ 6277543 h 6278176"/>
              <a:gd name="connsiteX65" fmla="*/ 2285202 w 2285202"/>
              <a:gd name="connsiteY65" fmla="*/ 6238794 h 6278176"/>
              <a:gd name="connsiteX66" fmla="*/ 2186056 w 2285202"/>
              <a:gd name="connsiteY66" fmla="*/ 6110638 h 6278176"/>
              <a:gd name="connsiteX67" fmla="*/ 1983867 w 2285202"/>
              <a:gd name="connsiteY67" fmla="*/ 5863206 h 6278176"/>
              <a:gd name="connsiteX68" fmla="*/ 1998154 w 2285202"/>
              <a:gd name="connsiteY68" fmla="*/ 5840260 h 6278176"/>
              <a:gd name="connsiteX69" fmla="*/ 1937540 w 2285202"/>
              <a:gd name="connsiteY69" fmla="*/ 5609495 h 6278176"/>
              <a:gd name="connsiteX70" fmla="*/ 1945117 w 2285202"/>
              <a:gd name="connsiteY70" fmla="*/ 5515543 h 6278176"/>
              <a:gd name="connsiteX71" fmla="*/ 1833630 w 2285202"/>
              <a:gd name="connsiteY71" fmla="*/ 5029335 h 6278176"/>
              <a:gd name="connsiteX72" fmla="*/ 1800510 w 2285202"/>
              <a:gd name="connsiteY72" fmla="*/ 4810261 h 6278176"/>
              <a:gd name="connsiteX73" fmla="*/ 1722578 w 2285202"/>
              <a:gd name="connsiteY73" fmla="*/ 4491605 h 6278176"/>
              <a:gd name="connsiteX74" fmla="*/ 1635338 w 2285202"/>
              <a:gd name="connsiteY74" fmla="*/ 4318857 h 6278176"/>
              <a:gd name="connsiteX75" fmla="*/ 1610010 w 2285202"/>
              <a:gd name="connsiteY75" fmla="*/ 4137666 h 6278176"/>
              <a:gd name="connsiteX76" fmla="*/ 1615638 w 2285202"/>
              <a:gd name="connsiteY76" fmla="*/ 3883305 h 6278176"/>
              <a:gd name="connsiteX77" fmla="*/ 1528398 w 2285202"/>
              <a:gd name="connsiteY77" fmla="*/ 3304661 h 6278176"/>
              <a:gd name="connsiteX78" fmla="*/ 1553293 w 2285202"/>
              <a:gd name="connsiteY78" fmla="*/ 3305094 h 6278176"/>
              <a:gd name="connsiteX79" fmla="*/ 1563466 w 2285202"/>
              <a:gd name="connsiteY79" fmla="*/ 3324576 h 6278176"/>
              <a:gd name="connsiteX80" fmla="*/ 1686210 w 2285202"/>
              <a:gd name="connsiteY80" fmla="*/ 3295786 h 6278176"/>
              <a:gd name="connsiteX81" fmla="*/ 1964600 w 2285202"/>
              <a:gd name="connsiteY81" fmla="*/ 3204649 h 6278176"/>
              <a:gd name="connsiteX82" fmla="*/ 1848352 w 2285202"/>
              <a:gd name="connsiteY82" fmla="*/ 2728183 h 6278176"/>
              <a:gd name="connsiteX83" fmla="*/ 2014389 w 2285202"/>
              <a:gd name="connsiteY83" fmla="*/ 2342852 h 6278176"/>
              <a:gd name="connsiteX84" fmla="*/ 2079765 w 2285202"/>
              <a:gd name="connsiteY84" fmla="*/ 2133519 h 6278176"/>
              <a:gd name="connsiteX85" fmla="*/ 2039717 w 2285202"/>
              <a:gd name="connsiteY85" fmla="*/ 1942370 h 6278176"/>
              <a:gd name="connsiteX86" fmla="*/ 1825837 w 2285202"/>
              <a:gd name="connsiteY86" fmla="*/ 1516992 h 6278176"/>
              <a:gd name="connsiteX87" fmla="*/ 1732536 w 2285202"/>
              <a:gd name="connsiteY87" fmla="*/ 1286226 h 6278176"/>
              <a:gd name="connsiteX88" fmla="*/ 1715434 w 2285202"/>
              <a:gd name="connsiteY88" fmla="*/ 1238168 h 6278176"/>
              <a:gd name="connsiteX89" fmla="*/ 1650058 w 2285202"/>
              <a:gd name="connsiteY89" fmla="*/ 1144650 h 6278176"/>
              <a:gd name="connsiteX90" fmla="*/ 1612608 w 2285202"/>
              <a:gd name="connsiteY90" fmla="*/ 1068234 h 6278176"/>
              <a:gd name="connsiteX91" fmla="*/ 1314952 w 2285202"/>
              <a:gd name="connsiteY91" fmla="*/ 1021692 h 6278176"/>
              <a:gd name="connsiteX92" fmla="*/ 1070116 w 2285202"/>
              <a:gd name="connsiteY92" fmla="*/ 982943 h 6278176"/>
              <a:gd name="connsiteX93" fmla="*/ 1011017 w 2285202"/>
              <a:gd name="connsiteY93" fmla="*/ 892455 h 6278176"/>
              <a:gd name="connsiteX94" fmla="*/ 1017296 w 2285202"/>
              <a:gd name="connsiteY94" fmla="*/ 675977 h 6278176"/>
              <a:gd name="connsiteX95" fmla="*/ 1070116 w 2285202"/>
              <a:gd name="connsiteY95" fmla="*/ 649999 h 6278176"/>
              <a:gd name="connsiteX96" fmla="*/ 1093062 w 2285202"/>
              <a:gd name="connsiteY96" fmla="*/ 527258 h 6278176"/>
              <a:gd name="connsiteX97" fmla="*/ 1060202 w 2285202"/>
              <a:gd name="connsiteY97" fmla="*/ 465029 h 6278176"/>
              <a:gd name="connsiteX98" fmla="*/ 1067412 w 2285202"/>
              <a:gd name="connsiteY98" fmla="*/ 302859 h 6278176"/>
              <a:gd name="connsiteX99" fmla="*/ 1041418 w 2285202"/>
              <a:gd name="connsiteY99" fmla="*/ 173138 h 6278176"/>
              <a:gd name="connsiteX100" fmla="*/ 950075 w 2285202"/>
              <a:gd name="connsiteY100" fmla="*/ 81481 h 6278176"/>
              <a:gd name="connsiteX101" fmla="*/ 886487 w 2285202"/>
              <a:gd name="connsiteY101" fmla="*/ 33406 h 6278176"/>
              <a:gd name="connsiteX102" fmla="*/ 856646 w 2285202"/>
              <a:gd name="connsiteY102" fmla="*/ 3922 h 6278176"/>
              <a:gd name="connsiteX103" fmla="*/ 740126 w 2285202"/>
              <a:gd name="connsiteY103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301392 w 2290168"/>
              <a:gd name="connsiteY16" fmla="*/ 1192925 h 6278176"/>
              <a:gd name="connsiteX17" fmla="*/ 218264 w 2290168"/>
              <a:gd name="connsiteY17" fmla="*/ 1220634 h 6278176"/>
              <a:gd name="connsiteX18" fmla="*/ 176701 w 2290168"/>
              <a:gd name="connsiteY18" fmla="*/ 1262198 h 6278176"/>
              <a:gd name="connsiteX19" fmla="*/ 135137 w 2290168"/>
              <a:gd name="connsiteY19" fmla="*/ 1289907 h 6278176"/>
              <a:gd name="connsiteX20" fmla="*/ 65864 w 2290168"/>
              <a:gd name="connsiteY20" fmla="*/ 1414598 h 6278176"/>
              <a:gd name="connsiteX21" fmla="*/ 25816 w 2290168"/>
              <a:gd name="connsiteY21" fmla="*/ 2312545 h 6278176"/>
              <a:gd name="connsiteX22" fmla="*/ 40104 w 2290168"/>
              <a:gd name="connsiteY22" fmla="*/ 2854606 h 6278176"/>
              <a:gd name="connsiteX23" fmla="*/ 13477 w 2290168"/>
              <a:gd name="connsiteY23" fmla="*/ 2936866 h 6278176"/>
              <a:gd name="connsiteX24" fmla="*/ 105480 w 2290168"/>
              <a:gd name="connsiteY24" fmla="*/ 3174558 h 6278176"/>
              <a:gd name="connsiteX25" fmla="*/ 178865 w 2290168"/>
              <a:gd name="connsiteY25" fmla="*/ 3238202 h 6278176"/>
              <a:gd name="connsiteX26" fmla="*/ 137517 w 2290168"/>
              <a:gd name="connsiteY26" fmla="*/ 3464205 h 6278176"/>
              <a:gd name="connsiteX27" fmla="*/ 177567 w 2290168"/>
              <a:gd name="connsiteY27" fmla="*/ 3485852 h 6278176"/>
              <a:gd name="connsiteX28" fmla="*/ 232118 w 2290168"/>
              <a:gd name="connsiteY28" fmla="*/ 3469399 h 6278176"/>
              <a:gd name="connsiteX29" fmla="*/ 288403 w 2290168"/>
              <a:gd name="connsiteY29" fmla="*/ 4025098 h 6278176"/>
              <a:gd name="connsiteX30" fmla="*/ 315462 w 2290168"/>
              <a:gd name="connsiteY30" fmla="*/ 4121862 h 6278176"/>
              <a:gd name="connsiteX31" fmla="*/ 348151 w 2290168"/>
              <a:gd name="connsiteY31" fmla="*/ 4380336 h 6278176"/>
              <a:gd name="connsiteX32" fmla="*/ 358324 w 2290168"/>
              <a:gd name="connsiteY32" fmla="*/ 4479049 h 6278176"/>
              <a:gd name="connsiteX33" fmla="*/ 372613 w 2290168"/>
              <a:gd name="connsiteY33" fmla="*/ 4594216 h 6278176"/>
              <a:gd name="connsiteX34" fmla="*/ 392745 w 2290168"/>
              <a:gd name="connsiteY34" fmla="*/ 5081723 h 6278176"/>
              <a:gd name="connsiteX35" fmla="*/ 408981 w 2290168"/>
              <a:gd name="connsiteY35" fmla="*/ 5469001 h 6278176"/>
              <a:gd name="connsiteX36" fmla="*/ 441885 w 2290168"/>
              <a:gd name="connsiteY36" fmla="*/ 5608846 h 6278176"/>
              <a:gd name="connsiteX37" fmla="*/ 534321 w 2290168"/>
              <a:gd name="connsiteY37" fmla="*/ 5804323 h 6278176"/>
              <a:gd name="connsiteX38" fmla="*/ 441886 w 2290168"/>
              <a:gd name="connsiteY38" fmla="*/ 5926417 h 6278176"/>
              <a:gd name="connsiteX39" fmla="*/ 360706 w 2290168"/>
              <a:gd name="connsiteY39" fmla="*/ 6048293 h 6278176"/>
              <a:gd name="connsiteX40" fmla="*/ 321741 w 2290168"/>
              <a:gd name="connsiteY40" fmla="*/ 6114320 h 6278176"/>
              <a:gd name="connsiteX41" fmla="*/ 310917 w 2290168"/>
              <a:gd name="connsiteY41" fmla="*/ 6141812 h 6278176"/>
              <a:gd name="connsiteX42" fmla="*/ 498818 w 2290168"/>
              <a:gd name="connsiteY42" fmla="*/ 6179262 h 6278176"/>
              <a:gd name="connsiteX43" fmla="*/ 505097 w 2290168"/>
              <a:gd name="connsiteY43" fmla="*/ 6195714 h 6278176"/>
              <a:gd name="connsiteX44" fmla="*/ 725687 w 2290168"/>
              <a:gd name="connsiteY44" fmla="*/ 6095487 h 6278176"/>
              <a:gd name="connsiteX45" fmla="*/ 739325 w 2290168"/>
              <a:gd name="connsiteY45" fmla="*/ 5996989 h 6278176"/>
              <a:gd name="connsiteX46" fmla="*/ 903848 w 2290168"/>
              <a:gd name="connsiteY46" fmla="*/ 5927283 h 6278176"/>
              <a:gd name="connsiteX47" fmla="*/ 874407 w 2290168"/>
              <a:gd name="connsiteY47" fmla="*/ 5748905 h 6278176"/>
              <a:gd name="connsiteX48" fmla="*/ 915755 w 2290168"/>
              <a:gd name="connsiteY48" fmla="*/ 5563168 h 6278176"/>
              <a:gd name="connsiteX49" fmla="*/ 819421 w 2290168"/>
              <a:gd name="connsiteY49" fmla="*/ 5349289 h 6278176"/>
              <a:gd name="connsiteX50" fmla="*/ 805568 w 2290168"/>
              <a:gd name="connsiteY50" fmla="*/ 4997079 h 6278176"/>
              <a:gd name="connsiteX51" fmla="*/ 808814 w 2290168"/>
              <a:gd name="connsiteY51" fmla="*/ 4725834 h 6278176"/>
              <a:gd name="connsiteX52" fmla="*/ 853626 w 2290168"/>
              <a:gd name="connsiteY52" fmla="*/ 3879192 h 6278176"/>
              <a:gd name="connsiteX53" fmla="*/ 912507 w 2290168"/>
              <a:gd name="connsiteY53" fmla="*/ 3551661 h 6278176"/>
              <a:gd name="connsiteX54" fmla="*/ 1040012 w 2290168"/>
              <a:gd name="connsiteY54" fmla="*/ 4007780 h 6278176"/>
              <a:gd name="connsiteX55" fmla="*/ 1296754 w 2290168"/>
              <a:gd name="connsiteY55" fmla="*/ 5009420 h 6278176"/>
              <a:gd name="connsiteX56" fmla="*/ 1457164 w 2290168"/>
              <a:gd name="connsiteY56" fmla="*/ 5499308 h 6278176"/>
              <a:gd name="connsiteX57" fmla="*/ 1622552 w 2290168"/>
              <a:gd name="connsiteY57" fmla="*/ 5830301 h 6278176"/>
              <a:gd name="connsiteX58" fmla="*/ 1624068 w 2290168"/>
              <a:gd name="connsiteY58" fmla="*/ 5909964 h 6278176"/>
              <a:gd name="connsiteX59" fmla="*/ 1613677 w 2290168"/>
              <a:gd name="connsiteY59" fmla="*/ 6042016 h 6278176"/>
              <a:gd name="connsiteX60" fmla="*/ 1731874 w 2290168"/>
              <a:gd name="connsiteY60" fmla="*/ 6103063 h 6278176"/>
              <a:gd name="connsiteX61" fmla="*/ 1780581 w 2290168"/>
              <a:gd name="connsiteY61" fmla="*/ 6097433 h 6278176"/>
              <a:gd name="connsiteX62" fmla="*/ 1814352 w 2290168"/>
              <a:gd name="connsiteY62" fmla="*/ 6130122 h 6278176"/>
              <a:gd name="connsiteX63" fmla="*/ 1844009 w 2290168"/>
              <a:gd name="connsiteY63" fmla="*/ 6214981 h 6278176"/>
              <a:gd name="connsiteX64" fmla="*/ 2033210 w 2290168"/>
              <a:gd name="connsiteY64" fmla="*/ 6277543 h 6278176"/>
              <a:gd name="connsiteX65" fmla="*/ 2290168 w 2290168"/>
              <a:gd name="connsiteY65" fmla="*/ 6238794 h 6278176"/>
              <a:gd name="connsiteX66" fmla="*/ 2191022 w 2290168"/>
              <a:gd name="connsiteY66" fmla="*/ 6110638 h 6278176"/>
              <a:gd name="connsiteX67" fmla="*/ 1988833 w 2290168"/>
              <a:gd name="connsiteY67" fmla="*/ 5863206 h 6278176"/>
              <a:gd name="connsiteX68" fmla="*/ 2003120 w 2290168"/>
              <a:gd name="connsiteY68" fmla="*/ 5840260 h 6278176"/>
              <a:gd name="connsiteX69" fmla="*/ 1942506 w 2290168"/>
              <a:gd name="connsiteY69" fmla="*/ 5609495 h 6278176"/>
              <a:gd name="connsiteX70" fmla="*/ 1950083 w 2290168"/>
              <a:gd name="connsiteY70" fmla="*/ 5515543 h 6278176"/>
              <a:gd name="connsiteX71" fmla="*/ 1838596 w 2290168"/>
              <a:gd name="connsiteY71" fmla="*/ 5029335 h 6278176"/>
              <a:gd name="connsiteX72" fmla="*/ 1805476 w 2290168"/>
              <a:gd name="connsiteY72" fmla="*/ 4810261 h 6278176"/>
              <a:gd name="connsiteX73" fmla="*/ 1727544 w 2290168"/>
              <a:gd name="connsiteY73" fmla="*/ 4491605 h 6278176"/>
              <a:gd name="connsiteX74" fmla="*/ 1640304 w 2290168"/>
              <a:gd name="connsiteY74" fmla="*/ 4318857 h 6278176"/>
              <a:gd name="connsiteX75" fmla="*/ 1614976 w 2290168"/>
              <a:gd name="connsiteY75" fmla="*/ 4137666 h 6278176"/>
              <a:gd name="connsiteX76" fmla="*/ 1620604 w 2290168"/>
              <a:gd name="connsiteY76" fmla="*/ 3883305 h 6278176"/>
              <a:gd name="connsiteX77" fmla="*/ 1533364 w 2290168"/>
              <a:gd name="connsiteY77" fmla="*/ 3304661 h 6278176"/>
              <a:gd name="connsiteX78" fmla="*/ 1558259 w 2290168"/>
              <a:gd name="connsiteY78" fmla="*/ 3305094 h 6278176"/>
              <a:gd name="connsiteX79" fmla="*/ 1568432 w 2290168"/>
              <a:gd name="connsiteY79" fmla="*/ 3324576 h 6278176"/>
              <a:gd name="connsiteX80" fmla="*/ 1691176 w 2290168"/>
              <a:gd name="connsiteY80" fmla="*/ 3295786 h 6278176"/>
              <a:gd name="connsiteX81" fmla="*/ 1969566 w 2290168"/>
              <a:gd name="connsiteY81" fmla="*/ 3204649 h 6278176"/>
              <a:gd name="connsiteX82" fmla="*/ 1853318 w 2290168"/>
              <a:gd name="connsiteY82" fmla="*/ 2728183 h 6278176"/>
              <a:gd name="connsiteX83" fmla="*/ 2019355 w 2290168"/>
              <a:gd name="connsiteY83" fmla="*/ 2342852 h 6278176"/>
              <a:gd name="connsiteX84" fmla="*/ 2084731 w 2290168"/>
              <a:gd name="connsiteY84" fmla="*/ 2133519 h 6278176"/>
              <a:gd name="connsiteX85" fmla="*/ 2044683 w 2290168"/>
              <a:gd name="connsiteY85" fmla="*/ 1942370 h 6278176"/>
              <a:gd name="connsiteX86" fmla="*/ 1830803 w 2290168"/>
              <a:gd name="connsiteY86" fmla="*/ 1516992 h 6278176"/>
              <a:gd name="connsiteX87" fmla="*/ 1737502 w 2290168"/>
              <a:gd name="connsiteY87" fmla="*/ 1286226 h 6278176"/>
              <a:gd name="connsiteX88" fmla="*/ 1720400 w 2290168"/>
              <a:gd name="connsiteY88" fmla="*/ 1238168 h 6278176"/>
              <a:gd name="connsiteX89" fmla="*/ 1655024 w 2290168"/>
              <a:gd name="connsiteY89" fmla="*/ 1144650 h 6278176"/>
              <a:gd name="connsiteX90" fmla="*/ 1617574 w 2290168"/>
              <a:gd name="connsiteY90" fmla="*/ 1068234 h 6278176"/>
              <a:gd name="connsiteX91" fmla="*/ 1319918 w 2290168"/>
              <a:gd name="connsiteY91" fmla="*/ 1021692 h 6278176"/>
              <a:gd name="connsiteX92" fmla="*/ 1075082 w 2290168"/>
              <a:gd name="connsiteY92" fmla="*/ 982943 h 6278176"/>
              <a:gd name="connsiteX93" fmla="*/ 1015983 w 2290168"/>
              <a:gd name="connsiteY93" fmla="*/ 892455 h 6278176"/>
              <a:gd name="connsiteX94" fmla="*/ 1022262 w 2290168"/>
              <a:gd name="connsiteY94" fmla="*/ 675977 h 6278176"/>
              <a:gd name="connsiteX95" fmla="*/ 1075082 w 2290168"/>
              <a:gd name="connsiteY95" fmla="*/ 649999 h 6278176"/>
              <a:gd name="connsiteX96" fmla="*/ 1098028 w 2290168"/>
              <a:gd name="connsiteY96" fmla="*/ 527258 h 6278176"/>
              <a:gd name="connsiteX97" fmla="*/ 1065168 w 2290168"/>
              <a:gd name="connsiteY97" fmla="*/ 465029 h 6278176"/>
              <a:gd name="connsiteX98" fmla="*/ 1072378 w 2290168"/>
              <a:gd name="connsiteY98" fmla="*/ 302859 h 6278176"/>
              <a:gd name="connsiteX99" fmla="*/ 1046384 w 2290168"/>
              <a:gd name="connsiteY99" fmla="*/ 173138 h 6278176"/>
              <a:gd name="connsiteX100" fmla="*/ 955041 w 2290168"/>
              <a:gd name="connsiteY100" fmla="*/ 81481 h 6278176"/>
              <a:gd name="connsiteX101" fmla="*/ 891453 w 2290168"/>
              <a:gd name="connsiteY101" fmla="*/ 33406 h 6278176"/>
              <a:gd name="connsiteX102" fmla="*/ 861612 w 2290168"/>
              <a:gd name="connsiteY102" fmla="*/ 3922 h 6278176"/>
              <a:gd name="connsiteX103" fmla="*/ 745092 w 2290168"/>
              <a:gd name="connsiteY103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301392 w 2290168"/>
              <a:gd name="connsiteY16" fmla="*/ 1192925 h 6278176"/>
              <a:gd name="connsiteX17" fmla="*/ 218264 w 2290168"/>
              <a:gd name="connsiteY17" fmla="*/ 1220634 h 6278176"/>
              <a:gd name="connsiteX18" fmla="*/ 176701 w 2290168"/>
              <a:gd name="connsiteY18" fmla="*/ 1262198 h 6278176"/>
              <a:gd name="connsiteX19" fmla="*/ 135137 w 2290168"/>
              <a:gd name="connsiteY19" fmla="*/ 1289907 h 6278176"/>
              <a:gd name="connsiteX20" fmla="*/ 56339 w 2290168"/>
              <a:gd name="connsiteY20" fmla="*/ 1757498 h 6278176"/>
              <a:gd name="connsiteX21" fmla="*/ 25816 w 2290168"/>
              <a:gd name="connsiteY21" fmla="*/ 2312545 h 6278176"/>
              <a:gd name="connsiteX22" fmla="*/ 40104 w 2290168"/>
              <a:gd name="connsiteY22" fmla="*/ 2854606 h 6278176"/>
              <a:gd name="connsiteX23" fmla="*/ 13477 w 2290168"/>
              <a:gd name="connsiteY23" fmla="*/ 2936866 h 6278176"/>
              <a:gd name="connsiteX24" fmla="*/ 105480 w 2290168"/>
              <a:gd name="connsiteY24" fmla="*/ 3174558 h 6278176"/>
              <a:gd name="connsiteX25" fmla="*/ 178865 w 2290168"/>
              <a:gd name="connsiteY25" fmla="*/ 3238202 h 6278176"/>
              <a:gd name="connsiteX26" fmla="*/ 137517 w 2290168"/>
              <a:gd name="connsiteY26" fmla="*/ 3464205 h 6278176"/>
              <a:gd name="connsiteX27" fmla="*/ 177567 w 2290168"/>
              <a:gd name="connsiteY27" fmla="*/ 3485852 h 6278176"/>
              <a:gd name="connsiteX28" fmla="*/ 232118 w 2290168"/>
              <a:gd name="connsiteY28" fmla="*/ 3469399 h 6278176"/>
              <a:gd name="connsiteX29" fmla="*/ 288403 w 2290168"/>
              <a:gd name="connsiteY29" fmla="*/ 4025098 h 6278176"/>
              <a:gd name="connsiteX30" fmla="*/ 315462 w 2290168"/>
              <a:gd name="connsiteY30" fmla="*/ 4121862 h 6278176"/>
              <a:gd name="connsiteX31" fmla="*/ 348151 w 2290168"/>
              <a:gd name="connsiteY31" fmla="*/ 4380336 h 6278176"/>
              <a:gd name="connsiteX32" fmla="*/ 358324 w 2290168"/>
              <a:gd name="connsiteY32" fmla="*/ 4479049 h 6278176"/>
              <a:gd name="connsiteX33" fmla="*/ 372613 w 2290168"/>
              <a:gd name="connsiteY33" fmla="*/ 4594216 h 6278176"/>
              <a:gd name="connsiteX34" fmla="*/ 392745 w 2290168"/>
              <a:gd name="connsiteY34" fmla="*/ 5081723 h 6278176"/>
              <a:gd name="connsiteX35" fmla="*/ 408981 w 2290168"/>
              <a:gd name="connsiteY35" fmla="*/ 5469001 h 6278176"/>
              <a:gd name="connsiteX36" fmla="*/ 441885 w 2290168"/>
              <a:gd name="connsiteY36" fmla="*/ 5608846 h 6278176"/>
              <a:gd name="connsiteX37" fmla="*/ 534321 w 2290168"/>
              <a:gd name="connsiteY37" fmla="*/ 5804323 h 6278176"/>
              <a:gd name="connsiteX38" fmla="*/ 441886 w 2290168"/>
              <a:gd name="connsiteY38" fmla="*/ 5926417 h 6278176"/>
              <a:gd name="connsiteX39" fmla="*/ 360706 w 2290168"/>
              <a:gd name="connsiteY39" fmla="*/ 6048293 h 6278176"/>
              <a:gd name="connsiteX40" fmla="*/ 321741 w 2290168"/>
              <a:gd name="connsiteY40" fmla="*/ 6114320 h 6278176"/>
              <a:gd name="connsiteX41" fmla="*/ 310917 w 2290168"/>
              <a:gd name="connsiteY41" fmla="*/ 6141812 h 6278176"/>
              <a:gd name="connsiteX42" fmla="*/ 498818 w 2290168"/>
              <a:gd name="connsiteY42" fmla="*/ 6179262 h 6278176"/>
              <a:gd name="connsiteX43" fmla="*/ 505097 w 2290168"/>
              <a:gd name="connsiteY43" fmla="*/ 6195714 h 6278176"/>
              <a:gd name="connsiteX44" fmla="*/ 725687 w 2290168"/>
              <a:gd name="connsiteY44" fmla="*/ 6095487 h 6278176"/>
              <a:gd name="connsiteX45" fmla="*/ 739325 w 2290168"/>
              <a:gd name="connsiteY45" fmla="*/ 5996989 h 6278176"/>
              <a:gd name="connsiteX46" fmla="*/ 903848 w 2290168"/>
              <a:gd name="connsiteY46" fmla="*/ 5927283 h 6278176"/>
              <a:gd name="connsiteX47" fmla="*/ 874407 w 2290168"/>
              <a:gd name="connsiteY47" fmla="*/ 5748905 h 6278176"/>
              <a:gd name="connsiteX48" fmla="*/ 915755 w 2290168"/>
              <a:gd name="connsiteY48" fmla="*/ 5563168 h 6278176"/>
              <a:gd name="connsiteX49" fmla="*/ 819421 w 2290168"/>
              <a:gd name="connsiteY49" fmla="*/ 5349289 h 6278176"/>
              <a:gd name="connsiteX50" fmla="*/ 805568 w 2290168"/>
              <a:gd name="connsiteY50" fmla="*/ 4997079 h 6278176"/>
              <a:gd name="connsiteX51" fmla="*/ 808814 w 2290168"/>
              <a:gd name="connsiteY51" fmla="*/ 4725834 h 6278176"/>
              <a:gd name="connsiteX52" fmla="*/ 853626 w 2290168"/>
              <a:gd name="connsiteY52" fmla="*/ 3879192 h 6278176"/>
              <a:gd name="connsiteX53" fmla="*/ 912507 w 2290168"/>
              <a:gd name="connsiteY53" fmla="*/ 3551661 h 6278176"/>
              <a:gd name="connsiteX54" fmla="*/ 1040012 w 2290168"/>
              <a:gd name="connsiteY54" fmla="*/ 4007780 h 6278176"/>
              <a:gd name="connsiteX55" fmla="*/ 1296754 w 2290168"/>
              <a:gd name="connsiteY55" fmla="*/ 5009420 h 6278176"/>
              <a:gd name="connsiteX56" fmla="*/ 1457164 w 2290168"/>
              <a:gd name="connsiteY56" fmla="*/ 5499308 h 6278176"/>
              <a:gd name="connsiteX57" fmla="*/ 1622552 w 2290168"/>
              <a:gd name="connsiteY57" fmla="*/ 5830301 h 6278176"/>
              <a:gd name="connsiteX58" fmla="*/ 1624068 w 2290168"/>
              <a:gd name="connsiteY58" fmla="*/ 5909964 h 6278176"/>
              <a:gd name="connsiteX59" fmla="*/ 1613677 w 2290168"/>
              <a:gd name="connsiteY59" fmla="*/ 6042016 h 6278176"/>
              <a:gd name="connsiteX60" fmla="*/ 1731874 w 2290168"/>
              <a:gd name="connsiteY60" fmla="*/ 6103063 h 6278176"/>
              <a:gd name="connsiteX61" fmla="*/ 1780581 w 2290168"/>
              <a:gd name="connsiteY61" fmla="*/ 6097433 h 6278176"/>
              <a:gd name="connsiteX62" fmla="*/ 1814352 w 2290168"/>
              <a:gd name="connsiteY62" fmla="*/ 6130122 h 6278176"/>
              <a:gd name="connsiteX63" fmla="*/ 1844009 w 2290168"/>
              <a:gd name="connsiteY63" fmla="*/ 6214981 h 6278176"/>
              <a:gd name="connsiteX64" fmla="*/ 2033210 w 2290168"/>
              <a:gd name="connsiteY64" fmla="*/ 6277543 h 6278176"/>
              <a:gd name="connsiteX65" fmla="*/ 2290168 w 2290168"/>
              <a:gd name="connsiteY65" fmla="*/ 6238794 h 6278176"/>
              <a:gd name="connsiteX66" fmla="*/ 2191022 w 2290168"/>
              <a:gd name="connsiteY66" fmla="*/ 6110638 h 6278176"/>
              <a:gd name="connsiteX67" fmla="*/ 1988833 w 2290168"/>
              <a:gd name="connsiteY67" fmla="*/ 5863206 h 6278176"/>
              <a:gd name="connsiteX68" fmla="*/ 2003120 w 2290168"/>
              <a:gd name="connsiteY68" fmla="*/ 5840260 h 6278176"/>
              <a:gd name="connsiteX69" fmla="*/ 1942506 w 2290168"/>
              <a:gd name="connsiteY69" fmla="*/ 5609495 h 6278176"/>
              <a:gd name="connsiteX70" fmla="*/ 1950083 w 2290168"/>
              <a:gd name="connsiteY70" fmla="*/ 5515543 h 6278176"/>
              <a:gd name="connsiteX71" fmla="*/ 1838596 w 2290168"/>
              <a:gd name="connsiteY71" fmla="*/ 5029335 h 6278176"/>
              <a:gd name="connsiteX72" fmla="*/ 1805476 w 2290168"/>
              <a:gd name="connsiteY72" fmla="*/ 4810261 h 6278176"/>
              <a:gd name="connsiteX73" fmla="*/ 1727544 w 2290168"/>
              <a:gd name="connsiteY73" fmla="*/ 4491605 h 6278176"/>
              <a:gd name="connsiteX74" fmla="*/ 1640304 w 2290168"/>
              <a:gd name="connsiteY74" fmla="*/ 4318857 h 6278176"/>
              <a:gd name="connsiteX75" fmla="*/ 1614976 w 2290168"/>
              <a:gd name="connsiteY75" fmla="*/ 4137666 h 6278176"/>
              <a:gd name="connsiteX76" fmla="*/ 1620604 w 2290168"/>
              <a:gd name="connsiteY76" fmla="*/ 3883305 h 6278176"/>
              <a:gd name="connsiteX77" fmla="*/ 1533364 w 2290168"/>
              <a:gd name="connsiteY77" fmla="*/ 3304661 h 6278176"/>
              <a:gd name="connsiteX78" fmla="*/ 1558259 w 2290168"/>
              <a:gd name="connsiteY78" fmla="*/ 3305094 h 6278176"/>
              <a:gd name="connsiteX79" fmla="*/ 1568432 w 2290168"/>
              <a:gd name="connsiteY79" fmla="*/ 3324576 h 6278176"/>
              <a:gd name="connsiteX80" fmla="*/ 1691176 w 2290168"/>
              <a:gd name="connsiteY80" fmla="*/ 3295786 h 6278176"/>
              <a:gd name="connsiteX81" fmla="*/ 1969566 w 2290168"/>
              <a:gd name="connsiteY81" fmla="*/ 3204649 h 6278176"/>
              <a:gd name="connsiteX82" fmla="*/ 1853318 w 2290168"/>
              <a:gd name="connsiteY82" fmla="*/ 2728183 h 6278176"/>
              <a:gd name="connsiteX83" fmla="*/ 2019355 w 2290168"/>
              <a:gd name="connsiteY83" fmla="*/ 2342852 h 6278176"/>
              <a:gd name="connsiteX84" fmla="*/ 2084731 w 2290168"/>
              <a:gd name="connsiteY84" fmla="*/ 2133519 h 6278176"/>
              <a:gd name="connsiteX85" fmla="*/ 2044683 w 2290168"/>
              <a:gd name="connsiteY85" fmla="*/ 1942370 h 6278176"/>
              <a:gd name="connsiteX86" fmla="*/ 1830803 w 2290168"/>
              <a:gd name="connsiteY86" fmla="*/ 1516992 h 6278176"/>
              <a:gd name="connsiteX87" fmla="*/ 1737502 w 2290168"/>
              <a:gd name="connsiteY87" fmla="*/ 1286226 h 6278176"/>
              <a:gd name="connsiteX88" fmla="*/ 1720400 w 2290168"/>
              <a:gd name="connsiteY88" fmla="*/ 1238168 h 6278176"/>
              <a:gd name="connsiteX89" fmla="*/ 1655024 w 2290168"/>
              <a:gd name="connsiteY89" fmla="*/ 1144650 h 6278176"/>
              <a:gd name="connsiteX90" fmla="*/ 1617574 w 2290168"/>
              <a:gd name="connsiteY90" fmla="*/ 1068234 h 6278176"/>
              <a:gd name="connsiteX91" fmla="*/ 1319918 w 2290168"/>
              <a:gd name="connsiteY91" fmla="*/ 1021692 h 6278176"/>
              <a:gd name="connsiteX92" fmla="*/ 1075082 w 2290168"/>
              <a:gd name="connsiteY92" fmla="*/ 982943 h 6278176"/>
              <a:gd name="connsiteX93" fmla="*/ 1015983 w 2290168"/>
              <a:gd name="connsiteY93" fmla="*/ 892455 h 6278176"/>
              <a:gd name="connsiteX94" fmla="*/ 1022262 w 2290168"/>
              <a:gd name="connsiteY94" fmla="*/ 675977 h 6278176"/>
              <a:gd name="connsiteX95" fmla="*/ 1075082 w 2290168"/>
              <a:gd name="connsiteY95" fmla="*/ 649999 h 6278176"/>
              <a:gd name="connsiteX96" fmla="*/ 1098028 w 2290168"/>
              <a:gd name="connsiteY96" fmla="*/ 527258 h 6278176"/>
              <a:gd name="connsiteX97" fmla="*/ 1065168 w 2290168"/>
              <a:gd name="connsiteY97" fmla="*/ 465029 h 6278176"/>
              <a:gd name="connsiteX98" fmla="*/ 1072378 w 2290168"/>
              <a:gd name="connsiteY98" fmla="*/ 302859 h 6278176"/>
              <a:gd name="connsiteX99" fmla="*/ 1046384 w 2290168"/>
              <a:gd name="connsiteY99" fmla="*/ 173138 h 6278176"/>
              <a:gd name="connsiteX100" fmla="*/ 955041 w 2290168"/>
              <a:gd name="connsiteY100" fmla="*/ 81481 h 6278176"/>
              <a:gd name="connsiteX101" fmla="*/ 891453 w 2290168"/>
              <a:gd name="connsiteY101" fmla="*/ 33406 h 6278176"/>
              <a:gd name="connsiteX102" fmla="*/ 861612 w 2290168"/>
              <a:gd name="connsiteY102" fmla="*/ 3922 h 6278176"/>
              <a:gd name="connsiteX103" fmla="*/ 745092 w 2290168"/>
              <a:gd name="connsiteY103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301392 w 2290168"/>
              <a:gd name="connsiteY16" fmla="*/ 1192925 h 6278176"/>
              <a:gd name="connsiteX17" fmla="*/ 218264 w 2290168"/>
              <a:gd name="connsiteY17" fmla="*/ 1220634 h 6278176"/>
              <a:gd name="connsiteX18" fmla="*/ 176701 w 2290168"/>
              <a:gd name="connsiteY18" fmla="*/ 1262198 h 6278176"/>
              <a:gd name="connsiteX19" fmla="*/ 135137 w 2290168"/>
              <a:gd name="connsiteY19" fmla="*/ 1289907 h 6278176"/>
              <a:gd name="connsiteX20" fmla="*/ 56339 w 2290168"/>
              <a:gd name="connsiteY20" fmla="*/ 1757498 h 6278176"/>
              <a:gd name="connsiteX21" fmla="*/ 25816 w 2290168"/>
              <a:gd name="connsiteY21" fmla="*/ 2312545 h 6278176"/>
              <a:gd name="connsiteX22" fmla="*/ 40104 w 2290168"/>
              <a:gd name="connsiteY22" fmla="*/ 2854606 h 6278176"/>
              <a:gd name="connsiteX23" fmla="*/ 13477 w 2290168"/>
              <a:gd name="connsiteY23" fmla="*/ 2936866 h 6278176"/>
              <a:gd name="connsiteX24" fmla="*/ 105480 w 2290168"/>
              <a:gd name="connsiteY24" fmla="*/ 3174558 h 6278176"/>
              <a:gd name="connsiteX25" fmla="*/ 178865 w 2290168"/>
              <a:gd name="connsiteY25" fmla="*/ 3238202 h 6278176"/>
              <a:gd name="connsiteX26" fmla="*/ 137517 w 2290168"/>
              <a:gd name="connsiteY26" fmla="*/ 3464205 h 6278176"/>
              <a:gd name="connsiteX27" fmla="*/ 177567 w 2290168"/>
              <a:gd name="connsiteY27" fmla="*/ 3485852 h 6278176"/>
              <a:gd name="connsiteX28" fmla="*/ 232118 w 2290168"/>
              <a:gd name="connsiteY28" fmla="*/ 3469399 h 6278176"/>
              <a:gd name="connsiteX29" fmla="*/ 288403 w 2290168"/>
              <a:gd name="connsiteY29" fmla="*/ 4025098 h 6278176"/>
              <a:gd name="connsiteX30" fmla="*/ 315462 w 2290168"/>
              <a:gd name="connsiteY30" fmla="*/ 4121862 h 6278176"/>
              <a:gd name="connsiteX31" fmla="*/ 348151 w 2290168"/>
              <a:gd name="connsiteY31" fmla="*/ 4380336 h 6278176"/>
              <a:gd name="connsiteX32" fmla="*/ 358324 w 2290168"/>
              <a:gd name="connsiteY32" fmla="*/ 4479049 h 6278176"/>
              <a:gd name="connsiteX33" fmla="*/ 372613 w 2290168"/>
              <a:gd name="connsiteY33" fmla="*/ 4594216 h 6278176"/>
              <a:gd name="connsiteX34" fmla="*/ 392745 w 2290168"/>
              <a:gd name="connsiteY34" fmla="*/ 5081723 h 6278176"/>
              <a:gd name="connsiteX35" fmla="*/ 408981 w 2290168"/>
              <a:gd name="connsiteY35" fmla="*/ 5469001 h 6278176"/>
              <a:gd name="connsiteX36" fmla="*/ 441885 w 2290168"/>
              <a:gd name="connsiteY36" fmla="*/ 5608846 h 6278176"/>
              <a:gd name="connsiteX37" fmla="*/ 534321 w 2290168"/>
              <a:gd name="connsiteY37" fmla="*/ 5804323 h 6278176"/>
              <a:gd name="connsiteX38" fmla="*/ 441886 w 2290168"/>
              <a:gd name="connsiteY38" fmla="*/ 5926417 h 6278176"/>
              <a:gd name="connsiteX39" fmla="*/ 360706 w 2290168"/>
              <a:gd name="connsiteY39" fmla="*/ 6048293 h 6278176"/>
              <a:gd name="connsiteX40" fmla="*/ 321741 w 2290168"/>
              <a:gd name="connsiteY40" fmla="*/ 6114320 h 6278176"/>
              <a:gd name="connsiteX41" fmla="*/ 310917 w 2290168"/>
              <a:gd name="connsiteY41" fmla="*/ 6141812 h 6278176"/>
              <a:gd name="connsiteX42" fmla="*/ 498818 w 2290168"/>
              <a:gd name="connsiteY42" fmla="*/ 6179262 h 6278176"/>
              <a:gd name="connsiteX43" fmla="*/ 505097 w 2290168"/>
              <a:gd name="connsiteY43" fmla="*/ 6195714 h 6278176"/>
              <a:gd name="connsiteX44" fmla="*/ 725687 w 2290168"/>
              <a:gd name="connsiteY44" fmla="*/ 6095487 h 6278176"/>
              <a:gd name="connsiteX45" fmla="*/ 739325 w 2290168"/>
              <a:gd name="connsiteY45" fmla="*/ 5996989 h 6278176"/>
              <a:gd name="connsiteX46" fmla="*/ 903848 w 2290168"/>
              <a:gd name="connsiteY46" fmla="*/ 5927283 h 6278176"/>
              <a:gd name="connsiteX47" fmla="*/ 874407 w 2290168"/>
              <a:gd name="connsiteY47" fmla="*/ 5748905 h 6278176"/>
              <a:gd name="connsiteX48" fmla="*/ 915755 w 2290168"/>
              <a:gd name="connsiteY48" fmla="*/ 5563168 h 6278176"/>
              <a:gd name="connsiteX49" fmla="*/ 819421 w 2290168"/>
              <a:gd name="connsiteY49" fmla="*/ 5349289 h 6278176"/>
              <a:gd name="connsiteX50" fmla="*/ 805568 w 2290168"/>
              <a:gd name="connsiteY50" fmla="*/ 4997079 h 6278176"/>
              <a:gd name="connsiteX51" fmla="*/ 808814 w 2290168"/>
              <a:gd name="connsiteY51" fmla="*/ 4725834 h 6278176"/>
              <a:gd name="connsiteX52" fmla="*/ 853626 w 2290168"/>
              <a:gd name="connsiteY52" fmla="*/ 3879192 h 6278176"/>
              <a:gd name="connsiteX53" fmla="*/ 912507 w 2290168"/>
              <a:gd name="connsiteY53" fmla="*/ 3551661 h 6278176"/>
              <a:gd name="connsiteX54" fmla="*/ 1040012 w 2290168"/>
              <a:gd name="connsiteY54" fmla="*/ 4007780 h 6278176"/>
              <a:gd name="connsiteX55" fmla="*/ 1296754 w 2290168"/>
              <a:gd name="connsiteY55" fmla="*/ 5009420 h 6278176"/>
              <a:gd name="connsiteX56" fmla="*/ 1457164 w 2290168"/>
              <a:gd name="connsiteY56" fmla="*/ 5499308 h 6278176"/>
              <a:gd name="connsiteX57" fmla="*/ 1622552 w 2290168"/>
              <a:gd name="connsiteY57" fmla="*/ 5830301 h 6278176"/>
              <a:gd name="connsiteX58" fmla="*/ 1624068 w 2290168"/>
              <a:gd name="connsiteY58" fmla="*/ 5909964 h 6278176"/>
              <a:gd name="connsiteX59" fmla="*/ 1613677 w 2290168"/>
              <a:gd name="connsiteY59" fmla="*/ 6042016 h 6278176"/>
              <a:gd name="connsiteX60" fmla="*/ 1731874 w 2290168"/>
              <a:gd name="connsiteY60" fmla="*/ 6103063 h 6278176"/>
              <a:gd name="connsiteX61" fmla="*/ 1780581 w 2290168"/>
              <a:gd name="connsiteY61" fmla="*/ 6097433 h 6278176"/>
              <a:gd name="connsiteX62" fmla="*/ 1814352 w 2290168"/>
              <a:gd name="connsiteY62" fmla="*/ 6130122 h 6278176"/>
              <a:gd name="connsiteX63" fmla="*/ 1844009 w 2290168"/>
              <a:gd name="connsiteY63" fmla="*/ 6214981 h 6278176"/>
              <a:gd name="connsiteX64" fmla="*/ 2033210 w 2290168"/>
              <a:gd name="connsiteY64" fmla="*/ 6277543 h 6278176"/>
              <a:gd name="connsiteX65" fmla="*/ 2290168 w 2290168"/>
              <a:gd name="connsiteY65" fmla="*/ 6238794 h 6278176"/>
              <a:gd name="connsiteX66" fmla="*/ 2191022 w 2290168"/>
              <a:gd name="connsiteY66" fmla="*/ 6110638 h 6278176"/>
              <a:gd name="connsiteX67" fmla="*/ 1988833 w 2290168"/>
              <a:gd name="connsiteY67" fmla="*/ 5863206 h 6278176"/>
              <a:gd name="connsiteX68" fmla="*/ 2003120 w 2290168"/>
              <a:gd name="connsiteY68" fmla="*/ 5840260 h 6278176"/>
              <a:gd name="connsiteX69" fmla="*/ 1942506 w 2290168"/>
              <a:gd name="connsiteY69" fmla="*/ 5609495 h 6278176"/>
              <a:gd name="connsiteX70" fmla="*/ 1950083 w 2290168"/>
              <a:gd name="connsiteY70" fmla="*/ 5515543 h 6278176"/>
              <a:gd name="connsiteX71" fmla="*/ 1838596 w 2290168"/>
              <a:gd name="connsiteY71" fmla="*/ 5029335 h 6278176"/>
              <a:gd name="connsiteX72" fmla="*/ 1805476 w 2290168"/>
              <a:gd name="connsiteY72" fmla="*/ 4810261 h 6278176"/>
              <a:gd name="connsiteX73" fmla="*/ 1727544 w 2290168"/>
              <a:gd name="connsiteY73" fmla="*/ 4491605 h 6278176"/>
              <a:gd name="connsiteX74" fmla="*/ 1640304 w 2290168"/>
              <a:gd name="connsiteY74" fmla="*/ 4318857 h 6278176"/>
              <a:gd name="connsiteX75" fmla="*/ 1614976 w 2290168"/>
              <a:gd name="connsiteY75" fmla="*/ 4137666 h 6278176"/>
              <a:gd name="connsiteX76" fmla="*/ 1620604 w 2290168"/>
              <a:gd name="connsiteY76" fmla="*/ 3883305 h 6278176"/>
              <a:gd name="connsiteX77" fmla="*/ 1533364 w 2290168"/>
              <a:gd name="connsiteY77" fmla="*/ 3304661 h 6278176"/>
              <a:gd name="connsiteX78" fmla="*/ 1558259 w 2290168"/>
              <a:gd name="connsiteY78" fmla="*/ 3305094 h 6278176"/>
              <a:gd name="connsiteX79" fmla="*/ 1568432 w 2290168"/>
              <a:gd name="connsiteY79" fmla="*/ 3324576 h 6278176"/>
              <a:gd name="connsiteX80" fmla="*/ 1691176 w 2290168"/>
              <a:gd name="connsiteY80" fmla="*/ 3295786 h 6278176"/>
              <a:gd name="connsiteX81" fmla="*/ 1969566 w 2290168"/>
              <a:gd name="connsiteY81" fmla="*/ 3204649 h 6278176"/>
              <a:gd name="connsiteX82" fmla="*/ 1853318 w 2290168"/>
              <a:gd name="connsiteY82" fmla="*/ 2728183 h 6278176"/>
              <a:gd name="connsiteX83" fmla="*/ 2019355 w 2290168"/>
              <a:gd name="connsiteY83" fmla="*/ 2342852 h 6278176"/>
              <a:gd name="connsiteX84" fmla="*/ 2084731 w 2290168"/>
              <a:gd name="connsiteY84" fmla="*/ 2133519 h 6278176"/>
              <a:gd name="connsiteX85" fmla="*/ 2044683 w 2290168"/>
              <a:gd name="connsiteY85" fmla="*/ 1942370 h 6278176"/>
              <a:gd name="connsiteX86" fmla="*/ 1830803 w 2290168"/>
              <a:gd name="connsiteY86" fmla="*/ 1516992 h 6278176"/>
              <a:gd name="connsiteX87" fmla="*/ 1737502 w 2290168"/>
              <a:gd name="connsiteY87" fmla="*/ 1286226 h 6278176"/>
              <a:gd name="connsiteX88" fmla="*/ 1720400 w 2290168"/>
              <a:gd name="connsiteY88" fmla="*/ 1238168 h 6278176"/>
              <a:gd name="connsiteX89" fmla="*/ 1655024 w 2290168"/>
              <a:gd name="connsiteY89" fmla="*/ 1144650 h 6278176"/>
              <a:gd name="connsiteX90" fmla="*/ 1617574 w 2290168"/>
              <a:gd name="connsiteY90" fmla="*/ 1068234 h 6278176"/>
              <a:gd name="connsiteX91" fmla="*/ 1319918 w 2290168"/>
              <a:gd name="connsiteY91" fmla="*/ 1021692 h 6278176"/>
              <a:gd name="connsiteX92" fmla="*/ 1075082 w 2290168"/>
              <a:gd name="connsiteY92" fmla="*/ 982943 h 6278176"/>
              <a:gd name="connsiteX93" fmla="*/ 1015983 w 2290168"/>
              <a:gd name="connsiteY93" fmla="*/ 892455 h 6278176"/>
              <a:gd name="connsiteX94" fmla="*/ 1022262 w 2290168"/>
              <a:gd name="connsiteY94" fmla="*/ 675977 h 6278176"/>
              <a:gd name="connsiteX95" fmla="*/ 1075082 w 2290168"/>
              <a:gd name="connsiteY95" fmla="*/ 649999 h 6278176"/>
              <a:gd name="connsiteX96" fmla="*/ 1098028 w 2290168"/>
              <a:gd name="connsiteY96" fmla="*/ 527258 h 6278176"/>
              <a:gd name="connsiteX97" fmla="*/ 1065168 w 2290168"/>
              <a:gd name="connsiteY97" fmla="*/ 465029 h 6278176"/>
              <a:gd name="connsiteX98" fmla="*/ 1072378 w 2290168"/>
              <a:gd name="connsiteY98" fmla="*/ 302859 h 6278176"/>
              <a:gd name="connsiteX99" fmla="*/ 1046384 w 2290168"/>
              <a:gd name="connsiteY99" fmla="*/ 173138 h 6278176"/>
              <a:gd name="connsiteX100" fmla="*/ 955041 w 2290168"/>
              <a:gd name="connsiteY100" fmla="*/ 81481 h 6278176"/>
              <a:gd name="connsiteX101" fmla="*/ 891453 w 2290168"/>
              <a:gd name="connsiteY101" fmla="*/ 33406 h 6278176"/>
              <a:gd name="connsiteX102" fmla="*/ 861612 w 2290168"/>
              <a:gd name="connsiteY102" fmla="*/ 3922 h 6278176"/>
              <a:gd name="connsiteX103" fmla="*/ 745092 w 2290168"/>
              <a:gd name="connsiteY103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301392 w 2290168"/>
              <a:gd name="connsiteY16" fmla="*/ 1192925 h 6278176"/>
              <a:gd name="connsiteX17" fmla="*/ 218264 w 2290168"/>
              <a:gd name="connsiteY17" fmla="*/ 1220634 h 6278176"/>
              <a:gd name="connsiteX18" fmla="*/ 176701 w 2290168"/>
              <a:gd name="connsiteY18" fmla="*/ 1262198 h 6278176"/>
              <a:gd name="connsiteX19" fmla="*/ 116087 w 2290168"/>
              <a:gd name="connsiteY19" fmla="*/ 1301814 h 6278176"/>
              <a:gd name="connsiteX20" fmla="*/ 56339 w 2290168"/>
              <a:gd name="connsiteY20" fmla="*/ 1757498 h 6278176"/>
              <a:gd name="connsiteX21" fmla="*/ 25816 w 2290168"/>
              <a:gd name="connsiteY21" fmla="*/ 2312545 h 6278176"/>
              <a:gd name="connsiteX22" fmla="*/ 40104 w 2290168"/>
              <a:gd name="connsiteY22" fmla="*/ 2854606 h 6278176"/>
              <a:gd name="connsiteX23" fmla="*/ 13477 w 2290168"/>
              <a:gd name="connsiteY23" fmla="*/ 2936866 h 6278176"/>
              <a:gd name="connsiteX24" fmla="*/ 105480 w 2290168"/>
              <a:gd name="connsiteY24" fmla="*/ 3174558 h 6278176"/>
              <a:gd name="connsiteX25" fmla="*/ 178865 w 2290168"/>
              <a:gd name="connsiteY25" fmla="*/ 3238202 h 6278176"/>
              <a:gd name="connsiteX26" fmla="*/ 137517 w 2290168"/>
              <a:gd name="connsiteY26" fmla="*/ 3464205 h 6278176"/>
              <a:gd name="connsiteX27" fmla="*/ 177567 w 2290168"/>
              <a:gd name="connsiteY27" fmla="*/ 3485852 h 6278176"/>
              <a:gd name="connsiteX28" fmla="*/ 232118 w 2290168"/>
              <a:gd name="connsiteY28" fmla="*/ 3469399 h 6278176"/>
              <a:gd name="connsiteX29" fmla="*/ 288403 w 2290168"/>
              <a:gd name="connsiteY29" fmla="*/ 4025098 h 6278176"/>
              <a:gd name="connsiteX30" fmla="*/ 315462 w 2290168"/>
              <a:gd name="connsiteY30" fmla="*/ 4121862 h 6278176"/>
              <a:gd name="connsiteX31" fmla="*/ 348151 w 2290168"/>
              <a:gd name="connsiteY31" fmla="*/ 4380336 h 6278176"/>
              <a:gd name="connsiteX32" fmla="*/ 358324 w 2290168"/>
              <a:gd name="connsiteY32" fmla="*/ 4479049 h 6278176"/>
              <a:gd name="connsiteX33" fmla="*/ 372613 w 2290168"/>
              <a:gd name="connsiteY33" fmla="*/ 4594216 h 6278176"/>
              <a:gd name="connsiteX34" fmla="*/ 392745 w 2290168"/>
              <a:gd name="connsiteY34" fmla="*/ 5081723 h 6278176"/>
              <a:gd name="connsiteX35" fmla="*/ 408981 w 2290168"/>
              <a:gd name="connsiteY35" fmla="*/ 5469001 h 6278176"/>
              <a:gd name="connsiteX36" fmla="*/ 441885 w 2290168"/>
              <a:gd name="connsiteY36" fmla="*/ 5608846 h 6278176"/>
              <a:gd name="connsiteX37" fmla="*/ 534321 w 2290168"/>
              <a:gd name="connsiteY37" fmla="*/ 5804323 h 6278176"/>
              <a:gd name="connsiteX38" fmla="*/ 441886 w 2290168"/>
              <a:gd name="connsiteY38" fmla="*/ 5926417 h 6278176"/>
              <a:gd name="connsiteX39" fmla="*/ 360706 w 2290168"/>
              <a:gd name="connsiteY39" fmla="*/ 6048293 h 6278176"/>
              <a:gd name="connsiteX40" fmla="*/ 321741 w 2290168"/>
              <a:gd name="connsiteY40" fmla="*/ 6114320 h 6278176"/>
              <a:gd name="connsiteX41" fmla="*/ 310917 w 2290168"/>
              <a:gd name="connsiteY41" fmla="*/ 6141812 h 6278176"/>
              <a:gd name="connsiteX42" fmla="*/ 498818 w 2290168"/>
              <a:gd name="connsiteY42" fmla="*/ 6179262 h 6278176"/>
              <a:gd name="connsiteX43" fmla="*/ 505097 w 2290168"/>
              <a:gd name="connsiteY43" fmla="*/ 6195714 h 6278176"/>
              <a:gd name="connsiteX44" fmla="*/ 725687 w 2290168"/>
              <a:gd name="connsiteY44" fmla="*/ 6095487 h 6278176"/>
              <a:gd name="connsiteX45" fmla="*/ 739325 w 2290168"/>
              <a:gd name="connsiteY45" fmla="*/ 5996989 h 6278176"/>
              <a:gd name="connsiteX46" fmla="*/ 903848 w 2290168"/>
              <a:gd name="connsiteY46" fmla="*/ 5927283 h 6278176"/>
              <a:gd name="connsiteX47" fmla="*/ 874407 w 2290168"/>
              <a:gd name="connsiteY47" fmla="*/ 5748905 h 6278176"/>
              <a:gd name="connsiteX48" fmla="*/ 915755 w 2290168"/>
              <a:gd name="connsiteY48" fmla="*/ 5563168 h 6278176"/>
              <a:gd name="connsiteX49" fmla="*/ 819421 w 2290168"/>
              <a:gd name="connsiteY49" fmla="*/ 5349289 h 6278176"/>
              <a:gd name="connsiteX50" fmla="*/ 805568 w 2290168"/>
              <a:gd name="connsiteY50" fmla="*/ 4997079 h 6278176"/>
              <a:gd name="connsiteX51" fmla="*/ 808814 w 2290168"/>
              <a:gd name="connsiteY51" fmla="*/ 4725834 h 6278176"/>
              <a:gd name="connsiteX52" fmla="*/ 853626 w 2290168"/>
              <a:gd name="connsiteY52" fmla="*/ 3879192 h 6278176"/>
              <a:gd name="connsiteX53" fmla="*/ 912507 w 2290168"/>
              <a:gd name="connsiteY53" fmla="*/ 3551661 h 6278176"/>
              <a:gd name="connsiteX54" fmla="*/ 1040012 w 2290168"/>
              <a:gd name="connsiteY54" fmla="*/ 4007780 h 6278176"/>
              <a:gd name="connsiteX55" fmla="*/ 1296754 w 2290168"/>
              <a:gd name="connsiteY55" fmla="*/ 5009420 h 6278176"/>
              <a:gd name="connsiteX56" fmla="*/ 1457164 w 2290168"/>
              <a:gd name="connsiteY56" fmla="*/ 5499308 h 6278176"/>
              <a:gd name="connsiteX57" fmla="*/ 1622552 w 2290168"/>
              <a:gd name="connsiteY57" fmla="*/ 5830301 h 6278176"/>
              <a:gd name="connsiteX58" fmla="*/ 1624068 w 2290168"/>
              <a:gd name="connsiteY58" fmla="*/ 5909964 h 6278176"/>
              <a:gd name="connsiteX59" fmla="*/ 1613677 w 2290168"/>
              <a:gd name="connsiteY59" fmla="*/ 6042016 h 6278176"/>
              <a:gd name="connsiteX60" fmla="*/ 1731874 w 2290168"/>
              <a:gd name="connsiteY60" fmla="*/ 6103063 h 6278176"/>
              <a:gd name="connsiteX61" fmla="*/ 1780581 w 2290168"/>
              <a:gd name="connsiteY61" fmla="*/ 6097433 h 6278176"/>
              <a:gd name="connsiteX62" fmla="*/ 1814352 w 2290168"/>
              <a:gd name="connsiteY62" fmla="*/ 6130122 h 6278176"/>
              <a:gd name="connsiteX63" fmla="*/ 1844009 w 2290168"/>
              <a:gd name="connsiteY63" fmla="*/ 6214981 h 6278176"/>
              <a:gd name="connsiteX64" fmla="*/ 2033210 w 2290168"/>
              <a:gd name="connsiteY64" fmla="*/ 6277543 h 6278176"/>
              <a:gd name="connsiteX65" fmla="*/ 2290168 w 2290168"/>
              <a:gd name="connsiteY65" fmla="*/ 6238794 h 6278176"/>
              <a:gd name="connsiteX66" fmla="*/ 2191022 w 2290168"/>
              <a:gd name="connsiteY66" fmla="*/ 6110638 h 6278176"/>
              <a:gd name="connsiteX67" fmla="*/ 1988833 w 2290168"/>
              <a:gd name="connsiteY67" fmla="*/ 5863206 h 6278176"/>
              <a:gd name="connsiteX68" fmla="*/ 2003120 w 2290168"/>
              <a:gd name="connsiteY68" fmla="*/ 5840260 h 6278176"/>
              <a:gd name="connsiteX69" fmla="*/ 1942506 w 2290168"/>
              <a:gd name="connsiteY69" fmla="*/ 5609495 h 6278176"/>
              <a:gd name="connsiteX70" fmla="*/ 1950083 w 2290168"/>
              <a:gd name="connsiteY70" fmla="*/ 5515543 h 6278176"/>
              <a:gd name="connsiteX71" fmla="*/ 1838596 w 2290168"/>
              <a:gd name="connsiteY71" fmla="*/ 5029335 h 6278176"/>
              <a:gd name="connsiteX72" fmla="*/ 1805476 w 2290168"/>
              <a:gd name="connsiteY72" fmla="*/ 4810261 h 6278176"/>
              <a:gd name="connsiteX73" fmla="*/ 1727544 w 2290168"/>
              <a:gd name="connsiteY73" fmla="*/ 4491605 h 6278176"/>
              <a:gd name="connsiteX74" fmla="*/ 1640304 w 2290168"/>
              <a:gd name="connsiteY74" fmla="*/ 4318857 h 6278176"/>
              <a:gd name="connsiteX75" fmla="*/ 1614976 w 2290168"/>
              <a:gd name="connsiteY75" fmla="*/ 4137666 h 6278176"/>
              <a:gd name="connsiteX76" fmla="*/ 1620604 w 2290168"/>
              <a:gd name="connsiteY76" fmla="*/ 3883305 h 6278176"/>
              <a:gd name="connsiteX77" fmla="*/ 1533364 w 2290168"/>
              <a:gd name="connsiteY77" fmla="*/ 3304661 h 6278176"/>
              <a:gd name="connsiteX78" fmla="*/ 1558259 w 2290168"/>
              <a:gd name="connsiteY78" fmla="*/ 3305094 h 6278176"/>
              <a:gd name="connsiteX79" fmla="*/ 1568432 w 2290168"/>
              <a:gd name="connsiteY79" fmla="*/ 3324576 h 6278176"/>
              <a:gd name="connsiteX80" fmla="*/ 1691176 w 2290168"/>
              <a:gd name="connsiteY80" fmla="*/ 3295786 h 6278176"/>
              <a:gd name="connsiteX81" fmla="*/ 1969566 w 2290168"/>
              <a:gd name="connsiteY81" fmla="*/ 3204649 h 6278176"/>
              <a:gd name="connsiteX82" fmla="*/ 1853318 w 2290168"/>
              <a:gd name="connsiteY82" fmla="*/ 2728183 h 6278176"/>
              <a:gd name="connsiteX83" fmla="*/ 2019355 w 2290168"/>
              <a:gd name="connsiteY83" fmla="*/ 2342852 h 6278176"/>
              <a:gd name="connsiteX84" fmla="*/ 2084731 w 2290168"/>
              <a:gd name="connsiteY84" fmla="*/ 2133519 h 6278176"/>
              <a:gd name="connsiteX85" fmla="*/ 2044683 w 2290168"/>
              <a:gd name="connsiteY85" fmla="*/ 1942370 h 6278176"/>
              <a:gd name="connsiteX86" fmla="*/ 1830803 w 2290168"/>
              <a:gd name="connsiteY86" fmla="*/ 1516992 h 6278176"/>
              <a:gd name="connsiteX87" fmla="*/ 1737502 w 2290168"/>
              <a:gd name="connsiteY87" fmla="*/ 1286226 h 6278176"/>
              <a:gd name="connsiteX88" fmla="*/ 1720400 w 2290168"/>
              <a:gd name="connsiteY88" fmla="*/ 1238168 h 6278176"/>
              <a:gd name="connsiteX89" fmla="*/ 1655024 w 2290168"/>
              <a:gd name="connsiteY89" fmla="*/ 1144650 h 6278176"/>
              <a:gd name="connsiteX90" fmla="*/ 1617574 w 2290168"/>
              <a:gd name="connsiteY90" fmla="*/ 1068234 h 6278176"/>
              <a:gd name="connsiteX91" fmla="*/ 1319918 w 2290168"/>
              <a:gd name="connsiteY91" fmla="*/ 1021692 h 6278176"/>
              <a:gd name="connsiteX92" fmla="*/ 1075082 w 2290168"/>
              <a:gd name="connsiteY92" fmla="*/ 982943 h 6278176"/>
              <a:gd name="connsiteX93" fmla="*/ 1015983 w 2290168"/>
              <a:gd name="connsiteY93" fmla="*/ 892455 h 6278176"/>
              <a:gd name="connsiteX94" fmla="*/ 1022262 w 2290168"/>
              <a:gd name="connsiteY94" fmla="*/ 675977 h 6278176"/>
              <a:gd name="connsiteX95" fmla="*/ 1075082 w 2290168"/>
              <a:gd name="connsiteY95" fmla="*/ 649999 h 6278176"/>
              <a:gd name="connsiteX96" fmla="*/ 1098028 w 2290168"/>
              <a:gd name="connsiteY96" fmla="*/ 527258 h 6278176"/>
              <a:gd name="connsiteX97" fmla="*/ 1065168 w 2290168"/>
              <a:gd name="connsiteY97" fmla="*/ 465029 h 6278176"/>
              <a:gd name="connsiteX98" fmla="*/ 1072378 w 2290168"/>
              <a:gd name="connsiteY98" fmla="*/ 302859 h 6278176"/>
              <a:gd name="connsiteX99" fmla="*/ 1046384 w 2290168"/>
              <a:gd name="connsiteY99" fmla="*/ 173138 h 6278176"/>
              <a:gd name="connsiteX100" fmla="*/ 955041 w 2290168"/>
              <a:gd name="connsiteY100" fmla="*/ 81481 h 6278176"/>
              <a:gd name="connsiteX101" fmla="*/ 891453 w 2290168"/>
              <a:gd name="connsiteY101" fmla="*/ 33406 h 6278176"/>
              <a:gd name="connsiteX102" fmla="*/ 861612 w 2290168"/>
              <a:gd name="connsiteY102" fmla="*/ 3922 h 6278176"/>
              <a:gd name="connsiteX103" fmla="*/ 745092 w 2290168"/>
              <a:gd name="connsiteY103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301392 w 2290168"/>
              <a:gd name="connsiteY16" fmla="*/ 1192925 h 6278176"/>
              <a:gd name="connsiteX17" fmla="*/ 218264 w 2290168"/>
              <a:gd name="connsiteY17" fmla="*/ 1220634 h 6278176"/>
              <a:gd name="connsiteX18" fmla="*/ 150507 w 2290168"/>
              <a:gd name="connsiteY18" fmla="*/ 1283629 h 6278176"/>
              <a:gd name="connsiteX19" fmla="*/ 116087 w 2290168"/>
              <a:gd name="connsiteY19" fmla="*/ 1301814 h 6278176"/>
              <a:gd name="connsiteX20" fmla="*/ 56339 w 2290168"/>
              <a:gd name="connsiteY20" fmla="*/ 1757498 h 6278176"/>
              <a:gd name="connsiteX21" fmla="*/ 25816 w 2290168"/>
              <a:gd name="connsiteY21" fmla="*/ 2312545 h 6278176"/>
              <a:gd name="connsiteX22" fmla="*/ 40104 w 2290168"/>
              <a:gd name="connsiteY22" fmla="*/ 2854606 h 6278176"/>
              <a:gd name="connsiteX23" fmla="*/ 13477 w 2290168"/>
              <a:gd name="connsiteY23" fmla="*/ 2936866 h 6278176"/>
              <a:gd name="connsiteX24" fmla="*/ 105480 w 2290168"/>
              <a:gd name="connsiteY24" fmla="*/ 3174558 h 6278176"/>
              <a:gd name="connsiteX25" fmla="*/ 178865 w 2290168"/>
              <a:gd name="connsiteY25" fmla="*/ 3238202 h 6278176"/>
              <a:gd name="connsiteX26" fmla="*/ 137517 w 2290168"/>
              <a:gd name="connsiteY26" fmla="*/ 3464205 h 6278176"/>
              <a:gd name="connsiteX27" fmla="*/ 177567 w 2290168"/>
              <a:gd name="connsiteY27" fmla="*/ 3485852 h 6278176"/>
              <a:gd name="connsiteX28" fmla="*/ 232118 w 2290168"/>
              <a:gd name="connsiteY28" fmla="*/ 3469399 h 6278176"/>
              <a:gd name="connsiteX29" fmla="*/ 288403 w 2290168"/>
              <a:gd name="connsiteY29" fmla="*/ 4025098 h 6278176"/>
              <a:gd name="connsiteX30" fmla="*/ 315462 w 2290168"/>
              <a:gd name="connsiteY30" fmla="*/ 4121862 h 6278176"/>
              <a:gd name="connsiteX31" fmla="*/ 348151 w 2290168"/>
              <a:gd name="connsiteY31" fmla="*/ 4380336 h 6278176"/>
              <a:gd name="connsiteX32" fmla="*/ 358324 w 2290168"/>
              <a:gd name="connsiteY32" fmla="*/ 4479049 h 6278176"/>
              <a:gd name="connsiteX33" fmla="*/ 372613 w 2290168"/>
              <a:gd name="connsiteY33" fmla="*/ 4594216 h 6278176"/>
              <a:gd name="connsiteX34" fmla="*/ 392745 w 2290168"/>
              <a:gd name="connsiteY34" fmla="*/ 5081723 h 6278176"/>
              <a:gd name="connsiteX35" fmla="*/ 408981 w 2290168"/>
              <a:gd name="connsiteY35" fmla="*/ 5469001 h 6278176"/>
              <a:gd name="connsiteX36" fmla="*/ 441885 w 2290168"/>
              <a:gd name="connsiteY36" fmla="*/ 5608846 h 6278176"/>
              <a:gd name="connsiteX37" fmla="*/ 534321 w 2290168"/>
              <a:gd name="connsiteY37" fmla="*/ 5804323 h 6278176"/>
              <a:gd name="connsiteX38" fmla="*/ 441886 w 2290168"/>
              <a:gd name="connsiteY38" fmla="*/ 5926417 h 6278176"/>
              <a:gd name="connsiteX39" fmla="*/ 360706 w 2290168"/>
              <a:gd name="connsiteY39" fmla="*/ 6048293 h 6278176"/>
              <a:gd name="connsiteX40" fmla="*/ 321741 w 2290168"/>
              <a:gd name="connsiteY40" fmla="*/ 6114320 h 6278176"/>
              <a:gd name="connsiteX41" fmla="*/ 310917 w 2290168"/>
              <a:gd name="connsiteY41" fmla="*/ 6141812 h 6278176"/>
              <a:gd name="connsiteX42" fmla="*/ 498818 w 2290168"/>
              <a:gd name="connsiteY42" fmla="*/ 6179262 h 6278176"/>
              <a:gd name="connsiteX43" fmla="*/ 505097 w 2290168"/>
              <a:gd name="connsiteY43" fmla="*/ 6195714 h 6278176"/>
              <a:gd name="connsiteX44" fmla="*/ 725687 w 2290168"/>
              <a:gd name="connsiteY44" fmla="*/ 6095487 h 6278176"/>
              <a:gd name="connsiteX45" fmla="*/ 739325 w 2290168"/>
              <a:gd name="connsiteY45" fmla="*/ 5996989 h 6278176"/>
              <a:gd name="connsiteX46" fmla="*/ 903848 w 2290168"/>
              <a:gd name="connsiteY46" fmla="*/ 5927283 h 6278176"/>
              <a:gd name="connsiteX47" fmla="*/ 874407 w 2290168"/>
              <a:gd name="connsiteY47" fmla="*/ 5748905 h 6278176"/>
              <a:gd name="connsiteX48" fmla="*/ 915755 w 2290168"/>
              <a:gd name="connsiteY48" fmla="*/ 5563168 h 6278176"/>
              <a:gd name="connsiteX49" fmla="*/ 819421 w 2290168"/>
              <a:gd name="connsiteY49" fmla="*/ 5349289 h 6278176"/>
              <a:gd name="connsiteX50" fmla="*/ 805568 w 2290168"/>
              <a:gd name="connsiteY50" fmla="*/ 4997079 h 6278176"/>
              <a:gd name="connsiteX51" fmla="*/ 808814 w 2290168"/>
              <a:gd name="connsiteY51" fmla="*/ 4725834 h 6278176"/>
              <a:gd name="connsiteX52" fmla="*/ 853626 w 2290168"/>
              <a:gd name="connsiteY52" fmla="*/ 3879192 h 6278176"/>
              <a:gd name="connsiteX53" fmla="*/ 912507 w 2290168"/>
              <a:gd name="connsiteY53" fmla="*/ 3551661 h 6278176"/>
              <a:gd name="connsiteX54" fmla="*/ 1040012 w 2290168"/>
              <a:gd name="connsiteY54" fmla="*/ 4007780 h 6278176"/>
              <a:gd name="connsiteX55" fmla="*/ 1296754 w 2290168"/>
              <a:gd name="connsiteY55" fmla="*/ 5009420 h 6278176"/>
              <a:gd name="connsiteX56" fmla="*/ 1457164 w 2290168"/>
              <a:gd name="connsiteY56" fmla="*/ 5499308 h 6278176"/>
              <a:gd name="connsiteX57" fmla="*/ 1622552 w 2290168"/>
              <a:gd name="connsiteY57" fmla="*/ 5830301 h 6278176"/>
              <a:gd name="connsiteX58" fmla="*/ 1624068 w 2290168"/>
              <a:gd name="connsiteY58" fmla="*/ 5909964 h 6278176"/>
              <a:gd name="connsiteX59" fmla="*/ 1613677 w 2290168"/>
              <a:gd name="connsiteY59" fmla="*/ 6042016 h 6278176"/>
              <a:gd name="connsiteX60" fmla="*/ 1731874 w 2290168"/>
              <a:gd name="connsiteY60" fmla="*/ 6103063 h 6278176"/>
              <a:gd name="connsiteX61" fmla="*/ 1780581 w 2290168"/>
              <a:gd name="connsiteY61" fmla="*/ 6097433 h 6278176"/>
              <a:gd name="connsiteX62" fmla="*/ 1814352 w 2290168"/>
              <a:gd name="connsiteY62" fmla="*/ 6130122 h 6278176"/>
              <a:gd name="connsiteX63" fmla="*/ 1844009 w 2290168"/>
              <a:gd name="connsiteY63" fmla="*/ 6214981 h 6278176"/>
              <a:gd name="connsiteX64" fmla="*/ 2033210 w 2290168"/>
              <a:gd name="connsiteY64" fmla="*/ 6277543 h 6278176"/>
              <a:gd name="connsiteX65" fmla="*/ 2290168 w 2290168"/>
              <a:gd name="connsiteY65" fmla="*/ 6238794 h 6278176"/>
              <a:gd name="connsiteX66" fmla="*/ 2191022 w 2290168"/>
              <a:gd name="connsiteY66" fmla="*/ 6110638 h 6278176"/>
              <a:gd name="connsiteX67" fmla="*/ 1988833 w 2290168"/>
              <a:gd name="connsiteY67" fmla="*/ 5863206 h 6278176"/>
              <a:gd name="connsiteX68" fmla="*/ 2003120 w 2290168"/>
              <a:gd name="connsiteY68" fmla="*/ 5840260 h 6278176"/>
              <a:gd name="connsiteX69" fmla="*/ 1942506 w 2290168"/>
              <a:gd name="connsiteY69" fmla="*/ 5609495 h 6278176"/>
              <a:gd name="connsiteX70" fmla="*/ 1950083 w 2290168"/>
              <a:gd name="connsiteY70" fmla="*/ 5515543 h 6278176"/>
              <a:gd name="connsiteX71" fmla="*/ 1838596 w 2290168"/>
              <a:gd name="connsiteY71" fmla="*/ 5029335 h 6278176"/>
              <a:gd name="connsiteX72" fmla="*/ 1805476 w 2290168"/>
              <a:gd name="connsiteY72" fmla="*/ 4810261 h 6278176"/>
              <a:gd name="connsiteX73" fmla="*/ 1727544 w 2290168"/>
              <a:gd name="connsiteY73" fmla="*/ 4491605 h 6278176"/>
              <a:gd name="connsiteX74" fmla="*/ 1640304 w 2290168"/>
              <a:gd name="connsiteY74" fmla="*/ 4318857 h 6278176"/>
              <a:gd name="connsiteX75" fmla="*/ 1614976 w 2290168"/>
              <a:gd name="connsiteY75" fmla="*/ 4137666 h 6278176"/>
              <a:gd name="connsiteX76" fmla="*/ 1620604 w 2290168"/>
              <a:gd name="connsiteY76" fmla="*/ 3883305 h 6278176"/>
              <a:gd name="connsiteX77" fmla="*/ 1533364 w 2290168"/>
              <a:gd name="connsiteY77" fmla="*/ 3304661 h 6278176"/>
              <a:gd name="connsiteX78" fmla="*/ 1558259 w 2290168"/>
              <a:gd name="connsiteY78" fmla="*/ 3305094 h 6278176"/>
              <a:gd name="connsiteX79" fmla="*/ 1568432 w 2290168"/>
              <a:gd name="connsiteY79" fmla="*/ 3324576 h 6278176"/>
              <a:gd name="connsiteX80" fmla="*/ 1691176 w 2290168"/>
              <a:gd name="connsiteY80" fmla="*/ 3295786 h 6278176"/>
              <a:gd name="connsiteX81" fmla="*/ 1969566 w 2290168"/>
              <a:gd name="connsiteY81" fmla="*/ 3204649 h 6278176"/>
              <a:gd name="connsiteX82" fmla="*/ 1853318 w 2290168"/>
              <a:gd name="connsiteY82" fmla="*/ 2728183 h 6278176"/>
              <a:gd name="connsiteX83" fmla="*/ 2019355 w 2290168"/>
              <a:gd name="connsiteY83" fmla="*/ 2342852 h 6278176"/>
              <a:gd name="connsiteX84" fmla="*/ 2084731 w 2290168"/>
              <a:gd name="connsiteY84" fmla="*/ 2133519 h 6278176"/>
              <a:gd name="connsiteX85" fmla="*/ 2044683 w 2290168"/>
              <a:gd name="connsiteY85" fmla="*/ 1942370 h 6278176"/>
              <a:gd name="connsiteX86" fmla="*/ 1830803 w 2290168"/>
              <a:gd name="connsiteY86" fmla="*/ 1516992 h 6278176"/>
              <a:gd name="connsiteX87" fmla="*/ 1737502 w 2290168"/>
              <a:gd name="connsiteY87" fmla="*/ 1286226 h 6278176"/>
              <a:gd name="connsiteX88" fmla="*/ 1720400 w 2290168"/>
              <a:gd name="connsiteY88" fmla="*/ 1238168 h 6278176"/>
              <a:gd name="connsiteX89" fmla="*/ 1655024 w 2290168"/>
              <a:gd name="connsiteY89" fmla="*/ 1144650 h 6278176"/>
              <a:gd name="connsiteX90" fmla="*/ 1617574 w 2290168"/>
              <a:gd name="connsiteY90" fmla="*/ 1068234 h 6278176"/>
              <a:gd name="connsiteX91" fmla="*/ 1319918 w 2290168"/>
              <a:gd name="connsiteY91" fmla="*/ 1021692 h 6278176"/>
              <a:gd name="connsiteX92" fmla="*/ 1075082 w 2290168"/>
              <a:gd name="connsiteY92" fmla="*/ 982943 h 6278176"/>
              <a:gd name="connsiteX93" fmla="*/ 1015983 w 2290168"/>
              <a:gd name="connsiteY93" fmla="*/ 892455 h 6278176"/>
              <a:gd name="connsiteX94" fmla="*/ 1022262 w 2290168"/>
              <a:gd name="connsiteY94" fmla="*/ 675977 h 6278176"/>
              <a:gd name="connsiteX95" fmla="*/ 1075082 w 2290168"/>
              <a:gd name="connsiteY95" fmla="*/ 649999 h 6278176"/>
              <a:gd name="connsiteX96" fmla="*/ 1098028 w 2290168"/>
              <a:gd name="connsiteY96" fmla="*/ 527258 h 6278176"/>
              <a:gd name="connsiteX97" fmla="*/ 1065168 w 2290168"/>
              <a:gd name="connsiteY97" fmla="*/ 465029 h 6278176"/>
              <a:gd name="connsiteX98" fmla="*/ 1072378 w 2290168"/>
              <a:gd name="connsiteY98" fmla="*/ 302859 h 6278176"/>
              <a:gd name="connsiteX99" fmla="*/ 1046384 w 2290168"/>
              <a:gd name="connsiteY99" fmla="*/ 173138 h 6278176"/>
              <a:gd name="connsiteX100" fmla="*/ 955041 w 2290168"/>
              <a:gd name="connsiteY100" fmla="*/ 81481 h 6278176"/>
              <a:gd name="connsiteX101" fmla="*/ 891453 w 2290168"/>
              <a:gd name="connsiteY101" fmla="*/ 33406 h 6278176"/>
              <a:gd name="connsiteX102" fmla="*/ 861612 w 2290168"/>
              <a:gd name="connsiteY102" fmla="*/ 3922 h 6278176"/>
              <a:gd name="connsiteX103" fmla="*/ 745092 w 2290168"/>
              <a:gd name="connsiteY103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301392 w 2290168"/>
              <a:gd name="connsiteY16" fmla="*/ 1192925 h 6278176"/>
              <a:gd name="connsiteX17" fmla="*/ 218264 w 2290168"/>
              <a:gd name="connsiteY17" fmla="*/ 1220634 h 6278176"/>
              <a:gd name="connsiteX18" fmla="*/ 150507 w 2290168"/>
              <a:gd name="connsiteY18" fmla="*/ 1283629 h 6278176"/>
              <a:gd name="connsiteX19" fmla="*/ 116087 w 2290168"/>
              <a:gd name="connsiteY19" fmla="*/ 1301814 h 6278176"/>
              <a:gd name="connsiteX20" fmla="*/ 56339 w 2290168"/>
              <a:gd name="connsiteY20" fmla="*/ 1757498 h 6278176"/>
              <a:gd name="connsiteX21" fmla="*/ 25816 w 2290168"/>
              <a:gd name="connsiteY21" fmla="*/ 2312545 h 6278176"/>
              <a:gd name="connsiteX22" fmla="*/ 40104 w 2290168"/>
              <a:gd name="connsiteY22" fmla="*/ 2854606 h 6278176"/>
              <a:gd name="connsiteX23" fmla="*/ 13477 w 2290168"/>
              <a:gd name="connsiteY23" fmla="*/ 2936866 h 6278176"/>
              <a:gd name="connsiteX24" fmla="*/ 105480 w 2290168"/>
              <a:gd name="connsiteY24" fmla="*/ 3174558 h 6278176"/>
              <a:gd name="connsiteX25" fmla="*/ 178865 w 2290168"/>
              <a:gd name="connsiteY25" fmla="*/ 3238202 h 6278176"/>
              <a:gd name="connsiteX26" fmla="*/ 137517 w 2290168"/>
              <a:gd name="connsiteY26" fmla="*/ 3464205 h 6278176"/>
              <a:gd name="connsiteX27" fmla="*/ 177567 w 2290168"/>
              <a:gd name="connsiteY27" fmla="*/ 3485852 h 6278176"/>
              <a:gd name="connsiteX28" fmla="*/ 232118 w 2290168"/>
              <a:gd name="connsiteY28" fmla="*/ 3469399 h 6278176"/>
              <a:gd name="connsiteX29" fmla="*/ 288403 w 2290168"/>
              <a:gd name="connsiteY29" fmla="*/ 4025098 h 6278176"/>
              <a:gd name="connsiteX30" fmla="*/ 315462 w 2290168"/>
              <a:gd name="connsiteY30" fmla="*/ 4121862 h 6278176"/>
              <a:gd name="connsiteX31" fmla="*/ 348151 w 2290168"/>
              <a:gd name="connsiteY31" fmla="*/ 4380336 h 6278176"/>
              <a:gd name="connsiteX32" fmla="*/ 358324 w 2290168"/>
              <a:gd name="connsiteY32" fmla="*/ 4479049 h 6278176"/>
              <a:gd name="connsiteX33" fmla="*/ 372613 w 2290168"/>
              <a:gd name="connsiteY33" fmla="*/ 4594216 h 6278176"/>
              <a:gd name="connsiteX34" fmla="*/ 392745 w 2290168"/>
              <a:gd name="connsiteY34" fmla="*/ 5081723 h 6278176"/>
              <a:gd name="connsiteX35" fmla="*/ 408981 w 2290168"/>
              <a:gd name="connsiteY35" fmla="*/ 5469001 h 6278176"/>
              <a:gd name="connsiteX36" fmla="*/ 441885 w 2290168"/>
              <a:gd name="connsiteY36" fmla="*/ 5608846 h 6278176"/>
              <a:gd name="connsiteX37" fmla="*/ 534321 w 2290168"/>
              <a:gd name="connsiteY37" fmla="*/ 5804323 h 6278176"/>
              <a:gd name="connsiteX38" fmla="*/ 441886 w 2290168"/>
              <a:gd name="connsiteY38" fmla="*/ 5926417 h 6278176"/>
              <a:gd name="connsiteX39" fmla="*/ 360706 w 2290168"/>
              <a:gd name="connsiteY39" fmla="*/ 6048293 h 6278176"/>
              <a:gd name="connsiteX40" fmla="*/ 321741 w 2290168"/>
              <a:gd name="connsiteY40" fmla="*/ 6114320 h 6278176"/>
              <a:gd name="connsiteX41" fmla="*/ 310917 w 2290168"/>
              <a:gd name="connsiteY41" fmla="*/ 6141812 h 6278176"/>
              <a:gd name="connsiteX42" fmla="*/ 498818 w 2290168"/>
              <a:gd name="connsiteY42" fmla="*/ 6179262 h 6278176"/>
              <a:gd name="connsiteX43" fmla="*/ 505097 w 2290168"/>
              <a:gd name="connsiteY43" fmla="*/ 6195714 h 6278176"/>
              <a:gd name="connsiteX44" fmla="*/ 725687 w 2290168"/>
              <a:gd name="connsiteY44" fmla="*/ 6095487 h 6278176"/>
              <a:gd name="connsiteX45" fmla="*/ 739325 w 2290168"/>
              <a:gd name="connsiteY45" fmla="*/ 5996989 h 6278176"/>
              <a:gd name="connsiteX46" fmla="*/ 903848 w 2290168"/>
              <a:gd name="connsiteY46" fmla="*/ 5927283 h 6278176"/>
              <a:gd name="connsiteX47" fmla="*/ 874407 w 2290168"/>
              <a:gd name="connsiteY47" fmla="*/ 5748905 h 6278176"/>
              <a:gd name="connsiteX48" fmla="*/ 915755 w 2290168"/>
              <a:gd name="connsiteY48" fmla="*/ 5563168 h 6278176"/>
              <a:gd name="connsiteX49" fmla="*/ 819421 w 2290168"/>
              <a:gd name="connsiteY49" fmla="*/ 5349289 h 6278176"/>
              <a:gd name="connsiteX50" fmla="*/ 805568 w 2290168"/>
              <a:gd name="connsiteY50" fmla="*/ 4997079 h 6278176"/>
              <a:gd name="connsiteX51" fmla="*/ 808814 w 2290168"/>
              <a:gd name="connsiteY51" fmla="*/ 4725834 h 6278176"/>
              <a:gd name="connsiteX52" fmla="*/ 853626 w 2290168"/>
              <a:gd name="connsiteY52" fmla="*/ 3879192 h 6278176"/>
              <a:gd name="connsiteX53" fmla="*/ 912507 w 2290168"/>
              <a:gd name="connsiteY53" fmla="*/ 3551661 h 6278176"/>
              <a:gd name="connsiteX54" fmla="*/ 1040012 w 2290168"/>
              <a:gd name="connsiteY54" fmla="*/ 4007780 h 6278176"/>
              <a:gd name="connsiteX55" fmla="*/ 1296754 w 2290168"/>
              <a:gd name="connsiteY55" fmla="*/ 5009420 h 6278176"/>
              <a:gd name="connsiteX56" fmla="*/ 1457164 w 2290168"/>
              <a:gd name="connsiteY56" fmla="*/ 5499308 h 6278176"/>
              <a:gd name="connsiteX57" fmla="*/ 1622552 w 2290168"/>
              <a:gd name="connsiteY57" fmla="*/ 5830301 h 6278176"/>
              <a:gd name="connsiteX58" fmla="*/ 1624068 w 2290168"/>
              <a:gd name="connsiteY58" fmla="*/ 5909964 h 6278176"/>
              <a:gd name="connsiteX59" fmla="*/ 1613677 w 2290168"/>
              <a:gd name="connsiteY59" fmla="*/ 6042016 h 6278176"/>
              <a:gd name="connsiteX60" fmla="*/ 1731874 w 2290168"/>
              <a:gd name="connsiteY60" fmla="*/ 6103063 h 6278176"/>
              <a:gd name="connsiteX61" fmla="*/ 1780581 w 2290168"/>
              <a:gd name="connsiteY61" fmla="*/ 6097433 h 6278176"/>
              <a:gd name="connsiteX62" fmla="*/ 1814352 w 2290168"/>
              <a:gd name="connsiteY62" fmla="*/ 6130122 h 6278176"/>
              <a:gd name="connsiteX63" fmla="*/ 1844009 w 2290168"/>
              <a:gd name="connsiteY63" fmla="*/ 6214981 h 6278176"/>
              <a:gd name="connsiteX64" fmla="*/ 2033210 w 2290168"/>
              <a:gd name="connsiteY64" fmla="*/ 6277543 h 6278176"/>
              <a:gd name="connsiteX65" fmla="*/ 2290168 w 2290168"/>
              <a:gd name="connsiteY65" fmla="*/ 6238794 h 6278176"/>
              <a:gd name="connsiteX66" fmla="*/ 2191022 w 2290168"/>
              <a:gd name="connsiteY66" fmla="*/ 6110638 h 6278176"/>
              <a:gd name="connsiteX67" fmla="*/ 1988833 w 2290168"/>
              <a:gd name="connsiteY67" fmla="*/ 5863206 h 6278176"/>
              <a:gd name="connsiteX68" fmla="*/ 2003120 w 2290168"/>
              <a:gd name="connsiteY68" fmla="*/ 5840260 h 6278176"/>
              <a:gd name="connsiteX69" fmla="*/ 1942506 w 2290168"/>
              <a:gd name="connsiteY69" fmla="*/ 5609495 h 6278176"/>
              <a:gd name="connsiteX70" fmla="*/ 1950083 w 2290168"/>
              <a:gd name="connsiteY70" fmla="*/ 5515543 h 6278176"/>
              <a:gd name="connsiteX71" fmla="*/ 1838596 w 2290168"/>
              <a:gd name="connsiteY71" fmla="*/ 5029335 h 6278176"/>
              <a:gd name="connsiteX72" fmla="*/ 1805476 w 2290168"/>
              <a:gd name="connsiteY72" fmla="*/ 4810261 h 6278176"/>
              <a:gd name="connsiteX73" fmla="*/ 1727544 w 2290168"/>
              <a:gd name="connsiteY73" fmla="*/ 4491605 h 6278176"/>
              <a:gd name="connsiteX74" fmla="*/ 1640304 w 2290168"/>
              <a:gd name="connsiteY74" fmla="*/ 4318857 h 6278176"/>
              <a:gd name="connsiteX75" fmla="*/ 1614976 w 2290168"/>
              <a:gd name="connsiteY75" fmla="*/ 4137666 h 6278176"/>
              <a:gd name="connsiteX76" fmla="*/ 1620604 w 2290168"/>
              <a:gd name="connsiteY76" fmla="*/ 3883305 h 6278176"/>
              <a:gd name="connsiteX77" fmla="*/ 1533364 w 2290168"/>
              <a:gd name="connsiteY77" fmla="*/ 3304661 h 6278176"/>
              <a:gd name="connsiteX78" fmla="*/ 1558259 w 2290168"/>
              <a:gd name="connsiteY78" fmla="*/ 3305094 h 6278176"/>
              <a:gd name="connsiteX79" fmla="*/ 1568432 w 2290168"/>
              <a:gd name="connsiteY79" fmla="*/ 3324576 h 6278176"/>
              <a:gd name="connsiteX80" fmla="*/ 1691176 w 2290168"/>
              <a:gd name="connsiteY80" fmla="*/ 3295786 h 6278176"/>
              <a:gd name="connsiteX81" fmla="*/ 1969566 w 2290168"/>
              <a:gd name="connsiteY81" fmla="*/ 3204649 h 6278176"/>
              <a:gd name="connsiteX82" fmla="*/ 1853318 w 2290168"/>
              <a:gd name="connsiteY82" fmla="*/ 2728183 h 6278176"/>
              <a:gd name="connsiteX83" fmla="*/ 2019355 w 2290168"/>
              <a:gd name="connsiteY83" fmla="*/ 2342852 h 6278176"/>
              <a:gd name="connsiteX84" fmla="*/ 2084731 w 2290168"/>
              <a:gd name="connsiteY84" fmla="*/ 2133519 h 6278176"/>
              <a:gd name="connsiteX85" fmla="*/ 2044683 w 2290168"/>
              <a:gd name="connsiteY85" fmla="*/ 1942370 h 6278176"/>
              <a:gd name="connsiteX86" fmla="*/ 1830803 w 2290168"/>
              <a:gd name="connsiteY86" fmla="*/ 1516992 h 6278176"/>
              <a:gd name="connsiteX87" fmla="*/ 1737502 w 2290168"/>
              <a:gd name="connsiteY87" fmla="*/ 1286226 h 6278176"/>
              <a:gd name="connsiteX88" fmla="*/ 1720400 w 2290168"/>
              <a:gd name="connsiteY88" fmla="*/ 1238168 h 6278176"/>
              <a:gd name="connsiteX89" fmla="*/ 1655024 w 2290168"/>
              <a:gd name="connsiteY89" fmla="*/ 1144650 h 6278176"/>
              <a:gd name="connsiteX90" fmla="*/ 1617574 w 2290168"/>
              <a:gd name="connsiteY90" fmla="*/ 1068234 h 6278176"/>
              <a:gd name="connsiteX91" fmla="*/ 1319918 w 2290168"/>
              <a:gd name="connsiteY91" fmla="*/ 1021692 h 6278176"/>
              <a:gd name="connsiteX92" fmla="*/ 1075082 w 2290168"/>
              <a:gd name="connsiteY92" fmla="*/ 982943 h 6278176"/>
              <a:gd name="connsiteX93" fmla="*/ 1015983 w 2290168"/>
              <a:gd name="connsiteY93" fmla="*/ 892455 h 6278176"/>
              <a:gd name="connsiteX94" fmla="*/ 1022262 w 2290168"/>
              <a:gd name="connsiteY94" fmla="*/ 675977 h 6278176"/>
              <a:gd name="connsiteX95" fmla="*/ 1075082 w 2290168"/>
              <a:gd name="connsiteY95" fmla="*/ 649999 h 6278176"/>
              <a:gd name="connsiteX96" fmla="*/ 1098028 w 2290168"/>
              <a:gd name="connsiteY96" fmla="*/ 527258 h 6278176"/>
              <a:gd name="connsiteX97" fmla="*/ 1065168 w 2290168"/>
              <a:gd name="connsiteY97" fmla="*/ 465029 h 6278176"/>
              <a:gd name="connsiteX98" fmla="*/ 1072378 w 2290168"/>
              <a:gd name="connsiteY98" fmla="*/ 302859 h 6278176"/>
              <a:gd name="connsiteX99" fmla="*/ 1046384 w 2290168"/>
              <a:gd name="connsiteY99" fmla="*/ 173138 h 6278176"/>
              <a:gd name="connsiteX100" fmla="*/ 955041 w 2290168"/>
              <a:gd name="connsiteY100" fmla="*/ 81481 h 6278176"/>
              <a:gd name="connsiteX101" fmla="*/ 891453 w 2290168"/>
              <a:gd name="connsiteY101" fmla="*/ 33406 h 6278176"/>
              <a:gd name="connsiteX102" fmla="*/ 861612 w 2290168"/>
              <a:gd name="connsiteY102" fmla="*/ 3922 h 6278176"/>
              <a:gd name="connsiteX103" fmla="*/ 745092 w 2290168"/>
              <a:gd name="connsiteY103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301392 w 2290168"/>
              <a:gd name="connsiteY16" fmla="*/ 1192925 h 6278176"/>
              <a:gd name="connsiteX17" fmla="*/ 218264 w 2290168"/>
              <a:gd name="connsiteY17" fmla="*/ 1220634 h 6278176"/>
              <a:gd name="connsiteX18" fmla="*/ 150507 w 2290168"/>
              <a:gd name="connsiteY18" fmla="*/ 1283629 h 6278176"/>
              <a:gd name="connsiteX19" fmla="*/ 116087 w 2290168"/>
              <a:gd name="connsiteY19" fmla="*/ 1301814 h 6278176"/>
              <a:gd name="connsiteX20" fmla="*/ 56339 w 2290168"/>
              <a:gd name="connsiteY20" fmla="*/ 1757498 h 6278176"/>
              <a:gd name="connsiteX21" fmla="*/ 25816 w 2290168"/>
              <a:gd name="connsiteY21" fmla="*/ 2312545 h 6278176"/>
              <a:gd name="connsiteX22" fmla="*/ 40104 w 2290168"/>
              <a:gd name="connsiteY22" fmla="*/ 2854606 h 6278176"/>
              <a:gd name="connsiteX23" fmla="*/ 13477 w 2290168"/>
              <a:gd name="connsiteY23" fmla="*/ 2936866 h 6278176"/>
              <a:gd name="connsiteX24" fmla="*/ 105480 w 2290168"/>
              <a:gd name="connsiteY24" fmla="*/ 3174558 h 6278176"/>
              <a:gd name="connsiteX25" fmla="*/ 178865 w 2290168"/>
              <a:gd name="connsiteY25" fmla="*/ 3238202 h 6278176"/>
              <a:gd name="connsiteX26" fmla="*/ 137517 w 2290168"/>
              <a:gd name="connsiteY26" fmla="*/ 3464205 h 6278176"/>
              <a:gd name="connsiteX27" fmla="*/ 177567 w 2290168"/>
              <a:gd name="connsiteY27" fmla="*/ 3485852 h 6278176"/>
              <a:gd name="connsiteX28" fmla="*/ 232118 w 2290168"/>
              <a:gd name="connsiteY28" fmla="*/ 3469399 h 6278176"/>
              <a:gd name="connsiteX29" fmla="*/ 288403 w 2290168"/>
              <a:gd name="connsiteY29" fmla="*/ 4025098 h 6278176"/>
              <a:gd name="connsiteX30" fmla="*/ 315462 w 2290168"/>
              <a:gd name="connsiteY30" fmla="*/ 4121862 h 6278176"/>
              <a:gd name="connsiteX31" fmla="*/ 348151 w 2290168"/>
              <a:gd name="connsiteY31" fmla="*/ 4380336 h 6278176"/>
              <a:gd name="connsiteX32" fmla="*/ 358324 w 2290168"/>
              <a:gd name="connsiteY32" fmla="*/ 4479049 h 6278176"/>
              <a:gd name="connsiteX33" fmla="*/ 372613 w 2290168"/>
              <a:gd name="connsiteY33" fmla="*/ 4594216 h 6278176"/>
              <a:gd name="connsiteX34" fmla="*/ 392745 w 2290168"/>
              <a:gd name="connsiteY34" fmla="*/ 5081723 h 6278176"/>
              <a:gd name="connsiteX35" fmla="*/ 408981 w 2290168"/>
              <a:gd name="connsiteY35" fmla="*/ 5469001 h 6278176"/>
              <a:gd name="connsiteX36" fmla="*/ 441885 w 2290168"/>
              <a:gd name="connsiteY36" fmla="*/ 5608846 h 6278176"/>
              <a:gd name="connsiteX37" fmla="*/ 534321 w 2290168"/>
              <a:gd name="connsiteY37" fmla="*/ 5804323 h 6278176"/>
              <a:gd name="connsiteX38" fmla="*/ 441886 w 2290168"/>
              <a:gd name="connsiteY38" fmla="*/ 5926417 h 6278176"/>
              <a:gd name="connsiteX39" fmla="*/ 360706 w 2290168"/>
              <a:gd name="connsiteY39" fmla="*/ 6048293 h 6278176"/>
              <a:gd name="connsiteX40" fmla="*/ 321741 w 2290168"/>
              <a:gd name="connsiteY40" fmla="*/ 6114320 h 6278176"/>
              <a:gd name="connsiteX41" fmla="*/ 310917 w 2290168"/>
              <a:gd name="connsiteY41" fmla="*/ 6141812 h 6278176"/>
              <a:gd name="connsiteX42" fmla="*/ 498818 w 2290168"/>
              <a:gd name="connsiteY42" fmla="*/ 6179262 h 6278176"/>
              <a:gd name="connsiteX43" fmla="*/ 505097 w 2290168"/>
              <a:gd name="connsiteY43" fmla="*/ 6195714 h 6278176"/>
              <a:gd name="connsiteX44" fmla="*/ 725687 w 2290168"/>
              <a:gd name="connsiteY44" fmla="*/ 6095487 h 6278176"/>
              <a:gd name="connsiteX45" fmla="*/ 739325 w 2290168"/>
              <a:gd name="connsiteY45" fmla="*/ 5996989 h 6278176"/>
              <a:gd name="connsiteX46" fmla="*/ 903848 w 2290168"/>
              <a:gd name="connsiteY46" fmla="*/ 5927283 h 6278176"/>
              <a:gd name="connsiteX47" fmla="*/ 874407 w 2290168"/>
              <a:gd name="connsiteY47" fmla="*/ 5748905 h 6278176"/>
              <a:gd name="connsiteX48" fmla="*/ 915755 w 2290168"/>
              <a:gd name="connsiteY48" fmla="*/ 5563168 h 6278176"/>
              <a:gd name="connsiteX49" fmla="*/ 819421 w 2290168"/>
              <a:gd name="connsiteY49" fmla="*/ 5349289 h 6278176"/>
              <a:gd name="connsiteX50" fmla="*/ 805568 w 2290168"/>
              <a:gd name="connsiteY50" fmla="*/ 4997079 h 6278176"/>
              <a:gd name="connsiteX51" fmla="*/ 808814 w 2290168"/>
              <a:gd name="connsiteY51" fmla="*/ 4725834 h 6278176"/>
              <a:gd name="connsiteX52" fmla="*/ 853626 w 2290168"/>
              <a:gd name="connsiteY52" fmla="*/ 3879192 h 6278176"/>
              <a:gd name="connsiteX53" fmla="*/ 912507 w 2290168"/>
              <a:gd name="connsiteY53" fmla="*/ 3551661 h 6278176"/>
              <a:gd name="connsiteX54" fmla="*/ 1040012 w 2290168"/>
              <a:gd name="connsiteY54" fmla="*/ 4007780 h 6278176"/>
              <a:gd name="connsiteX55" fmla="*/ 1296754 w 2290168"/>
              <a:gd name="connsiteY55" fmla="*/ 5009420 h 6278176"/>
              <a:gd name="connsiteX56" fmla="*/ 1457164 w 2290168"/>
              <a:gd name="connsiteY56" fmla="*/ 5499308 h 6278176"/>
              <a:gd name="connsiteX57" fmla="*/ 1622552 w 2290168"/>
              <a:gd name="connsiteY57" fmla="*/ 5830301 h 6278176"/>
              <a:gd name="connsiteX58" fmla="*/ 1624068 w 2290168"/>
              <a:gd name="connsiteY58" fmla="*/ 5909964 h 6278176"/>
              <a:gd name="connsiteX59" fmla="*/ 1613677 w 2290168"/>
              <a:gd name="connsiteY59" fmla="*/ 6042016 h 6278176"/>
              <a:gd name="connsiteX60" fmla="*/ 1731874 w 2290168"/>
              <a:gd name="connsiteY60" fmla="*/ 6103063 h 6278176"/>
              <a:gd name="connsiteX61" fmla="*/ 1780581 w 2290168"/>
              <a:gd name="connsiteY61" fmla="*/ 6097433 h 6278176"/>
              <a:gd name="connsiteX62" fmla="*/ 1814352 w 2290168"/>
              <a:gd name="connsiteY62" fmla="*/ 6130122 h 6278176"/>
              <a:gd name="connsiteX63" fmla="*/ 1844009 w 2290168"/>
              <a:gd name="connsiteY63" fmla="*/ 6214981 h 6278176"/>
              <a:gd name="connsiteX64" fmla="*/ 2033210 w 2290168"/>
              <a:gd name="connsiteY64" fmla="*/ 6277543 h 6278176"/>
              <a:gd name="connsiteX65" fmla="*/ 2290168 w 2290168"/>
              <a:gd name="connsiteY65" fmla="*/ 6238794 h 6278176"/>
              <a:gd name="connsiteX66" fmla="*/ 2191022 w 2290168"/>
              <a:gd name="connsiteY66" fmla="*/ 6110638 h 6278176"/>
              <a:gd name="connsiteX67" fmla="*/ 1988833 w 2290168"/>
              <a:gd name="connsiteY67" fmla="*/ 5863206 h 6278176"/>
              <a:gd name="connsiteX68" fmla="*/ 2003120 w 2290168"/>
              <a:gd name="connsiteY68" fmla="*/ 5840260 h 6278176"/>
              <a:gd name="connsiteX69" fmla="*/ 1942506 w 2290168"/>
              <a:gd name="connsiteY69" fmla="*/ 5609495 h 6278176"/>
              <a:gd name="connsiteX70" fmla="*/ 1950083 w 2290168"/>
              <a:gd name="connsiteY70" fmla="*/ 5515543 h 6278176"/>
              <a:gd name="connsiteX71" fmla="*/ 1838596 w 2290168"/>
              <a:gd name="connsiteY71" fmla="*/ 5029335 h 6278176"/>
              <a:gd name="connsiteX72" fmla="*/ 1805476 w 2290168"/>
              <a:gd name="connsiteY72" fmla="*/ 4810261 h 6278176"/>
              <a:gd name="connsiteX73" fmla="*/ 1727544 w 2290168"/>
              <a:gd name="connsiteY73" fmla="*/ 4491605 h 6278176"/>
              <a:gd name="connsiteX74" fmla="*/ 1640304 w 2290168"/>
              <a:gd name="connsiteY74" fmla="*/ 4318857 h 6278176"/>
              <a:gd name="connsiteX75" fmla="*/ 1614976 w 2290168"/>
              <a:gd name="connsiteY75" fmla="*/ 4137666 h 6278176"/>
              <a:gd name="connsiteX76" fmla="*/ 1620604 w 2290168"/>
              <a:gd name="connsiteY76" fmla="*/ 3883305 h 6278176"/>
              <a:gd name="connsiteX77" fmla="*/ 1533364 w 2290168"/>
              <a:gd name="connsiteY77" fmla="*/ 3304661 h 6278176"/>
              <a:gd name="connsiteX78" fmla="*/ 1558259 w 2290168"/>
              <a:gd name="connsiteY78" fmla="*/ 3305094 h 6278176"/>
              <a:gd name="connsiteX79" fmla="*/ 1568432 w 2290168"/>
              <a:gd name="connsiteY79" fmla="*/ 3324576 h 6278176"/>
              <a:gd name="connsiteX80" fmla="*/ 1691176 w 2290168"/>
              <a:gd name="connsiteY80" fmla="*/ 3295786 h 6278176"/>
              <a:gd name="connsiteX81" fmla="*/ 1969566 w 2290168"/>
              <a:gd name="connsiteY81" fmla="*/ 3204649 h 6278176"/>
              <a:gd name="connsiteX82" fmla="*/ 1853318 w 2290168"/>
              <a:gd name="connsiteY82" fmla="*/ 2728183 h 6278176"/>
              <a:gd name="connsiteX83" fmla="*/ 2019355 w 2290168"/>
              <a:gd name="connsiteY83" fmla="*/ 2342852 h 6278176"/>
              <a:gd name="connsiteX84" fmla="*/ 2084731 w 2290168"/>
              <a:gd name="connsiteY84" fmla="*/ 2133519 h 6278176"/>
              <a:gd name="connsiteX85" fmla="*/ 2044683 w 2290168"/>
              <a:gd name="connsiteY85" fmla="*/ 1942370 h 6278176"/>
              <a:gd name="connsiteX86" fmla="*/ 1830803 w 2290168"/>
              <a:gd name="connsiteY86" fmla="*/ 1516992 h 6278176"/>
              <a:gd name="connsiteX87" fmla="*/ 1737502 w 2290168"/>
              <a:gd name="connsiteY87" fmla="*/ 1286226 h 6278176"/>
              <a:gd name="connsiteX88" fmla="*/ 1720400 w 2290168"/>
              <a:gd name="connsiteY88" fmla="*/ 1238168 h 6278176"/>
              <a:gd name="connsiteX89" fmla="*/ 1655024 w 2290168"/>
              <a:gd name="connsiteY89" fmla="*/ 1144650 h 6278176"/>
              <a:gd name="connsiteX90" fmla="*/ 1617574 w 2290168"/>
              <a:gd name="connsiteY90" fmla="*/ 1068234 h 6278176"/>
              <a:gd name="connsiteX91" fmla="*/ 1319918 w 2290168"/>
              <a:gd name="connsiteY91" fmla="*/ 1021692 h 6278176"/>
              <a:gd name="connsiteX92" fmla="*/ 1075082 w 2290168"/>
              <a:gd name="connsiteY92" fmla="*/ 982943 h 6278176"/>
              <a:gd name="connsiteX93" fmla="*/ 1015983 w 2290168"/>
              <a:gd name="connsiteY93" fmla="*/ 892455 h 6278176"/>
              <a:gd name="connsiteX94" fmla="*/ 1022262 w 2290168"/>
              <a:gd name="connsiteY94" fmla="*/ 675977 h 6278176"/>
              <a:gd name="connsiteX95" fmla="*/ 1075082 w 2290168"/>
              <a:gd name="connsiteY95" fmla="*/ 649999 h 6278176"/>
              <a:gd name="connsiteX96" fmla="*/ 1098028 w 2290168"/>
              <a:gd name="connsiteY96" fmla="*/ 527258 h 6278176"/>
              <a:gd name="connsiteX97" fmla="*/ 1065168 w 2290168"/>
              <a:gd name="connsiteY97" fmla="*/ 465029 h 6278176"/>
              <a:gd name="connsiteX98" fmla="*/ 1072378 w 2290168"/>
              <a:gd name="connsiteY98" fmla="*/ 302859 h 6278176"/>
              <a:gd name="connsiteX99" fmla="*/ 1046384 w 2290168"/>
              <a:gd name="connsiteY99" fmla="*/ 173138 h 6278176"/>
              <a:gd name="connsiteX100" fmla="*/ 955041 w 2290168"/>
              <a:gd name="connsiteY100" fmla="*/ 81481 h 6278176"/>
              <a:gd name="connsiteX101" fmla="*/ 891453 w 2290168"/>
              <a:gd name="connsiteY101" fmla="*/ 33406 h 6278176"/>
              <a:gd name="connsiteX102" fmla="*/ 861612 w 2290168"/>
              <a:gd name="connsiteY102" fmla="*/ 3922 h 6278176"/>
              <a:gd name="connsiteX103" fmla="*/ 745092 w 2290168"/>
              <a:gd name="connsiteY103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301392 w 2290168"/>
              <a:gd name="connsiteY16" fmla="*/ 1192925 h 6278176"/>
              <a:gd name="connsiteX17" fmla="*/ 218264 w 2290168"/>
              <a:gd name="connsiteY17" fmla="*/ 1220634 h 6278176"/>
              <a:gd name="connsiteX18" fmla="*/ 150507 w 2290168"/>
              <a:gd name="connsiteY18" fmla="*/ 1283629 h 6278176"/>
              <a:gd name="connsiteX19" fmla="*/ 116087 w 2290168"/>
              <a:gd name="connsiteY19" fmla="*/ 1301814 h 6278176"/>
              <a:gd name="connsiteX20" fmla="*/ 56339 w 2290168"/>
              <a:gd name="connsiteY20" fmla="*/ 1757498 h 6278176"/>
              <a:gd name="connsiteX21" fmla="*/ 25816 w 2290168"/>
              <a:gd name="connsiteY21" fmla="*/ 2312545 h 6278176"/>
              <a:gd name="connsiteX22" fmla="*/ 40104 w 2290168"/>
              <a:gd name="connsiteY22" fmla="*/ 2854606 h 6278176"/>
              <a:gd name="connsiteX23" fmla="*/ 13477 w 2290168"/>
              <a:gd name="connsiteY23" fmla="*/ 2936866 h 6278176"/>
              <a:gd name="connsiteX24" fmla="*/ 105480 w 2290168"/>
              <a:gd name="connsiteY24" fmla="*/ 3174558 h 6278176"/>
              <a:gd name="connsiteX25" fmla="*/ 178865 w 2290168"/>
              <a:gd name="connsiteY25" fmla="*/ 3238202 h 6278176"/>
              <a:gd name="connsiteX26" fmla="*/ 137517 w 2290168"/>
              <a:gd name="connsiteY26" fmla="*/ 3464205 h 6278176"/>
              <a:gd name="connsiteX27" fmla="*/ 177567 w 2290168"/>
              <a:gd name="connsiteY27" fmla="*/ 3485852 h 6278176"/>
              <a:gd name="connsiteX28" fmla="*/ 232118 w 2290168"/>
              <a:gd name="connsiteY28" fmla="*/ 3469399 h 6278176"/>
              <a:gd name="connsiteX29" fmla="*/ 288403 w 2290168"/>
              <a:gd name="connsiteY29" fmla="*/ 4025098 h 6278176"/>
              <a:gd name="connsiteX30" fmla="*/ 315462 w 2290168"/>
              <a:gd name="connsiteY30" fmla="*/ 4121862 h 6278176"/>
              <a:gd name="connsiteX31" fmla="*/ 348151 w 2290168"/>
              <a:gd name="connsiteY31" fmla="*/ 4380336 h 6278176"/>
              <a:gd name="connsiteX32" fmla="*/ 358324 w 2290168"/>
              <a:gd name="connsiteY32" fmla="*/ 4479049 h 6278176"/>
              <a:gd name="connsiteX33" fmla="*/ 372613 w 2290168"/>
              <a:gd name="connsiteY33" fmla="*/ 4594216 h 6278176"/>
              <a:gd name="connsiteX34" fmla="*/ 392745 w 2290168"/>
              <a:gd name="connsiteY34" fmla="*/ 5081723 h 6278176"/>
              <a:gd name="connsiteX35" fmla="*/ 408981 w 2290168"/>
              <a:gd name="connsiteY35" fmla="*/ 5469001 h 6278176"/>
              <a:gd name="connsiteX36" fmla="*/ 441885 w 2290168"/>
              <a:gd name="connsiteY36" fmla="*/ 5608846 h 6278176"/>
              <a:gd name="connsiteX37" fmla="*/ 534321 w 2290168"/>
              <a:gd name="connsiteY37" fmla="*/ 5804323 h 6278176"/>
              <a:gd name="connsiteX38" fmla="*/ 441886 w 2290168"/>
              <a:gd name="connsiteY38" fmla="*/ 5926417 h 6278176"/>
              <a:gd name="connsiteX39" fmla="*/ 360706 w 2290168"/>
              <a:gd name="connsiteY39" fmla="*/ 6048293 h 6278176"/>
              <a:gd name="connsiteX40" fmla="*/ 321741 w 2290168"/>
              <a:gd name="connsiteY40" fmla="*/ 6114320 h 6278176"/>
              <a:gd name="connsiteX41" fmla="*/ 310917 w 2290168"/>
              <a:gd name="connsiteY41" fmla="*/ 6141812 h 6278176"/>
              <a:gd name="connsiteX42" fmla="*/ 498818 w 2290168"/>
              <a:gd name="connsiteY42" fmla="*/ 6179262 h 6278176"/>
              <a:gd name="connsiteX43" fmla="*/ 505097 w 2290168"/>
              <a:gd name="connsiteY43" fmla="*/ 6195714 h 6278176"/>
              <a:gd name="connsiteX44" fmla="*/ 725687 w 2290168"/>
              <a:gd name="connsiteY44" fmla="*/ 6095487 h 6278176"/>
              <a:gd name="connsiteX45" fmla="*/ 739325 w 2290168"/>
              <a:gd name="connsiteY45" fmla="*/ 5996989 h 6278176"/>
              <a:gd name="connsiteX46" fmla="*/ 903848 w 2290168"/>
              <a:gd name="connsiteY46" fmla="*/ 5927283 h 6278176"/>
              <a:gd name="connsiteX47" fmla="*/ 874407 w 2290168"/>
              <a:gd name="connsiteY47" fmla="*/ 5748905 h 6278176"/>
              <a:gd name="connsiteX48" fmla="*/ 915755 w 2290168"/>
              <a:gd name="connsiteY48" fmla="*/ 5563168 h 6278176"/>
              <a:gd name="connsiteX49" fmla="*/ 819421 w 2290168"/>
              <a:gd name="connsiteY49" fmla="*/ 5349289 h 6278176"/>
              <a:gd name="connsiteX50" fmla="*/ 805568 w 2290168"/>
              <a:gd name="connsiteY50" fmla="*/ 4997079 h 6278176"/>
              <a:gd name="connsiteX51" fmla="*/ 808814 w 2290168"/>
              <a:gd name="connsiteY51" fmla="*/ 4725834 h 6278176"/>
              <a:gd name="connsiteX52" fmla="*/ 853626 w 2290168"/>
              <a:gd name="connsiteY52" fmla="*/ 3879192 h 6278176"/>
              <a:gd name="connsiteX53" fmla="*/ 912507 w 2290168"/>
              <a:gd name="connsiteY53" fmla="*/ 3551661 h 6278176"/>
              <a:gd name="connsiteX54" fmla="*/ 1040012 w 2290168"/>
              <a:gd name="connsiteY54" fmla="*/ 4007780 h 6278176"/>
              <a:gd name="connsiteX55" fmla="*/ 1296754 w 2290168"/>
              <a:gd name="connsiteY55" fmla="*/ 5009420 h 6278176"/>
              <a:gd name="connsiteX56" fmla="*/ 1457164 w 2290168"/>
              <a:gd name="connsiteY56" fmla="*/ 5499308 h 6278176"/>
              <a:gd name="connsiteX57" fmla="*/ 1622552 w 2290168"/>
              <a:gd name="connsiteY57" fmla="*/ 5830301 h 6278176"/>
              <a:gd name="connsiteX58" fmla="*/ 1624068 w 2290168"/>
              <a:gd name="connsiteY58" fmla="*/ 5909964 h 6278176"/>
              <a:gd name="connsiteX59" fmla="*/ 1613677 w 2290168"/>
              <a:gd name="connsiteY59" fmla="*/ 6042016 h 6278176"/>
              <a:gd name="connsiteX60" fmla="*/ 1731874 w 2290168"/>
              <a:gd name="connsiteY60" fmla="*/ 6103063 h 6278176"/>
              <a:gd name="connsiteX61" fmla="*/ 1780581 w 2290168"/>
              <a:gd name="connsiteY61" fmla="*/ 6097433 h 6278176"/>
              <a:gd name="connsiteX62" fmla="*/ 1814352 w 2290168"/>
              <a:gd name="connsiteY62" fmla="*/ 6130122 h 6278176"/>
              <a:gd name="connsiteX63" fmla="*/ 1844009 w 2290168"/>
              <a:gd name="connsiteY63" fmla="*/ 6214981 h 6278176"/>
              <a:gd name="connsiteX64" fmla="*/ 2033210 w 2290168"/>
              <a:gd name="connsiteY64" fmla="*/ 6277543 h 6278176"/>
              <a:gd name="connsiteX65" fmla="*/ 2290168 w 2290168"/>
              <a:gd name="connsiteY65" fmla="*/ 6238794 h 6278176"/>
              <a:gd name="connsiteX66" fmla="*/ 2191022 w 2290168"/>
              <a:gd name="connsiteY66" fmla="*/ 6110638 h 6278176"/>
              <a:gd name="connsiteX67" fmla="*/ 1988833 w 2290168"/>
              <a:gd name="connsiteY67" fmla="*/ 5863206 h 6278176"/>
              <a:gd name="connsiteX68" fmla="*/ 2003120 w 2290168"/>
              <a:gd name="connsiteY68" fmla="*/ 5840260 h 6278176"/>
              <a:gd name="connsiteX69" fmla="*/ 1942506 w 2290168"/>
              <a:gd name="connsiteY69" fmla="*/ 5609495 h 6278176"/>
              <a:gd name="connsiteX70" fmla="*/ 1950083 w 2290168"/>
              <a:gd name="connsiteY70" fmla="*/ 5515543 h 6278176"/>
              <a:gd name="connsiteX71" fmla="*/ 1838596 w 2290168"/>
              <a:gd name="connsiteY71" fmla="*/ 5029335 h 6278176"/>
              <a:gd name="connsiteX72" fmla="*/ 1805476 w 2290168"/>
              <a:gd name="connsiteY72" fmla="*/ 4810261 h 6278176"/>
              <a:gd name="connsiteX73" fmla="*/ 1727544 w 2290168"/>
              <a:gd name="connsiteY73" fmla="*/ 4491605 h 6278176"/>
              <a:gd name="connsiteX74" fmla="*/ 1640304 w 2290168"/>
              <a:gd name="connsiteY74" fmla="*/ 4318857 h 6278176"/>
              <a:gd name="connsiteX75" fmla="*/ 1614976 w 2290168"/>
              <a:gd name="connsiteY75" fmla="*/ 4137666 h 6278176"/>
              <a:gd name="connsiteX76" fmla="*/ 1620604 w 2290168"/>
              <a:gd name="connsiteY76" fmla="*/ 3883305 h 6278176"/>
              <a:gd name="connsiteX77" fmla="*/ 1533364 w 2290168"/>
              <a:gd name="connsiteY77" fmla="*/ 3304661 h 6278176"/>
              <a:gd name="connsiteX78" fmla="*/ 1558259 w 2290168"/>
              <a:gd name="connsiteY78" fmla="*/ 3305094 h 6278176"/>
              <a:gd name="connsiteX79" fmla="*/ 1568432 w 2290168"/>
              <a:gd name="connsiteY79" fmla="*/ 3324576 h 6278176"/>
              <a:gd name="connsiteX80" fmla="*/ 1691176 w 2290168"/>
              <a:gd name="connsiteY80" fmla="*/ 3295786 h 6278176"/>
              <a:gd name="connsiteX81" fmla="*/ 1969566 w 2290168"/>
              <a:gd name="connsiteY81" fmla="*/ 3204649 h 6278176"/>
              <a:gd name="connsiteX82" fmla="*/ 1853318 w 2290168"/>
              <a:gd name="connsiteY82" fmla="*/ 2728183 h 6278176"/>
              <a:gd name="connsiteX83" fmla="*/ 2019355 w 2290168"/>
              <a:gd name="connsiteY83" fmla="*/ 2342852 h 6278176"/>
              <a:gd name="connsiteX84" fmla="*/ 2084731 w 2290168"/>
              <a:gd name="connsiteY84" fmla="*/ 2133519 h 6278176"/>
              <a:gd name="connsiteX85" fmla="*/ 2044683 w 2290168"/>
              <a:gd name="connsiteY85" fmla="*/ 1942370 h 6278176"/>
              <a:gd name="connsiteX86" fmla="*/ 1830803 w 2290168"/>
              <a:gd name="connsiteY86" fmla="*/ 1516992 h 6278176"/>
              <a:gd name="connsiteX87" fmla="*/ 1737502 w 2290168"/>
              <a:gd name="connsiteY87" fmla="*/ 1286226 h 6278176"/>
              <a:gd name="connsiteX88" fmla="*/ 1720400 w 2290168"/>
              <a:gd name="connsiteY88" fmla="*/ 1238168 h 6278176"/>
              <a:gd name="connsiteX89" fmla="*/ 1655024 w 2290168"/>
              <a:gd name="connsiteY89" fmla="*/ 1144650 h 6278176"/>
              <a:gd name="connsiteX90" fmla="*/ 1617574 w 2290168"/>
              <a:gd name="connsiteY90" fmla="*/ 1068234 h 6278176"/>
              <a:gd name="connsiteX91" fmla="*/ 1319918 w 2290168"/>
              <a:gd name="connsiteY91" fmla="*/ 1021692 h 6278176"/>
              <a:gd name="connsiteX92" fmla="*/ 1075082 w 2290168"/>
              <a:gd name="connsiteY92" fmla="*/ 982943 h 6278176"/>
              <a:gd name="connsiteX93" fmla="*/ 1015983 w 2290168"/>
              <a:gd name="connsiteY93" fmla="*/ 892455 h 6278176"/>
              <a:gd name="connsiteX94" fmla="*/ 1022262 w 2290168"/>
              <a:gd name="connsiteY94" fmla="*/ 675977 h 6278176"/>
              <a:gd name="connsiteX95" fmla="*/ 1075082 w 2290168"/>
              <a:gd name="connsiteY95" fmla="*/ 649999 h 6278176"/>
              <a:gd name="connsiteX96" fmla="*/ 1098028 w 2290168"/>
              <a:gd name="connsiteY96" fmla="*/ 527258 h 6278176"/>
              <a:gd name="connsiteX97" fmla="*/ 1065168 w 2290168"/>
              <a:gd name="connsiteY97" fmla="*/ 465029 h 6278176"/>
              <a:gd name="connsiteX98" fmla="*/ 1072378 w 2290168"/>
              <a:gd name="connsiteY98" fmla="*/ 302859 h 6278176"/>
              <a:gd name="connsiteX99" fmla="*/ 1046384 w 2290168"/>
              <a:gd name="connsiteY99" fmla="*/ 173138 h 6278176"/>
              <a:gd name="connsiteX100" fmla="*/ 955041 w 2290168"/>
              <a:gd name="connsiteY100" fmla="*/ 81481 h 6278176"/>
              <a:gd name="connsiteX101" fmla="*/ 891453 w 2290168"/>
              <a:gd name="connsiteY101" fmla="*/ 33406 h 6278176"/>
              <a:gd name="connsiteX102" fmla="*/ 861612 w 2290168"/>
              <a:gd name="connsiteY102" fmla="*/ 3922 h 6278176"/>
              <a:gd name="connsiteX103" fmla="*/ 745092 w 2290168"/>
              <a:gd name="connsiteY103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301392 w 2290168"/>
              <a:gd name="connsiteY16" fmla="*/ 1192925 h 6278176"/>
              <a:gd name="connsiteX17" fmla="*/ 150507 w 2290168"/>
              <a:gd name="connsiteY17" fmla="*/ 1283629 h 6278176"/>
              <a:gd name="connsiteX18" fmla="*/ 116087 w 2290168"/>
              <a:gd name="connsiteY18" fmla="*/ 1301814 h 6278176"/>
              <a:gd name="connsiteX19" fmla="*/ 56339 w 2290168"/>
              <a:gd name="connsiteY19" fmla="*/ 1757498 h 6278176"/>
              <a:gd name="connsiteX20" fmla="*/ 25816 w 2290168"/>
              <a:gd name="connsiteY20" fmla="*/ 2312545 h 6278176"/>
              <a:gd name="connsiteX21" fmla="*/ 40104 w 2290168"/>
              <a:gd name="connsiteY21" fmla="*/ 2854606 h 6278176"/>
              <a:gd name="connsiteX22" fmla="*/ 13477 w 2290168"/>
              <a:gd name="connsiteY22" fmla="*/ 2936866 h 6278176"/>
              <a:gd name="connsiteX23" fmla="*/ 105480 w 2290168"/>
              <a:gd name="connsiteY23" fmla="*/ 3174558 h 6278176"/>
              <a:gd name="connsiteX24" fmla="*/ 178865 w 2290168"/>
              <a:gd name="connsiteY24" fmla="*/ 3238202 h 6278176"/>
              <a:gd name="connsiteX25" fmla="*/ 137517 w 2290168"/>
              <a:gd name="connsiteY25" fmla="*/ 3464205 h 6278176"/>
              <a:gd name="connsiteX26" fmla="*/ 177567 w 2290168"/>
              <a:gd name="connsiteY26" fmla="*/ 3485852 h 6278176"/>
              <a:gd name="connsiteX27" fmla="*/ 232118 w 2290168"/>
              <a:gd name="connsiteY27" fmla="*/ 3469399 h 6278176"/>
              <a:gd name="connsiteX28" fmla="*/ 288403 w 2290168"/>
              <a:gd name="connsiteY28" fmla="*/ 4025098 h 6278176"/>
              <a:gd name="connsiteX29" fmla="*/ 315462 w 2290168"/>
              <a:gd name="connsiteY29" fmla="*/ 4121862 h 6278176"/>
              <a:gd name="connsiteX30" fmla="*/ 348151 w 2290168"/>
              <a:gd name="connsiteY30" fmla="*/ 4380336 h 6278176"/>
              <a:gd name="connsiteX31" fmla="*/ 358324 w 2290168"/>
              <a:gd name="connsiteY31" fmla="*/ 4479049 h 6278176"/>
              <a:gd name="connsiteX32" fmla="*/ 372613 w 2290168"/>
              <a:gd name="connsiteY32" fmla="*/ 4594216 h 6278176"/>
              <a:gd name="connsiteX33" fmla="*/ 392745 w 2290168"/>
              <a:gd name="connsiteY33" fmla="*/ 5081723 h 6278176"/>
              <a:gd name="connsiteX34" fmla="*/ 408981 w 2290168"/>
              <a:gd name="connsiteY34" fmla="*/ 5469001 h 6278176"/>
              <a:gd name="connsiteX35" fmla="*/ 441885 w 2290168"/>
              <a:gd name="connsiteY35" fmla="*/ 5608846 h 6278176"/>
              <a:gd name="connsiteX36" fmla="*/ 534321 w 2290168"/>
              <a:gd name="connsiteY36" fmla="*/ 5804323 h 6278176"/>
              <a:gd name="connsiteX37" fmla="*/ 441886 w 2290168"/>
              <a:gd name="connsiteY37" fmla="*/ 5926417 h 6278176"/>
              <a:gd name="connsiteX38" fmla="*/ 360706 w 2290168"/>
              <a:gd name="connsiteY38" fmla="*/ 6048293 h 6278176"/>
              <a:gd name="connsiteX39" fmla="*/ 321741 w 2290168"/>
              <a:gd name="connsiteY39" fmla="*/ 6114320 h 6278176"/>
              <a:gd name="connsiteX40" fmla="*/ 310917 w 2290168"/>
              <a:gd name="connsiteY40" fmla="*/ 6141812 h 6278176"/>
              <a:gd name="connsiteX41" fmla="*/ 498818 w 2290168"/>
              <a:gd name="connsiteY41" fmla="*/ 6179262 h 6278176"/>
              <a:gd name="connsiteX42" fmla="*/ 505097 w 2290168"/>
              <a:gd name="connsiteY42" fmla="*/ 6195714 h 6278176"/>
              <a:gd name="connsiteX43" fmla="*/ 725687 w 2290168"/>
              <a:gd name="connsiteY43" fmla="*/ 6095487 h 6278176"/>
              <a:gd name="connsiteX44" fmla="*/ 739325 w 2290168"/>
              <a:gd name="connsiteY44" fmla="*/ 5996989 h 6278176"/>
              <a:gd name="connsiteX45" fmla="*/ 903848 w 2290168"/>
              <a:gd name="connsiteY45" fmla="*/ 5927283 h 6278176"/>
              <a:gd name="connsiteX46" fmla="*/ 874407 w 2290168"/>
              <a:gd name="connsiteY46" fmla="*/ 5748905 h 6278176"/>
              <a:gd name="connsiteX47" fmla="*/ 915755 w 2290168"/>
              <a:gd name="connsiteY47" fmla="*/ 5563168 h 6278176"/>
              <a:gd name="connsiteX48" fmla="*/ 819421 w 2290168"/>
              <a:gd name="connsiteY48" fmla="*/ 5349289 h 6278176"/>
              <a:gd name="connsiteX49" fmla="*/ 805568 w 2290168"/>
              <a:gd name="connsiteY49" fmla="*/ 4997079 h 6278176"/>
              <a:gd name="connsiteX50" fmla="*/ 808814 w 2290168"/>
              <a:gd name="connsiteY50" fmla="*/ 4725834 h 6278176"/>
              <a:gd name="connsiteX51" fmla="*/ 853626 w 2290168"/>
              <a:gd name="connsiteY51" fmla="*/ 3879192 h 6278176"/>
              <a:gd name="connsiteX52" fmla="*/ 912507 w 2290168"/>
              <a:gd name="connsiteY52" fmla="*/ 3551661 h 6278176"/>
              <a:gd name="connsiteX53" fmla="*/ 1040012 w 2290168"/>
              <a:gd name="connsiteY53" fmla="*/ 4007780 h 6278176"/>
              <a:gd name="connsiteX54" fmla="*/ 1296754 w 2290168"/>
              <a:gd name="connsiteY54" fmla="*/ 5009420 h 6278176"/>
              <a:gd name="connsiteX55" fmla="*/ 1457164 w 2290168"/>
              <a:gd name="connsiteY55" fmla="*/ 5499308 h 6278176"/>
              <a:gd name="connsiteX56" fmla="*/ 1622552 w 2290168"/>
              <a:gd name="connsiteY56" fmla="*/ 5830301 h 6278176"/>
              <a:gd name="connsiteX57" fmla="*/ 1624068 w 2290168"/>
              <a:gd name="connsiteY57" fmla="*/ 5909964 h 6278176"/>
              <a:gd name="connsiteX58" fmla="*/ 1613677 w 2290168"/>
              <a:gd name="connsiteY58" fmla="*/ 6042016 h 6278176"/>
              <a:gd name="connsiteX59" fmla="*/ 1731874 w 2290168"/>
              <a:gd name="connsiteY59" fmla="*/ 6103063 h 6278176"/>
              <a:gd name="connsiteX60" fmla="*/ 1780581 w 2290168"/>
              <a:gd name="connsiteY60" fmla="*/ 6097433 h 6278176"/>
              <a:gd name="connsiteX61" fmla="*/ 1814352 w 2290168"/>
              <a:gd name="connsiteY61" fmla="*/ 6130122 h 6278176"/>
              <a:gd name="connsiteX62" fmla="*/ 1844009 w 2290168"/>
              <a:gd name="connsiteY62" fmla="*/ 6214981 h 6278176"/>
              <a:gd name="connsiteX63" fmla="*/ 2033210 w 2290168"/>
              <a:gd name="connsiteY63" fmla="*/ 6277543 h 6278176"/>
              <a:gd name="connsiteX64" fmla="*/ 2290168 w 2290168"/>
              <a:gd name="connsiteY64" fmla="*/ 6238794 h 6278176"/>
              <a:gd name="connsiteX65" fmla="*/ 2191022 w 2290168"/>
              <a:gd name="connsiteY65" fmla="*/ 6110638 h 6278176"/>
              <a:gd name="connsiteX66" fmla="*/ 1988833 w 2290168"/>
              <a:gd name="connsiteY66" fmla="*/ 5863206 h 6278176"/>
              <a:gd name="connsiteX67" fmla="*/ 2003120 w 2290168"/>
              <a:gd name="connsiteY67" fmla="*/ 5840260 h 6278176"/>
              <a:gd name="connsiteX68" fmla="*/ 1942506 w 2290168"/>
              <a:gd name="connsiteY68" fmla="*/ 5609495 h 6278176"/>
              <a:gd name="connsiteX69" fmla="*/ 1950083 w 2290168"/>
              <a:gd name="connsiteY69" fmla="*/ 5515543 h 6278176"/>
              <a:gd name="connsiteX70" fmla="*/ 1838596 w 2290168"/>
              <a:gd name="connsiteY70" fmla="*/ 5029335 h 6278176"/>
              <a:gd name="connsiteX71" fmla="*/ 1805476 w 2290168"/>
              <a:gd name="connsiteY71" fmla="*/ 4810261 h 6278176"/>
              <a:gd name="connsiteX72" fmla="*/ 1727544 w 2290168"/>
              <a:gd name="connsiteY72" fmla="*/ 4491605 h 6278176"/>
              <a:gd name="connsiteX73" fmla="*/ 1640304 w 2290168"/>
              <a:gd name="connsiteY73" fmla="*/ 4318857 h 6278176"/>
              <a:gd name="connsiteX74" fmla="*/ 1614976 w 2290168"/>
              <a:gd name="connsiteY74" fmla="*/ 4137666 h 6278176"/>
              <a:gd name="connsiteX75" fmla="*/ 1620604 w 2290168"/>
              <a:gd name="connsiteY75" fmla="*/ 3883305 h 6278176"/>
              <a:gd name="connsiteX76" fmla="*/ 1533364 w 2290168"/>
              <a:gd name="connsiteY76" fmla="*/ 3304661 h 6278176"/>
              <a:gd name="connsiteX77" fmla="*/ 1558259 w 2290168"/>
              <a:gd name="connsiteY77" fmla="*/ 3305094 h 6278176"/>
              <a:gd name="connsiteX78" fmla="*/ 1568432 w 2290168"/>
              <a:gd name="connsiteY78" fmla="*/ 3324576 h 6278176"/>
              <a:gd name="connsiteX79" fmla="*/ 1691176 w 2290168"/>
              <a:gd name="connsiteY79" fmla="*/ 3295786 h 6278176"/>
              <a:gd name="connsiteX80" fmla="*/ 1969566 w 2290168"/>
              <a:gd name="connsiteY80" fmla="*/ 3204649 h 6278176"/>
              <a:gd name="connsiteX81" fmla="*/ 1853318 w 2290168"/>
              <a:gd name="connsiteY81" fmla="*/ 2728183 h 6278176"/>
              <a:gd name="connsiteX82" fmla="*/ 2019355 w 2290168"/>
              <a:gd name="connsiteY82" fmla="*/ 2342852 h 6278176"/>
              <a:gd name="connsiteX83" fmla="*/ 2084731 w 2290168"/>
              <a:gd name="connsiteY83" fmla="*/ 2133519 h 6278176"/>
              <a:gd name="connsiteX84" fmla="*/ 2044683 w 2290168"/>
              <a:gd name="connsiteY84" fmla="*/ 1942370 h 6278176"/>
              <a:gd name="connsiteX85" fmla="*/ 1830803 w 2290168"/>
              <a:gd name="connsiteY85" fmla="*/ 1516992 h 6278176"/>
              <a:gd name="connsiteX86" fmla="*/ 1737502 w 2290168"/>
              <a:gd name="connsiteY86" fmla="*/ 1286226 h 6278176"/>
              <a:gd name="connsiteX87" fmla="*/ 1720400 w 2290168"/>
              <a:gd name="connsiteY87" fmla="*/ 1238168 h 6278176"/>
              <a:gd name="connsiteX88" fmla="*/ 1655024 w 2290168"/>
              <a:gd name="connsiteY88" fmla="*/ 1144650 h 6278176"/>
              <a:gd name="connsiteX89" fmla="*/ 1617574 w 2290168"/>
              <a:gd name="connsiteY89" fmla="*/ 1068234 h 6278176"/>
              <a:gd name="connsiteX90" fmla="*/ 1319918 w 2290168"/>
              <a:gd name="connsiteY90" fmla="*/ 1021692 h 6278176"/>
              <a:gd name="connsiteX91" fmla="*/ 1075082 w 2290168"/>
              <a:gd name="connsiteY91" fmla="*/ 982943 h 6278176"/>
              <a:gd name="connsiteX92" fmla="*/ 1015983 w 2290168"/>
              <a:gd name="connsiteY92" fmla="*/ 892455 h 6278176"/>
              <a:gd name="connsiteX93" fmla="*/ 1022262 w 2290168"/>
              <a:gd name="connsiteY93" fmla="*/ 675977 h 6278176"/>
              <a:gd name="connsiteX94" fmla="*/ 1075082 w 2290168"/>
              <a:gd name="connsiteY94" fmla="*/ 649999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98374 w 2290168"/>
              <a:gd name="connsiteY14" fmla="*/ 1165216 h 6278176"/>
              <a:gd name="connsiteX15" fmla="*/ 356810 w 2290168"/>
              <a:gd name="connsiteY15" fmla="*/ 1179070 h 6278176"/>
              <a:gd name="connsiteX16" fmla="*/ 150507 w 2290168"/>
              <a:gd name="connsiteY16" fmla="*/ 1283629 h 6278176"/>
              <a:gd name="connsiteX17" fmla="*/ 116087 w 2290168"/>
              <a:gd name="connsiteY17" fmla="*/ 1301814 h 6278176"/>
              <a:gd name="connsiteX18" fmla="*/ 56339 w 2290168"/>
              <a:gd name="connsiteY18" fmla="*/ 1757498 h 6278176"/>
              <a:gd name="connsiteX19" fmla="*/ 25816 w 2290168"/>
              <a:gd name="connsiteY19" fmla="*/ 2312545 h 6278176"/>
              <a:gd name="connsiteX20" fmla="*/ 40104 w 2290168"/>
              <a:gd name="connsiteY20" fmla="*/ 2854606 h 6278176"/>
              <a:gd name="connsiteX21" fmla="*/ 13477 w 2290168"/>
              <a:gd name="connsiteY21" fmla="*/ 2936866 h 6278176"/>
              <a:gd name="connsiteX22" fmla="*/ 105480 w 2290168"/>
              <a:gd name="connsiteY22" fmla="*/ 3174558 h 6278176"/>
              <a:gd name="connsiteX23" fmla="*/ 178865 w 2290168"/>
              <a:gd name="connsiteY23" fmla="*/ 3238202 h 6278176"/>
              <a:gd name="connsiteX24" fmla="*/ 137517 w 2290168"/>
              <a:gd name="connsiteY24" fmla="*/ 3464205 h 6278176"/>
              <a:gd name="connsiteX25" fmla="*/ 177567 w 2290168"/>
              <a:gd name="connsiteY25" fmla="*/ 3485852 h 6278176"/>
              <a:gd name="connsiteX26" fmla="*/ 232118 w 2290168"/>
              <a:gd name="connsiteY26" fmla="*/ 3469399 h 6278176"/>
              <a:gd name="connsiteX27" fmla="*/ 288403 w 2290168"/>
              <a:gd name="connsiteY27" fmla="*/ 4025098 h 6278176"/>
              <a:gd name="connsiteX28" fmla="*/ 315462 w 2290168"/>
              <a:gd name="connsiteY28" fmla="*/ 4121862 h 6278176"/>
              <a:gd name="connsiteX29" fmla="*/ 348151 w 2290168"/>
              <a:gd name="connsiteY29" fmla="*/ 4380336 h 6278176"/>
              <a:gd name="connsiteX30" fmla="*/ 358324 w 2290168"/>
              <a:gd name="connsiteY30" fmla="*/ 4479049 h 6278176"/>
              <a:gd name="connsiteX31" fmla="*/ 372613 w 2290168"/>
              <a:gd name="connsiteY31" fmla="*/ 4594216 h 6278176"/>
              <a:gd name="connsiteX32" fmla="*/ 392745 w 2290168"/>
              <a:gd name="connsiteY32" fmla="*/ 5081723 h 6278176"/>
              <a:gd name="connsiteX33" fmla="*/ 408981 w 2290168"/>
              <a:gd name="connsiteY33" fmla="*/ 5469001 h 6278176"/>
              <a:gd name="connsiteX34" fmla="*/ 441885 w 2290168"/>
              <a:gd name="connsiteY34" fmla="*/ 5608846 h 6278176"/>
              <a:gd name="connsiteX35" fmla="*/ 534321 w 2290168"/>
              <a:gd name="connsiteY35" fmla="*/ 5804323 h 6278176"/>
              <a:gd name="connsiteX36" fmla="*/ 441886 w 2290168"/>
              <a:gd name="connsiteY36" fmla="*/ 5926417 h 6278176"/>
              <a:gd name="connsiteX37" fmla="*/ 360706 w 2290168"/>
              <a:gd name="connsiteY37" fmla="*/ 6048293 h 6278176"/>
              <a:gd name="connsiteX38" fmla="*/ 321741 w 2290168"/>
              <a:gd name="connsiteY38" fmla="*/ 6114320 h 6278176"/>
              <a:gd name="connsiteX39" fmla="*/ 310917 w 2290168"/>
              <a:gd name="connsiteY39" fmla="*/ 6141812 h 6278176"/>
              <a:gd name="connsiteX40" fmla="*/ 498818 w 2290168"/>
              <a:gd name="connsiteY40" fmla="*/ 6179262 h 6278176"/>
              <a:gd name="connsiteX41" fmla="*/ 505097 w 2290168"/>
              <a:gd name="connsiteY41" fmla="*/ 6195714 h 6278176"/>
              <a:gd name="connsiteX42" fmla="*/ 725687 w 2290168"/>
              <a:gd name="connsiteY42" fmla="*/ 6095487 h 6278176"/>
              <a:gd name="connsiteX43" fmla="*/ 739325 w 2290168"/>
              <a:gd name="connsiteY43" fmla="*/ 5996989 h 6278176"/>
              <a:gd name="connsiteX44" fmla="*/ 903848 w 2290168"/>
              <a:gd name="connsiteY44" fmla="*/ 5927283 h 6278176"/>
              <a:gd name="connsiteX45" fmla="*/ 874407 w 2290168"/>
              <a:gd name="connsiteY45" fmla="*/ 5748905 h 6278176"/>
              <a:gd name="connsiteX46" fmla="*/ 915755 w 2290168"/>
              <a:gd name="connsiteY46" fmla="*/ 5563168 h 6278176"/>
              <a:gd name="connsiteX47" fmla="*/ 819421 w 2290168"/>
              <a:gd name="connsiteY47" fmla="*/ 5349289 h 6278176"/>
              <a:gd name="connsiteX48" fmla="*/ 805568 w 2290168"/>
              <a:gd name="connsiteY48" fmla="*/ 4997079 h 6278176"/>
              <a:gd name="connsiteX49" fmla="*/ 808814 w 2290168"/>
              <a:gd name="connsiteY49" fmla="*/ 4725834 h 6278176"/>
              <a:gd name="connsiteX50" fmla="*/ 853626 w 2290168"/>
              <a:gd name="connsiteY50" fmla="*/ 3879192 h 6278176"/>
              <a:gd name="connsiteX51" fmla="*/ 912507 w 2290168"/>
              <a:gd name="connsiteY51" fmla="*/ 3551661 h 6278176"/>
              <a:gd name="connsiteX52" fmla="*/ 1040012 w 2290168"/>
              <a:gd name="connsiteY52" fmla="*/ 4007780 h 6278176"/>
              <a:gd name="connsiteX53" fmla="*/ 1296754 w 2290168"/>
              <a:gd name="connsiteY53" fmla="*/ 5009420 h 6278176"/>
              <a:gd name="connsiteX54" fmla="*/ 1457164 w 2290168"/>
              <a:gd name="connsiteY54" fmla="*/ 5499308 h 6278176"/>
              <a:gd name="connsiteX55" fmla="*/ 1622552 w 2290168"/>
              <a:gd name="connsiteY55" fmla="*/ 5830301 h 6278176"/>
              <a:gd name="connsiteX56" fmla="*/ 1624068 w 2290168"/>
              <a:gd name="connsiteY56" fmla="*/ 5909964 h 6278176"/>
              <a:gd name="connsiteX57" fmla="*/ 1613677 w 2290168"/>
              <a:gd name="connsiteY57" fmla="*/ 6042016 h 6278176"/>
              <a:gd name="connsiteX58" fmla="*/ 1731874 w 2290168"/>
              <a:gd name="connsiteY58" fmla="*/ 6103063 h 6278176"/>
              <a:gd name="connsiteX59" fmla="*/ 1780581 w 2290168"/>
              <a:gd name="connsiteY59" fmla="*/ 6097433 h 6278176"/>
              <a:gd name="connsiteX60" fmla="*/ 1814352 w 2290168"/>
              <a:gd name="connsiteY60" fmla="*/ 6130122 h 6278176"/>
              <a:gd name="connsiteX61" fmla="*/ 1844009 w 2290168"/>
              <a:gd name="connsiteY61" fmla="*/ 6214981 h 6278176"/>
              <a:gd name="connsiteX62" fmla="*/ 2033210 w 2290168"/>
              <a:gd name="connsiteY62" fmla="*/ 6277543 h 6278176"/>
              <a:gd name="connsiteX63" fmla="*/ 2290168 w 2290168"/>
              <a:gd name="connsiteY63" fmla="*/ 6238794 h 6278176"/>
              <a:gd name="connsiteX64" fmla="*/ 2191022 w 2290168"/>
              <a:gd name="connsiteY64" fmla="*/ 6110638 h 6278176"/>
              <a:gd name="connsiteX65" fmla="*/ 1988833 w 2290168"/>
              <a:gd name="connsiteY65" fmla="*/ 5863206 h 6278176"/>
              <a:gd name="connsiteX66" fmla="*/ 2003120 w 2290168"/>
              <a:gd name="connsiteY66" fmla="*/ 5840260 h 6278176"/>
              <a:gd name="connsiteX67" fmla="*/ 1942506 w 2290168"/>
              <a:gd name="connsiteY67" fmla="*/ 5609495 h 6278176"/>
              <a:gd name="connsiteX68" fmla="*/ 1950083 w 2290168"/>
              <a:gd name="connsiteY68" fmla="*/ 5515543 h 6278176"/>
              <a:gd name="connsiteX69" fmla="*/ 1838596 w 2290168"/>
              <a:gd name="connsiteY69" fmla="*/ 5029335 h 6278176"/>
              <a:gd name="connsiteX70" fmla="*/ 1805476 w 2290168"/>
              <a:gd name="connsiteY70" fmla="*/ 4810261 h 6278176"/>
              <a:gd name="connsiteX71" fmla="*/ 1727544 w 2290168"/>
              <a:gd name="connsiteY71" fmla="*/ 4491605 h 6278176"/>
              <a:gd name="connsiteX72" fmla="*/ 1640304 w 2290168"/>
              <a:gd name="connsiteY72" fmla="*/ 4318857 h 6278176"/>
              <a:gd name="connsiteX73" fmla="*/ 1614976 w 2290168"/>
              <a:gd name="connsiteY73" fmla="*/ 4137666 h 6278176"/>
              <a:gd name="connsiteX74" fmla="*/ 1620604 w 2290168"/>
              <a:gd name="connsiteY74" fmla="*/ 3883305 h 6278176"/>
              <a:gd name="connsiteX75" fmla="*/ 1533364 w 2290168"/>
              <a:gd name="connsiteY75" fmla="*/ 3304661 h 6278176"/>
              <a:gd name="connsiteX76" fmla="*/ 1558259 w 2290168"/>
              <a:gd name="connsiteY76" fmla="*/ 3305094 h 6278176"/>
              <a:gd name="connsiteX77" fmla="*/ 1568432 w 2290168"/>
              <a:gd name="connsiteY77" fmla="*/ 3324576 h 6278176"/>
              <a:gd name="connsiteX78" fmla="*/ 1691176 w 2290168"/>
              <a:gd name="connsiteY78" fmla="*/ 3295786 h 6278176"/>
              <a:gd name="connsiteX79" fmla="*/ 1969566 w 2290168"/>
              <a:gd name="connsiteY79" fmla="*/ 3204649 h 6278176"/>
              <a:gd name="connsiteX80" fmla="*/ 1853318 w 2290168"/>
              <a:gd name="connsiteY80" fmla="*/ 2728183 h 6278176"/>
              <a:gd name="connsiteX81" fmla="*/ 2019355 w 2290168"/>
              <a:gd name="connsiteY81" fmla="*/ 2342852 h 6278176"/>
              <a:gd name="connsiteX82" fmla="*/ 2084731 w 2290168"/>
              <a:gd name="connsiteY82" fmla="*/ 2133519 h 6278176"/>
              <a:gd name="connsiteX83" fmla="*/ 2044683 w 2290168"/>
              <a:gd name="connsiteY83" fmla="*/ 1942370 h 6278176"/>
              <a:gd name="connsiteX84" fmla="*/ 1830803 w 2290168"/>
              <a:gd name="connsiteY84" fmla="*/ 1516992 h 6278176"/>
              <a:gd name="connsiteX85" fmla="*/ 1737502 w 2290168"/>
              <a:gd name="connsiteY85" fmla="*/ 1286226 h 6278176"/>
              <a:gd name="connsiteX86" fmla="*/ 1720400 w 2290168"/>
              <a:gd name="connsiteY86" fmla="*/ 1238168 h 6278176"/>
              <a:gd name="connsiteX87" fmla="*/ 1655024 w 2290168"/>
              <a:gd name="connsiteY87" fmla="*/ 1144650 h 6278176"/>
              <a:gd name="connsiteX88" fmla="*/ 1617574 w 2290168"/>
              <a:gd name="connsiteY88" fmla="*/ 1068234 h 6278176"/>
              <a:gd name="connsiteX89" fmla="*/ 1319918 w 2290168"/>
              <a:gd name="connsiteY89" fmla="*/ 1021692 h 6278176"/>
              <a:gd name="connsiteX90" fmla="*/ 1075082 w 2290168"/>
              <a:gd name="connsiteY90" fmla="*/ 982943 h 6278176"/>
              <a:gd name="connsiteX91" fmla="*/ 1015983 w 2290168"/>
              <a:gd name="connsiteY91" fmla="*/ 892455 h 6278176"/>
              <a:gd name="connsiteX92" fmla="*/ 1022262 w 2290168"/>
              <a:gd name="connsiteY92" fmla="*/ 675977 h 6278176"/>
              <a:gd name="connsiteX93" fmla="*/ 1075082 w 2290168"/>
              <a:gd name="connsiteY93" fmla="*/ 649999 h 6278176"/>
              <a:gd name="connsiteX94" fmla="*/ 1098028 w 2290168"/>
              <a:gd name="connsiteY94" fmla="*/ 527258 h 6278176"/>
              <a:gd name="connsiteX95" fmla="*/ 1065168 w 2290168"/>
              <a:gd name="connsiteY95" fmla="*/ 465029 h 6278176"/>
              <a:gd name="connsiteX96" fmla="*/ 1072378 w 2290168"/>
              <a:gd name="connsiteY96" fmla="*/ 302859 h 6278176"/>
              <a:gd name="connsiteX97" fmla="*/ 1046384 w 2290168"/>
              <a:gd name="connsiteY97" fmla="*/ 173138 h 6278176"/>
              <a:gd name="connsiteX98" fmla="*/ 955041 w 2290168"/>
              <a:gd name="connsiteY98" fmla="*/ 81481 h 6278176"/>
              <a:gd name="connsiteX99" fmla="*/ 891453 w 2290168"/>
              <a:gd name="connsiteY99" fmla="*/ 33406 h 6278176"/>
              <a:gd name="connsiteX100" fmla="*/ 861612 w 2290168"/>
              <a:gd name="connsiteY100" fmla="*/ 3922 h 6278176"/>
              <a:gd name="connsiteX101" fmla="*/ 745092 w 2290168"/>
              <a:gd name="connsiteY101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109798 h 6278176"/>
              <a:gd name="connsiteX13" fmla="*/ 495355 w 2290168"/>
              <a:gd name="connsiteY13" fmla="*/ 1137507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92337 w 2290168"/>
              <a:gd name="connsiteY11" fmla="*/ 1040525 h 6278176"/>
              <a:gd name="connsiteX12" fmla="*/ 578483 w 2290168"/>
              <a:gd name="connsiteY12" fmla="*/ 1069317 h 6278176"/>
              <a:gd name="connsiteX13" fmla="*/ 495355 w 2290168"/>
              <a:gd name="connsiteY13" fmla="*/ 1137507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578483 w 2290168"/>
              <a:gd name="connsiteY11" fmla="*/ 1069317 h 6278176"/>
              <a:gd name="connsiteX12" fmla="*/ 495355 w 2290168"/>
              <a:gd name="connsiteY12" fmla="*/ 1137507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618964 w 2290168"/>
              <a:gd name="connsiteY11" fmla="*/ 1021692 h 6278176"/>
              <a:gd name="connsiteX12" fmla="*/ 495355 w 2290168"/>
              <a:gd name="connsiteY12" fmla="*/ 1137507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06192 w 2290168"/>
              <a:gd name="connsiteY10" fmla="*/ 860416 h 6278176"/>
              <a:gd name="connsiteX11" fmla="*/ 618964 w 2290168"/>
              <a:gd name="connsiteY11" fmla="*/ 1021692 h 6278176"/>
              <a:gd name="connsiteX12" fmla="*/ 509642 w 2290168"/>
              <a:gd name="connsiteY12" fmla="*/ 1123219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578483 w 2290168"/>
              <a:gd name="connsiteY9" fmla="*/ 818852 h 6278176"/>
              <a:gd name="connsiteX10" fmla="*/ 641911 w 2290168"/>
              <a:gd name="connsiteY10" fmla="*/ 946141 h 6278176"/>
              <a:gd name="connsiteX11" fmla="*/ 618964 w 2290168"/>
              <a:gd name="connsiteY11" fmla="*/ 1021692 h 6278176"/>
              <a:gd name="connsiteX12" fmla="*/ 509642 w 2290168"/>
              <a:gd name="connsiteY12" fmla="*/ 1123219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628490 w 2290168"/>
              <a:gd name="connsiteY9" fmla="*/ 830758 h 6278176"/>
              <a:gd name="connsiteX10" fmla="*/ 641911 w 2290168"/>
              <a:gd name="connsiteY10" fmla="*/ 946141 h 6278176"/>
              <a:gd name="connsiteX11" fmla="*/ 618964 w 2290168"/>
              <a:gd name="connsiteY11" fmla="*/ 1021692 h 6278176"/>
              <a:gd name="connsiteX12" fmla="*/ 509642 w 2290168"/>
              <a:gd name="connsiteY12" fmla="*/ 1123219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36919 w 2290168"/>
              <a:gd name="connsiteY8" fmla="*/ 735725 h 6278176"/>
              <a:gd name="connsiteX9" fmla="*/ 628490 w 2290168"/>
              <a:gd name="connsiteY9" fmla="*/ 830758 h 6278176"/>
              <a:gd name="connsiteX10" fmla="*/ 641911 w 2290168"/>
              <a:gd name="connsiteY10" fmla="*/ 967572 h 6278176"/>
              <a:gd name="connsiteX11" fmla="*/ 618964 w 2290168"/>
              <a:gd name="connsiteY11" fmla="*/ 1021692 h 6278176"/>
              <a:gd name="connsiteX12" fmla="*/ 509642 w 2290168"/>
              <a:gd name="connsiteY12" fmla="*/ 1123219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53588 w 2290168"/>
              <a:gd name="connsiteY8" fmla="*/ 723819 h 6278176"/>
              <a:gd name="connsiteX9" fmla="*/ 628490 w 2290168"/>
              <a:gd name="connsiteY9" fmla="*/ 830758 h 6278176"/>
              <a:gd name="connsiteX10" fmla="*/ 641911 w 2290168"/>
              <a:gd name="connsiteY10" fmla="*/ 967572 h 6278176"/>
              <a:gd name="connsiteX11" fmla="*/ 618964 w 2290168"/>
              <a:gd name="connsiteY11" fmla="*/ 1021692 h 6278176"/>
              <a:gd name="connsiteX12" fmla="*/ 509642 w 2290168"/>
              <a:gd name="connsiteY12" fmla="*/ 1123219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65494 w 2290168"/>
              <a:gd name="connsiteY8" fmla="*/ 719057 h 6278176"/>
              <a:gd name="connsiteX9" fmla="*/ 628490 w 2290168"/>
              <a:gd name="connsiteY9" fmla="*/ 830758 h 6278176"/>
              <a:gd name="connsiteX10" fmla="*/ 641911 w 2290168"/>
              <a:gd name="connsiteY10" fmla="*/ 967572 h 6278176"/>
              <a:gd name="connsiteX11" fmla="*/ 618964 w 2290168"/>
              <a:gd name="connsiteY11" fmla="*/ 1021692 h 6278176"/>
              <a:gd name="connsiteX12" fmla="*/ 509642 w 2290168"/>
              <a:gd name="connsiteY12" fmla="*/ 1123219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56278 w 2290168"/>
              <a:gd name="connsiteY7" fmla="*/ 645493 h 6278176"/>
              <a:gd name="connsiteX8" fmla="*/ 565494 w 2290168"/>
              <a:gd name="connsiteY8" fmla="*/ 719057 h 6278176"/>
              <a:gd name="connsiteX9" fmla="*/ 628490 w 2290168"/>
              <a:gd name="connsiteY9" fmla="*/ 830758 h 6278176"/>
              <a:gd name="connsiteX10" fmla="*/ 641911 w 2290168"/>
              <a:gd name="connsiteY10" fmla="*/ 967572 h 6278176"/>
              <a:gd name="connsiteX11" fmla="*/ 618964 w 2290168"/>
              <a:gd name="connsiteY11" fmla="*/ 1021692 h 6278176"/>
              <a:gd name="connsiteX12" fmla="*/ 509642 w 2290168"/>
              <a:gd name="connsiteY12" fmla="*/ 1123219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542003 w 2290168"/>
              <a:gd name="connsiteY7" fmla="*/ 716930 h 6278176"/>
              <a:gd name="connsiteX8" fmla="*/ 565494 w 2290168"/>
              <a:gd name="connsiteY8" fmla="*/ 719057 h 6278176"/>
              <a:gd name="connsiteX9" fmla="*/ 628490 w 2290168"/>
              <a:gd name="connsiteY9" fmla="*/ 830758 h 6278176"/>
              <a:gd name="connsiteX10" fmla="*/ 641911 w 2290168"/>
              <a:gd name="connsiteY10" fmla="*/ 967572 h 6278176"/>
              <a:gd name="connsiteX11" fmla="*/ 618964 w 2290168"/>
              <a:gd name="connsiteY11" fmla="*/ 1021692 h 6278176"/>
              <a:gd name="connsiteX12" fmla="*/ 509642 w 2290168"/>
              <a:gd name="connsiteY12" fmla="*/ 1123219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530096 w 2290168"/>
              <a:gd name="connsiteY7" fmla="*/ 693117 h 6278176"/>
              <a:gd name="connsiteX8" fmla="*/ 565494 w 2290168"/>
              <a:gd name="connsiteY8" fmla="*/ 719057 h 6278176"/>
              <a:gd name="connsiteX9" fmla="*/ 628490 w 2290168"/>
              <a:gd name="connsiteY9" fmla="*/ 830758 h 6278176"/>
              <a:gd name="connsiteX10" fmla="*/ 641911 w 2290168"/>
              <a:gd name="connsiteY10" fmla="*/ 967572 h 6278176"/>
              <a:gd name="connsiteX11" fmla="*/ 618964 w 2290168"/>
              <a:gd name="connsiteY11" fmla="*/ 1021692 h 6278176"/>
              <a:gd name="connsiteX12" fmla="*/ 509642 w 2290168"/>
              <a:gd name="connsiteY12" fmla="*/ 1123219 h 6278176"/>
              <a:gd name="connsiteX13" fmla="*/ 356810 w 2290168"/>
              <a:gd name="connsiteY13" fmla="*/ 1179070 h 6278176"/>
              <a:gd name="connsiteX14" fmla="*/ 150507 w 2290168"/>
              <a:gd name="connsiteY14" fmla="*/ 1283629 h 6278176"/>
              <a:gd name="connsiteX15" fmla="*/ 116087 w 2290168"/>
              <a:gd name="connsiteY15" fmla="*/ 1301814 h 6278176"/>
              <a:gd name="connsiteX16" fmla="*/ 56339 w 2290168"/>
              <a:gd name="connsiteY16" fmla="*/ 1757498 h 6278176"/>
              <a:gd name="connsiteX17" fmla="*/ 25816 w 2290168"/>
              <a:gd name="connsiteY17" fmla="*/ 2312545 h 6278176"/>
              <a:gd name="connsiteX18" fmla="*/ 40104 w 2290168"/>
              <a:gd name="connsiteY18" fmla="*/ 2854606 h 6278176"/>
              <a:gd name="connsiteX19" fmla="*/ 13477 w 2290168"/>
              <a:gd name="connsiteY19" fmla="*/ 2936866 h 6278176"/>
              <a:gd name="connsiteX20" fmla="*/ 105480 w 2290168"/>
              <a:gd name="connsiteY20" fmla="*/ 3174558 h 6278176"/>
              <a:gd name="connsiteX21" fmla="*/ 178865 w 2290168"/>
              <a:gd name="connsiteY21" fmla="*/ 3238202 h 6278176"/>
              <a:gd name="connsiteX22" fmla="*/ 137517 w 2290168"/>
              <a:gd name="connsiteY22" fmla="*/ 3464205 h 6278176"/>
              <a:gd name="connsiteX23" fmla="*/ 177567 w 2290168"/>
              <a:gd name="connsiteY23" fmla="*/ 3485852 h 6278176"/>
              <a:gd name="connsiteX24" fmla="*/ 232118 w 2290168"/>
              <a:gd name="connsiteY24" fmla="*/ 3469399 h 6278176"/>
              <a:gd name="connsiteX25" fmla="*/ 288403 w 2290168"/>
              <a:gd name="connsiteY25" fmla="*/ 4025098 h 6278176"/>
              <a:gd name="connsiteX26" fmla="*/ 315462 w 2290168"/>
              <a:gd name="connsiteY26" fmla="*/ 4121862 h 6278176"/>
              <a:gd name="connsiteX27" fmla="*/ 348151 w 2290168"/>
              <a:gd name="connsiteY27" fmla="*/ 4380336 h 6278176"/>
              <a:gd name="connsiteX28" fmla="*/ 358324 w 2290168"/>
              <a:gd name="connsiteY28" fmla="*/ 4479049 h 6278176"/>
              <a:gd name="connsiteX29" fmla="*/ 372613 w 2290168"/>
              <a:gd name="connsiteY29" fmla="*/ 4594216 h 6278176"/>
              <a:gd name="connsiteX30" fmla="*/ 392745 w 2290168"/>
              <a:gd name="connsiteY30" fmla="*/ 5081723 h 6278176"/>
              <a:gd name="connsiteX31" fmla="*/ 408981 w 2290168"/>
              <a:gd name="connsiteY31" fmla="*/ 5469001 h 6278176"/>
              <a:gd name="connsiteX32" fmla="*/ 441885 w 2290168"/>
              <a:gd name="connsiteY32" fmla="*/ 5608846 h 6278176"/>
              <a:gd name="connsiteX33" fmla="*/ 534321 w 2290168"/>
              <a:gd name="connsiteY33" fmla="*/ 5804323 h 6278176"/>
              <a:gd name="connsiteX34" fmla="*/ 441886 w 2290168"/>
              <a:gd name="connsiteY34" fmla="*/ 5926417 h 6278176"/>
              <a:gd name="connsiteX35" fmla="*/ 360706 w 2290168"/>
              <a:gd name="connsiteY35" fmla="*/ 6048293 h 6278176"/>
              <a:gd name="connsiteX36" fmla="*/ 321741 w 2290168"/>
              <a:gd name="connsiteY36" fmla="*/ 6114320 h 6278176"/>
              <a:gd name="connsiteX37" fmla="*/ 310917 w 2290168"/>
              <a:gd name="connsiteY37" fmla="*/ 6141812 h 6278176"/>
              <a:gd name="connsiteX38" fmla="*/ 498818 w 2290168"/>
              <a:gd name="connsiteY38" fmla="*/ 6179262 h 6278176"/>
              <a:gd name="connsiteX39" fmla="*/ 505097 w 2290168"/>
              <a:gd name="connsiteY39" fmla="*/ 6195714 h 6278176"/>
              <a:gd name="connsiteX40" fmla="*/ 725687 w 2290168"/>
              <a:gd name="connsiteY40" fmla="*/ 6095487 h 6278176"/>
              <a:gd name="connsiteX41" fmla="*/ 739325 w 2290168"/>
              <a:gd name="connsiteY41" fmla="*/ 5996989 h 6278176"/>
              <a:gd name="connsiteX42" fmla="*/ 903848 w 2290168"/>
              <a:gd name="connsiteY42" fmla="*/ 5927283 h 6278176"/>
              <a:gd name="connsiteX43" fmla="*/ 874407 w 2290168"/>
              <a:gd name="connsiteY43" fmla="*/ 5748905 h 6278176"/>
              <a:gd name="connsiteX44" fmla="*/ 915755 w 2290168"/>
              <a:gd name="connsiteY44" fmla="*/ 5563168 h 6278176"/>
              <a:gd name="connsiteX45" fmla="*/ 819421 w 2290168"/>
              <a:gd name="connsiteY45" fmla="*/ 5349289 h 6278176"/>
              <a:gd name="connsiteX46" fmla="*/ 805568 w 2290168"/>
              <a:gd name="connsiteY46" fmla="*/ 4997079 h 6278176"/>
              <a:gd name="connsiteX47" fmla="*/ 808814 w 2290168"/>
              <a:gd name="connsiteY47" fmla="*/ 4725834 h 6278176"/>
              <a:gd name="connsiteX48" fmla="*/ 853626 w 2290168"/>
              <a:gd name="connsiteY48" fmla="*/ 3879192 h 6278176"/>
              <a:gd name="connsiteX49" fmla="*/ 912507 w 2290168"/>
              <a:gd name="connsiteY49" fmla="*/ 3551661 h 6278176"/>
              <a:gd name="connsiteX50" fmla="*/ 1040012 w 2290168"/>
              <a:gd name="connsiteY50" fmla="*/ 4007780 h 6278176"/>
              <a:gd name="connsiteX51" fmla="*/ 1296754 w 2290168"/>
              <a:gd name="connsiteY51" fmla="*/ 5009420 h 6278176"/>
              <a:gd name="connsiteX52" fmla="*/ 1457164 w 2290168"/>
              <a:gd name="connsiteY52" fmla="*/ 5499308 h 6278176"/>
              <a:gd name="connsiteX53" fmla="*/ 1622552 w 2290168"/>
              <a:gd name="connsiteY53" fmla="*/ 5830301 h 6278176"/>
              <a:gd name="connsiteX54" fmla="*/ 1624068 w 2290168"/>
              <a:gd name="connsiteY54" fmla="*/ 5909964 h 6278176"/>
              <a:gd name="connsiteX55" fmla="*/ 1613677 w 2290168"/>
              <a:gd name="connsiteY55" fmla="*/ 6042016 h 6278176"/>
              <a:gd name="connsiteX56" fmla="*/ 1731874 w 2290168"/>
              <a:gd name="connsiteY56" fmla="*/ 6103063 h 6278176"/>
              <a:gd name="connsiteX57" fmla="*/ 1780581 w 2290168"/>
              <a:gd name="connsiteY57" fmla="*/ 6097433 h 6278176"/>
              <a:gd name="connsiteX58" fmla="*/ 1814352 w 2290168"/>
              <a:gd name="connsiteY58" fmla="*/ 6130122 h 6278176"/>
              <a:gd name="connsiteX59" fmla="*/ 1844009 w 2290168"/>
              <a:gd name="connsiteY59" fmla="*/ 6214981 h 6278176"/>
              <a:gd name="connsiteX60" fmla="*/ 2033210 w 2290168"/>
              <a:gd name="connsiteY60" fmla="*/ 6277543 h 6278176"/>
              <a:gd name="connsiteX61" fmla="*/ 2290168 w 2290168"/>
              <a:gd name="connsiteY61" fmla="*/ 6238794 h 6278176"/>
              <a:gd name="connsiteX62" fmla="*/ 2191022 w 2290168"/>
              <a:gd name="connsiteY62" fmla="*/ 6110638 h 6278176"/>
              <a:gd name="connsiteX63" fmla="*/ 1988833 w 2290168"/>
              <a:gd name="connsiteY63" fmla="*/ 5863206 h 6278176"/>
              <a:gd name="connsiteX64" fmla="*/ 2003120 w 2290168"/>
              <a:gd name="connsiteY64" fmla="*/ 5840260 h 6278176"/>
              <a:gd name="connsiteX65" fmla="*/ 1942506 w 2290168"/>
              <a:gd name="connsiteY65" fmla="*/ 5609495 h 6278176"/>
              <a:gd name="connsiteX66" fmla="*/ 1950083 w 2290168"/>
              <a:gd name="connsiteY66" fmla="*/ 5515543 h 6278176"/>
              <a:gd name="connsiteX67" fmla="*/ 1838596 w 2290168"/>
              <a:gd name="connsiteY67" fmla="*/ 5029335 h 6278176"/>
              <a:gd name="connsiteX68" fmla="*/ 1805476 w 2290168"/>
              <a:gd name="connsiteY68" fmla="*/ 4810261 h 6278176"/>
              <a:gd name="connsiteX69" fmla="*/ 1727544 w 2290168"/>
              <a:gd name="connsiteY69" fmla="*/ 4491605 h 6278176"/>
              <a:gd name="connsiteX70" fmla="*/ 1640304 w 2290168"/>
              <a:gd name="connsiteY70" fmla="*/ 4318857 h 6278176"/>
              <a:gd name="connsiteX71" fmla="*/ 1614976 w 2290168"/>
              <a:gd name="connsiteY71" fmla="*/ 4137666 h 6278176"/>
              <a:gd name="connsiteX72" fmla="*/ 1620604 w 2290168"/>
              <a:gd name="connsiteY72" fmla="*/ 3883305 h 6278176"/>
              <a:gd name="connsiteX73" fmla="*/ 1533364 w 2290168"/>
              <a:gd name="connsiteY73" fmla="*/ 3304661 h 6278176"/>
              <a:gd name="connsiteX74" fmla="*/ 1558259 w 2290168"/>
              <a:gd name="connsiteY74" fmla="*/ 3305094 h 6278176"/>
              <a:gd name="connsiteX75" fmla="*/ 1568432 w 2290168"/>
              <a:gd name="connsiteY75" fmla="*/ 3324576 h 6278176"/>
              <a:gd name="connsiteX76" fmla="*/ 1691176 w 2290168"/>
              <a:gd name="connsiteY76" fmla="*/ 3295786 h 6278176"/>
              <a:gd name="connsiteX77" fmla="*/ 1969566 w 2290168"/>
              <a:gd name="connsiteY77" fmla="*/ 3204649 h 6278176"/>
              <a:gd name="connsiteX78" fmla="*/ 1853318 w 2290168"/>
              <a:gd name="connsiteY78" fmla="*/ 2728183 h 6278176"/>
              <a:gd name="connsiteX79" fmla="*/ 2019355 w 2290168"/>
              <a:gd name="connsiteY79" fmla="*/ 2342852 h 6278176"/>
              <a:gd name="connsiteX80" fmla="*/ 2084731 w 2290168"/>
              <a:gd name="connsiteY80" fmla="*/ 2133519 h 6278176"/>
              <a:gd name="connsiteX81" fmla="*/ 2044683 w 2290168"/>
              <a:gd name="connsiteY81" fmla="*/ 1942370 h 6278176"/>
              <a:gd name="connsiteX82" fmla="*/ 1830803 w 2290168"/>
              <a:gd name="connsiteY82" fmla="*/ 1516992 h 6278176"/>
              <a:gd name="connsiteX83" fmla="*/ 1737502 w 2290168"/>
              <a:gd name="connsiteY83" fmla="*/ 1286226 h 6278176"/>
              <a:gd name="connsiteX84" fmla="*/ 1720400 w 2290168"/>
              <a:gd name="connsiteY84" fmla="*/ 1238168 h 6278176"/>
              <a:gd name="connsiteX85" fmla="*/ 1655024 w 2290168"/>
              <a:gd name="connsiteY85" fmla="*/ 1144650 h 6278176"/>
              <a:gd name="connsiteX86" fmla="*/ 1617574 w 2290168"/>
              <a:gd name="connsiteY86" fmla="*/ 1068234 h 6278176"/>
              <a:gd name="connsiteX87" fmla="*/ 1319918 w 2290168"/>
              <a:gd name="connsiteY87" fmla="*/ 1021692 h 6278176"/>
              <a:gd name="connsiteX88" fmla="*/ 1075082 w 2290168"/>
              <a:gd name="connsiteY88" fmla="*/ 982943 h 6278176"/>
              <a:gd name="connsiteX89" fmla="*/ 1015983 w 2290168"/>
              <a:gd name="connsiteY89" fmla="*/ 892455 h 6278176"/>
              <a:gd name="connsiteX90" fmla="*/ 1022262 w 2290168"/>
              <a:gd name="connsiteY90" fmla="*/ 675977 h 6278176"/>
              <a:gd name="connsiteX91" fmla="*/ 1075082 w 2290168"/>
              <a:gd name="connsiteY91" fmla="*/ 649999 h 6278176"/>
              <a:gd name="connsiteX92" fmla="*/ 1098028 w 2290168"/>
              <a:gd name="connsiteY92" fmla="*/ 527258 h 6278176"/>
              <a:gd name="connsiteX93" fmla="*/ 1065168 w 2290168"/>
              <a:gd name="connsiteY93" fmla="*/ 465029 h 6278176"/>
              <a:gd name="connsiteX94" fmla="*/ 1072378 w 2290168"/>
              <a:gd name="connsiteY94" fmla="*/ 302859 h 6278176"/>
              <a:gd name="connsiteX95" fmla="*/ 1046384 w 2290168"/>
              <a:gd name="connsiteY95" fmla="*/ 173138 h 6278176"/>
              <a:gd name="connsiteX96" fmla="*/ 955041 w 2290168"/>
              <a:gd name="connsiteY96" fmla="*/ 81481 h 6278176"/>
              <a:gd name="connsiteX97" fmla="*/ 891453 w 2290168"/>
              <a:gd name="connsiteY97" fmla="*/ 33406 h 6278176"/>
              <a:gd name="connsiteX98" fmla="*/ 861612 w 2290168"/>
              <a:gd name="connsiteY98" fmla="*/ 3922 h 6278176"/>
              <a:gd name="connsiteX99" fmla="*/ 745092 w 2290168"/>
              <a:gd name="connsiteY99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530096 w 2290168"/>
              <a:gd name="connsiteY7" fmla="*/ 693117 h 6278176"/>
              <a:gd name="connsiteX8" fmla="*/ 527393 w 2290168"/>
              <a:gd name="connsiteY8" fmla="*/ 695243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530096 w 2290168"/>
              <a:gd name="connsiteY7" fmla="*/ 693117 h 6278176"/>
              <a:gd name="connsiteX8" fmla="*/ 494055 w 2290168"/>
              <a:gd name="connsiteY8" fmla="*/ 604755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530096 w 2290168"/>
              <a:gd name="connsiteY7" fmla="*/ 693117 h 6278176"/>
              <a:gd name="connsiteX8" fmla="*/ 536917 w 2290168"/>
              <a:gd name="connsiteY8" fmla="*/ 757155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36917 w 2290168"/>
              <a:gd name="connsiteY8" fmla="*/ 757155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36917 w 2290168"/>
              <a:gd name="connsiteY8" fmla="*/ 757155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36917 w 2290168"/>
              <a:gd name="connsiteY8" fmla="*/ 757155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716674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716674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26441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1034 h 6278238"/>
              <a:gd name="connsiteX1" fmla="*/ 691451 w 2290168"/>
              <a:gd name="connsiteY1" fmla="*/ 75 h 6278238"/>
              <a:gd name="connsiteX2" fmla="*/ 593104 w 2290168"/>
              <a:gd name="connsiteY2" fmla="*/ 32797 h 6278238"/>
              <a:gd name="connsiteX3" fmla="*/ 620046 w 2290168"/>
              <a:gd name="connsiteY3" fmla="*/ 65085 h 6278238"/>
              <a:gd name="connsiteX4" fmla="*/ 497842 w 2290168"/>
              <a:gd name="connsiteY4" fmla="*/ 137910 h 6278238"/>
              <a:gd name="connsiteX5" fmla="*/ 459831 w 2290168"/>
              <a:gd name="connsiteY5" fmla="*/ 258693 h 6278238"/>
              <a:gd name="connsiteX6" fmla="*/ 512763 w 2290168"/>
              <a:gd name="connsiteY6" fmla="*/ 490667 h 6278238"/>
              <a:gd name="connsiteX7" fmla="*/ 487234 w 2290168"/>
              <a:gd name="connsiteY7" fmla="*/ 576498 h 6278238"/>
              <a:gd name="connsiteX8" fmla="*/ 522629 w 2290168"/>
              <a:gd name="connsiteY8" fmla="*/ 690542 h 6278238"/>
              <a:gd name="connsiteX9" fmla="*/ 565494 w 2290168"/>
              <a:gd name="connsiteY9" fmla="*/ 719119 h 6278238"/>
              <a:gd name="connsiteX10" fmla="*/ 628490 w 2290168"/>
              <a:gd name="connsiteY10" fmla="*/ 830820 h 6278238"/>
              <a:gd name="connsiteX11" fmla="*/ 641911 w 2290168"/>
              <a:gd name="connsiteY11" fmla="*/ 967634 h 6278238"/>
              <a:gd name="connsiteX12" fmla="*/ 618964 w 2290168"/>
              <a:gd name="connsiteY12" fmla="*/ 1021754 h 6278238"/>
              <a:gd name="connsiteX13" fmla="*/ 509642 w 2290168"/>
              <a:gd name="connsiteY13" fmla="*/ 1123281 h 6278238"/>
              <a:gd name="connsiteX14" fmla="*/ 356810 w 2290168"/>
              <a:gd name="connsiteY14" fmla="*/ 1179132 h 6278238"/>
              <a:gd name="connsiteX15" fmla="*/ 150507 w 2290168"/>
              <a:gd name="connsiteY15" fmla="*/ 1283691 h 6278238"/>
              <a:gd name="connsiteX16" fmla="*/ 116087 w 2290168"/>
              <a:gd name="connsiteY16" fmla="*/ 1301876 h 6278238"/>
              <a:gd name="connsiteX17" fmla="*/ 56339 w 2290168"/>
              <a:gd name="connsiteY17" fmla="*/ 1757560 h 6278238"/>
              <a:gd name="connsiteX18" fmla="*/ 25816 w 2290168"/>
              <a:gd name="connsiteY18" fmla="*/ 2312607 h 6278238"/>
              <a:gd name="connsiteX19" fmla="*/ 40104 w 2290168"/>
              <a:gd name="connsiteY19" fmla="*/ 2854668 h 6278238"/>
              <a:gd name="connsiteX20" fmla="*/ 13477 w 2290168"/>
              <a:gd name="connsiteY20" fmla="*/ 2936928 h 6278238"/>
              <a:gd name="connsiteX21" fmla="*/ 105480 w 2290168"/>
              <a:gd name="connsiteY21" fmla="*/ 3174620 h 6278238"/>
              <a:gd name="connsiteX22" fmla="*/ 178865 w 2290168"/>
              <a:gd name="connsiteY22" fmla="*/ 3238264 h 6278238"/>
              <a:gd name="connsiteX23" fmla="*/ 137517 w 2290168"/>
              <a:gd name="connsiteY23" fmla="*/ 3464267 h 6278238"/>
              <a:gd name="connsiteX24" fmla="*/ 177567 w 2290168"/>
              <a:gd name="connsiteY24" fmla="*/ 3485914 h 6278238"/>
              <a:gd name="connsiteX25" fmla="*/ 232118 w 2290168"/>
              <a:gd name="connsiteY25" fmla="*/ 3469461 h 6278238"/>
              <a:gd name="connsiteX26" fmla="*/ 288403 w 2290168"/>
              <a:gd name="connsiteY26" fmla="*/ 4025160 h 6278238"/>
              <a:gd name="connsiteX27" fmla="*/ 315462 w 2290168"/>
              <a:gd name="connsiteY27" fmla="*/ 4121924 h 6278238"/>
              <a:gd name="connsiteX28" fmla="*/ 348151 w 2290168"/>
              <a:gd name="connsiteY28" fmla="*/ 4380398 h 6278238"/>
              <a:gd name="connsiteX29" fmla="*/ 358324 w 2290168"/>
              <a:gd name="connsiteY29" fmla="*/ 4479111 h 6278238"/>
              <a:gd name="connsiteX30" fmla="*/ 372613 w 2290168"/>
              <a:gd name="connsiteY30" fmla="*/ 4594278 h 6278238"/>
              <a:gd name="connsiteX31" fmla="*/ 392745 w 2290168"/>
              <a:gd name="connsiteY31" fmla="*/ 5081785 h 6278238"/>
              <a:gd name="connsiteX32" fmla="*/ 408981 w 2290168"/>
              <a:gd name="connsiteY32" fmla="*/ 5469063 h 6278238"/>
              <a:gd name="connsiteX33" fmla="*/ 441885 w 2290168"/>
              <a:gd name="connsiteY33" fmla="*/ 5608908 h 6278238"/>
              <a:gd name="connsiteX34" fmla="*/ 534321 w 2290168"/>
              <a:gd name="connsiteY34" fmla="*/ 5804385 h 6278238"/>
              <a:gd name="connsiteX35" fmla="*/ 441886 w 2290168"/>
              <a:gd name="connsiteY35" fmla="*/ 5926479 h 6278238"/>
              <a:gd name="connsiteX36" fmla="*/ 360706 w 2290168"/>
              <a:gd name="connsiteY36" fmla="*/ 6048355 h 6278238"/>
              <a:gd name="connsiteX37" fmla="*/ 321741 w 2290168"/>
              <a:gd name="connsiteY37" fmla="*/ 6114382 h 6278238"/>
              <a:gd name="connsiteX38" fmla="*/ 310917 w 2290168"/>
              <a:gd name="connsiteY38" fmla="*/ 6141874 h 6278238"/>
              <a:gd name="connsiteX39" fmla="*/ 498818 w 2290168"/>
              <a:gd name="connsiteY39" fmla="*/ 6179324 h 6278238"/>
              <a:gd name="connsiteX40" fmla="*/ 505097 w 2290168"/>
              <a:gd name="connsiteY40" fmla="*/ 6195776 h 6278238"/>
              <a:gd name="connsiteX41" fmla="*/ 725687 w 2290168"/>
              <a:gd name="connsiteY41" fmla="*/ 6095549 h 6278238"/>
              <a:gd name="connsiteX42" fmla="*/ 739325 w 2290168"/>
              <a:gd name="connsiteY42" fmla="*/ 5997051 h 6278238"/>
              <a:gd name="connsiteX43" fmla="*/ 903848 w 2290168"/>
              <a:gd name="connsiteY43" fmla="*/ 5927345 h 6278238"/>
              <a:gd name="connsiteX44" fmla="*/ 874407 w 2290168"/>
              <a:gd name="connsiteY44" fmla="*/ 5748967 h 6278238"/>
              <a:gd name="connsiteX45" fmla="*/ 915755 w 2290168"/>
              <a:gd name="connsiteY45" fmla="*/ 5563230 h 6278238"/>
              <a:gd name="connsiteX46" fmla="*/ 819421 w 2290168"/>
              <a:gd name="connsiteY46" fmla="*/ 5349351 h 6278238"/>
              <a:gd name="connsiteX47" fmla="*/ 805568 w 2290168"/>
              <a:gd name="connsiteY47" fmla="*/ 4997141 h 6278238"/>
              <a:gd name="connsiteX48" fmla="*/ 808814 w 2290168"/>
              <a:gd name="connsiteY48" fmla="*/ 4725896 h 6278238"/>
              <a:gd name="connsiteX49" fmla="*/ 853626 w 2290168"/>
              <a:gd name="connsiteY49" fmla="*/ 3879254 h 6278238"/>
              <a:gd name="connsiteX50" fmla="*/ 912507 w 2290168"/>
              <a:gd name="connsiteY50" fmla="*/ 3551723 h 6278238"/>
              <a:gd name="connsiteX51" fmla="*/ 1040012 w 2290168"/>
              <a:gd name="connsiteY51" fmla="*/ 4007842 h 6278238"/>
              <a:gd name="connsiteX52" fmla="*/ 1296754 w 2290168"/>
              <a:gd name="connsiteY52" fmla="*/ 5009482 h 6278238"/>
              <a:gd name="connsiteX53" fmla="*/ 1457164 w 2290168"/>
              <a:gd name="connsiteY53" fmla="*/ 5499370 h 6278238"/>
              <a:gd name="connsiteX54" fmla="*/ 1622552 w 2290168"/>
              <a:gd name="connsiteY54" fmla="*/ 5830363 h 6278238"/>
              <a:gd name="connsiteX55" fmla="*/ 1624068 w 2290168"/>
              <a:gd name="connsiteY55" fmla="*/ 5910026 h 6278238"/>
              <a:gd name="connsiteX56" fmla="*/ 1613677 w 2290168"/>
              <a:gd name="connsiteY56" fmla="*/ 6042078 h 6278238"/>
              <a:gd name="connsiteX57" fmla="*/ 1731874 w 2290168"/>
              <a:gd name="connsiteY57" fmla="*/ 6103125 h 6278238"/>
              <a:gd name="connsiteX58" fmla="*/ 1780581 w 2290168"/>
              <a:gd name="connsiteY58" fmla="*/ 6097495 h 6278238"/>
              <a:gd name="connsiteX59" fmla="*/ 1814352 w 2290168"/>
              <a:gd name="connsiteY59" fmla="*/ 6130184 h 6278238"/>
              <a:gd name="connsiteX60" fmla="*/ 1844009 w 2290168"/>
              <a:gd name="connsiteY60" fmla="*/ 6215043 h 6278238"/>
              <a:gd name="connsiteX61" fmla="*/ 2033210 w 2290168"/>
              <a:gd name="connsiteY61" fmla="*/ 6277605 h 6278238"/>
              <a:gd name="connsiteX62" fmla="*/ 2290168 w 2290168"/>
              <a:gd name="connsiteY62" fmla="*/ 6238856 h 6278238"/>
              <a:gd name="connsiteX63" fmla="*/ 2191022 w 2290168"/>
              <a:gd name="connsiteY63" fmla="*/ 6110700 h 6278238"/>
              <a:gd name="connsiteX64" fmla="*/ 1988833 w 2290168"/>
              <a:gd name="connsiteY64" fmla="*/ 5863268 h 6278238"/>
              <a:gd name="connsiteX65" fmla="*/ 2003120 w 2290168"/>
              <a:gd name="connsiteY65" fmla="*/ 5840322 h 6278238"/>
              <a:gd name="connsiteX66" fmla="*/ 1942506 w 2290168"/>
              <a:gd name="connsiteY66" fmla="*/ 5609557 h 6278238"/>
              <a:gd name="connsiteX67" fmla="*/ 1950083 w 2290168"/>
              <a:gd name="connsiteY67" fmla="*/ 5515605 h 6278238"/>
              <a:gd name="connsiteX68" fmla="*/ 1838596 w 2290168"/>
              <a:gd name="connsiteY68" fmla="*/ 5029397 h 6278238"/>
              <a:gd name="connsiteX69" fmla="*/ 1805476 w 2290168"/>
              <a:gd name="connsiteY69" fmla="*/ 4810323 h 6278238"/>
              <a:gd name="connsiteX70" fmla="*/ 1727544 w 2290168"/>
              <a:gd name="connsiteY70" fmla="*/ 4491667 h 6278238"/>
              <a:gd name="connsiteX71" fmla="*/ 1640304 w 2290168"/>
              <a:gd name="connsiteY71" fmla="*/ 4318919 h 6278238"/>
              <a:gd name="connsiteX72" fmla="*/ 1614976 w 2290168"/>
              <a:gd name="connsiteY72" fmla="*/ 4137728 h 6278238"/>
              <a:gd name="connsiteX73" fmla="*/ 1620604 w 2290168"/>
              <a:gd name="connsiteY73" fmla="*/ 3883367 h 6278238"/>
              <a:gd name="connsiteX74" fmla="*/ 1533364 w 2290168"/>
              <a:gd name="connsiteY74" fmla="*/ 3304723 h 6278238"/>
              <a:gd name="connsiteX75" fmla="*/ 1558259 w 2290168"/>
              <a:gd name="connsiteY75" fmla="*/ 3305156 h 6278238"/>
              <a:gd name="connsiteX76" fmla="*/ 1568432 w 2290168"/>
              <a:gd name="connsiteY76" fmla="*/ 3324638 h 6278238"/>
              <a:gd name="connsiteX77" fmla="*/ 1691176 w 2290168"/>
              <a:gd name="connsiteY77" fmla="*/ 3295848 h 6278238"/>
              <a:gd name="connsiteX78" fmla="*/ 1969566 w 2290168"/>
              <a:gd name="connsiteY78" fmla="*/ 3204711 h 6278238"/>
              <a:gd name="connsiteX79" fmla="*/ 1853318 w 2290168"/>
              <a:gd name="connsiteY79" fmla="*/ 2728245 h 6278238"/>
              <a:gd name="connsiteX80" fmla="*/ 2019355 w 2290168"/>
              <a:gd name="connsiteY80" fmla="*/ 2342914 h 6278238"/>
              <a:gd name="connsiteX81" fmla="*/ 2084731 w 2290168"/>
              <a:gd name="connsiteY81" fmla="*/ 2133581 h 6278238"/>
              <a:gd name="connsiteX82" fmla="*/ 2044683 w 2290168"/>
              <a:gd name="connsiteY82" fmla="*/ 1942432 h 6278238"/>
              <a:gd name="connsiteX83" fmla="*/ 1830803 w 2290168"/>
              <a:gd name="connsiteY83" fmla="*/ 1517054 h 6278238"/>
              <a:gd name="connsiteX84" fmla="*/ 1737502 w 2290168"/>
              <a:gd name="connsiteY84" fmla="*/ 1286288 h 6278238"/>
              <a:gd name="connsiteX85" fmla="*/ 1720400 w 2290168"/>
              <a:gd name="connsiteY85" fmla="*/ 1238230 h 6278238"/>
              <a:gd name="connsiteX86" fmla="*/ 1655024 w 2290168"/>
              <a:gd name="connsiteY86" fmla="*/ 1144712 h 6278238"/>
              <a:gd name="connsiteX87" fmla="*/ 1617574 w 2290168"/>
              <a:gd name="connsiteY87" fmla="*/ 1068296 h 6278238"/>
              <a:gd name="connsiteX88" fmla="*/ 1319918 w 2290168"/>
              <a:gd name="connsiteY88" fmla="*/ 1021754 h 6278238"/>
              <a:gd name="connsiteX89" fmla="*/ 1075082 w 2290168"/>
              <a:gd name="connsiteY89" fmla="*/ 983005 h 6278238"/>
              <a:gd name="connsiteX90" fmla="*/ 1015983 w 2290168"/>
              <a:gd name="connsiteY90" fmla="*/ 892517 h 6278238"/>
              <a:gd name="connsiteX91" fmla="*/ 1022262 w 2290168"/>
              <a:gd name="connsiteY91" fmla="*/ 676039 h 6278238"/>
              <a:gd name="connsiteX92" fmla="*/ 1075082 w 2290168"/>
              <a:gd name="connsiteY92" fmla="*/ 650061 h 6278238"/>
              <a:gd name="connsiteX93" fmla="*/ 1098028 w 2290168"/>
              <a:gd name="connsiteY93" fmla="*/ 527320 h 6278238"/>
              <a:gd name="connsiteX94" fmla="*/ 1065168 w 2290168"/>
              <a:gd name="connsiteY94" fmla="*/ 465091 h 6278238"/>
              <a:gd name="connsiteX95" fmla="*/ 1072378 w 2290168"/>
              <a:gd name="connsiteY95" fmla="*/ 302921 h 6278238"/>
              <a:gd name="connsiteX96" fmla="*/ 1046384 w 2290168"/>
              <a:gd name="connsiteY96" fmla="*/ 173200 h 6278238"/>
              <a:gd name="connsiteX97" fmla="*/ 955041 w 2290168"/>
              <a:gd name="connsiteY97" fmla="*/ 81543 h 6278238"/>
              <a:gd name="connsiteX98" fmla="*/ 891453 w 2290168"/>
              <a:gd name="connsiteY98" fmla="*/ 33468 h 6278238"/>
              <a:gd name="connsiteX99" fmla="*/ 861612 w 2290168"/>
              <a:gd name="connsiteY99" fmla="*/ 3984 h 6278238"/>
              <a:gd name="connsiteX100" fmla="*/ 745092 w 2290168"/>
              <a:gd name="connsiteY100" fmla="*/ 21034 h 6278238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75082 w 2290168"/>
              <a:gd name="connsiteY92" fmla="*/ 649999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22262 w 2290168"/>
              <a:gd name="connsiteY91" fmla="*/ 675977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12737 w 2290168"/>
              <a:gd name="connsiteY91" fmla="*/ 668833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12737 w 2290168"/>
              <a:gd name="connsiteY91" fmla="*/ 668833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12737 w 2290168"/>
              <a:gd name="connsiteY91" fmla="*/ 668833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75082 w 2290168"/>
              <a:gd name="connsiteY89" fmla="*/ 982943 h 6278176"/>
              <a:gd name="connsiteX90" fmla="*/ 1015983 w 2290168"/>
              <a:gd name="connsiteY90" fmla="*/ 892455 h 6278176"/>
              <a:gd name="connsiteX91" fmla="*/ 1012737 w 2290168"/>
              <a:gd name="connsiteY91" fmla="*/ 668833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86989 w 2290168"/>
              <a:gd name="connsiteY89" fmla="*/ 982943 h 6278176"/>
              <a:gd name="connsiteX90" fmla="*/ 1015983 w 2290168"/>
              <a:gd name="connsiteY90" fmla="*/ 892455 h 6278176"/>
              <a:gd name="connsiteX91" fmla="*/ 1012737 w 2290168"/>
              <a:gd name="connsiteY91" fmla="*/ 668833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86989 w 2290168"/>
              <a:gd name="connsiteY89" fmla="*/ 982943 h 6278176"/>
              <a:gd name="connsiteX90" fmla="*/ 1015983 w 2290168"/>
              <a:gd name="connsiteY90" fmla="*/ 892455 h 6278176"/>
              <a:gd name="connsiteX91" fmla="*/ 1012737 w 2290168"/>
              <a:gd name="connsiteY91" fmla="*/ 668833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86989 w 2290168"/>
              <a:gd name="connsiteY89" fmla="*/ 982943 h 6278176"/>
              <a:gd name="connsiteX90" fmla="*/ 1015983 w 2290168"/>
              <a:gd name="connsiteY90" fmla="*/ 892455 h 6278176"/>
              <a:gd name="connsiteX91" fmla="*/ 1012737 w 2290168"/>
              <a:gd name="connsiteY91" fmla="*/ 668833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86989 w 2290168"/>
              <a:gd name="connsiteY89" fmla="*/ 982943 h 6278176"/>
              <a:gd name="connsiteX90" fmla="*/ 1015983 w 2290168"/>
              <a:gd name="connsiteY90" fmla="*/ 892455 h 6278176"/>
              <a:gd name="connsiteX91" fmla="*/ 1012737 w 2290168"/>
              <a:gd name="connsiteY91" fmla="*/ 668833 h 6278176"/>
              <a:gd name="connsiteX92" fmla="*/ 1056032 w 2290168"/>
              <a:gd name="connsiteY92" fmla="*/ 680955 h 6278176"/>
              <a:gd name="connsiteX93" fmla="*/ 1098028 w 2290168"/>
              <a:gd name="connsiteY93" fmla="*/ 527258 h 6278176"/>
              <a:gd name="connsiteX94" fmla="*/ 1065168 w 2290168"/>
              <a:gd name="connsiteY94" fmla="*/ 465029 h 6278176"/>
              <a:gd name="connsiteX95" fmla="*/ 1072378 w 2290168"/>
              <a:gd name="connsiteY95" fmla="*/ 302859 h 6278176"/>
              <a:gd name="connsiteX96" fmla="*/ 1046384 w 2290168"/>
              <a:gd name="connsiteY96" fmla="*/ 173138 h 6278176"/>
              <a:gd name="connsiteX97" fmla="*/ 955041 w 2290168"/>
              <a:gd name="connsiteY97" fmla="*/ 81481 h 6278176"/>
              <a:gd name="connsiteX98" fmla="*/ 891453 w 2290168"/>
              <a:gd name="connsiteY98" fmla="*/ 33406 h 6278176"/>
              <a:gd name="connsiteX99" fmla="*/ 861612 w 2290168"/>
              <a:gd name="connsiteY99" fmla="*/ 3922 h 6278176"/>
              <a:gd name="connsiteX100" fmla="*/ 745092 w 2290168"/>
              <a:gd name="connsiteY100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86989 w 2290168"/>
              <a:gd name="connsiteY89" fmla="*/ 982943 h 6278176"/>
              <a:gd name="connsiteX90" fmla="*/ 1089368 w 2290168"/>
              <a:gd name="connsiteY90" fmla="*/ 978612 h 6278176"/>
              <a:gd name="connsiteX91" fmla="*/ 1015983 w 2290168"/>
              <a:gd name="connsiteY91" fmla="*/ 892455 h 6278176"/>
              <a:gd name="connsiteX92" fmla="*/ 1012737 w 2290168"/>
              <a:gd name="connsiteY92" fmla="*/ 668833 h 6278176"/>
              <a:gd name="connsiteX93" fmla="*/ 1056032 w 2290168"/>
              <a:gd name="connsiteY93" fmla="*/ 680955 h 6278176"/>
              <a:gd name="connsiteX94" fmla="*/ 1098028 w 2290168"/>
              <a:gd name="connsiteY94" fmla="*/ 527258 h 6278176"/>
              <a:gd name="connsiteX95" fmla="*/ 1065168 w 2290168"/>
              <a:gd name="connsiteY95" fmla="*/ 465029 h 6278176"/>
              <a:gd name="connsiteX96" fmla="*/ 1072378 w 2290168"/>
              <a:gd name="connsiteY96" fmla="*/ 302859 h 6278176"/>
              <a:gd name="connsiteX97" fmla="*/ 1046384 w 2290168"/>
              <a:gd name="connsiteY97" fmla="*/ 173138 h 6278176"/>
              <a:gd name="connsiteX98" fmla="*/ 955041 w 2290168"/>
              <a:gd name="connsiteY98" fmla="*/ 81481 h 6278176"/>
              <a:gd name="connsiteX99" fmla="*/ 891453 w 2290168"/>
              <a:gd name="connsiteY99" fmla="*/ 33406 h 6278176"/>
              <a:gd name="connsiteX100" fmla="*/ 861612 w 2290168"/>
              <a:gd name="connsiteY100" fmla="*/ 3922 h 6278176"/>
              <a:gd name="connsiteX101" fmla="*/ 745092 w 2290168"/>
              <a:gd name="connsiteY101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86989 w 2290168"/>
              <a:gd name="connsiteY89" fmla="*/ 982943 h 6278176"/>
              <a:gd name="connsiteX90" fmla="*/ 1041743 w 2290168"/>
              <a:gd name="connsiteY90" fmla="*/ 916700 h 6278176"/>
              <a:gd name="connsiteX91" fmla="*/ 1015983 w 2290168"/>
              <a:gd name="connsiteY91" fmla="*/ 892455 h 6278176"/>
              <a:gd name="connsiteX92" fmla="*/ 1012737 w 2290168"/>
              <a:gd name="connsiteY92" fmla="*/ 668833 h 6278176"/>
              <a:gd name="connsiteX93" fmla="*/ 1056032 w 2290168"/>
              <a:gd name="connsiteY93" fmla="*/ 680955 h 6278176"/>
              <a:gd name="connsiteX94" fmla="*/ 1098028 w 2290168"/>
              <a:gd name="connsiteY94" fmla="*/ 527258 h 6278176"/>
              <a:gd name="connsiteX95" fmla="*/ 1065168 w 2290168"/>
              <a:gd name="connsiteY95" fmla="*/ 465029 h 6278176"/>
              <a:gd name="connsiteX96" fmla="*/ 1072378 w 2290168"/>
              <a:gd name="connsiteY96" fmla="*/ 302859 h 6278176"/>
              <a:gd name="connsiteX97" fmla="*/ 1046384 w 2290168"/>
              <a:gd name="connsiteY97" fmla="*/ 173138 h 6278176"/>
              <a:gd name="connsiteX98" fmla="*/ 955041 w 2290168"/>
              <a:gd name="connsiteY98" fmla="*/ 81481 h 6278176"/>
              <a:gd name="connsiteX99" fmla="*/ 891453 w 2290168"/>
              <a:gd name="connsiteY99" fmla="*/ 33406 h 6278176"/>
              <a:gd name="connsiteX100" fmla="*/ 861612 w 2290168"/>
              <a:gd name="connsiteY100" fmla="*/ 3922 h 6278176"/>
              <a:gd name="connsiteX101" fmla="*/ 745092 w 2290168"/>
              <a:gd name="connsiteY101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86989 w 2290168"/>
              <a:gd name="connsiteY89" fmla="*/ 982943 h 6278176"/>
              <a:gd name="connsiteX90" fmla="*/ 1044125 w 2290168"/>
              <a:gd name="connsiteY90" fmla="*/ 923844 h 6278176"/>
              <a:gd name="connsiteX91" fmla="*/ 1015983 w 2290168"/>
              <a:gd name="connsiteY91" fmla="*/ 892455 h 6278176"/>
              <a:gd name="connsiteX92" fmla="*/ 1012737 w 2290168"/>
              <a:gd name="connsiteY92" fmla="*/ 668833 h 6278176"/>
              <a:gd name="connsiteX93" fmla="*/ 1056032 w 2290168"/>
              <a:gd name="connsiteY93" fmla="*/ 680955 h 6278176"/>
              <a:gd name="connsiteX94" fmla="*/ 1098028 w 2290168"/>
              <a:gd name="connsiteY94" fmla="*/ 527258 h 6278176"/>
              <a:gd name="connsiteX95" fmla="*/ 1065168 w 2290168"/>
              <a:gd name="connsiteY95" fmla="*/ 465029 h 6278176"/>
              <a:gd name="connsiteX96" fmla="*/ 1072378 w 2290168"/>
              <a:gd name="connsiteY96" fmla="*/ 302859 h 6278176"/>
              <a:gd name="connsiteX97" fmla="*/ 1046384 w 2290168"/>
              <a:gd name="connsiteY97" fmla="*/ 173138 h 6278176"/>
              <a:gd name="connsiteX98" fmla="*/ 955041 w 2290168"/>
              <a:gd name="connsiteY98" fmla="*/ 81481 h 6278176"/>
              <a:gd name="connsiteX99" fmla="*/ 891453 w 2290168"/>
              <a:gd name="connsiteY99" fmla="*/ 33406 h 6278176"/>
              <a:gd name="connsiteX100" fmla="*/ 861612 w 2290168"/>
              <a:gd name="connsiteY100" fmla="*/ 3922 h 6278176"/>
              <a:gd name="connsiteX101" fmla="*/ 745092 w 2290168"/>
              <a:gd name="connsiteY101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94133 w 2290168"/>
              <a:gd name="connsiteY89" fmla="*/ 982943 h 6278176"/>
              <a:gd name="connsiteX90" fmla="*/ 1044125 w 2290168"/>
              <a:gd name="connsiteY90" fmla="*/ 923844 h 6278176"/>
              <a:gd name="connsiteX91" fmla="*/ 1015983 w 2290168"/>
              <a:gd name="connsiteY91" fmla="*/ 892455 h 6278176"/>
              <a:gd name="connsiteX92" fmla="*/ 1012737 w 2290168"/>
              <a:gd name="connsiteY92" fmla="*/ 668833 h 6278176"/>
              <a:gd name="connsiteX93" fmla="*/ 1056032 w 2290168"/>
              <a:gd name="connsiteY93" fmla="*/ 680955 h 6278176"/>
              <a:gd name="connsiteX94" fmla="*/ 1098028 w 2290168"/>
              <a:gd name="connsiteY94" fmla="*/ 527258 h 6278176"/>
              <a:gd name="connsiteX95" fmla="*/ 1065168 w 2290168"/>
              <a:gd name="connsiteY95" fmla="*/ 465029 h 6278176"/>
              <a:gd name="connsiteX96" fmla="*/ 1072378 w 2290168"/>
              <a:gd name="connsiteY96" fmla="*/ 302859 h 6278176"/>
              <a:gd name="connsiteX97" fmla="*/ 1046384 w 2290168"/>
              <a:gd name="connsiteY97" fmla="*/ 173138 h 6278176"/>
              <a:gd name="connsiteX98" fmla="*/ 955041 w 2290168"/>
              <a:gd name="connsiteY98" fmla="*/ 81481 h 6278176"/>
              <a:gd name="connsiteX99" fmla="*/ 891453 w 2290168"/>
              <a:gd name="connsiteY99" fmla="*/ 33406 h 6278176"/>
              <a:gd name="connsiteX100" fmla="*/ 861612 w 2290168"/>
              <a:gd name="connsiteY100" fmla="*/ 3922 h 6278176"/>
              <a:gd name="connsiteX101" fmla="*/ 745092 w 2290168"/>
              <a:gd name="connsiteY101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19918 w 2290168"/>
              <a:gd name="connsiteY88" fmla="*/ 1021692 h 6278176"/>
              <a:gd name="connsiteX89" fmla="*/ 1094133 w 2290168"/>
              <a:gd name="connsiteY89" fmla="*/ 982943 h 6278176"/>
              <a:gd name="connsiteX90" fmla="*/ 1044125 w 2290168"/>
              <a:gd name="connsiteY90" fmla="*/ 923844 h 6278176"/>
              <a:gd name="connsiteX91" fmla="*/ 1015983 w 2290168"/>
              <a:gd name="connsiteY91" fmla="*/ 892455 h 6278176"/>
              <a:gd name="connsiteX92" fmla="*/ 1012737 w 2290168"/>
              <a:gd name="connsiteY92" fmla="*/ 668833 h 6278176"/>
              <a:gd name="connsiteX93" fmla="*/ 1056032 w 2290168"/>
              <a:gd name="connsiteY93" fmla="*/ 680955 h 6278176"/>
              <a:gd name="connsiteX94" fmla="*/ 1098028 w 2290168"/>
              <a:gd name="connsiteY94" fmla="*/ 527258 h 6278176"/>
              <a:gd name="connsiteX95" fmla="*/ 1065168 w 2290168"/>
              <a:gd name="connsiteY95" fmla="*/ 465029 h 6278176"/>
              <a:gd name="connsiteX96" fmla="*/ 1072378 w 2290168"/>
              <a:gd name="connsiteY96" fmla="*/ 302859 h 6278176"/>
              <a:gd name="connsiteX97" fmla="*/ 1046384 w 2290168"/>
              <a:gd name="connsiteY97" fmla="*/ 173138 h 6278176"/>
              <a:gd name="connsiteX98" fmla="*/ 955041 w 2290168"/>
              <a:gd name="connsiteY98" fmla="*/ 81481 h 6278176"/>
              <a:gd name="connsiteX99" fmla="*/ 891453 w 2290168"/>
              <a:gd name="connsiteY99" fmla="*/ 33406 h 6278176"/>
              <a:gd name="connsiteX100" fmla="*/ 861612 w 2290168"/>
              <a:gd name="connsiteY100" fmla="*/ 3922 h 6278176"/>
              <a:gd name="connsiteX101" fmla="*/ 745092 w 2290168"/>
              <a:gd name="connsiteY101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219905 w 2290168"/>
              <a:gd name="connsiteY88" fmla="*/ 1007404 h 6278176"/>
              <a:gd name="connsiteX89" fmla="*/ 1094133 w 2290168"/>
              <a:gd name="connsiteY89" fmla="*/ 982943 h 6278176"/>
              <a:gd name="connsiteX90" fmla="*/ 1044125 w 2290168"/>
              <a:gd name="connsiteY90" fmla="*/ 923844 h 6278176"/>
              <a:gd name="connsiteX91" fmla="*/ 1015983 w 2290168"/>
              <a:gd name="connsiteY91" fmla="*/ 892455 h 6278176"/>
              <a:gd name="connsiteX92" fmla="*/ 1012737 w 2290168"/>
              <a:gd name="connsiteY92" fmla="*/ 668833 h 6278176"/>
              <a:gd name="connsiteX93" fmla="*/ 1056032 w 2290168"/>
              <a:gd name="connsiteY93" fmla="*/ 680955 h 6278176"/>
              <a:gd name="connsiteX94" fmla="*/ 1098028 w 2290168"/>
              <a:gd name="connsiteY94" fmla="*/ 527258 h 6278176"/>
              <a:gd name="connsiteX95" fmla="*/ 1065168 w 2290168"/>
              <a:gd name="connsiteY95" fmla="*/ 465029 h 6278176"/>
              <a:gd name="connsiteX96" fmla="*/ 1072378 w 2290168"/>
              <a:gd name="connsiteY96" fmla="*/ 302859 h 6278176"/>
              <a:gd name="connsiteX97" fmla="*/ 1046384 w 2290168"/>
              <a:gd name="connsiteY97" fmla="*/ 173138 h 6278176"/>
              <a:gd name="connsiteX98" fmla="*/ 955041 w 2290168"/>
              <a:gd name="connsiteY98" fmla="*/ 81481 h 6278176"/>
              <a:gd name="connsiteX99" fmla="*/ 891453 w 2290168"/>
              <a:gd name="connsiteY99" fmla="*/ 33406 h 6278176"/>
              <a:gd name="connsiteX100" fmla="*/ 861612 w 2290168"/>
              <a:gd name="connsiteY100" fmla="*/ 3922 h 6278176"/>
              <a:gd name="connsiteX101" fmla="*/ 745092 w 2290168"/>
              <a:gd name="connsiteY101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219905 w 2290168"/>
              <a:gd name="connsiteY88" fmla="*/ 1026454 h 6278176"/>
              <a:gd name="connsiteX89" fmla="*/ 1094133 w 2290168"/>
              <a:gd name="connsiteY89" fmla="*/ 982943 h 6278176"/>
              <a:gd name="connsiteX90" fmla="*/ 1044125 w 2290168"/>
              <a:gd name="connsiteY90" fmla="*/ 923844 h 6278176"/>
              <a:gd name="connsiteX91" fmla="*/ 1015983 w 2290168"/>
              <a:gd name="connsiteY91" fmla="*/ 892455 h 6278176"/>
              <a:gd name="connsiteX92" fmla="*/ 1012737 w 2290168"/>
              <a:gd name="connsiteY92" fmla="*/ 668833 h 6278176"/>
              <a:gd name="connsiteX93" fmla="*/ 1056032 w 2290168"/>
              <a:gd name="connsiteY93" fmla="*/ 680955 h 6278176"/>
              <a:gd name="connsiteX94" fmla="*/ 1098028 w 2290168"/>
              <a:gd name="connsiteY94" fmla="*/ 527258 h 6278176"/>
              <a:gd name="connsiteX95" fmla="*/ 1065168 w 2290168"/>
              <a:gd name="connsiteY95" fmla="*/ 465029 h 6278176"/>
              <a:gd name="connsiteX96" fmla="*/ 1072378 w 2290168"/>
              <a:gd name="connsiteY96" fmla="*/ 302859 h 6278176"/>
              <a:gd name="connsiteX97" fmla="*/ 1046384 w 2290168"/>
              <a:gd name="connsiteY97" fmla="*/ 173138 h 6278176"/>
              <a:gd name="connsiteX98" fmla="*/ 955041 w 2290168"/>
              <a:gd name="connsiteY98" fmla="*/ 81481 h 6278176"/>
              <a:gd name="connsiteX99" fmla="*/ 891453 w 2290168"/>
              <a:gd name="connsiteY99" fmla="*/ 33406 h 6278176"/>
              <a:gd name="connsiteX100" fmla="*/ 861612 w 2290168"/>
              <a:gd name="connsiteY100" fmla="*/ 3922 h 6278176"/>
              <a:gd name="connsiteX101" fmla="*/ 745092 w 2290168"/>
              <a:gd name="connsiteY101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246098 w 2290168"/>
              <a:gd name="connsiteY88" fmla="*/ 1016929 h 6278176"/>
              <a:gd name="connsiteX89" fmla="*/ 1094133 w 2290168"/>
              <a:gd name="connsiteY89" fmla="*/ 982943 h 6278176"/>
              <a:gd name="connsiteX90" fmla="*/ 1044125 w 2290168"/>
              <a:gd name="connsiteY90" fmla="*/ 923844 h 6278176"/>
              <a:gd name="connsiteX91" fmla="*/ 1015983 w 2290168"/>
              <a:gd name="connsiteY91" fmla="*/ 892455 h 6278176"/>
              <a:gd name="connsiteX92" fmla="*/ 1012737 w 2290168"/>
              <a:gd name="connsiteY92" fmla="*/ 668833 h 6278176"/>
              <a:gd name="connsiteX93" fmla="*/ 1056032 w 2290168"/>
              <a:gd name="connsiteY93" fmla="*/ 680955 h 6278176"/>
              <a:gd name="connsiteX94" fmla="*/ 1098028 w 2290168"/>
              <a:gd name="connsiteY94" fmla="*/ 527258 h 6278176"/>
              <a:gd name="connsiteX95" fmla="*/ 1065168 w 2290168"/>
              <a:gd name="connsiteY95" fmla="*/ 465029 h 6278176"/>
              <a:gd name="connsiteX96" fmla="*/ 1072378 w 2290168"/>
              <a:gd name="connsiteY96" fmla="*/ 302859 h 6278176"/>
              <a:gd name="connsiteX97" fmla="*/ 1046384 w 2290168"/>
              <a:gd name="connsiteY97" fmla="*/ 173138 h 6278176"/>
              <a:gd name="connsiteX98" fmla="*/ 955041 w 2290168"/>
              <a:gd name="connsiteY98" fmla="*/ 81481 h 6278176"/>
              <a:gd name="connsiteX99" fmla="*/ 891453 w 2290168"/>
              <a:gd name="connsiteY99" fmla="*/ 33406 h 6278176"/>
              <a:gd name="connsiteX100" fmla="*/ 861612 w 2290168"/>
              <a:gd name="connsiteY100" fmla="*/ 3922 h 6278176"/>
              <a:gd name="connsiteX101" fmla="*/ 745092 w 2290168"/>
              <a:gd name="connsiteY101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6543 w 2290168"/>
              <a:gd name="connsiteY88" fmla="*/ 1011949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2019355 w 2290168"/>
              <a:gd name="connsiteY80" fmla="*/ 2342852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9566 w 2290168"/>
              <a:gd name="connsiteY78" fmla="*/ 3204649 h 6278176"/>
              <a:gd name="connsiteX79" fmla="*/ 1853318 w 2290168"/>
              <a:gd name="connsiteY79" fmla="*/ 2728183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4804 w 2290168"/>
              <a:gd name="connsiteY78" fmla="*/ 3221317 h 6278176"/>
              <a:gd name="connsiteX79" fmla="*/ 1853318 w 2290168"/>
              <a:gd name="connsiteY79" fmla="*/ 2728183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4804 w 2290168"/>
              <a:gd name="connsiteY78" fmla="*/ 3221317 h 6278176"/>
              <a:gd name="connsiteX79" fmla="*/ 1853318 w 2290168"/>
              <a:gd name="connsiteY79" fmla="*/ 2728183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4804 w 2290168"/>
              <a:gd name="connsiteY78" fmla="*/ 3221317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4804 w 2290168"/>
              <a:gd name="connsiteY78" fmla="*/ 3221317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64804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33364 w 2290168"/>
              <a:gd name="connsiteY74" fmla="*/ 3304661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20604 w 2290168"/>
              <a:gd name="connsiteY73" fmla="*/ 3883305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14976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40304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7544 w 2290168"/>
              <a:gd name="connsiteY70" fmla="*/ 4491605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805476 w 2290168"/>
              <a:gd name="connsiteY69" fmla="*/ 4810261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8596 w 2290168"/>
              <a:gd name="connsiteY68" fmla="*/ 5029335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50083 w 2290168"/>
              <a:gd name="connsiteY67" fmla="*/ 5515543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40558 w 2290168"/>
              <a:gd name="connsiteY67" fmla="*/ 5491730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88833 w 2290168"/>
              <a:gd name="connsiteY64" fmla="*/ 5863206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40558 w 2290168"/>
              <a:gd name="connsiteY67" fmla="*/ 5491730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65021 w 2290168"/>
              <a:gd name="connsiteY64" fmla="*/ 5867968 h 6278176"/>
              <a:gd name="connsiteX65" fmla="*/ 2003120 w 2290168"/>
              <a:gd name="connsiteY65" fmla="*/ 5840260 h 6278176"/>
              <a:gd name="connsiteX66" fmla="*/ 1942506 w 2290168"/>
              <a:gd name="connsiteY66" fmla="*/ 5609495 h 6278176"/>
              <a:gd name="connsiteX67" fmla="*/ 1940558 w 2290168"/>
              <a:gd name="connsiteY67" fmla="*/ 5491730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65021 w 2290168"/>
              <a:gd name="connsiteY64" fmla="*/ 5867968 h 6278176"/>
              <a:gd name="connsiteX65" fmla="*/ 1991214 w 2290168"/>
              <a:gd name="connsiteY65" fmla="*/ 5840260 h 6278176"/>
              <a:gd name="connsiteX66" fmla="*/ 1942506 w 2290168"/>
              <a:gd name="connsiteY66" fmla="*/ 5609495 h 6278176"/>
              <a:gd name="connsiteX67" fmla="*/ 1940558 w 2290168"/>
              <a:gd name="connsiteY67" fmla="*/ 5491730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65021 w 2290168"/>
              <a:gd name="connsiteY64" fmla="*/ 5867968 h 6278176"/>
              <a:gd name="connsiteX65" fmla="*/ 1991214 w 2290168"/>
              <a:gd name="connsiteY65" fmla="*/ 5840260 h 6278176"/>
              <a:gd name="connsiteX66" fmla="*/ 1942506 w 2290168"/>
              <a:gd name="connsiteY66" fmla="*/ 5609495 h 6278176"/>
              <a:gd name="connsiteX67" fmla="*/ 1940558 w 2290168"/>
              <a:gd name="connsiteY67" fmla="*/ 5491730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191022 w 2290168"/>
              <a:gd name="connsiteY63" fmla="*/ 6110638 h 6278176"/>
              <a:gd name="connsiteX64" fmla="*/ 1965021 w 2290168"/>
              <a:gd name="connsiteY64" fmla="*/ 5867968 h 6278176"/>
              <a:gd name="connsiteX65" fmla="*/ 1991214 w 2290168"/>
              <a:gd name="connsiteY65" fmla="*/ 5840260 h 6278176"/>
              <a:gd name="connsiteX66" fmla="*/ 1942506 w 2290168"/>
              <a:gd name="connsiteY66" fmla="*/ 5609495 h 6278176"/>
              <a:gd name="connsiteX67" fmla="*/ 1940558 w 2290168"/>
              <a:gd name="connsiteY67" fmla="*/ 5491730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202928 w 2290168"/>
              <a:gd name="connsiteY63" fmla="*/ 6151119 h 6278176"/>
              <a:gd name="connsiteX64" fmla="*/ 1965021 w 2290168"/>
              <a:gd name="connsiteY64" fmla="*/ 5867968 h 6278176"/>
              <a:gd name="connsiteX65" fmla="*/ 1991214 w 2290168"/>
              <a:gd name="connsiteY65" fmla="*/ 5840260 h 6278176"/>
              <a:gd name="connsiteX66" fmla="*/ 1942506 w 2290168"/>
              <a:gd name="connsiteY66" fmla="*/ 5609495 h 6278176"/>
              <a:gd name="connsiteX67" fmla="*/ 1940558 w 2290168"/>
              <a:gd name="connsiteY67" fmla="*/ 5491730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202928 w 2290168"/>
              <a:gd name="connsiteY63" fmla="*/ 6151119 h 6278176"/>
              <a:gd name="connsiteX64" fmla="*/ 1965021 w 2290168"/>
              <a:gd name="connsiteY64" fmla="*/ 5867968 h 6278176"/>
              <a:gd name="connsiteX65" fmla="*/ 1991214 w 2290168"/>
              <a:gd name="connsiteY65" fmla="*/ 5840260 h 6278176"/>
              <a:gd name="connsiteX66" fmla="*/ 1942506 w 2290168"/>
              <a:gd name="connsiteY66" fmla="*/ 5609495 h 6278176"/>
              <a:gd name="connsiteX67" fmla="*/ 1940558 w 2290168"/>
              <a:gd name="connsiteY67" fmla="*/ 5491730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90168"/>
              <a:gd name="connsiteY0" fmla="*/ 20972 h 6278176"/>
              <a:gd name="connsiteX1" fmla="*/ 691451 w 2290168"/>
              <a:gd name="connsiteY1" fmla="*/ 13 h 6278176"/>
              <a:gd name="connsiteX2" fmla="*/ 609772 w 2290168"/>
              <a:gd name="connsiteY2" fmla="*/ 25591 h 6278176"/>
              <a:gd name="connsiteX3" fmla="*/ 620046 w 2290168"/>
              <a:gd name="connsiteY3" fmla="*/ 65023 h 6278176"/>
              <a:gd name="connsiteX4" fmla="*/ 497842 w 2290168"/>
              <a:gd name="connsiteY4" fmla="*/ 137848 h 6278176"/>
              <a:gd name="connsiteX5" fmla="*/ 459831 w 2290168"/>
              <a:gd name="connsiteY5" fmla="*/ 258631 h 6278176"/>
              <a:gd name="connsiteX6" fmla="*/ 512763 w 2290168"/>
              <a:gd name="connsiteY6" fmla="*/ 490605 h 6278176"/>
              <a:gd name="connsiteX7" fmla="*/ 487234 w 2290168"/>
              <a:gd name="connsiteY7" fmla="*/ 576436 h 6278176"/>
              <a:gd name="connsiteX8" fmla="*/ 522629 w 2290168"/>
              <a:gd name="connsiteY8" fmla="*/ 690480 h 6278176"/>
              <a:gd name="connsiteX9" fmla="*/ 565494 w 2290168"/>
              <a:gd name="connsiteY9" fmla="*/ 719057 h 6278176"/>
              <a:gd name="connsiteX10" fmla="*/ 628490 w 2290168"/>
              <a:gd name="connsiteY10" fmla="*/ 830758 h 6278176"/>
              <a:gd name="connsiteX11" fmla="*/ 641911 w 2290168"/>
              <a:gd name="connsiteY11" fmla="*/ 967572 h 6278176"/>
              <a:gd name="connsiteX12" fmla="*/ 618964 w 2290168"/>
              <a:gd name="connsiteY12" fmla="*/ 1021692 h 6278176"/>
              <a:gd name="connsiteX13" fmla="*/ 509642 w 2290168"/>
              <a:gd name="connsiteY13" fmla="*/ 1123219 h 6278176"/>
              <a:gd name="connsiteX14" fmla="*/ 356810 w 2290168"/>
              <a:gd name="connsiteY14" fmla="*/ 1179070 h 6278176"/>
              <a:gd name="connsiteX15" fmla="*/ 150507 w 2290168"/>
              <a:gd name="connsiteY15" fmla="*/ 1283629 h 6278176"/>
              <a:gd name="connsiteX16" fmla="*/ 116087 w 2290168"/>
              <a:gd name="connsiteY16" fmla="*/ 1301814 h 6278176"/>
              <a:gd name="connsiteX17" fmla="*/ 56339 w 2290168"/>
              <a:gd name="connsiteY17" fmla="*/ 1757498 h 6278176"/>
              <a:gd name="connsiteX18" fmla="*/ 25816 w 2290168"/>
              <a:gd name="connsiteY18" fmla="*/ 2312545 h 6278176"/>
              <a:gd name="connsiteX19" fmla="*/ 40104 w 2290168"/>
              <a:gd name="connsiteY19" fmla="*/ 2854606 h 6278176"/>
              <a:gd name="connsiteX20" fmla="*/ 13477 w 2290168"/>
              <a:gd name="connsiteY20" fmla="*/ 2936866 h 6278176"/>
              <a:gd name="connsiteX21" fmla="*/ 105480 w 2290168"/>
              <a:gd name="connsiteY21" fmla="*/ 3174558 h 6278176"/>
              <a:gd name="connsiteX22" fmla="*/ 178865 w 2290168"/>
              <a:gd name="connsiteY22" fmla="*/ 3238202 h 6278176"/>
              <a:gd name="connsiteX23" fmla="*/ 137517 w 2290168"/>
              <a:gd name="connsiteY23" fmla="*/ 3464205 h 6278176"/>
              <a:gd name="connsiteX24" fmla="*/ 177567 w 2290168"/>
              <a:gd name="connsiteY24" fmla="*/ 3485852 h 6278176"/>
              <a:gd name="connsiteX25" fmla="*/ 232118 w 2290168"/>
              <a:gd name="connsiteY25" fmla="*/ 3469399 h 6278176"/>
              <a:gd name="connsiteX26" fmla="*/ 288403 w 2290168"/>
              <a:gd name="connsiteY26" fmla="*/ 4025098 h 6278176"/>
              <a:gd name="connsiteX27" fmla="*/ 315462 w 2290168"/>
              <a:gd name="connsiteY27" fmla="*/ 4121862 h 6278176"/>
              <a:gd name="connsiteX28" fmla="*/ 348151 w 2290168"/>
              <a:gd name="connsiteY28" fmla="*/ 4380336 h 6278176"/>
              <a:gd name="connsiteX29" fmla="*/ 358324 w 2290168"/>
              <a:gd name="connsiteY29" fmla="*/ 4479049 h 6278176"/>
              <a:gd name="connsiteX30" fmla="*/ 372613 w 2290168"/>
              <a:gd name="connsiteY30" fmla="*/ 4594216 h 6278176"/>
              <a:gd name="connsiteX31" fmla="*/ 392745 w 2290168"/>
              <a:gd name="connsiteY31" fmla="*/ 5081723 h 6278176"/>
              <a:gd name="connsiteX32" fmla="*/ 408981 w 2290168"/>
              <a:gd name="connsiteY32" fmla="*/ 5469001 h 6278176"/>
              <a:gd name="connsiteX33" fmla="*/ 441885 w 2290168"/>
              <a:gd name="connsiteY33" fmla="*/ 5608846 h 6278176"/>
              <a:gd name="connsiteX34" fmla="*/ 534321 w 2290168"/>
              <a:gd name="connsiteY34" fmla="*/ 5804323 h 6278176"/>
              <a:gd name="connsiteX35" fmla="*/ 441886 w 2290168"/>
              <a:gd name="connsiteY35" fmla="*/ 5926417 h 6278176"/>
              <a:gd name="connsiteX36" fmla="*/ 360706 w 2290168"/>
              <a:gd name="connsiteY36" fmla="*/ 6048293 h 6278176"/>
              <a:gd name="connsiteX37" fmla="*/ 321741 w 2290168"/>
              <a:gd name="connsiteY37" fmla="*/ 6114320 h 6278176"/>
              <a:gd name="connsiteX38" fmla="*/ 310917 w 2290168"/>
              <a:gd name="connsiteY38" fmla="*/ 6141812 h 6278176"/>
              <a:gd name="connsiteX39" fmla="*/ 498818 w 2290168"/>
              <a:gd name="connsiteY39" fmla="*/ 6179262 h 6278176"/>
              <a:gd name="connsiteX40" fmla="*/ 505097 w 2290168"/>
              <a:gd name="connsiteY40" fmla="*/ 6195714 h 6278176"/>
              <a:gd name="connsiteX41" fmla="*/ 725687 w 2290168"/>
              <a:gd name="connsiteY41" fmla="*/ 6095487 h 6278176"/>
              <a:gd name="connsiteX42" fmla="*/ 739325 w 2290168"/>
              <a:gd name="connsiteY42" fmla="*/ 5996989 h 6278176"/>
              <a:gd name="connsiteX43" fmla="*/ 903848 w 2290168"/>
              <a:gd name="connsiteY43" fmla="*/ 5927283 h 6278176"/>
              <a:gd name="connsiteX44" fmla="*/ 874407 w 2290168"/>
              <a:gd name="connsiteY44" fmla="*/ 5748905 h 6278176"/>
              <a:gd name="connsiteX45" fmla="*/ 915755 w 2290168"/>
              <a:gd name="connsiteY45" fmla="*/ 5563168 h 6278176"/>
              <a:gd name="connsiteX46" fmla="*/ 819421 w 2290168"/>
              <a:gd name="connsiteY46" fmla="*/ 5349289 h 6278176"/>
              <a:gd name="connsiteX47" fmla="*/ 805568 w 2290168"/>
              <a:gd name="connsiteY47" fmla="*/ 4997079 h 6278176"/>
              <a:gd name="connsiteX48" fmla="*/ 808814 w 2290168"/>
              <a:gd name="connsiteY48" fmla="*/ 4725834 h 6278176"/>
              <a:gd name="connsiteX49" fmla="*/ 853626 w 2290168"/>
              <a:gd name="connsiteY49" fmla="*/ 3879192 h 6278176"/>
              <a:gd name="connsiteX50" fmla="*/ 912507 w 2290168"/>
              <a:gd name="connsiteY50" fmla="*/ 3551661 h 6278176"/>
              <a:gd name="connsiteX51" fmla="*/ 1040012 w 2290168"/>
              <a:gd name="connsiteY51" fmla="*/ 4007780 h 6278176"/>
              <a:gd name="connsiteX52" fmla="*/ 1296754 w 2290168"/>
              <a:gd name="connsiteY52" fmla="*/ 5009420 h 6278176"/>
              <a:gd name="connsiteX53" fmla="*/ 1457164 w 2290168"/>
              <a:gd name="connsiteY53" fmla="*/ 5499308 h 6278176"/>
              <a:gd name="connsiteX54" fmla="*/ 1622552 w 2290168"/>
              <a:gd name="connsiteY54" fmla="*/ 5830301 h 6278176"/>
              <a:gd name="connsiteX55" fmla="*/ 1624068 w 2290168"/>
              <a:gd name="connsiteY55" fmla="*/ 5909964 h 6278176"/>
              <a:gd name="connsiteX56" fmla="*/ 1613677 w 2290168"/>
              <a:gd name="connsiteY56" fmla="*/ 6042016 h 6278176"/>
              <a:gd name="connsiteX57" fmla="*/ 1731874 w 2290168"/>
              <a:gd name="connsiteY57" fmla="*/ 6103063 h 6278176"/>
              <a:gd name="connsiteX58" fmla="*/ 1780581 w 2290168"/>
              <a:gd name="connsiteY58" fmla="*/ 6097433 h 6278176"/>
              <a:gd name="connsiteX59" fmla="*/ 1814352 w 2290168"/>
              <a:gd name="connsiteY59" fmla="*/ 6130122 h 6278176"/>
              <a:gd name="connsiteX60" fmla="*/ 1844009 w 2290168"/>
              <a:gd name="connsiteY60" fmla="*/ 6214981 h 6278176"/>
              <a:gd name="connsiteX61" fmla="*/ 2033210 w 2290168"/>
              <a:gd name="connsiteY61" fmla="*/ 6277543 h 6278176"/>
              <a:gd name="connsiteX62" fmla="*/ 2290168 w 2290168"/>
              <a:gd name="connsiteY62" fmla="*/ 6238794 h 6278176"/>
              <a:gd name="connsiteX63" fmla="*/ 2202928 w 2290168"/>
              <a:gd name="connsiteY63" fmla="*/ 6151119 h 6278176"/>
              <a:gd name="connsiteX64" fmla="*/ 1965021 w 2290168"/>
              <a:gd name="connsiteY64" fmla="*/ 5867968 h 6278176"/>
              <a:gd name="connsiteX65" fmla="*/ 1991214 w 2290168"/>
              <a:gd name="connsiteY65" fmla="*/ 5840260 h 6278176"/>
              <a:gd name="connsiteX66" fmla="*/ 1942506 w 2290168"/>
              <a:gd name="connsiteY66" fmla="*/ 5609495 h 6278176"/>
              <a:gd name="connsiteX67" fmla="*/ 1940558 w 2290168"/>
              <a:gd name="connsiteY67" fmla="*/ 5491730 h 6278176"/>
              <a:gd name="connsiteX68" fmla="*/ 1831452 w 2290168"/>
              <a:gd name="connsiteY68" fmla="*/ 5046004 h 6278176"/>
              <a:gd name="connsiteX69" fmla="*/ 1784044 w 2290168"/>
              <a:gd name="connsiteY69" fmla="*/ 4776924 h 6278176"/>
              <a:gd name="connsiteX70" fmla="*/ 1722782 w 2290168"/>
              <a:gd name="connsiteY70" fmla="*/ 4501130 h 6278176"/>
              <a:gd name="connsiteX71" fmla="*/ 1628398 w 2290168"/>
              <a:gd name="connsiteY71" fmla="*/ 4318857 h 6278176"/>
              <a:gd name="connsiteX72" fmla="*/ 1607832 w 2290168"/>
              <a:gd name="connsiteY72" fmla="*/ 4137666 h 6278176"/>
              <a:gd name="connsiteX73" fmla="*/ 1615841 w 2290168"/>
              <a:gd name="connsiteY73" fmla="*/ 3899974 h 6278176"/>
              <a:gd name="connsiteX74" fmla="*/ 1519076 w 2290168"/>
              <a:gd name="connsiteY74" fmla="*/ 3316567 h 6278176"/>
              <a:gd name="connsiteX75" fmla="*/ 1558259 w 2290168"/>
              <a:gd name="connsiteY75" fmla="*/ 3305094 h 6278176"/>
              <a:gd name="connsiteX76" fmla="*/ 1568432 w 2290168"/>
              <a:gd name="connsiteY76" fmla="*/ 3324576 h 6278176"/>
              <a:gd name="connsiteX77" fmla="*/ 1691176 w 2290168"/>
              <a:gd name="connsiteY77" fmla="*/ 3295786 h 6278176"/>
              <a:gd name="connsiteX78" fmla="*/ 1957661 w 2290168"/>
              <a:gd name="connsiteY78" fmla="*/ 3211792 h 6278176"/>
              <a:gd name="connsiteX79" fmla="*/ 1839031 w 2290168"/>
              <a:gd name="connsiteY79" fmla="*/ 2725802 h 6278176"/>
              <a:gd name="connsiteX80" fmla="*/ 1969349 w 2290168"/>
              <a:gd name="connsiteY80" fmla="*/ 2497633 h 6278176"/>
              <a:gd name="connsiteX81" fmla="*/ 2084731 w 2290168"/>
              <a:gd name="connsiteY81" fmla="*/ 2133519 h 6278176"/>
              <a:gd name="connsiteX82" fmla="*/ 2044683 w 2290168"/>
              <a:gd name="connsiteY82" fmla="*/ 1942370 h 6278176"/>
              <a:gd name="connsiteX83" fmla="*/ 1830803 w 2290168"/>
              <a:gd name="connsiteY83" fmla="*/ 1516992 h 6278176"/>
              <a:gd name="connsiteX84" fmla="*/ 1737502 w 2290168"/>
              <a:gd name="connsiteY84" fmla="*/ 1286226 h 6278176"/>
              <a:gd name="connsiteX85" fmla="*/ 1720400 w 2290168"/>
              <a:gd name="connsiteY85" fmla="*/ 1238168 h 6278176"/>
              <a:gd name="connsiteX86" fmla="*/ 1655024 w 2290168"/>
              <a:gd name="connsiteY86" fmla="*/ 1144650 h 6278176"/>
              <a:gd name="connsiteX87" fmla="*/ 1617574 w 2290168"/>
              <a:gd name="connsiteY87" fmla="*/ 1068234 h 6278176"/>
              <a:gd name="connsiteX88" fmla="*/ 1348925 w 2290168"/>
              <a:gd name="connsiteY88" fmla="*/ 1021474 h 6278176"/>
              <a:gd name="connsiteX89" fmla="*/ 1246098 w 2290168"/>
              <a:gd name="connsiteY89" fmla="*/ 1016929 h 6278176"/>
              <a:gd name="connsiteX90" fmla="*/ 1094133 w 2290168"/>
              <a:gd name="connsiteY90" fmla="*/ 982943 h 6278176"/>
              <a:gd name="connsiteX91" fmla="*/ 1044125 w 2290168"/>
              <a:gd name="connsiteY91" fmla="*/ 923844 h 6278176"/>
              <a:gd name="connsiteX92" fmla="*/ 1015983 w 2290168"/>
              <a:gd name="connsiteY92" fmla="*/ 892455 h 6278176"/>
              <a:gd name="connsiteX93" fmla="*/ 1012737 w 2290168"/>
              <a:gd name="connsiteY93" fmla="*/ 668833 h 6278176"/>
              <a:gd name="connsiteX94" fmla="*/ 1056032 w 2290168"/>
              <a:gd name="connsiteY94" fmla="*/ 680955 h 6278176"/>
              <a:gd name="connsiteX95" fmla="*/ 1098028 w 2290168"/>
              <a:gd name="connsiteY95" fmla="*/ 527258 h 6278176"/>
              <a:gd name="connsiteX96" fmla="*/ 1065168 w 2290168"/>
              <a:gd name="connsiteY96" fmla="*/ 465029 h 6278176"/>
              <a:gd name="connsiteX97" fmla="*/ 1072378 w 2290168"/>
              <a:gd name="connsiteY97" fmla="*/ 302859 h 6278176"/>
              <a:gd name="connsiteX98" fmla="*/ 1046384 w 2290168"/>
              <a:gd name="connsiteY98" fmla="*/ 173138 h 6278176"/>
              <a:gd name="connsiteX99" fmla="*/ 955041 w 2290168"/>
              <a:gd name="connsiteY99" fmla="*/ 81481 h 6278176"/>
              <a:gd name="connsiteX100" fmla="*/ 891453 w 2290168"/>
              <a:gd name="connsiteY100" fmla="*/ 33406 h 6278176"/>
              <a:gd name="connsiteX101" fmla="*/ 861612 w 2290168"/>
              <a:gd name="connsiteY101" fmla="*/ 3922 h 6278176"/>
              <a:gd name="connsiteX102" fmla="*/ 745092 w 2290168"/>
              <a:gd name="connsiteY102" fmla="*/ 20972 h 6278176"/>
              <a:gd name="connsiteX0" fmla="*/ 745092 w 2275880"/>
              <a:gd name="connsiteY0" fmla="*/ 20972 h 6278176"/>
              <a:gd name="connsiteX1" fmla="*/ 691451 w 2275880"/>
              <a:gd name="connsiteY1" fmla="*/ 13 h 6278176"/>
              <a:gd name="connsiteX2" fmla="*/ 609772 w 2275880"/>
              <a:gd name="connsiteY2" fmla="*/ 25591 h 6278176"/>
              <a:gd name="connsiteX3" fmla="*/ 620046 w 2275880"/>
              <a:gd name="connsiteY3" fmla="*/ 65023 h 6278176"/>
              <a:gd name="connsiteX4" fmla="*/ 497842 w 2275880"/>
              <a:gd name="connsiteY4" fmla="*/ 137848 h 6278176"/>
              <a:gd name="connsiteX5" fmla="*/ 459831 w 2275880"/>
              <a:gd name="connsiteY5" fmla="*/ 258631 h 6278176"/>
              <a:gd name="connsiteX6" fmla="*/ 512763 w 2275880"/>
              <a:gd name="connsiteY6" fmla="*/ 490605 h 6278176"/>
              <a:gd name="connsiteX7" fmla="*/ 487234 w 2275880"/>
              <a:gd name="connsiteY7" fmla="*/ 576436 h 6278176"/>
              <a:gd name="connsiteX8" fmla="*/ 522629 w 2275880"/>
              <a:gd name="connsiteY8" fmla="*/ 690480 h 6278176"/>
              <a:gd name="connsiteX9" fmla="*/ 565494 w 2275880"/>
              <a:gd name="connsiteY9" fmla="*/ 719057 h 6278176"/>
              <a:gd name="connsiteX10" fmla="*/ 628490 w 2275880"/>
              <a:gd name="connsiteY10" fmla="*/ 830758 h 6278176"/>
              <a:gd name="connsiteX11" fmla="*/ 641911 w 2275880"/>
              <a:gd name="connsiteY11" fmla="*/ 967572 h 6278176"/>
              <a:gd name="connsiteX12" fmla="*/ 618964 w 2275880"/>
              <a:gd name="connsiteY12" fmla="*/ 1021692 h 6278176"/>
              <a:gd name="connsiteX13" fmla="*/ 509642 w 2275880"/>
              <a:gd name="connsiteY13" fmla="*/ 1123219 h 6278176"/>
              <a:gd name="connsiteX14" fmla="*/ 356810 w 2275880"/>
              <a:gd name="connsiteY14" fmla="*/ 1179070 h 6278176"/>
              <a:gd name="connsiteX15" fmla="*/ 150507 w 2275880"/>
              <a:gd name="connsiteY15" fmla="*/ 1283629 h 6278176"/>
              <a:gd name="connsiteX16" fmla="*/ 116087 w 2275880"/>
              <a:gd name="connsiteY16" fmla="*/ 1301814 h 6278176"/>
              <a:gd name="connsiteX17" fmla="*/ 56339 w 2275880"/>
              <a:gd name="connsiteY17" fmla="*/ 1757498 h 6278176"/>
              <a:gd name="connsiteX18" fmla="*/ 25816 w 2275880"/>
              <a:gd name="connsiteY18" fmla="*/ 2312545 h 6278176"/>
              <a:gd name="connsiteX19" fmla="*/ 40104 w 2275880"/>
              <a:gd name="connsiteY19" fmla="*/ 2854606 h 6278176"/>
              <a:gd name="connsiteX20" fmla="*/ 13477 w 2275880"/>
              <a:gd name="connsiteY20" fmla="*/ 2936866 h 6278176"/>
              <a:gd name="connsiteX21" fmla="*/ 105480 w 2275880"/>
              <a:gd name="connsiteY21" fmla="*/ 3174558 h 6278176"/>
              <a:gd name="connsiteX22" fmla="*/ 178865 w 2275880"/>
              <a:gd name="connsiteY22" fmla="*/ 3238202 h 6278176"/>
              <a:gd name="connsiteX23" fmla="*/ 137517 w 2275880"/>
              <a:gd name="connsiteY23" fmla="*/ 3464205 h 6278176"/>
              <a:gd name="connsiteX24" fmla="*/ 177567 w 2275880"/>
              <a:gd name="connsiteY24" fmla="*/ 3485852 h 6278176"/>
              <a:gd name="connsiteX25" fmla="*/ 232118 w 2275880"/>
              <a:gd name="connsiteY25" fmla="*/ 3469399 h 6278176"/>
              <a:gd name="connsiteX26" fmla="*/ 288403 w 2275880"/>
              <a:gd name="connsiteY26" fmla="*/ 4025098 h 6278176"/>
              <a:gd name="connsiteX27" fmla="*/ 315462 w 2275880"/>
              <a:gd name="connsiteY27" fmla="*/ 4121862 h 6278176"/>
              <a:gd name="connsiteX28" fmla="*/ 348151 w 2275880"/>
              <a:gd name="connsiteY28" fmla="*/ 4380336 h 6278176"/>
              <a:gd name="connsiteX29" fmla="*/ 358324 w 2275880"/>
              <a:gd name="connsiteY29" fmla="*/ 4479049 h 6278176"/>
              <a:gd name="connsiteX30" fmla="*/ 372613 w 2275880"/>
              <a:gd name="connsiteY30" fmla="*/ 4594216 h 6278176"/>
              <a:gd name="connsiteX31" fmla="*/ 392745 w 2275880"/>
              <a:gd name="connsiteY31" fmla="*/ 5081723 h 6278176"/>
              <a:gd name="connsiteX32" fmla="*/ 408981 w 2275880"/>
              <a:gd name="connsiteY32" fmla="*/ 5469001 h 6278176"/>
              <a:gd name="connsiteX33" fmla="*/ 441885 w 2275880"/>
              <a:gd name="connsiteY33" fmla="*/ 5608846 h 6278176"/>
              <a:gd name="connsiteX34" fmla="*/ 534321 w 2275880"/>
              <a:gd name="connsiteY34" fmla="*/ 5804323 h 6278176"/>
              <a:gd name="connsiteX35" fmla="*/ 441886 w 2275880"/>
              <a:gd name="connsiteY35" fmla="*/ 5926417 h 6278176"/>
              <a:gd name="connsiteX36" fmla="*/ 360706 w 2275880"/>
              <a:gd name="connsiteY36" fmla="*/ 6048293 h 6278176"/>
              <a:gd name="connsiteX37" fmla="*/ 321741 w 2275880"/>
              <a:gd name="connsiteY37" fmla="*/ 6114320 h 6278176"/>
              <a:gd name="connsiteX38" fmla="*/ 310917 w 2275880"/>
              <a:gd name="connsiteY38" fmla="*/ 6141812 h 6278176"/>
              <a:gd name="connsiteX39" fmla="*/ 498818 w 2275880"/>
              <a:gd name="connsiteY39" fmla="*/ 6179262 h 6278176"/>
              <a:gd name="connsiteX40" fmla="*/ 505097 w 2275880"/>
              <a:gd name="connsiteY40" fmla="*/ 6195714 h 6278176"/>
              <a:gd name="connsiteX41" fmla="*/ 725687 w 2275880"/>
              <a:gd name="connsiteY41" fmla="*/ 6095487 h 6278176"/>
              <a:gd name="connsiteX42" fmla="*/ 739325 w 2275880"/>
              <a:gd name="connsiteY42" fmla="*/ 5996989 h 6278176"/>
              <a:gd name="connsiteX43" fmla="*/ 903848 w 2275880"/>
              <a:gd name="connsiteY43" fmla="*/ 5927283 h 6278176"/>
              <a:gd name="connsiteX44" fmla="*/ 874407 w 2275880"/>
              <a:gd name="connsiteY44" fmla="*/ 5748905 h 6278176"/>
              <a:gd name="connsiteX45" fmla="*/ 915755 w 2275880"/>
              <a:gd name="connsiteY45" fmla="*/ 5563168 h 6278176"/>
              <a:gd name="connsiteX46" fmla="*/ 819421 w 2275880"/>
              <a:gd name="connsiteY46" fmla="*/ 5349289 h 6278176"/>
              <a:gd name="connsiteX47" fmla="*/ 805568 w 2275880"/>
              <a:gd name="connsiteY47" fmla="*/ 4997079 h 6278176"/>
              <a:gd name="connsiteX48" fmla="*/ 808814 w 2275880"/>
              <a:gd name="connsiteY48" fmla="*/ 4725834 h 6278176"/>
              <a:gd name="connsiteX49" fmla="*/ 853626 w 2275880"/>
              <a:gd name="connsiteY49" fmla="*/ 3879192 h 6278176"/>
              <a:gd name="connsiteX50" fmla="*/ 912507 w 2275880"/>
              <a:gd name="connsiteY50" fmla="*/ 3551661 h 6278176"/>
              <a:gd name="connsiteX51" fmla="*/ 1040012 w 2275880"/>
              <a:gd name="connsiteY51" fmla="*/ 4007780 h 6278176"/>
              <a:gd name="connsiteX52" fmla="*/ 1296754 w 2275880"/>
              <a:gd name="connsiteY52" fmla="*/ 5009420 h 6278176"/>
              <a:gd name="connsiteX53" fmla="*/ 1457164 w 2275880"/>
              <a:gd name="connsiteY53" fmla="*/ 5499308 h 6278176"/>
              <a:gd name="connsiteX54" fmla="*/ 1622552 w 2275880"/>
              <a:gd name="connsiteY54" fmla="*/ 5830301 h 6278176"/>
              <a:gd name="connsiteX55" fmla="*/ 1624068 w 2275880"/>
              <a:gd name="connsiteY55" fmla="*/ 5909964 h 6278176"/>
              <a:gd name="connsiteX56" fmla="*/ 1613677 w 2275880"/>
              <a:gd name="connsiteY56" fmla="*/ 6042016 h 6278176"/>
              <a:gd name="connsiteX57" fmla="*/ 1731874 w 2275880"/>
              <a:gd name="connsiteY57" fmla="*/ 6103063 h 6278176"/>
              <a:gd name="connsiteX58" fmla="*/ 1780581 w 2275880"/>
              <a:gd name="connsiteY58" fmla="*/ 6097433 h 6278176"/>
              <a:gd name="connsiteX59" fmla="*/ 1814352 w 2275880"/>
              <a:gd name="connsiteY59" fmla="*/ 6130122 h 6278176"/>
              <a:gd name="connsiteX60" fmla="*/ 1844009 w 2275880"/>
              <a:gd name="connsiteY60" fmla="*/ 6214981 h 6278176"/>
              <a:gd name="connsiteX61" fmla="*/ 2033210 w 2275880"/>
              <a:gd name="connsiteY61" fmla="*/ 6277543 h 6278176"/>
              <a:gd name="connsiteX62" fmla="*/ 2275880 w 2275880"/>
              <a:gd name="connsiteY62" fmla="*/ 6238794 h 6278176"/>
              <a:gd name="connsiteX63" fmla="*/ 2202928 w 2275880"/>
              <a:gd name="connsiteY63" fmla="*/ 6151119 h 6278176"/>
              <a:gd name="connsiteX64" fmla="*/ 1965021 w 2275880"/>
              <a:gd name="connsiteY64" fmla="*/ 5867968 h 6278176"/>
              <a:gd name="connsiteX65" fmla="*/ 1991214 w 2275880"/>
              <a:gd name="connsiteY65" fmla="*/ 5840260 h 6278176"/>
              <a:gd name="connsiteX66" fmla="*/ 1942506 w 2275880"/>
              <a:gd name="connsiteY66" fmla="*/ 5609495 h 6278176"/>
              <a:gd name="connsiteX67" fmla="*/ 1940558 w 2275880"/>
              <a:gd name="connsiteY67" fmla="*/ 5491730 h 6278176"/>
              <a:gd name="connsiteX68" fmla="*/ 1831452 w 2275880"/>
              <a:gd name="connsiteY68" fmla="*/ 5046004 h 6278176"/>
              <a:gd name="connsiteX69" fmla="*/ 1784044 w 2275880"/>
              <a:gd name="connsiteY69" fmla="*/ 4776924 h 6278176"/>
              <a:gd name="connsiteX70" fmla="*/ 1722782 w 2275880"/>
              <a:gd name="connsiteY70" fmla="*/ 4501130 h 6278176"/>
              <a:gd name="connsiteX71" fmla="*/ 1628398 w 2275880"/>
              <a:gd name="connsiteY71" fmla="*/ 4318857 h 6278176"/>
              <a:gd name="connsiteX72" fmla="*/ 1607832 w 2275880"/>
              <a:gd name="connsiteY72" fmla="*/ 4137666 h 6278176"/>
              <a:gd name="connsiteX73" fmla="*/ 1615841 w 2275880"/>
              <a:gd name="connsiteY73" fmla="*/ 3899974 h 6278176"/>
              <a:gd name="connsiteX74" fmla="*/ 1519076 w 2275880"/>
              <a:gd name="connsiteY74" fmla="*/ 3316567 h 6278176"/>
              <a:gd name="connsiteX75" fmla="*/ 1558259 w 2275880"/>
              <a:gd name="connsiteY75" fmla="*/ 3305094 h 6278176"/>
              <a:gd name="connsiteX76" fmla="*/ 1568432 w 2275880"/>
              <a:gd name="connsiteY76" fmla="*/ 3324576 h 6278176"/>
              <a:gd name="connsiteX77" fmla="*/ 1691176 w 2275880"/>
              <a:gd name="connsiteY77" fmla="*/ 3295786 h 6278176"/>
              <a:gd name="connsiteX78" fmla="*/ 1957661 w 2275880"/>
              <a:gd name="connsiteY78" fmla="*/ 3211792 h 6278176"/>
              <a:gd name="connsiteX79" fmla="*/ 1839031 w 2275880"/>
              <a:gd name="connsiteY79" fmla="*/ 2725802 h 6278176"/>
              <a:gd name="connsiteX80" fmla="*/ 1969349 w 2275880"/>
              <a:gd name="connsiteY80" fmla="*/ 2497633 h 6278176"/>
              <a:gd name="connsiteX81" fmla="*/ 2084731 w 2275880"/>
              <a:gd name="connsiteY81" fmla="*/ 2133519 h 6278176"/>
              <a:gd name="connsiteX82" fmla="*/ 2044683 w 2275880"/>
              <a:gd name="connsiteY82" fmla="*/ 1942370 h 6278176"/>
              <a:gd name="connsiteX83" fmla="*/ 1830803 w 2275880"/>
              <a:gd name="connsiteY83" fmla="*/ 1516992 h 6278176"/>
              <a:gd name="connsiteX84" fmla="*/ 1737502 w 2275880"/>
              <a:gd name="connsiteY84" fmla="*/ 1286226 h 6278176"/>
              <a:gd name="connsiteX85" fmla="*/ 1720400 w 2275880"/>
              <a:gd name="connsiteY85" fmla="*/ 1238168 h 6278176"/>
              <a:gd name="connsiteX86" fmla="*/ 1655024 w 2275880"/>
              <a:gd name="connsiteY86" fmla="*/ 1144650 h 6278176"/>
              <a:gd name="connsiteX87" fmla="*/ 1617574 w 2275880"/>
              <a:gd name="connsiteY87" fmla="*/ 1068234 h 6278176"/>
              <a:gd name="connsiteX88" fmla="*/ 1348925 w 2275880"/>
              <a:gd name="connsiteY88" fmla="*/ 1021474 h 6278176"/>
              <a:gd name="connsiteX89" fmla="*/ 1246098 w 2275880"/>
              <a:gd name="connsiteY89" fmla="*/ 1016929 h 6278176"/>
              <a:gd name="connsiteX90" fmla="*/ 1094133 w 2275880"/>
              <a:gd name="connsiteY90" fmla="*/ 982943 h 6278176"/>
              <a:gd name="connsiteX91" fmla="*/ 1044125 w 2275880"/>
              <a:gd name="connsiteY91" fmla="*/ 923844 h 6278176"/>
              <a:gd name="connsiteX92" fmla="*/ 1015983 w 2275880"/>
              <a:gd name="connsiteY92" fmla="*/ 892455 h 6278176"/>
              <a:gd name="connsiteX93" fmla="*/ 1012737 w 2275880"/>
              <a:gd name="connsiteY93" fmla="*/ 668833 h 6278176"/>
              <a:gd name="connsiteX94" fmla="*/ 1056032 w 2275880"/>
              <a:gd name="connsiteY94" fmla="*/ 680955 h 6278176"/>
              <a:gd name="connsiteX95" fmla="*/ 1098028 w 2275880"/>
              <a:gd name="connsiteY95" fmla="*/ 527258 h 6278176"/>
              <a:gd name="connsiteX96" fmla="*/ 1065168 w 2275880"/>
              <a:gd name="connsiteY96" fmla="*/ 465029 h 6278176"/>
              <a:gd name="connsiteX97" fmla="*/ 1072378 w 2275880"/>
              <a:gd name="connsiteY97" fmla="*/ 302859 h 6278176"/>
              <a:gd name="connsiteX98" fmla="*/ 1046384 w 2275880"/>
              <a:gd name="connsiteY98" fmla="*/ 173138 h 6278176"/>
              <a:gd name="connsiteX99" fmla="*/ 955041 w 2275880"/>
              <a:gd name="connsiteY99" fmla="*/ 81481 h 6278176"/>
              <a:gd name="connsiteX100" fmla="*/ 891453 w 2275880"/>
              <a:gd name="connsiteY100" fmla="*/ 33406 h 6278176"/>
              <a:gd name="connsiteX101" fmla="*/ 861612 w 2275880"/>
              <a:gd name="connsiteY101" fmla="*/ 3922 h 6278176"/>
              <a:gd name="connsiteX102" fmla="*/ 745092 w 2275880"/>
              <a:gd name="connsiteY102" fmla="*/ 20972 h 6278176"/>
              <a:gd name="connsiteX0" fmla="*/ 745092 w 2287566"/>
              <a:gd name="connsiteY0" fmla="*/ 20972 h 6277906"/>
              <a:gd name="connsiteX1" fmla="*/ 691451 w 2287566"/>
              <a:gd name="connsiteY1" fmla="*/ 13 h 6277906"/>
              <a:gd name="connsiteX2" fmla="*/ 609772 w 2287566"/>
              <a:gd name="connsiteY2" fmla="*/ 25591 h 6277906"/>
              <a:gd name="connsiteX3" fmla="*/ 620046 w 2287566"/>
              <a:gd name="connsiteY3" fmla="*/ 65023 h 6277906"/>
              <a:gd name="connsiteX4" fmla="*/ 497842 w 2287566"/>
              <a:gd name="connsiteY4" fmla="*/ 137848 h 6277906"/>
              <a:gd name="connsiteX5" fmla="*/ 459831 w 2287566"/>
              <a:gd name="connsiteY5" fmla="*/ 258631 h 6277906"/>
              <a:gd name="connsiteX6" fmla="*/ 512763 w 2287566"/>
              <a:gd name="connsiteY6" fmla="*/ 490605 h 6277906"/>
              <a:gd name="connsiteX7" fmla="*/ 487234 w 2287566"/>
              <a:gd name="connsiteY7" fmla="*/ 576436 h 6277906"/>
              <a:gd name="connsiteX8" fmla="*/ 522629 w 2287566"/>
              <a:gd name="connsiteY8" fmla="*/ 690480 h 6277906"/>
              <a:gd name="connsiteX9" fmla="*/ 565494 w 2287566"/>
              <a:gd name="connsiteY9" fmla="*/ 719057 h 6277906"/>
              <a:gd name="connsiteX10" fmla="*/ 628490 w 2287566"/>
              <a:gd name="connsiteY10" fmla="*/ 830758 h 6277906"/>
              <a:gd name="connsiteX11" fmla="*/ 641911 w 2287566"/>
              <a:gd name="connsiteY11" fmla="*/ 967572 h 6277906"/>
              <a:gd name="connsiteX12" fmla="*/ 618964 w 2287566"/>
              <a:gd name="connsiteY12" fmla="*/ 1021692 h 6277906"/>
              <a:gd name="connsiteX13" fmla="*/ 509642 w 2287566"/>
              <a:gd name="connsiteY13" fmla="*/ 1123219 h 6277906"/>
              <a:gd name="connsiteX14" fmla="*/ 356810 w 2287566"/>
              <a:gd name="connsiteY14" fmla="*/ 1179070 h 6277906"/>
              <a:gd name="connsiteX15" fmla="*/ 150507 w 2287566"/>
              <a:gd name="connsiteY15" fmla="*/ 1283629 h 6277906"/>
              <a:gd name="connsiteX16" fmla="*/ 116087 w 2287566"/>
              <a:gd name="connsiteY16" fmla="*/ 1301814 h 6277906"/>
              <a:gd name="connsiteX17" fmla="*/ 56339 w 2287566"/>
              <a:gd name="connsiteY17" fmla="*/ 1757498 h 6277906"/>
              <a:gd name="connsiteX18" fmla="*/ 25816 w 2287566"/>
              <a:gd name="connsiteY18" fmla="*/ 2312545 h 6277906"/>
              <a:gd name="connsiteX19" fmla="*/ 40104 w 2287566"/>
              <a:gd name="connsiteY19" fmla="*/ 2854606 h 6277906"/>
              <a:gd name="connsiteX20" fmla="*/ 13477 w 2287566"/>
              <a:gd name="connsiteY20" fmla="*/ 2936866 h 6277906"/>
              <a:gd name="connsiteX21" fmla="*/ 105480 w 2287566"/>
              <a:gd name="connsiteY21" fmla="*/ 3174558 h 6277906"/>
              <a:gd name="connsiteX22" fmla="*/ 178865 w 2287566"/>
              <a:gd name="connsiteY22" fmla="*/ 3238202 h 6277906"/>
              <a:gd name="connsiteX23" fmla="*/ 137517 w 2287566"/>
              <a:gd name="connsiteY23" fmla="*/ 3464205 h 6277906"/>
              <a:gd name="connsiteX24" fmla="*/ 177567 w 2287566"/>
              <a:gd name="connsiteY24" fmla="*/ 3485852 h 6277906"/>
              <a:gd name="connsiteX25" fmla="*/ 232118 w 2287566"/>
              <a:gd name="connsiteY25" fmla="*/ 3469399 h 6277906"/>
              <a:gd name="connsiteX26" fmla="*/ 288403 w 2287566"/>
              <a:gd name="connsiteY26" fmla="*/ 4025098 h 6277906"/>
              <a:gd name="connsiteX27" fmla="*/ 315462 w 2287566"/>
              <a:gd name="connsiteY27" fmla="*/ 4121862 h 6277906"/>
              <a:gd name="connsiteX28" fmla="*/ 348151 w 2287566"/>
              <a:gd name="connsiteY28" fmla="*/ 4380336 h 6277906"/>
              <a:gd name="connsiteX29" fmla="*/ 358324 w 2287566"/>
              <a:gd name="connsiteY29" fmla="*/ 4479049 h 6277906"/>
              <a:gd name="connsiteX30" fmla="*/ 372613 w 2287566"/>
              <a:gd name="connsiteY30" fmla="*/ 4594216 h 6277906"/>
              <a:gd name="connsiteX31" fmla="*/ 392745 w 2287566"/>
              <a:gd name="connsiteY31" fmla="*/ 5081723 h 6277906"/>
              <a:gd name="connsiteX32" fmla="*/ 408981 w 2287566"/>
              <a:gd name="connsiteY32" fmla="*/ 5469001 h 6277906"/>
              <a:gd name="connsiteX33" fmla="*/ 441885 w 2287566"/>
              <a:gd name="connsiteY33" fmla="*/ 5608846 h 6277906"/>
              <a:gd name="connsiteX34" fmla="*/ 534321 w 2287566"/>
              <a:gd name="connsiteY34" fmla="*/ 5804323 h 6277906"/>
              <a:gd name="connsiteX35" fmla="*/ 441886 w 2287566"/>
              <a:gd name="connsiteY35" fmla="*/ 5926417 h 6277906"/>
              <a:gd name="connsiteX36" fmla="*/ 360706 w 2287566"/>
              <a:gd name="connsiteY36" fmla="*/ 6048293 h 6277906"/>
              <a:gd name="connsiteX37" fmla="*/ 321741 w 2287566"/>
              <a:gd name="connsiteY37" fmla="*/ 6114320 h 6277906"/>
              <a:gd name="connsiteX38" fmla="*/ 310917 w 2287566"/>
              <a:gd name="connsiteY38" fmla="*/ 6141812 h 6277906"/>
              <a:gd name="connsiteX39" fmla="*/ 498818 w 2287566"/>
              <a:gd name="connsiteY39" fmla="*/ 6179262 h 6277906"/>
              <a:gd name="connsiteX40" fmla="*/ 505097 w 2287566"/>
              <a:gd name="connsiteY40" fmla="*/ 6195714 h 6277906"/>
              <a:gd name="connsiteX41" fmla="*/ 725687 w 2287566"/>
              <a:gd name="connsiteY41" fmla="*/ 6095487 h 6277906"/>
              <a:gd name="connsiteX42" fmla="*/ 739325 w 2287566"/>
              <a:gd name="connsiteY42" fmla="*/ 5996989 h 6277906"/>
              <a:gd name="connsiteX43" fmla="*/ 903848 w 2287566"/>
              <a:gd name="connsiteY43" fmla="*/ 5927283 h 6277906"/>
              <a:gd name="connsiteX44" fmla="*/ 874407 w 2287566"/>
              <a:gd name="connsiteY44" fmla="*/ 5748905 h 6277906"/>
              <a:gd name="connsiteX45" fmla="*/ 915755 w 2287566"/>
              <a:gd name="connsiteY45" fmla="*/ 5563168 h 6277906"/>
              <a:gd name="connsiteX46" fmla="*/ 819421 w 2287566"/>
              <a:gd name="connsiteY46" fmla="*/ 5349289 h 6277906"/>
              <a:gd name="connsiteX47" fmla="*/ 805568 w 2287566"/>
              <a:gd name="connsiteY47" fmla="*/ 4997079 h 6277906"/>
              <a:gd name="connsiteX48" fmla="*/ 808814 w 2287566"/>
              <a:gd name="connsiteY48" fmla="*/ 4725834 h 6277906"/>
              <a:gd name="connsiteX49" fmla="*/ 853626 w 2287566"/>
              <a:gd name="connsiteY49" fmla="*/ 3879192 h 6277906"/>
              <a:gd name="connsiteX50" fmla="*/ 912507 w 2287566"/>
              <a:gd name="connsiteY50" fmla="*/ 3551661 h 6277906"/>
              <a:gd name="connsiteX51" fmla="*/ 1040012 w 2287566"/>
              <a:gd name="connsiteY51" fmla="*/ 4007780 h 6277906"/>
              <a:gd name="connsiteX52" fmla="*/ 1296754 w 2287566"/>
              <a:gd name="connsiteY52" fmla="*/ 5009420 h 6277906"/>
              <a:gd name="connsiteX53" fmla="*/ 1457164 w 2287566"/>
              <a:gd name="connsiteY53" fmla="*/ 5499308 h 6277906"/>
              <a:gd name="connsiteX54" fmla="*/ 1622552 w 2287566"/>
              <a:gd name="connsiteY54" fmla="*/ 5830301 h 6277906"/>
              <a:gd name="connsiteX55" fmla="*/ 1624068 w 2287566"/>
              <a:gd name="connsiteY55" fmla="*/ 5909964 h 6277906"/>
              <a:gd name="connsiteX56" fmla="*/ 1613677 w 2287566"/>
              <a:gd name="connsiteY56" fmla="*/ 6042016 h 6277906"/>
              <a:gd name="connsiteX57" fmla="*/ 1731874 w 2287566"/>
              <a:gd name="connsiteY57" fmla="*/ 6103063 h 6277906"/>
              <a:gd name="connsiteX58" fmla="*/ 1780581 w 2287566"/>
              <a:gd name="connsiteY58" fmla="*/ 6097433 h 6277906"/>
              <a:gd name="connsiteX59" fmla="*/ 1814352 w 2287566"/>
              <a:gd name="connsiteY59" fmla="*/ 6130122 h 6277906"/>
              <a:gd name="connsiteX60" fmla="*/ 1844009 w 2287566"/>
              <a:gd name="connsiteY60" fmla="*/ 6214981 h 6277906"/>
              <a:gd name="connsiteX61" fmla="*/ 2033210 w 2287566"/>
              <a:gd name="connsiteY61" fmla="*/ 6277543 h 6277906"/>
              <a:gd name="connsiteX62" fmla="*/ 2275880 w 2287566"/>
              <a:gd name="connsiteY62" fmla="*/ 6238794 h 6277906"/>
              <a:gd name="connsiteX63" fmla="*/ 2249036 w 2287566"/>
              <a:gd name="connsiteY63" fmla="*/ 6193549 h 6277906"/>
              <a:gd name="connsiteX64" fmla="*/ 2202928 w 2287566"/>
              <a:gd name="connsiteY64" fmla="*/ 6151119 h 6277906"/>
              <a:gd name="connsiteX65" fmla="*/ 1965021 w 2287566"/>
              <a:gd name="connsiteY65" fmla="*/ 5867968 h 6277906"/>
              <a:gd name="connsiteX66" fmla="*/ 1991214 w 2287566"/>
              <a:gd name="connsiteY66" fmla="*/ 5840260 h 6277906"/>
              <a:gd name="connsiteX67" fmla="*/ 1942506 w 2287566"/>
              <a:gd name="connsiteY67" fmla="*/ 5609495 h 6277906"/>
              <a:gd name="connsiteX68" fmla="*/ 1940558 w 2287566"/>
              <a:gd name="connsiteY68" fmla="*/ 5491730 h 6277906"/>
              <a:gd name="connsiteX69" fmla="*/ 1831452 w 2287566"/>
              <a:gd name="connsiteY69" fmla="*/ 5046004 h 6277906"/>
              <a:gd name="connsiteX70" fmla="*/ 1784044 w 2287566"/>
              <a:gd name="connsiteY70" fmla="*/ 4776924 h 6277906"/>
              <a:gd name="connsiteX71" fmla="*/ 1722782 w 2287566"/>
              <a:gd name="connsiteY71" fmla="*/ 4501130 h 6277906"/>
              <a:gd name="connsiteX72" fmla="*/ 1628398 w 2287566"/>
              <a:gd name="connsiteY72" fmla="*/ 4318857 h 6277906"/>
              <a:gd name="connsiteX73" fmla="*/ 1607832 w 2287566"/>
              <a:gd name="connsiteY73" fmla="*/ 4137666 h 6277906"/>
              <a:gd name="connsiteX74" fmla="*/ 1615841 w 2287566"/>
              <a:gd name="connsiteY74" fmla="*/ 3899974 h 6277906"/>
              <a:gd name="connsiteX75" fmla="*/ 1519076 w 2287566"/>
              <a:gd name="connsiteY75" fmla="*/ 3316567 h 6277906"/>
              <a:gd name="connsiteX76" fmla="*/ 1558259 w 2287566"/>
              <a:gd name="connsiteY76" fmla="*/ 3305094 h 6277906"/>
              <a:gd name="connsiteX77" fmla="*/ 1568432 w 2287566"/>
              <a:gd name="connsiteY77" fmla="*/ 3324576 h 6277906"/>
              <a:gd name="connsiteX78" fmla="*/ 1691176 w 2287566"/>
              <a:gd name="connsiteY78" fmla="*/ 3295786 h 6277906"/>
              <a:gd name="connsiteX79" fmla="*/ 1957661 w 2287566"/>
              <a:gd name="connsiteY79" fmla="*/ 3211792 h 6277906"/>
              <a:gd name="connsiteX80" fmla="*/ 1839031 w 2287566"/>
              <a:gd name="connsiteY80" fmla="*/ 2725802 h 6277906"/>
              <a:gd name="connsiteX81" fmla="*/ 1969349 w 2287566"/>
              <a:gd name="connsiteY81" fmla="*/ 2497633 h 6277906"/>
              <a:gd name="connsiteX82" fmla="*/ 2084731 w 2287566"/>
              <a:gd name="connsiteY82" fmla="*/ 2133519 h 6277906"/>
              <a:gd name="connsiteX83" fmla="*/ 2044683 w 2287566"/>
              <a:gd name="connsiteY83" fmla="*/ 1942370 h 6277906"/>
              <a:gd name="connsiteX84" fmla="*/ 1830803 w 2287566"/>
              <a:gd name="connsiteY84" fmla="*/ 1516992 h 6277906"/>
              <a:gd name="connsiteX85" fmla="*/ 1737502 w 2287566"/>
              <a:gd name="connsiteY85" fmla="*/ 1286226 h 6277906"/>
              <a:gd name="connsiteX86" fmla="*/ 1720400 w 2287566"/>
              <a:gd name="connsiteY86" fmla="*/ 1238168 h 6277906"/>
              <a:gd name="connsiteX87" fmla="*/ 1655024 w 2287566"/>
              <a:gd name="connsiteY87" fmla="*/ 1144650 h 6277906"/>
              <a:gd name="connsiteX88" fmla="*/ 1617574 w 2287566"/>
              <a:gd name="connsiteY88" fmla="*/ 1068234 h 6277906"/>
              <a:gd name="connsiteX89" fmla="*/ 1348925 w 2287566"/>
              <a:gd name="connsiteY89" fmla="*/ 1021474 h 6277906"/>
              <a:gd name="connsiteX90" fmla="*/ 1246098 w 2287566"/>
              <a:gd name="connsiteY90" fmla="*/ 1016929 h 6277906"/>
              <a:gd name="connsiteX91" fmla="*/ 1094133 w 2287566"/>
              <a:gd name="connsiteY91" fmla="*/ 982943 h 6277906"/>
              <a:gd name="connsiteX92" fmla="*/ 1044125 w 2287566"/>
              <a:gd name="connsiteY92" fmla="*/ 923844 h 6277906"/>
              <a:gd name="connsiteX93" fmla="*/ 1015983 w 2287566"/>
              <a:gd name="connsiteY93" fmla="*/ 892455 h 6277906"/>
              <a:gd name="connsiteX94" fmla="*/ 1012737 w 2287566"/>
              <a:gd name="connsiteY94" fmla="*/ 668833 h 6277906"/>
              <a:gd name="connsiteX95" fmla="*/ 1056032 w 2287566"/>
              <a:gd name="connsiteY95" fmla="*/ 680955 h 6277906"/>
              <a:gd name="connsiteX96" fmla="*/ 1098028 w 2287566"/>
              <a:gd name="connsiteY96" fmla="*/ 527258 h 6277906"/>
              <a:gd name="connsiteX97" fmla="*/ 1065168 w 2287566"/>
              <a:gd name="connsiteY97" fmla="*/ 465029 h 6277906"/>
              <a:gd name="connsiteX98" fmla="*/ 1072378 w 2287566"/>
              <a:gd name="connsiteY98" fmla="*/ 302859 h 6277906"/>
              <a:gd name="connsiteX99" fmla="*/ 1046384 w 2287566"/>
              <a:gd name="connsiteY99" fmla="*/ 173138 h 6277906"/>
              <a:gd name="connsiteX100" fmla="*/ 955041 w 2287566"/>
              <a:gd name="connsiteY100" fmla="*/ 81481 h 6277906"/>
              <a:gd name="connsiteX101" fmla="*/ 891453 w 2287566"/>
              <a:gd name="connsiteY101" fmla="*/ 33406 h 6277906"/>
              <a:gd name="connsiteX102" fmla="*/ 861612 w 2287566"/>
              <a:gd name="connsiteY102" fmla="*/ 3922 h 6277906"/>
              <a:gd name="connsiteX103" fmla="*/ 745092 w 2287566"/>
              <a:gd name="connsiteY103" fmla="*/ 20972 h 6277906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25687 w 2277858"/>
              <a:gd name="connsiteY41" fmla="*/ 6095487 h 6279509"/>
              <a:gd name="connsiteX42" fmla="*/ 739325 w 2277858"/>
              <a:gd name="connsiteY42" fmla="*/ 5996989 h 6279509"/>
              <a:gd name="connsiteX43" fmla="*/ 903848 w 2277858"/>
              <a:gd name="connsiteY43" fmla="*/ 5927283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25687 w 2277858"/>
              <a:gd name="connsiteY41" fmla="*/ 6095487 h 6279509"/>
              <a:gd name="connsiteX42" fmla="*/ 739325 w 2277858"/>
              <a:gd name="connsiteY42" fmla="*/ 5996989 h 6279509"/>
              <a:gd name="connsiteX43" fmla="*/ 903848 w 2277858"/>
              <a:gd name="connsiteY43" fmla="*/ 5927283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25687 w 2277858"/>
              <a:gd name="connsiteY41" fmla="*/ 6095487 h 6279509"/>
              <a:gd name="connsiteX42" fmla="*/ 739325 w 2277858"/>
              <a:gd name="connsiteY42" fmla="*/ 5996989 h 6279509"/>
              <a:gd name="connsiteX43" fmla="*/ 903848 w 2277858"/>
              <a:gd name="connsiteY43" fmla="*/ 5927283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25687 w 2277858"/>
              <a:gd name="connsiteY41" fmla="*/ 6095487 h 6279509"/>
              <a:gd name="connsiteX42" fmla="*/ 739325 w 2277858"/>
              <a:gd name="connsiteY42" fmla="*/ 5996989 h 6279509"/>
              <a:gd name="connsiteX43" fmla="*/ 903848 w 2277858"/>
              <a:gd name="connsiteY43" fmla="*/ 5927283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25687 w 2277858"/>
              <a:gd name="connsiteY41" fmla="*/ 6095487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25687 w 2277858"/>
              <a:gd name="connsiteY41" fmla="*/ 6095487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692350 w 2277858"/>
              <a:gd name="connsiteY41" fmla="*/ 6100249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694731 w 2277858"/>
              <a:gd name="connsiteY41" fmla="*/ 6107393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13781 w 2277858"/>
              <a:gd name="connsiteY41" fmla="*/ 6088343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13781 w 2277858"/>
              <a:gd name="connsiteY41" fmla="*/ 6088343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13781 w 2277858"/>
              <a:gd name="connsiteY41" fmla="*/ 6088343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13781 w 2277858"/>
              <a:gd name="connsiteY41" fmla="*/ 6088343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13781 w 2277858"/>
              <a:gd name="connsiteY41" fmla="*/ 6088343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05097 w 2277858"/>
              <a:gd name="connsiteY40" fmla="*/ 6195714 h 6279509"/>
              <a:gd name="connsiteX41" fmla="*/ 723306 w 2277858"/>
              <a:gd name="connsiteY41" fmla="*/ 6074055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64628 w 2277858"/>
              <a:gd name="connsiteY40" fmla="*/ 6181427 h 6279509"/>
              <a:gd name="connsiteX41" fmla="*/ 723306 w 2277858"/>
              <a:gd name="connsiteY41" fmla="*/ 6074055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583678 w 2277858"/>
              <a:gd name="connsiteY40" fmla="*/ 6171902 h 6279509"/>
              <a:gd name="connsiteX41" fmla="*/ 723306 w 2277858"/>
              <a:gd name="connsiteY41" fmla="*/ 6074055 h 6279509"/>
              <a:gd name="connsiteX42" fmla="*/ 739325 w 2277858"/>
              <a:gd name="connsiteY42" fmla="*/ 5996989 h 6279509"/>
              <a:gd name="connsiteX43" fmla="*/ 894323 w 2277858"/>
              <a:gd name="connsiteY43" fmla="*/ 5932046 h 6279509"/>
              <a:gd name="connsiteX44" fmla="*/ 874407 w 2277858"/>
              <a:gd name="connsiteY44" fmla="*/ 5748905 h 6279509"/>
              <a:gd name="connsiteX45" fmla="*/ 915755 w 2277858"/>
              <a:gd name="connsiteY45" fmla="*/ 5563168 h 6279509"/>
              <a:gd name="connsiteX46" fmla="*/ 819421 w 2277858"/>
              <a:gd name="connsiteY46" fmla="*/ 5349289 h 6279509"/>
              <a:gd name="connsiteX47" fmla="*/ 805568 w 2277858"/>
              <a:gd name="connsiteY47" fmla="*/ 4997079 h 6279509"/>
              <a:gd name="connsiteX48" fmla="*/ 808814 w 2277858"/>
              <a:gd name="connsiteY48" fmla="*/ 4725834 h 6279509"/>
              <a:gd name="connsiteX49" fmla="*/ 853626 w 2277858"/>
              <a:gd name="connsiteY49" fmla="*/ 3879192 h 6279509"/>
              <a:gd name="connsiteX50" fmla="*/ 912507 w 2277858"/>
              <a:gd name="connsiteY50" fmla="*/ 3551661 h 6279509"/>
              <a:gd name="connsiteX51" fmla="*/ 1040012 w 2277858"/>
              <a:gd name="connsiteY51" fmla="*/ 4007780 h 6279509"/>
              <a:gd name="connsiteX52" fmla="*/ 1296754 w 2277858"/>
              <a:gd name="connsiteY52" fmla="*/ 5009420 h 6279509"/>
              <a:gd name="connsiteX53" fmla="*/ 1457164 w 2277858"/>
              <a:gd name="connsiteY53" fmla="*/ 5499308 h 6279509"/>
              <a:gd name="connsiteX54" fmla="*/ 1622552 w 2277858"/>
              <a:gd name="connsiteY54" fmla="*/ 5830301 h 6279509"/>
              <a:gd name="connsiteX55" fmla="*/ 1624068 w 2277858"/>
              <a:gd name="connsiteY55" fmla="*/ 5909964 h 6279509"/>
              <a:gd name="connsiteX56" fmla="*/ 1613677 w 2277858"/>
              <a:gd name="connsiteY56" fmla="*/ 6042016 h 6279509"/>
              <a:gd name="connsiteX57" fmla="*/ 1731874 w 2277858"/>
              <a:gd name="connsiteY57" fmla="*/ 6103063 h 6279509"/>
              <a:gd name="connsiteX58" fmla="*/ 1780581 w 2277858"/>
              <a:gd name="connsiteY58" fmla="*/ 6097433 h 6279509"/>
              <a:gd name="connsiteX59" fmla="*/ 1814352 w 2277858"/>
              <a:gd name="connsiteY59" fmla="*/ 6130122 h 6279509"/>
              <a:gd name="connsiteX60" fmla="*/ 1844009 w 2277858"/>
              <a:gd name="connsiteY60" fmla="*/ 6214981 h 6279509"/>
              <a:gd name="connsiteX61" fmla="*/ 2033210 w 2277858"/>
              <a:gd name="connsiteY61" fmla="*/ 6277543 h 6279509"/>
              <a:gd name="connsiteX62" fmla="*/ 2263974 w 2277858"/>
              <a:gd name="connsiteY62" fmla="*/ 6257844 h 6279509"/>
              <a:gd name="connsiteX63" fmla="*/ 2249036 w 2277858"/>
              <a:gd name="connsiteY63" fmla="*/ 6193549 h 6279509"/>
              <a:gd name="connsiteX64" fmla="*/ 2202928 w 2277858"/>
              <a:gd name="connsiteY64" fmla="*/ 6151119 h 6279509"/>
              <a:gd name="connsiteX65" fmla="*/ 1965021 w 2277858"/>
              <a:gd name="connsiteY65" fmla="*/ 5867968 h 6279509"/>
              <a:gd name="connsiteX66" fmla="*/ 1991214 w 2277858"/>
              <a:gd name="connsiteY66" fmla="*/ 5840260 h 6279509"/>
              <a:gd name="connsiteX67" fmla="*/ 1942506 w 2277858"/>
              <a:gd name="connsiteY67" fmla="*/ 5609495 h 6279509"/>
              <a:gd name="connsiteX68" fmla="*/ 1940558 w 2277858"/>
              <a:gd name="connsiteY68" fmla="*/ 5491730 h 6279509"/>
              <a:gd name="connsiteX69" fmla="*/ 1831452 w 2277858"/>
              <a:gd name="connsiteY69" fmla="*/ 5046004 h 6279509"/>
              <a:gd name="connsiteX70" fmla="*/ 1784044 w 2277858"/>
              <a:gd name="connsiteY70" fmla="*/ 4776924 h 6279509"/>
              <a:gd name="connsiteX71" fmla="*/ 1722782 w 2277858"/>
              <a:gd name="connsiteY71" fmla="*/ 4501130 h 6279509"/>
              <a:gd name="connsiteX72" fmla="*/ 1628398 w 2277858"/>
              <a:gd name="connsiteY72" fmla="*/ 4318857 h 6279509"/>
              <a:gd name="connsiteX73" fmla="*/ 1607832 w 2277858"/>
              <a:gd name="connsiteY73" fmla="*/ 4137666 h 6279509"/>
              <a:gd name="connsiteX74" fmla="*/ 1615841 w 2277858"/>
              <a:gd name="connsiteY74" fmla="*/ 3899974 h 6279509"/>
              <a:gd name="connsiteX75" fmla="*/ 1519076 w 2277858"/>
              <a:gd name="connsiteY75" fmla="*/ 3316567 h 6279509"/>
              <a:gd name="connsiteX76" fmla="*/ 1558259 w 2277858"/>
              <a:gd name="connsiteY76" fmla="*/ 3305094 h 6279509"/>
              <a:gd name="connsiteX77" fmla="*/ 1568432 w 2277858"/>
              <a:gd name="connsiteY77" fmla="*/ 3324576 h 6279509"/>
              <a:gd name="connsiteX78" fmla="*/ 1691176 w 2277858"/>
              <a:gd name="connsiteY78" fmla="*/ 3295786 h 6279509"/>
              <a:gd name="connsiteX79" fmla="*/ 1957661 w 2277858"/>
              <a:gd name="connsiteY79" fmla="*/ 3211792 h 6279509"/>
              <a:gd name="connsiteX80" fmla="*/ 1839031 w 2277858"/>
              <a:gd name="connsiteY80" fmla="*/ 2725802 h 6279509"/>
              <a:gd name="connsiteX81" fmla="*/ 1969349 w 2277858"/>
              <a:gd name="connsiteY81" fmla="*/ 2497633 h 6279509"/>
              <a:gd name="connsiteX82" fmla="*/ 2084731 w 2277858"/>
              <a:gd name="connsiteY82" fmla="*/ 2133519 h 6279509"/>
              <a:gd name="connsiteX83" fmla="*/ 2044683 w 2277858"/>
              <a:gd name="connsiteY83" fmla="*/ 1942370 h 6279509"/>
              <a:gd name="connsiteX84" fmla="*/ 1830803 w 2277858"/>
              <a:gd name="connsiteY84" fmla="*/ 1516992 h 6279509"/>
              <a:gd name="connsiteX85" fmla="*/ 1737502 w 2277858"/>
              <a:gd name="connsiteY85" fmla="*/ 1286226 h 6279509"/>
              <a:gd name="connsiteX86" fmla="*/ 1720400 w 2277858"/>
              <a:gd name="connsiteY86" fmla="*/ 1238168 h 6279509"/>
              <a:gd name="connsiteX87" fmla="*/ 1655024 w 2277858"/>
              <a:gd name="connsiteY87" fmla="*/ 1144650 h 6279509"/>
              <a:gd name="connsiteX88" fmla="*/ 1617574 w 2277858"/>
              <a:gd name="connsiteY88" fmla="*/ 1068234 h 6279509"/>
              <a:gd name="connsiteX89" fmla="*/ 1348925 w 2277858"/>
              <a:gd name="connsiteY89" fmla="*/ 1021474 h 6279509"/>
              <a:gd name="connsiteX90" fmla="*/ 1246098 w 2277858"/>
              <a:gd name="connsiteY90" fmla="*/ 1016929 h 6279509"/>
              <a:gd name="connsiteX91" fmla="*/ 1094133 w 2277858"/>
              <a:gd name="connsiteY91" fmla="*/ 982943 h 6279509"/>
              <a:gd name="connsiteX92" fmla="*/ 1044125 w 2277858"/>
              <a:gd name="connsiteY92" fmla="*/ 923844 h 6279509"/>
              <a:gd name="connsiteX93" fmla="*/ 1015983 w 2277858"/>
              <a:gd name="connsiteY93" fmla="*/ 892455 h 6279509"/>
              <a:gd name="connsiteX94" fmla="*/ 1012737 w 2277858"/>
              <a:gd name="connsiteY94" fmla="*/ 668833 h 6279509"/>
              <a:gd name="connsiteX95" fmla="*/ 1056032 w 2277858"/>
              <a:gd name="connsiteY95" fmla="*/ 680955 h 6279509"/>
              <a:gd name="connsiteX96" fmla="*/ 1098028 w 2277858"/>
              <a:gd name="connsiteY96" fmla="*/ 527258 h 6279509"/>
              <a:gd name="connsiteX97" fmla="*/ 1065168 w 2277858"/>
              <a:gd name="connsiteY97" fmla="*/ 465029 h 6279509"/>
              <a:gd name="connsiteX98" fmla="*/ 1072378 w 2277858"/>
              <a:gd name="connsiteY98" fmla="*/ 302859 h 6279509"/>
              <a:gd name="connsiteX99" fmla="*/ 1046384 w 2277858"/>
              <a:gd name="connsiteY99" fmla="*/ 173138 h 6279509"/>
              <a:gd name="connsiteX100" fmla="*/ 955041 w 2277858"/>
              <a:gd name="connsiteY100" fmla="*/ 81481 h 6279509"/>
              <a:gd name="connsiteX101" fmla="*/ 891453 w 2277858"/>
              <a:gd name="connsiteY101" fmla="*/ 33406 h 6279509"/>
              <a:gd name="connsiteX102" fmla="*/ 861612 w 2277858"/>
              <a:gd name="connsiteY102" fmla="*/ 3922 h 6279509"/>
              <a:gd name="connsiteX103" fmla="*/ 745092 w 2277858"/>
              <a:gd name="connsiteY103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498818 w 2277858"/>
              <a:gd name="connsiteY39" fmla="*/ 6179262 h 6279509"/>
              <a:gd name="connsiteX40" fmla="*/ 723306 w 2277858"/>
              <a:gd name="connsiteY40" fmla="*/ 6074055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23306 w 2277858"/>
              <a:gd name="connsiteY40" fmla="*/ 6074055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23306 w 2277858"/>
              <a:gd name="connsiteY40" fmla="*/ 6074055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23306 w 2277858"/>
              <a:gd name="connsiteY40" fmla="*/ 6074055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4321 w 2277858"/>
              <a:gd name="connsiteY34" fmla="*/ 5804323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13781 w 2277858"/>
              <a:gd name="connsiteY40" fmla="*/ 6085961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41885 w 2277858"/>
              <a:gd name="connsiteY33" fmla="*/ 5608846 h 6279509"/>
              <a:gd name="connsiteX34" fmla="*/ 531939 w 2277858"/>
              <a:gd name="connsiteY34" fmla="*/ 5806704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13781 w 2277858"/>
              <a:gd name="connsiteY40" fmla="*/ 6085961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408981 w 2277858"/>
              <a:gd name="connsiteY32" fmla="*/ 5469001 h 6279509"/>
              <a:gd name="connsiteX33" fmla="*/ 437122 w 2277858"/>
              <a:gd name="connsiteY33" fmla="*/ 5618371 h 6279509"/>
              <a:gd name="connsiteX34" fmla="*/ 531939 w 2277858"/>
              <a:gd name="connsiteY34" fmla="*/ 5806704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13781 w 2277858"/>
              <a:gd name="connsiteY40" fmla="*/ 6085961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92745 w 2277858"/>
              <a:gd name="connsiteY31" fmla="*/ 5081723 h 6279509"/>
              <a:gd name="connsiteX32" fmla="*/ 399456 w 2277858"/>
              <a:gd name="connsiteY32" fmla="*/ 5476145 h 6279509"/>
              <a:gd name="connsiteX33" fmla="*/ 437122 w 2277858"/>
              <a:gd name="connsiteY33" fmla="*/ 5618371 h 6279509"/>
              <a:gd name="connsiteX34" fmla="*/ 531939 w 2277858"/>
              <a:gd name="connsiteY34" fmla="*/ 5806704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13781 w 2277858"/>
              <a:gd name="connsiteY40" fmla="*/ 6085961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58324 w 2277858"/>
              <a:gd name="connsiteY29" fmla="*/ 4479049 h 6279509"/>
              <a:gd name="connsiteX30" fmla="*/ 372613 w 2277858"/>
              <a:gd name="connsiteY30" fmla="*/ 4594216 h 6279509"/>
              <a:gd name="connsiteX31" fmla="*/ 385601 w 2277858"/>
              <a:gd name="connsiteY31" fmla="*/ 5088867 h 6279509"/>
              <a:gd name="connsiteX32" fmla="*/ 399456 w 2277858"/>
              <a:gd name="connsiteY32" fmla="*/ 5476145 h 6279509"/>
              <a:gd name="connsiteX33" fmla="*/ 437122 w 2277858"/>
              <a:gd name="connsiteY33" fmla="*/ 5618371 h 6279509"/>
              <a:gd name="connsiteX34" fmla="*/ 531939 w 2277858"/>
              <a:gd name="connsiteY34" fmla="*/ 5806704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13781 w 2277858"/>
              <a:gd name="connsiteY40" fmla="*/ 6085961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48799 w 2277858"/>
              <a:gd name="connsiteY29" fmla="*/ 4479049 h 6279509"/>
              <a:gd name="connsiteX30" fmla="*/ 372613 w 2277858"/>
              <a:gd name="connsiteY30" fmla="*/ 4594216 h 6279509"/>
              <a:gd name="connsiteX31" fmla="*/ 385601 w 2277858"/>
              <a:gd name="connsiteY31" fmla="*/ 5088867 h 6279509"/>
              <a:gd name="connsiteX32" fmla="*/ 399456 w 2277858"/>
              <a:gd name="connsiteY32" fmla="*/ 5476145 h 6279509"/>
              <a:gd name="connsiteX33" fmla="*/ 437122 w 2277858"/>
              <a:gd name="connsiteY33" fmla="*/ 5618371 h 6279509"/>
              <a:gd name="connsiteX34" fmla="*/ 531939 w 2277858"/>
              <a:gd name="connsiteY34" fmla="*/ 5806704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13781 w 2277858"/>
              <a:gd name="connsiteY40" fmla="*/ 6085961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48799 w 2277858"/>
              <a:gd name="connsiteY29" fmla="*/ 4479049 h 6279509"/>
              <a:gd name="connsiteX30" fmla="*/ 372613 w 2277858"/>
              <a:gd name="connsiteY30" fmla="*/ 4594216 h 6279509"/>
              <a:gd name="connsiteX31" fmla="*/ 385601 w 2277858"/>
              <a:gd name="connsiteY31" fmla="*/ 5088867 h 6279509"/>
              <a:gd name="connsiteX32" fmla="*/ 399456 w 2277858"/>
              <a:gd name="connsiteY32" fmla="*/ 5476145 h 6279509"/>
              <a:gd name="connsiteX33" fmla="*/ 437122 w 2277858"/>
              <a:gd name="connsiteY33" fmla="*/ 5618371 h 6279509"/>
              <a:gd name="connsiteX34" fmla="*/ 531939 w 2277858"/>
              <a:gd name="connsiteY34" fmla="*/ 5806704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13781 w 2277858"/>
              <a:gd name="connsiteY40" fmla="*/ 6085961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48799 w 2277858"/>
              <a:gd name="connsiteY29" fmla="*/ 4479049 h 6279509"/>
              <a:gd name="connsiteX30" fmla="*/ 360707 w 2277858"/>
              <a:gd name="connsiteY30" fmla="*/ 4598979 h 6279509"/>
              <a:gd name="connsiteX31" fmla="*/ 385601 w 2277858"/>
              <a:gd name="connsiteY31" fmla="*/ 5088867 h 6279509"/>
              <a:gd name="connsiteX32" fmla="*/ 399456 w 2277858"/>
              <a:gd name="connsiteY32" fmla="*/ 5476145 h 6279509"/>
              <a:gd name="connsiteX33" fmla="*/ 437122 w 2277858"/>
              <a:gd name="connsiteY33" fmla="*/ 5618371 h 6279509"/>
              <a:gd name="connsiteX34" fmla="*/ 531939 w 2277858"/>
              <a:gd name="connsiteY34" fmla="*/ 5806704 h 6279509"/>
              <a:gd name="connsiteX35" fmla="*/ 441886 w 2277858"/>
              <a:gd name="connsiteY35" fmla="*/ 5926417 h 6279509"/>
              <a:gd name="connsiteX36" fmla="*/ 360706 w 2277858"/>
              <a:gd name="connsiteY36" fmla="*/ 6048293 h 6279509"/>
              <a:gd name="connsiteX37" fmla="*/ 321741 w 2277858"/>
              <a:gd name="connsiteY37" fmla="*/ 6114320 h 6279509"/>
              <a:gd name="connsiteX38" fmla="*/ 310917 w 2277858"/>
              <a:gd name="connsiteY38" fmla="*/ 6141812 h 6279509"/>
              <a:gd name="connsiteX39" fmla="*/ 525012 w 2277858"/>
              <a:gd name="connsiteY39" fmla="*/ 6181643 h 6279509"/>
              <a:gd name="connsiteX40" fmla="*/ 713781 w 2277858"/>
              <a:gd name="connsiteY40" fmla="*/ 6085961 h 6279509"/>
              <a:gd name="connsiteX41" fmla="*/ 739325 w 2277858"/>
              <a:gd name="connsiteY41" fmla="*/ 5996989 h 6279509"/>
              <a:gd name="connsiteX42" fmla="*/ 894323 w 2277858"/>
              <a:gd name="connsiteY42" fmla="*/ 5932046 h 6279509"/>
              <a:gd name="connsiteX43" fmla="*/ 874407 w 2277858"/>
              <a:gd name="connsiteY43" fmla="*/ 5748905 h 6279509"/>
              <a:gd name="connsiteX44" fmla="*/ 915755 w 2277858"/>
              <a:gd name="connsiteY44" fmla="*/ 5563168 h 6279509"/>
              <a:gd name="connsiteX45" fmla="*/ 819421 w 2277858"/>
              <a:gd name="connsiteY45" fmla="*/ 5349289 h 6279509"/>
              <a:gd name="connsiteX46" fmla="*/ 805568 w 2277858"/>
              <a:gd name="connsiteY46" fmla="*/ 4997079 h 6279509"/>
              <a:gd name="connsiteX47" fmla="*/ 808814 w 2277858"/>
              <a:gd name="connsiteY47" fmla="*/ 4725834 h 6279509"/>
              <a:gd name="connsiteX48" fmla="*/ 853626 w 2277858"/>
              <a:gd name="connsiteY48" fmla="*/ 3879192 h 6279509"/>
              <a:gd name="connsiteX49" fmla="*/ 912507 w 2277858"/>
              <a:gd name="connsiteY49" fmla="*/ 3551661 h 6279509"/>
              <a:gd name="connsiteX50" fmla="*/ 1040012 w 2277858"/>
              <a:gd name="connsiteY50" fmla="*/ 4007780 h 6279509"/>
              <a:gd name="connsiteX51" fmla="*/ 1296754 w 2277858"/>
              <a:gd name="connsiteY51" fmla="*/ 5009420 h 6279509"/>
              <a:gd name="connsiteX52" fmla="*/ 1457164 w 2277858"/>
              <a:gd name="connsiteY52" fmla="*/ 5499308 h 6279509"/>
              <a:gd name="connsiteX53" fmla="*/ 1622552 w 2277858"/>
              <a:gd name="connsiteY53" fmla="*/ 5830301 h 6279509"/>
              <a:gd name="connsiteX54" fmla="*/ 1624068 w 2277858"/>
              <a:gd name="connsiteY54" fmla="*/ 5909964 h 6279509"/>
              <a:gd name="connsiteX55" fmla="*/ 1613677 w 2277858"/>
              <a:gd name="connsiteY55" fmla="*/ 6042016 h 6279509"/>
              <a:gd name="connsiteX56" fmla="*/ 1731874 w 2277858"/>
              <a:gd name="connsiteY56" fmla="*/ 6103063 h 6279509"/>
              <a:gd name="connsiteX57" fmla="*/ 1780581 w 2277858"/>
              <a:gd name="connsiteY57" fmla="*/ 6097433 h 6279509"/>
              <a:gd name="connsiteX58" fmla="*/ 1814352 w 2277858"/>
              <a:gd name="connsiteY58" fmla="*/ 6130122 h 6279509"/>
              <a:gd name="connsiteX59" fmla="*/ 1844009 w 2277858"/>
              <a:gd name="connsiteY59" fmla="*/ 6214981 h 6279509"/>
              <a:gd name="connsiteX60" fmla="*/ 2033210 w 2277858"/>
              <a:gd name="connsiteY60" fmla="*/ 6277543 h 6279509"/>
              <a:gd name="connsiteX61" fmla="*/ 2263974 w 2277858"/>
              <a:gd name="connsiteY61" fmla="*/ 6257844 h 6279509"/>
              <a:gd name="connsiteX62" fmla="*/ 2249036 w 2277858"/>
              <a:gd name="connsiteY62" fmla="*/ 6193549 h 6279509"/>
              <a:gd name="connsiteX63" fmla="*/ 2202928 w 2277858"/>
              <a:gd name="connsiteY63" fmla="*/ 6151119 h 6279509"/>
              <a:gd name="connsiteX64" fmla="*/ 1965021 w 2277858"/>
              <a:gd name="connsiteY64" fmla="*/ 5867968 h 6279509"/>
              <a:gd name="connsiteX65" fmla="*/ 1991214 w 2277858"/>
              <a:gd name="connsiteY65" fmla="*/ 5840260 h 6279509"/>
              <a:gd name="connsiteX66" fmla="*/ 1942506 w 2277858"/>
              <a:gd name="connsiteY66" fmla="*/ 5609495 h 6279509"/>
              <a:gd name="connsiteX67" fmla="*/ 1940558 w 2277858"/>
              <a:gd name="connsiteY67" fmla="*/ 5491730 h 6279509"/>
              <a:gd name="connsiteX68" fmla="*/ 1831452 w 2277858"/>
              <a:gd name="connsiteY68" fmla="*/ 5046004 h 6279509"/>
              <a:gd name="connsiteX69" fmla="*/ 1784044 w 2277858"/>
              <a:gd name="connsiteY69" fmla="*/ 4776924 h 6279509"/>
              <a:gd name="connsiteX70" fmla="*/ 1722782 w 2277858"/>
              <a:gd name="connsiteY70" fmla="*/ 4501130 h 6279509"/>
              <a:gd name="connsiteX71" fmla="*/ 1628398 w 2277858"/>
              <a:gd name="connsiteY71" fmla="*/ 4318857 h 6279509"/>
              <a:gd name="connsiteX72" fmla="*/ 1607832 w 2277858"/>
              <a:gd name="connsiteY72" fmla="*/ 4137666 h 6279509"/>
              <a:gd name="connsiteX73" fmla="*/ 1615841 w 2277858"/>
              <a:gd name="connsiteY73" fmla="*/ 3899974 h 6279509"/>
              <a:gd name="connsiteX74" fmla="*/ 1519076 w 2277858"/>
              <a:gd name="connsiteY74" fmla="*/ 3316567 h 6279509"/>
              <a:gd name="connsiteX75" fmla="*/ 1558259 w 2277858"/>
              <a:gd name="connsiteY75" fmla="*/ 3305094 h 6279509"/>
              <a:gd name="connsiteX76" fmla="*/ 1568432 w 2277858"/>
              <a:gd name="connsiteY76" fmla="*/ 3324576 h 6279509"/>
              <a:gd name="connsiteX77" fmla="*/ 1691176 w 2277858"/>
              <a:gd name="connsiteY77" fmla="*/ 3295786 h 6279509"/>
              <a:gd name="connsiteX78" fmla="*/ 1957661 w 2277858"/>
              <a:gd name="connsiteY78" fmla="*/ 3211792 h 6279509"/>
              <a:gd name="connsiteX79" fmla="*/ 1839031 w 2277858"/>
              <a:gd name="connsiteY79" fmla="*/ 2725802 h 6279509"/>
              <a:gd name="connsiteX80" fmla="*/ 1969349 w 2277858"/>
              <a:gd name="connsiteY80" fmla="*/ 2497633 h 6279509"/>
              <a:gd name="connsiteX81" fmla="*/ 2084731 w 2277858"/>
              <a:gd name="connsiteY81" fmla="*/ 2133519 h 6279509"/>
              <a:gd name="connsiteX82" fmla="*/ 2044683 w 2277858"/>
              <a:gd name="connsiteY82" fmla="*/ 1942370 h 6279509"/>
              <a:gd name="connsiteX83" fmla="*/ 1830803 w 2277858"/>
              <a:gd name="connsiteY83" fmla="*/ 1516992 h 6279509"/>
              <a:gd name="connsiteX84" fmla="*/ 1737502 w 2277858"/>
              <a:gd name="connsiteY84" fmla="*/ 1286226 h 6279509"/>
              <a:gd name="connsiteX85" fmla="*/ 1720400 w 2277858"/>
              <a:gd name="connsiteY85" fmla="*/ 1238168 h 6279509"/>
              <a:gd name="connsiteX86" fmla="*/ 1655024 w 2277858"/>
              <a:gd name="connsiteY86" fmla="*/ 1144650 h 6279509"/>
              <a:gd name="connsiteX87" fmla="*/ 1617574 w 2277858"/>
              <a:gd name="connsiteY87" fmla="*/ 1068234 h 6279509"/>
              <a:gd name="connsiteX88" fmla="*/ 1348925 w 2277858"/>
              <a:gd name="connsiteY88" fmla="*/ 1021474 h 6279509"/>
              <a:gd name="connsiteX89" fmla="*/ 1246098 w 2277858"/>
              <a:gd name="connsiteY89" fmla="*/ 1016929 h 6279509"/>
              <a:gd name="connsiteX90" fmla="*/ 1094133 w 2277858"/>
              <a:gd name="connsiteY90" fmla="*/ 982943 h 6279509"/>
              <a:gd name="connsiteX91" fmla="*/ 1044125 w 2277858"/>
              <a:gd name="connsiteY91" fmla="*/ 923844 h 6279509"/>
              <a:gd name="connsiteX92" fmla="*/ 1015983 w 2277858"/>
              <a:gd name="connsiteY92" fmla="*/ 892455 h 6279509"/>
              <a:gd name="connsiteX93" fmla="*/ 1012737 w 2277858"/>
              <a:gd name="connsiteY93" fmla="*/ 668833 h 6279509"/>
              <a:gd name="connsiteX94" fmla="*/ 1056032 w 2277858"/>
              <a:gd name="connsiteY94" fmla="*/ 680955 h 6279509"/>
              <a:gd name="connsiteX95" fmla="*/ 1098028 w 2277858"/>
              <a:gd name="connsiteY95" fmla="*/ 527258 h 6279509"/>
              <a:gd name="connsiteX96" fmla="*/ 1065168 w 2277858"/>
              <a:gd name="connsiteY96" fmla="*/ 465029 h 6279509"/>
              <a:gd name="connsiteX97" fmla="*/ 1072378 w 2277858"/>
              <a:gd name="connsiteY97" fmla="*/ 302859 h 6279509"/>
              <a:gd name="connsiteX98" fmla="*/ 1046384 w 2277858"/>
              <a:gd name="connsiteY98" fmla="*/ 173138 h 6279509"/>
              <a:gd name="connsiteX99" fmla="*/ 955041 w 2277858"/>
              <a:gd name="connsiteY99" fmla="*/ 81481 h 6279509"/>
              <a:gd name="connsiteX100" fmla="*/ 891453 w 2277858"/>
              <a:gd name="connsiteY100" fmla="*/ 33406 h 6279509"/>
              <a:gd name="connsiteX101" fmla="*/ 861612 w 2277858"/>
              <a:gd name="connsiteY101" fmla="*/ 3922 h 6279509"/>
              <a:gd name="connsiteX102" fmla="*/ 745092 w 2277858"/>
              <a:gd name="connsiteY102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60707 w 2277858"/>
              <a:gd name="connsiteY29" fmla="*/ 4598979 h 6279509"/>
              <a:gd name="connsiteX30" fmla="*/ 385601 w 2277858"/>
              <a:gd name="connsiteY30" fmla="*/ 5088867 h 6279509"/>
              <a:gd name="connsiteX31" fmla="*/ 399456 w 2277858"/>
              <a:gd name="connsiteY31" fmla="*/ 5476145 h 6279509"/>
              <a:gd name="connsiteX32" fmla="*/ 437122 w 2277858"/>
              <a:gd name="connsiteY32" fmla="*/ 5618371 h 6279509"/>
              <a:gd name="connsiteX33" fmla="*/ 531939 w 2277858"/>
              <a:gd name="connsiteY33" fmla="*/ 5806704 h 6279509"/>
              <a:gd name="connsiteX34" fmla="*/ 441886 w 2277858"/>
              <a:gd name="connsiteY34" fmla="*/ 5926417 h 6279509"/>
              <a:gd name="connsiteX35" fmla="*/ 360706 w 2277858"/>
              <a:gd name="connsiteY35" fmla="*/ 6048293 h 6279509"/>
              <a:gd name="connsiteX36" fmla="*/ 321741 w 2277858"/>
              <a:gd name="connsiteY36" fmla="*/ 6114320 h 6279509"/>
              <a:gd name="connsiteX37" fmla="*/ 310917 w 2277858"/>
              <a:gd name="connsiteY37" fmla="*/ 6141812 h 6279509"/>
              <a:gd name="connsiteX38" fmla="*/ 525012 w 2277858"/>
              <a:gd name="connsiteY38" fmla="*/ 6181643 h 6279509"/>
              <a:gd name="connsiteX39" fmla="*/ 713781 w 2277858"/>
              <a:gd name="connsiteY39" fmla="*/ 6085961 h 6279509"/>
              <a:gd name="connsiteX40" fmla="*/ 739325 w 2277858"/>
              <a:gd name="connsiteY40" fmla="*/ 5996989 h 6279509"/>
              <a:gd name="connsiteX41" fmla="*/ 894323 w 2277858"/>
              <a:gd name="connsiteY41" fmla="*/ 5932046 h 6279509"/>
              <a:gd name="connsiteX42" fmla="*/ 874407 w 2277858"/>
              <a:gd name="connsiteY42" fmla="*/ 5748905 h 6279509"/>
              <a:gd name="connsiteX43" fmla="*/ 915755 w 2277858"/>
              <a:gd name="connsiteY43" fmla="*/ 5563168 h 6279509"/>
              <a:gd name="connsiteX44" fmla="*/ 819421 w 2277858"/>
              <a:gd name="connsiteY44" fmla="*/ 5349289 h 6279509"/>
              <a:gd name="connsiteX45" fmla="*/ 805568 w 2277858"/>
              <a:gd name="connsiteY45" fmla="*/ 4997079 h 6279509"/>
              <a:gd name="connsiteX46" fmla="*/ 808814 w 2277858"/>
              <a:gd name="connsiteY46" fmla="*/ 4725834 h 6279509"/>
              <a:gd name="connsiteX47" fmla="*/ 853626 w 2277858"/>
              <a:gd name="connsiteY47" fmla="*/ 3879192 h 6279509"/>
              <a:gd name="connsiteX48" fmla="*/ 912507 w 2277858"/>
              <a:gd name="connsiteY48" fmla="*/ 3551661 h 6279509"/>
              <a:gd name="connsiteX49" fmla="*/ 1040012 w 2277858"/>
              <a:gd name="connsiteY49" fmla="*/ 4007780 h 6279509"/>
              <a:gd name="connsiteX50" fmla="*/ 1296754 w 2277858"/>
              <a:gd name="connsiteY50" fmla="*/ 5009420 h 6279509"/>
              <a:gd name="connsiteX51" fmla="*/ 1457164 w 2277858"/>
              <a:gd name="connsiteY51" fmla="*/ 5499308 h 6279509"/>
              <a:gd name="connsiteX52" fmla="*/ 1622552 w 2277858"/>
              <a:gd name="connsiteY52" fmla="*/ 5830301 h 6279509"/>
              <a:gd name="connsiteX53" fmla="*/ 1624068 w 2277858"/>
              <a:gd name="connsiteY53" fmla="*/ 5909964 h 6279509"/>
              <a:gd name="connsiteX54" fmla="*/ 1613677 w 2277858"/>
              <a:gd name="connsiteY54" fmla="*/ 6042016 h 6279509"/>
              <a:gd name="connsiteX55" fmla="*/ 1731874 w 2277858"/>
              <a:gd name="connsiteY55" fmla="*/ 6103063 h 6279509"/>
              <a:gd name="connsiteX56" fmla="*/ 1780581 w 2277858"/>
              <a:gd name="connsiteY56" fmla="*/ 6097433 h 6279509"/>
              <a:gd name="connsiteX57" fmla="*/ 1814352 w 2277858"/>
              <a:gd name="connsiteY57" fmla="*/ 6130122 h 6279509"/>
              <a:gd name="connsiteX58" fmla="*/ 1844009 w 2277858"/>
              <a:gd name="connsiteY58" fmla="*/ 6214981 h 6279509"/>
              <a:gd name="connsiteX59" fmla="*/ 2033210 w 2277858"/>
              <a:gd name="connsiteY59" fmla="*/ 6277543 h 6279509"/>
              <a:gd name="connsiteX60" fmla="*/ 2263974 w 2277858"/>
              <a:gd name="connsiteY60" fmla="*/ 6257844 h 6279509"/>
              <a:gd name="connsiteX61" fmla="*/ 2249036 w 2277858"/>
              <a:gd name="connsiteY61" fmla="*/ 6193549 h 6279509"/>
              <a:gd name="connsiteX62" fmla="*/ 2202928 w 2277858"/>
              <a:gd name="connsiteY62" fmla="*/ 6151119 h 6279509"/>
              <a:gd name="connsiteX63" fmla="*/ 1965021 w 2277858"/>
              <a:gd name="connsiteY63" fmla="*/ 5867968 h 6279509"/>
              <a:gd name="connsiteX64" fmla="*/ 1991214 w 2277858"/>
              <a:gd name="connsiteY64" fmla="*/ 5840260 h 6279509"/>
              <a:gd name="connsiteX65" fmla="*/ 1942506 w 2277858"/>
              <a:gd name="connsiteY65" fmla="*/ 5609495 h 6279509"/>
              <a:gd name="connsiteX66" fmla="*/ 1940558 w 2277858"/>
              <a:gd name="connsiteY66" fmla="*/ 5491730 h 6279509"/>
              <a:gd name="connsiteX67" fmla="*/ 1831452 w 2277858"/>
              <a:gd name="connsiteY67" fmla="*/ 5046004 h 6279509"/>
              <a:gd name="connsiteX68" fmla="*/ 1784044 w 2277858"/>
              <a:gd name="connsiteY68" fmla="*/ 4776924 h 6279509"/>
              <a:gd name="connsiteX69" fmla="*/ 1722782 w 2277858"/>
              <a:gd name="connsiteY69" fmla="*/ 4501130 h 6279509"/>
              <a:gd name="connsiteX70" fmla="*/ 1628398 w 2277858"/>
              <a:gd name="connsiteY70" fmla="*/ 4318857 h 6279509"/>
              <a:gd name="connsiteX71" fmla="*/ 1607832 w 2277858"/>
              <a:gd name="connsiteY71" fmla="*/ 4137666 h 6279509"/>
              <a:gd name="connsiteX72" fmla="*/ 1615841 w 2277858"/>
              <a:gd name="connsiteY72" fmla="*/ 3899974 h 6279509"/>
              <a:gd name="connsiteX73" fmla="*/ 1519076 w 2277858"/>
              <a:gd name="connsiteY73" fmla="*/ 3316567 h 6279509"/>
              <a:gd name="connsiteX74" fmla="*/ 1558259 w 2277858"/>
              <a:gd name="connsiteY74" fmla="*/ 3305094 h 6279509"/>
              <a:gd name="connsiteX75" fmla="*/ 1568432 w 2277858"/>
              <a:gd name="connsiteY75" fmla="*/ 3324576 h 6279509"/>
              <a:gd name="connsiteX76" fmla="*/ 1691176 w 2277858"/>
              <a:gd name="connsiteY76" fmla="*/ 3295786 h 6279509"/>
              <a:gd name="connsiteX77" fmla="*/ 1957661 w 2277858"/>
              <a:gd name="connsiteY77" fmla="*/ 3211792 h 6279509"/>
              <a:gd name="connsiteX78" fmla="*/ 1839031 w 2277858"/>
              <a:gd name="connsiteY78" fmla="*/ 2725802 h 6279509"/>
              <a:gd name="connsiteX79" fmla="*/ 1969349 w 2277858"/>
              <a:gd name="connsiteY79" fmla="*/ 2497633 h 6279509"/>
              <a:gd name="connsiteX80" fmla="*/ 2084731 w 2277858"/>
              <a:gd name="connsiteY80" fmla="*/ 2133519 h 6279509"/>
              <a:gd name="connsiteX81" fmla="*/ 2044683 w 2277858"/>
              <a:gd name="connsiteY81" fmla="*/ 1942370 h 6279509"/>
              <a:gd name="connsiteX82" fmla="*/ 1830803 w 2277858"/>
              <a:gd name="connsiteY82" fmla="*/ 1516992 h 6279509"/>
              <a:gd name="connsiteX83" fmla="*/ 1737502 w 2277858"/>
              <a:gd name="connsiteY83" fmla="*/ 1286226 h 6279509"/>
              <a:gd name="connsiteX84" fmla="*/ 1720400 w 2277858"/>
              <a:gd name="connsiteY84" fmla="*/ 1238168 h 6279509"/>
              <a:gd name="connsiteX85" fmla="*/ 1655024 w 2277858"/>
              <a:gd name="connsiteY85" fmla="*/ 1144650 h 6279509"/>
              <a:gd name="connsiteX86" fmla="*/ 1617574 w 2277858"/>
              <a:gd name="connsiteY86" fmla="*/ 1068234 h 6279509"/>
              <a:gd name="connsiteX87" fmla="*/ 1348925 w 2277858"/>
              <a:gd name="connsiteY87" fmla="*/ 1021474 h 6279509"/>
              <a:gd name="connsiteX88" fmla="*/ 1246098 w 2277858"/>
              <a:gd name="connsiteY88" fmla="*/ 1016929 h 6279509"/>
              <a:gd name="connsiteX89" fmla="*/ 1094133 w 2277858"/>
              <a:gd name="connsiteY89" fmla="*/ 982943 h 6279509"/>
              <a:gd name="connsiteX90" fmla="*/ 1044125 w 2277858"/>
              <a:gd name="connsiteY90" fmla="*/ 923844 h 6279509"/>
              <a:gd name="connsiteX91" fmla="*/ 1015983 w 2277858"/>
              <a:gd name="connsiteY91" fmla="*/ 892455 h 6279509"/>
              <a:gd name="connsiteX92" fmla="*/ 1012737 w 2277858"/>
              <a:gd name="connsiteY92" fmla="*/ 668833 h 6279509"/>
              <a:gd name="connsiteX93" fmla="*/ 1056032 w 2277858"/>
              <a:gd name="connsiteY93" fmla="*/ 680955 h 6279509"/>
              <a:gd name="connsiteX94" fmla="*/ 1098028 w 2277858"/>
              <a:gd name="connsiteY94" fmla="*/ 527258 h 6279509"/>
              <a:gd name="connsiteX95" fmla="*/ 1065168 w 2277858"/>
              <a:gd name="connsiteY95" fmla="*/ 465029 h 6279509"/>
              <a:gd name="connsiteX96" fmla="*/ 1072378 w 2277858"/>
              <a:gd name="connsiteY96" fmla="*/ 302859 h 6279509"/>
              <a:gd name="connsiteX97" fmla="*/ 1046384 w 2277858"/>
              <a:gd name="connsiteY97" fmla="*/ 173138 h 6279509"/>
              <a:gd name="connsiteX98" fmla="*/ 955041 w 2277858"/>
              <a:gd name="connsiteY98" fmla="*/ 81481 h 6279509"/>
              <a:gd name="connsiteX99" fmla="*/ 891453 w 2277858"/>
              <a:gd name="connsiteY99" fmla="*/ 33406 h 6279509"/>
              <a:gd name="connsiteX100" fmla="*/ 861612 w 2277858"/>
              <a:gd name="connsiteY100" fmla="*/ 3922 h 6279509"/>
              <a:gd name="connsiteX101" fmla="*/ 745092 w 2277858"/>
              <a:gd name="connsiteY101" fmla="*/ 20972 h 6279509"/>
              <a:gd name="connsiteX0" fmla="*/ 745092 w 2277858"/>
              <a:gd name="connsiteY0" fmla="*/ 20972 h 6279509"/>
              <a:gd name="connsiteX1" fmla="*/ 691451 w 2277858"/>
              <a:gd name="connsiteY1" fmla="*/ 13 h 6279509"/>
              <a:gd name="connsiteX2" fmla="*/ 609772 w 2277858"/>
              <a:gd name="connsiteY2" fmla="*/ 25591 h 6279509"/>
              <a:gd name="connsiteX3" fmla="*/ 620046 w 2277858"/>
              <a:gd name="connsiteY3" fmla="*/ 65023 h 6279509"/>
              <a:gd name="connsiteX4" fmla="*/ 497842 w 2277858"/>
              <a:gd name="connsiteY4" fmla="*/ 137848 h 6279509"/>
              <a:gd name="connsiteX5" fmla="*/ 459831 w 2277858"/>
              <a:gd name="connsiteY5" fmla="*/ 258631 h 6279509"/>
              <a:gd name="connsiteX6" fmla="*/ 512763 w 2277858"/>
              <a:gd name="connsiteY6" fmla="*/ 490605 h 6279509"/>
              <a:gd name="connsiteX7" fmla="*/ 487234 w 2277858"/>
              <a:gd name="connsiteY7" fmla="*/ 576436 h 6279509"/>
              <a:gd name="connsiteX8" fmla="*/ 522629 w 2277858"/>
              <a:gd name="connsiteY8" fmla="*/ 690480 h 6279509"/>
              <a:gd name="connsiteX9" fmla="*/ 565494 w 2277858"/>
              <a:gd name="connsiteY9" fmla="*/ 719057 h 6279509"/>
              <a:gd name="connsiteX10" fmla="*/ 628490 w 2277858"/>
              <a:gd name="connsiteY10" fmla="*/ 830758 h 6279509"/>
              <a:gd name="connsiteX11" fmla="*/ 641911 w 2277858"/>
              <a:gd name="connsiteY11" fmla="*/ 967572 h 6279509"/>
              <a:gd name="connsiteX12" fmla="*/ 618964 w 2277858"/>
              <a:gd name="connsiteY12" fmla="*/ 1021692 h 6279509"/>
              <a:gd name="connsiteX13" fmla="*/ 509642 w 2277858"/>
              <a:gd name="connsiteY13" fmla="*/ 1123219 h 6279509"/>
              <a:gd name="connsiteX14" fmla="*/ 356810 w 2277858"/>
              <a:gd name="connsiteY14" fmla="*/ 1179070 h 6279509"/>
              <a:gd name="connsiteX15" fmla="*/ 150507 w 2277858"/>
              <a:gd name="connsiteY15" fmla="*/ 1283629 h 6279509"/>
              <a:gd name="connsiteX16" fmla="*/ 116087 w 2277858"/>
              <a:gd name="connsiteY16" fmla="*/ 1301814 h 6279509"/>
              <a:gd name="connsiteX17" fmla="*/ 56339 w 2277858"/>
              <a:gd name="connsiteY17" fmla="*/ 1757498 h 6279509"/>
              <a:gd name="connsiteX18" fmla="*/ 25816 w 2277858"/>
              <a:gd name="connsiteY18" fmla="*/ 2312545 h 6279509"/>
              <a:gd name="connsiteX19" fmla="*/ 40104 w 2277858"/>
              <a:gd name="connsiteY19" fmla="*/ 2854606 h 6279509"/>
              <a:gd name="connsiteX20" fmla="*/ 13477 w 2277858"/>
              <a:gd name="connsiteY20" fmla="*/ 2936866 h 6279509"/>
              <a:gd name="connsiteX21" fmla="*/ 105480 w 2277858"/>
              <a:gd name="connsiteY21" fmla="*/ 3174558 h 6279509"/>
              <a:gd name="connsiteX22" fmla="*/ 178865 w 2277858"/>
              <a:gd name="connsiteY22" fmla="*/ 3238202 h 6279509"/>
              <a:gd name="connsiteX23" fmla="*/ 137517 w 2277858"/>
              <a:gd name="connsiteY23" fmla="*/ 3464205 h 6279509"/>
              <a:gd name="connsiteX24" fmla="*/ 177567 w 2277858"/>
              <a:gd name="connsiteY24" fmla="*/ 3485852 h 6279509"/>
              <a:gd name="connsiteX25" fmla="*/ 232118 w 2277858"/>
              <a:gd name="connsiteY25" fmla="*/ 3469399 h 6279509"/>
              <a:gd name="connsiteX26" fmla="*/ 288403 w 2277858"/>
              <a:gd name="connsiteY26" fmla="*/ 4025098 h 6279509"/>
              <a:gd name="connsiteX27" fmla="*/ 315462 w 2277858"/>
              <a:gd name="connsiteY27" fmla="*/ 4121862 h 6279509"/>
              <a:gd name="connsiteX28" fmla="*/ 348151 w 2277858"/>
              <a:gd name="connsiteY28" fmla="*/ 4380336 h 6279509"/>
              <a:gd name="connsiteX29" fmla="*/ 360707 w 2277858"/>
              <a:gd name="connsiteY29" fmla="*/ 4598979 h 6279509"/>
              <a:gd name="connsiteX30" fmla="*/ 385601 w 2277858"/>
              <a:gd name="connsiteY30" fmla="*/ 5088867 h 6279509"/>
              <a:gd name="connsiteX31" fmla="*/ 399456 w 2277858"/>
              <a:gd name="connsiteY31" fmla="*/ 5476145 h 6279509"/>
              <a:gd name="connsiteX32" fmla="*/ 437122 w 2277858"/>
              <a:gd name="connsiteY32" fmla="*/ 5618371 h 6279509"/>
              <a:gd name="connsiteX33" fmla="*/ 531939 w 2277858"/>
              <a:gd name="connsiteY33" fmla="*/ 5806704 h 6279509"/>
              <a:gd name="connsiteX34" fmla="*/ 441886 w 2277858"/>
              <a:gd name="connsiteY34" fmla="*/ 5926417 h 6279509"/>
              <a:gd name="connsiteX35" fmla="*/ 360706 w 2277858"/>
              <a:gd name="connsiteY35" fmla="*/ 6048293 h 6279509"/>
              <a:gd name="connsiteX36" fmla="*/ 321741 w 2277858"/>
              <a:gd name="connsiteY36" fmla="*/ 6114320 h 6279509"/>
              <a:gd name="connsiteX37" fmla="*/ 310917 w 2277858"/>
              <a:gd name="connsiteY37" fmla="*/ 6141812 h 6279509"/>
              <a:gd name="connsiteX38" fmla="*/ 525012 w 2277858"/>
              <a:gd name="connsiteY38" fmla="*/ 6181643 h 6279509"/>
              <a:gd name="connsiteX39" fmla="*/ 713781 w 2277858"/>
              <a:gd name="connsiteY39" fmla="*/ 6085961 h 6279509"/>
              <a:gd name="connsiteX40" fmla="*/ 739325 w 2277858"/>
              <a:gd name="connsiteY40" fmla="*/ 5996989 h 6279509"/>
              <a:gd name="connsiteX41" fmla="*/ 894323 w 2277858"/>
              <a:gd name="connsiteY41" fmla="*/ 5932046 h 6279509"/>
              <a:gd name="connsiteX42" fmla="*/ 874407 w 2277858"/>
              <a:gd name="connsiteY42" fmla="*/ 5748905 h 6279509"/>
              <a:gd name="connsiteX43" fmla="*/ 915755 w 2277858"/>
              <a:gd name="connsiteY43" fmla="*/ 5563168 h 6279509"/>
              <a:gd name="connsiteX44" fmla="*/ 819421 w 2277858"/>
              <a:gd name="connsiteY44" fmla="*/ 5349289 h 6279509"/>
              <a:gd name="connsiteX45" fmla="*/ 805568 w 2277858"/>
              <a:gd name="connsiteY45" fmla="*/ 4997079 h 6279509"/>
              <a:gd name="connsiteX46" fmla="*/ 808814 w 2277858"/>
              <a:gd name="connsiteY46" fmla="*/ 4725834 h 6279509"/>
              <a:gd name="connsiteX47" fmla="*/ 853626 w 2277858"/>
              <a:gd name="connsiteY47" fmla="*/ 3879192 h 6279509"/>
              <a:gd name="connsiteX48" fmla="*/ 905363 w 2277858"/>
              <a:gd name="connsiteY48" fmla="*/ 3546899 h 6279509"/>
              <a:gd name="connsiteX49" fmla="*/ 1040012 w 2277858"/>
              <a:gd name="connsiteY49" fmla="*/ 4007780 h 6279509"/>
              <a:gd name="connsiteX50" fmla="*/ 1296754 w 2277858"/>
              <a:gd name="connsiteY50" fmla="*/ 5009420 h 6279509"/>
              <a:gd name="connsiteX51" fmla="*/ 1457164 w 2277858"/>
              <a:gd name="connsiteY51" fmla="*/ 5499308 h 6279509"/>
              <a:gd name="connsiteX52" fmla="*/ 1622552 w 2277858"/>
              <a:gd name="connsiteY52" fmla="*/ 5830301 h 6279509"/>
              <a:gd name="connsiteX53" fmla="*/ 1624068 w 2277858"/>
              <a:gd name="connsiteY53" fmla="*/ 5909964 h 6279509"/>
              <a:gd name="connsiteX54" fmla="*/ 1613677 w 2277858"/>
              <a:gd name="connsiteY54" fmla="*/ 6042016 h 6279509"/>
              <a:gd name="connsiteX55" fmla="*/ 1731874 w 2277858"/>
              <a:gd name="connsiteY55" fmla="*/ 6103063 h 6279509"/>
              <a:gd name="connsiteX56" fmla="*/ 1780581 w 2277858"/>
              <a:gd name="connsiteY56" fmla="*/ 6097433 h 6279509"/>
              <a:gd name="connsiteX57" fmla="*/ 1814352 w 2277858"/>
              <a:gd name="connsiteY57" fmla="*/ 6130122 h 6279509"/>
              <a:gd name="connsiteX58" fmla="*/ 1844009 w 2277858"/>
              <a:gd name="connsiteY58" fmla="*/ 6214981 h 6279509"/>
              <a:gd name="connsiteX59" fmla="*/ 2033210 w 2277858"/>
              <a:gd name="connsiteY59" fmla="*/ 6277543 h 6279509"/>
              <a:gd name="connsiteX60" fmla="*/ 2263974 w 2277858"/>
              <a:gd name="connsiteY60" fmla="*/ 6257844 h 6279509"/>
              <a:gd name="connsiteX61" fmla="*/ 2249036 w 2277858"/>
              <a:gd name="connsiteY61" fmla="*/ 6193549 h 6279509"/>
              <a:gd name="connsiteX62" fmla="*/ 2202928 w 2277858"/>
              <a:gd name="connsiteY62" fmla="*/ 6151119 h 6279509"/>
              <a:gd name="connsiteX63" fmla="*/ 1965021 w 2277858"/>
              <a:gd name="connsiteY63" fmla="*/ 5867968 h 6279509"/>
              <a:gd name="connsiteX64" fmla="*/ 1991214 w 2277858"/>
              <a:gd name="connsiteY64" fmla="*/ 5840260 h 6279509"/>
              <a:gd name="connsiteX65" fmla="*/ 1942506 w 2277858"/>
              <a:gd name="connsiteY65" fmla="*/ 5609495 h 6279509"/>
              <a:gd name="connsiteX66" fmla="*/ 1940558 w 2277858"/>
              <a:gd name="connsiteY66" fmla="*/ 5491730 h 6279509"/>
              <a:gd name="connsiteX67" fmla="*/ 1831452 w 2277858"/>
              <a:gd name="connsiteY67" fmla="*/ 5046004 h 6279509"/>
              <a:gd name="connsiteX68" fmla="*/ 1784044 w 2277858"/>
              <a:gd name="connsiteY68" fmla="*/ 4776924 h 6279509"/>
              <a:gd name="connsiteX69" fmla="*/ 1722782 w 2277858"/>
              <a:gd name="connsiteY69" fmla="*/ 4501130 h 6279509"/>
              <a:gd name="connsiteX70" fmla="*/ 1628398 w 2277858"/>
              <a:gd name="connsiteY70" fmla="*/ 4318857 h 6279509"/>
              <a:gd name="connsiteX71" fmla="*/ 1607832 w 2277858"/>
              <a:gd name="connsiteY71" fmla="*/ 4137666 h 6279509"/>
              <a:gd name="connsiteX72" fmla="*/ 1615841 w 2277858"/>
              <a:gd name="connsiteY72" fmla="*/ 3899974 h 6279509"/>
              <a:gd name="connsiteX73" fmla="*/ 1519076 w 2277858"/>
              <a:gd name="connsiteY73" fmla="*/ 3316567 h 6279509"/>
              <a:gd name="connsiteX74" fmla="*/ 1558259 w 2277858"/>
              <a:gd name="connsiteY74" fmla="*/ 3305094 h 6279509"/>
              <a:gd name="connsiteX75" fmla="*/ 1568432 w 2277858"/>
              <a:gd name="connsiteY75" fmla="*/ 3324576 h 6279509"/>
              <a:gd name="connsiteX76" fmla="*/ 1691176 w 2277858"/>
              <a:gd name="connsiteY76" fmla="*/ 3295786 h 6279509"/>
              <a:gd name="connsiteX77" fmla="*/ 1957661 w 2277858"/>
              <a:gd name="connsiteY77" fmla="*/ 3211792 h 6279509"/>
              <a:gd name="connsiteX78" fmla="*/ 1839031 w 2277858"/>
              <a:gd name="connsiteY78" fmla="*/ 2725802 h 6279509"/>
              <a:gd name="connsiteX79" fmla="*/ 1969349 w 2277858"/>
              <a:gd name="connsiteY79" fmla="*/ 2497633 h 6279509"/>
              <a:gd name="connsiteX80" fmla="*/ 2084731 w 2277858"/>
              <a:gd name="connsiteY80" fmla="*/ 2133519 h 6279509"/>
              <a:gd name="connsiteX81" fmla="*/ 2044683 w 2277858"/>
              <a:gd name="connsiteY81" fmla="*/ 1942370 h 6279509"/>
              <a:gd name="connsiteX82" fmla="*/ 1830803 w 2277858"/>
              <a:gd name="connsiteY82" fmla="*/ 1516992 h 6279509"/>
              <a:gd name="connsiteX83" fmla="*/ 1737502 w 2277858"/>
              <a:gd name="connsiteY83" fmla="*/ 1286226 h 6279509"/>
              <a:gd name="connsiteX84" fmla="*/ 1720400 w 2277858"/>
              <a:gd name="connsiteY84" fmla="*/ 1238168 h 6279509"/>
              <a:gd name="connsiteX85" fmla="*/ 1655024 w 2277858"/>
              <a:gd name="connsiteY85" fmla="*/ 1144650 h 6279509"/>
              <a:gd name="connsiteX86" fmla="*/ 1617574 w 2277858"/>
              <a:gd name="connsiteY86" fmla="*/ 1068234 h 6279509"/>
              <a:gd name="connsiteX87" fmla="*/ 1348925 w 2277858"/>
              <a:gd name="connsiteY87" fmla="*/ 1021474 h 6279509"/>
              <a:gd name="connsiteX88" fmla="*/ 1246098 w 2277858"/>
              <a:gd name="connsiteY88" fmla="*/ 1016929 h 6279509"/>
              <a:gd name="connsiteX89" fmla="*/ 1094133 w 2277858"/>
              <a:gd name="connsiteY89" fmla="*/ 982943 h 6279509"/>
              <a:gd name="connsiteX90" fmla="*/ 1044125 w 2277858"/>
              <a:gd name="connsiteY90" fmla="*/ 923844 h 6279509"/>
              <a:gd name="connsiteX91" fmla="*/ 1015983 w 2277858"/>
              <a:gd name="connsiteY91" fmla="*/ 892455 h 6279509"/>
              <a:gd name="connsiteX92" fmla="*/ 1012737 w 2277858"/>
              <a:gd name="connsiteY92" fmla="*/ 668833 h 6279509"/>
              <a:gd name="connsiteX93" fmla="*/ 1056032 w 2277858"/>
              <a:gd name="connsiteY93" fmla="*/ 680955 h 6279509"/>
              <a:gd name="connsiteX94" fmla="*/ 1098028 w 2277858"/>
              <a:gd name="connsiteY94" fmla="*/ 527258 h 6279509"/>
              <a:gd name="connsiteX95" fmla="*/ 1065168 w 2277858"/>
              <a:gd name="connsiteY95" fmla="*/ 465029 h 6279509"/>
              <a:gd name="connsiteX96" fmla="*/ 1072378 w 2277858"/>
              <a:gd name="connsiteY96" fmla="*/ 302859 h 6279509"/>
              <a:gd name="connsiteX97" fmla="*/ 1046384 w 2277858"/>
              <a:gd name="connsiteY97" fmla="*/ 173138 h 6279509"/>
              <a:gd name="connsiteX98" fmla="*/ 955041 w 2277858"/>
              <a:gd name="connsiteY98" fmla="*/ 81481 h 6279509"/>
              <a:gd name="connsiteX99" fmla="*/ 891453 w 2277858"/>
              <a:gd name="connsiteY99" fmla="*/ 33406 h 6279509"/>
              <a:gd name="connsiteX100" fmla="*/ 861612 w 2277858"/>
              <a:gd name="connsiteY100" fmla="*/ 3922 h 6279509"/>
              <a:gd name="connsiteX101" fmla="*/ 745092 w 2277858"/>
              <a:gd name="connsiteY101" fmla="*/ 20972 h 6279509"/>
              <a:gd name="connsiteX0" fmla="*/ 750374 w 2283140"/>
              <a:gd name="connsiteY0" fmla="*/ 20972 h 6279509"/>
              <a:gd name="connsiteX1" fmla="*/ 696733 w 2283140"/>
              <a:gd name="connsiteY1" fmla="*/ 13 h 6279509"/>
              <a:gd name="connsiteX2" fmla="*/ 615054 w 2283140"/>
              <a:gd name="connsiteY2" fmla="*/ 25591 h 6279509"/>
              <a:gd name="connsiteX3" fmla="*/ 625328 w 2283140"/>
              <a:gd name="connsiteY3" fmla="*/ 65023 h 6279509"/>
              <a:gd name="connsiteX4" fmla="*/ 503124 w 2283140"/>
              <a:gd name="connsiteY4" fmla="*/ 137848 h 6279509"/>
              <a:gd name="connsiteX5" fmla="*/ 465113 w 2283140"/>
              <a:gd name="connsiteY5" fmla="*/ 258631 h 6279509"/>
              <a:gd name="connsiteX6" fmla="*/ 518045 w 2283140"/>
              <a:gd name="connsiteY6" fmla="*/ 490605 h 6279509"/>
              <a:gd name="connsiteX7" fmla="*/ 492516 w 2283140"/>
              <a:gd name="connsiteY7" fmla="*/ 576436 h 6279509"/>
              <a:gd name="connsiteX8" fmla="*/ 527911 w 2283140"/>
              <a:gd name="connsiteY8" fmla="*/ 690480 h 6279509"/>
              <a:gd name="connsiteX9" fmla="*/ 570776 w 2283140"/>
              <a:gd name="connsiteY9" fmla="*/ 719057 h 6279509"/>
              <a:gd name="connsiteX10" fmla="*/ 633772 w 2283140"/>
              <a:gd name="connsiteY10" fmla="*/ 830758 h 6279509"/>
              <a:gd name="connsiteX11" fmla="*/ 647193 w 2283140"/>
              <a:gd name="connsiteY11" fmla="*/ 967572 h 6279509"/>
              <a:gd name="connsiteX12" fmla="*/ 624246 w 2283140"/>
              <a:gd name="connsiteY12" fmla="*/ 1021692 h 6279509"/>
              <a:gd name="connsiteX13" fmla="*/ 514924 w 2283140"/>
              <a:gd name="connsiteY13" fmla="*/ 1123219 h 6279509"/>
              <a:gd name="connsiteX14" fmla="*/ 362092 w 2283140"/>
              <a:gd name="connsiteY14" fmla="*/ 1179070 h 6279509"/>
              <a:gd name="connsiteX15" fmla="*/ 155789 w 2283140"/>
              <a:gd name="connsiteY15" fmla="*/ 1283629 h 6279509"/>
              <a:gd name="connsiteX16" fmla="*/ 121369 w 2283140"/>
              <a:gd name="connsiteY16" fmla="*/ 1301814 h 6279509"/>
              <a:gd name="connsiteX17" fmla="*/ 61621 w 2283140"/>
              <a:gd name="connsiteY17" fmla="*/ 1757498 h 6279509"/>
              <a:gd name="connsiteX18" fmla="*/ 31098 w 2283140"/>
              <a:gd name="connsiteY18" fmla="*/ 2312545 h 6279509"/>
              <a:gd name="connsiteX19" fmla="*/ 45386 w 2283140"/>
              <a:gd name="connsiteY19" fmla="*/ 2854606 h 6279509"/>
              <a:gd name="connsiteX20" fmla="*/ 18759 w 2283140"/>
              <a:gd name="connsiteY20" fmla="*/ 2936866 h 6279509"/>
              <a:gd name="connsiteX21" fmla="*/ 110762 w 2283140"/>
              <a:gd name="connsiteY21" fmla="*/ 3174558 h 6279509"/>
              <a:gd name="connsiteX22" fmla="*/ 184147 w 2283140"/>
              <a:gd name="connsiteY22" fmla="*/ 3238202 h 6279509"/>
              <a:gd name="connsiteX23" fmla="*/ 142799 w 2283140"/>
              <a:gd name="connsiteY23" fmla="*/ 3464205 h 6279509"/>
              <a:gd name="connsiteX24" fmla="*/ 182849 w 2283140"/>
              <a:gd name="connsiteY24" fmla="*/ 3485852 h 6279509"/>
              <a:gd name="connsiteX25" fmla="*/ 237400 w 2283140"/>
              <a:gd name="connsiteY25" fmla="*/ 3469399 h 6279509"/>
              <a:gd name="connsiteX26" fmla="*/ 293685 w 2283140"/>
              <a:gd name="connsiteY26" fmla="*/ 4025098 h 6279509"/>
              <a:gd name="connsiteX27" fmla="*/ 320744 w 2283140"/>
              <a:gd name="connsiteY27" fmla="*/ 4121862 h 6279509"/>
              <a:gd name="connsiteX28" fmla="*/ 353433 w 2283140"/>
              <a:gd name="connsiteY28" fmla="*/ 4380336 h 6279509"/>
              <a:gd name="connsiteX29" fmla="*/ 365989 w 2283140"/>
              <a:gd name="connsiteY29" fmla="*/ 4598979 h 6279509"/>
              <a:gd name="connsiteX30" fmla="*/ 390883 w 2283140"/>
              <a:gd name="connsiteY30" fmla="*/ 5088867 h 6279509"/>
              <a:gd name="connsiteX31" fmla="*/ 404738 w 2283140"/>
              <a:gd name="connsiteY31" fmla="*/ 5476145 h 6279509"/>
              <a:gd name="connsiteX32" fmla="*/ 442404 w 2283140"/>
              <a:gd name="connsiteY32" fmla="*/ 5618371 h 6279509"/>
              <a:gd name="connsiteX33" fmla="*/ 537221 w 2283140"/>
              <a:gd name="connsiteY33" fmla="*/ 5806704 h 6279509"/>
              <a:gd name="connsiteX34" fmla="*/ 447168 w 2283140"/>
              <a:gd name="connsiteY34" fmla="*/ 5926417 h 6279509"/>
              <a:gd name="connsiteX35" fmla="*/ 365988 w 2283140"/>
              <a:gd name="connsiteY35" fmla="*/ 6048293 h 6279509"/>
              <a:gd name="connsiteX36" fmla="*/ 327023 w 2283140"/>
              <a:gd name="connsiteY36" fmla="*/ 6114320 h 6279509"/>
              <a:gd name="connsiteX37" fmla="*/ 316199 w 2283140"/>
              <a:gd name="connsiteY37" fmla="*/ 6141812 h 6279509"/>
              <a:gd name="connsiteX38" fmla="*/ 530294 w 2283140"/>
              <a:gd name="connsiteY38" fmla="*/ 6181643 h 6279509"/>
              <a:gd name="connsiteX39" fmla="*/ 719063 w 2283140"/>
              <a:gd name="connsiteY39" fmla="*/ 6085961 h 6279509"/>
              <a:gd name="connsiteX40" fmla="*/ 744607 w 2283140"/>
              <a:gd name="connsiteY40" fmla="*/ 5996989 h 6279509"/>
              <a:gd name="connsiteX41" fmla="*/ 899605 w 2283140"/>
              <a:gd name="connsiteY41" fmla="*/ 5932046 h 6279509"/>
              <a:gd name="connsiteX42" fmla="*/ 879689 w 2283140"/>
              <a:gd name="connsiteY42" fmla="*/ 5748905 h 6279509"/>
              <a:gd name="connsiteX43" fmla="*/ 921037 w 2283140"/>
              <a:gd name="connsiteY43" fmla="*/ 5563168 h 6279509"/>
              <a:gd name="connsiteX44" fmla="*/ 824703 w 2283140"/>
              <a:gd name="connsiteY44" fmla="*/ 5349289 h 6279509"/>
              <a:gd name="connsiteX45" fmla="*/ 810850 w 2283140"/>
              <a:gd name="connsiteY45" fmla="*/ 4997079 h 6279509"/>
              <a:gd name="connsiteX46" fmla="*/ 814096 w 2283140"/>
              <a:gd name="connsiteY46" fmla="*/ 4725834 h 6279509"/>
              <a:gd name="connsiteX47" fmla="*/ 858908 w 2283140"/>
              <a:gd name="connsiteY47" fmla="*/ 3879192 h 6279509"/>
              <a:gd name="connsiteX48" fmla="*/ 910645 w 2283140"/>
              <a:gd name="connsiteY48" fmla="*/ 3546899 h 6279509"/>
              <a:gd name="connsiteX49" fmla="*/ 1045294 w 2283140"/>
              <a:gd name="connsiteY49" fmla="*/ 4007780 h 6279509"/>
              <a:gd name="connsiteX50" fmla="*/ 1302036 w 2283140"/>
              <a:gd name="connsiteY50" fmla="*/ 5009420 h 6279509"/>
              <a:gd name="connsiteX51" fmla="*/ 1462446 w 2283140"/>
              <a:gd name="connsiteY51" fmla="*/ 5499308 h 6279509"/>
              <a:gd name="connsiteX52" fmla="*/ 1627834 w 2283140"/>
              <a:gd name="connsiteY52" fmla="*/ 5830301 h 6279509"/>
              <a:gd name="connsiteX53" fmla="*/ 1629350 w 2283140"/>
              <a:gd name="connsiteY53" fmla="*/ 5909964 h 6279509"/>
              <a:gd name="connsiteX54" fmla="*/ 1618959 w 2283140"/>
              <a:gd name="connsiteY54" fmla="*/ 6042016 h 6279509"/>
              <a:gd name="connsiteX55" fmla="*/ 1737156 w 2283140"/>
              <a:gd name="connsiteY55" fmla="*/ 6103063 h 6279509"/>
              <a:gd name="connsiteX56" fmla="*/ 1785863 w 2283140"/>
              <a:gd name="connsiteY56" fmla="*/ 6097433 h 6279509"/>
              <a:gd name="connsiteX57" fmla="*/ 1819634 w 2283140"/>
              <a:gd name="connsiteY57" fmla="*/ 6130122 h 6279509"/>
              <a:gd name="connsiteX58" fmla="*/ 1849291 w 2283140"/>
              <a:gd name="connsiteY58" fmla="*/ 6214981 h 6279509"/>
              <a:gd name="connsiteX59" fmla="*/ 2038492 w 2283140"/>
              <a:gd name="connsiteY59" fmla="*/ 6277543 h 6279509"/>
              <a:gd name="connsiteX60" fmla="*/ 2269256 w 2283140"/>
              <a:gd name="connsiteY60" fmla="*/ 6257844 h 6279509"/>
              <a:gd name="connsiteX61" fmla="*/ 2254318 w 2283140"/>
              <a:gd name="connsiteY61" fmla="*/ 6193549 h 6279509"/>
              <a:gd name="connsiteX62" fmla="*/ 2208210 w 2283140"/>
              <a:gd name="connsiteY62" fmla="*/ 6151119 h 6279509"/>
              <a:gd name="connsiteX63" fmla="*/ 1970303 w 2283140"/>
              <a:gd name="connsiteY63" fmla="*/ 5867968 h 6279509"/>
              <a:gd name="connsiteX64" fmla="*/ 1996496 w 2283140"/>
              <a:gd name="connsiteY64" fmla="*/ 5840260 h 6279509"/>
              <a:gd name="connsiteX65" fmla="*/ 1947788 w 2283140"/>
              <a:gd name="connsiteY65" fmla="*/ 5609495 h 6279509"/>
              <a:gd name="connsiteX66" fmla="*/ 1945840 w 2283140"/>
              <a:gd name="connsiteY66" fmla="*/ 5491730 h 6279509"/>
              <a:gd name="connsiteX67" fmla="*/ 1836734 w 2283140"/>
              <a:gd name="connsiteY67" fmla="*/ 5046004 h 6279509"/>
              <a:gd name="connsiteX68" fmla="*/ 1789326 w 2283140"/>
              <a:gd name="connsiteY68" fmla="*/ 4776924 h 6279509"/>
              <a:gd name="connsiteX69" fmla="*/ 1728064 w 2283140"/>
              <a:gd name="connsiteY69" fmla="*/ 4501130 h 6279509"/>
              <a:gd name="connsiteX70" fmla="*/ 1633680 w 2283140"/>
              <a:gd name="connsiteY70" fmla="*/ 4318857 h 6279509"/>
              <a:gd name="connsiteX71" fmla="*/ 1613114 w 2283140"/>
              <a:gd name="connsiteY71" fmla="*/ 4137666 h 6279509"/>
              <a:gd name="connsiteX72" fmla="*/ 1621123 w 2283140"/>
              <a:gd name="connsiteY72" fmla="*/ 3899974 h 6279509"/>
              <a:gd name="connsiteX73" fmla="*/ 1524358 w 2283140"/>
              <a:gd name="connsiteY73" fmla="*/ 3316567 h 6279509"/>
              <a:gd name="connsiteX74" fmla="*/ 1563541 w 2283140"/>
              <a:gd name="connsiteY74" fmla="*/ 3305094 h 6279509"/>
              <a:gd name="connsiteX75" fmla="*/ 1573714 w 2283140"/>
              <a:gd name="connsiteY75" fmla="*/ 3324576 h 6279509"/>
              <a:gd name="connsiteX76" fmla="*/ 1696458 w 2283140"/>
              <a:gd name="connsiteY76" fmla="*/ 3295786 h 6279509"/>
              <a:gd name="connsiteX77" fmla="*/ 1962943 w 2283140"/>
              <a:gd name="connsiteY77" fmla="*/ 3211792 h 6279509"/>
              <a:gd name="connsiteX78" fmla="*/ 1844313 w 2283140"/>
              <a:gd name="connsiteY78" fmla="*/ 2725802 h 6279509"/>
              <a:gd name="connsiteX79" fmla="*/ 1974631 w 2283140"/>
              <a:gd name="connsiteY79" fmla="*/ 2497633 h 6279509"/>
              <a:gd name="connsiteX80" fmla="*/ 2090013 w 2283140"/>
              <a:gd name="connsiteY80" fmla="*/ 2133519 h 6279509"/>
              <a:gd name="connsiteX81" fmla="*/ 2049965 w 2283140"/>
              <a:gd name="connsiteY81" fmla="*/ 1942370 h 6279509"/>
              <a:gd name="connsiteX82" fmla="*/ 1836085 w 2283140"/>
              <a:gd name="connsiteY82" fmla="*/ 1516992 h 6279509"/>
              <a:gd name="connsiteX83" fmla="*/ 1742784 w 2283140"/>
              <a:gd name="connsiteY83" fmla="*/ 1286226 h 6279509"/>
              <a:gd name="connsiteX84" fmla="*/ 1725682 w 2283140"/>
              <a:gd name="connsiteY84" fmla="*/ 1238168 h 6279509"/>
              <a:gd name="connsiteX85" fmla="*/ 1660306 w 2283140"/>
              <a:gd name="connsiteY85" fmla="*/ 1144650 h 6279509"/>
              <a:gd name="connsiteX86" fmla="*/ 1622856 w 2283140"/>
              <a:gd name="connsiteY86" fmla="*/ 1068234 h 6279509"/>
              <a:gd name="connsiteX87" fmla="*/ 1354207 w 2283140"/>
              <a:gd name="connsiteY87" fmla="*/ 1021474 h 6279509"/>
              <a:gd name="connsiteX88" fmla="*/ 1251380 w 2283140"/>
              <a:gd name="connsiteY88" fmla="*/ 1016929 h 6279509"/>
              <a:gd name="connsiteX89" fmla="*/ 1099415 w 2283140"/>
              <a:gd name="connsiteY89" fmla="*/ 982943 h 6279509"/>
              <a:gd name="connsiteX90" fmla="*/ 1049407 w 2283140"/>
              <a:gd name="connsiteY90" fmla="*/ 923844 h 6279509"/>
              <a:gd name="connsiteX91" fmla="*/ 1021265 w 2283140"/>
              <a:gd name="connsiteY91" fmla="*/ 892455 h 6279509"/>
              <a:gd name="connsiteX92" fmla="*/ 1018019 w 2283140"/>
              <a:gd name="connsiteY92" fmla="*/ 668833 h 6279509"/>
              <a:gd name="connsiteX93" fmla="*/ 1061314 w 2283140"/>
              <a:gd name="connsiteY93" fmla="*/ 680955 h 6279509"/>
              <a:gd name="connsiteX94" fmla="*/ 1103310 w 2283140"/>
              <a:gd name="connsiteY94" fmla="*/ 527258 h 6279509"/>
              <a:gd name="connsiteX95" fmla="*/ 1070450 w 2283140"/>
              <a:gd name="connsiteY95" fmla="*/ 465029 h 6279509"/>
              <a:gd name="connsiteX96" fmla="*/ 1077660 w 2283140"/>
              <a:gd name="connsiteY96" fmla="*/ 302859 h 6279509"/>
              <a:gd name="connsiteX97" fmla="*/ 1051666 w 2283140"/>
              <a:gd name="connsiteY97" fmla="*/ 173138 h 6279509"/>
              <a:gd name="connsiteX98" fmla="*/ 960323 w 2283140"/>
              <a:gd name="connsiteY98" fmla="*/ 81481 h 6279509"/>
              <a:gd name="connsiteX99" fmla="*/ 896735 w 2283140"/>
              <a:gd name="connsiteY99" fmla="*/ 33406 h 6279509"/>
              <a:gd name="connsiteX100" fmla="*/ 866894 w 2283140"/>
              <a:gd name="connsiteY100" fmla="*/ 3922 h 6279509"/>
              <a:gd name="connsiteX101" fmla="*/ 750374 w 2283140"/>
              <a:gd name="connsiteY101" fmla="*/ 20972 h 6279509"/>
              <a:gd name="connsiteX0" fmla="*/ 750374 w 2283140"/>
              <a:gd name="connsiteY0" fmla="*/ 20972 h 6279509"/>
              <a:gd name="connsiteX1" fmla="*/ 696733 w 2283140"/>
              <a:gd name="connsiteY1" fmla="*/ 13 h 6279509"/>
              <a:gd name="connsiteX2" fmla="*/ 615054 w 2283140"/>
              <a:gd name="connsiteY2" fmla="*/ 25591 h 6279509"/>
              <a:gd name="connsiteX3" fmla="*/ 625328 w 2283140"/>
              <a:gd name="connsiteY3" fmla="*/ 65023 h 6279509"/>
              <a:gd name="connsiteX4" fmla="*/ 503124 w 2283140"/>
              <a:gd name="connsiteY4" fmla="*/ 137848 h 6279509"/>
              <a:gd name="connsiteX5" fmla="*/ 465113 w 2283140"/>
              <a:gd name="connsiteY5" fmla="*/ 258631 h 6279509"/>
              <a:gd name="connsiteX6" fmla="*/ 518045 w 2283140"/>
              <a:gd name="connsiteY6" fmla="*/ 490605 h 6279509"/>
              <a:gd name="connsiteX7" fmla="*/ 492516 w 2283140"/>
              <a:gd name="connsiteY7" fmla="*/ 576436 h 6279509"/>
              <a:gd name="connsiteX8" fmla="*/ 527911 w 2283140"/>
              <a:gd name="connsiteY8" fmla="*/ 690480 h 6279509"/>
              <a:gd name="connsiteX9" fmla="*/ 570776 w 2283140"/>
              <a:gd name="connsiteY9" fmla="*/ 719057 h 6279509"/>
              <a:gd name="connsiteX10" fmla="*/ 633772 w 2283140"/>
              <a:gd name="connsiteY10" fmla="*/ 830758 h 6279509"/>
              <a:gd name="connsiteX11" fmla="*/ 647193 w 2283140"/>
              <a:gd name="connsiteY11" fmla="*/ 967572 h 6279509"/>
              <a:gd name="connsiteX12" fmla="*/ 624246 w 2283140"/>
              <a:gd name="connsiteY12" fmla="*/ 1021692 h 6279509"/>
              <a:gd name="connsiteX13" fmla="*/ 514924 w 2283140"/>
              <a:gd name="connsiteY13" fmla="*/ 1123219 h 6279509"/>
              <a:gd name="connsiteX14" fmla="*/ 362092 w 2283140"/>
              <a:gd name="connsiteY14" fmla="*/ 1179070 h 6279509"/>
              <a:gd name="connsiteX15" fmla="*/ 155789 w 2283140"/>
              <a:gd name="connsiteY15" fmla="*/ 1283629 h 6279509"/>
              <a:gd name="connsiteX16" fmla="*/ 121369 w 2283140"/>
              <a:gd name="connsiteY16" fmla="*/ 1301814 h 6279509"/>
              <a:gd name="connsiteX17" fmla="*/ 61621 w 2283140"/>
              <a:gd name="connsiteY17" fmla="*/ 1757498 h 6279509"/>
              <a:gd name="connsiteX18" fmla="*/ 31098 w 2283140"/>
              <a:gd name="connsiteY18" fmla="*/ 2312545 h 6279509"/>
              <a:gd name="connsiteX19" fmla="*/ 45386 w 2283140"/>
              <a:gd name="connsiteY19" fmla="*/ 2854606 h 6279509"/>
              <a:gd name="connsiteX20" fmla="*/ 18759 w 2283140"/>
              <a:gd name="connsiteY20" fmla="*/ 2936866 h 6279509"/>
              <a:gd name="connsiteX21" fmla="*/ 110762 w 2283140"/>
              <a:gd name="connsiteY21" fmla="*/ 3174558 h 6279509"/>
              <a:gd name="connsiteX22" fmla="*/ 184147 w 2283140"/>
              <a:gd name="connsiteY22" fmla="*/ 3238202 h 6279509"/>
              <a:gd name="connsiteX23" fmla="*/ 142799 w 2283140"/>
              <a:gd name="connsiteY23" fmla="*/ 3464205 h 6279509"/>
              <a:gd name="connsiteX24" fmla="*/ 182849 w 2283140"/>
              <a:gd name="connsiteY24" fmla="*/ 3485852 h 6279509"/>
              <a:gd name="connsiteX25" fmla="*/ 237400 w 2283140"/>
              <a:gd name="connsiteY25" fmla="*/ 3469399 h 6279509"/>
              <a:gd name="connsiteX26" fmla="*/ 293685 w 2283140"/>
              <a:gd name="connsiteY26" fmla="*/ 4025098 h 6279509"/>
              <a:gd name="connsiteX27" fmla="*/ 320744 w 2283140"/>
              <a:gd name="connsiteY27" fmla="*/ 4121862 h 6279509"/>
              <a:gd name="connsiteX28" fmla="*/ 353433 w 2283140"/>
              <a:gd name="connsiteY28" fmla="*/ 4380336 h 6279509"/>
              <a:gd name="connsiteX29" fmla="*/ 365989 w 2283140"/>
              <a:gd name="connsiteY29" fmla="*/ 4598979 h 6279509"/>
              <a:gd name="connsiteX30" fmla="*/ 390883 w 2283140"/>
              <a:gd name="connsiteY30" fmla="*/ 5088867 h 6279509"/>
              <a:gd name="connsiteX31" fmla="*/ 404738 w 2283140"/>
              <a:gd name="connsiteY31" fmla="*/ 5476145 h 6279509"/>
              <a:gd name="connsiteX32" fmla="*/ 442404 w 2283140"/>
              <a:gd name="connsiteY32" fmla="*/ 5618371 h 6279509"/>
              <a:gd name="connsiteX33" fmla="*/ 537221 w 2283140"/>
              <a:gd name="connsiteY33" fmla="*/ 5806704 h 6279509"/>
              <a:gd name="connsiteX34" fmla="*/ 447168 w 2283140"/>
              <a:gd name="connsiteY34" fmla="*/ 5926417 h 6279509"/>
              <a:gd name="connsiteX35" fmla="*/ 365988 w 2283140"/>
              <a:gd name="connsiteY35" fmla="*/ 6048293 h 6279509"/>
              <a:gd name="connsiteX36" fmla="*/ 327023 w 2283140"/>
              <a:gd name="connsiteY36" fmla="*/ 6114320 h 6279509"/>
              <a:gd name="connsiteX37" fmla="*/ 316199 w 2283140"/>
              <a:gd name="connsiteY37" fmla="*/ 6141812 h 6279509"/>
              <a:gd name="connsiteX38" fmla="*/ 530294 w 2283140"/>
              <a:gd name="connsiteY38" fmla="*/ 6181643 h 6279509"/>
              <a:gd name="connsiteX39" fmla="*/ 719063 w 2283140"/>
              <a:gd name="connsiteY39" fmla="*/ 6085961 h 6279509"/>
              <a:gd name="connsiteX40" fmla="*/ 744607 w 2283140"/>
              <a:gd name="connsiteY40" fmla="*/ 5996989 h 6279509"/>
              <a:gd name="connsiteX41" fmla="*/ 899605 w 2283140"/>
              <a:gd name="connsiteY41" fmla="*/ 5932046 h 6279509"/>
              <a:gd name="connsiteX42" fmla="*/ 879689 w 2283140"/>
              <a:gd name="connsiteY42" fmla="*/ 5748905 h 6279509"/>
              <a:gd name="connsiteX43" fmla="*/ 921037 w 2283140"/>
              <a:gd name="connsiteY43" fmla="*/ 5563168 h 6279509"/>
              <a:gd name="connsiteX44" fmla="*/ 824703 w 2283140"/>
              <a:gd name="connsiteY44" fmla="*/ 5349289 h 6279509"/>
              <a:gd name="connsiteX45" fmla="*/ 810850 w 2283140"/>
              <a:gd name="connsiteY45" fmla="*/ 4997079 h 6279509"/>
              <a:gd name="connsiteX46" fmla="*/ 814096 w 2283140"/>
              <a:gd name="connsiteY46" fmla="*/ 4725834 h 6279509"/>
              <a:gd name="connsiteX47" fmla="*/ 858908 w 2283140"/>
              <a:gd name="connsiteY47" fmla="*/ 3879192 h 6279509"/>
              <a:gd name="connsiteX48" fmla="*/ 910645 w 2283140"/>
              <a:gd name="connsiteY48" fmla="*/ 3546899 h 6279509"/>
              <a:gd name="connsiteX49" fmla="*/ 1045294 w 2283140"/>
              <a:gd name="connsiteY49" fmla="*/ 4007780 h 6279509"/>
              <a:gd name="connsiteX50" fmla="*/ 1302036 w 2283140"/>
              <a:gd name="connsiteY50" fmla="*/ 5009420 h 6279509"/>
              <a:gd name="connsiteX51" fmla="*/ 1462446 w 2283140"/>
              <a:gd name="connsiteY51" fmla="*/ 5499308 h 6279509"/>
              <a:gd name="connsiteX52" fmla="*/ 1627834 w 2283140"/>
              <a:gd name="connsiteY52" fmla="*/ 5830301 h 6279509"/>
              <a:gd name="connsiteX53" fmla="*/ 1629350 w 2283140"/>
              <a:gd name="connsiteY53" fmla="*/ 5909964 h 6279509"/>
              <a:gd name="connsiteX54" fmla="*/ 1618959 w 2283140"/>
              <a:gd name="connsiteY54" fmla="*/ 6042016 h 6279509"/>
              <a:gd name="connsiteX55" fmla="*/ 1737156 w 2283140"/>
              <a:gd name="connsiteY55" fmla="*/ 6103063 h 6279509"/>
              <a:gd name="connsiteX56" fmla="*/ 1785863 w 2283140"/>
              <a:gd name="connsiteY56" fmla="*/ 6097433 h 6279509"/>
              <a:gd name="connsiteX57" fmla="*/ 1819634 w 2283140"/>
              <a:gd name="connsiteY57" fmla="*/ 6130122 h 6279509"/>
              <a:gd name="connsiteX58" fmla="*/ 1849291 w 2283140"/>
              <a:gd name="connsiteY58" fmla="*/ 6214981 h 6279509"/>
              <a:gd name="connsiteX59" fmla="*/ 2038492 w 2283140"/>
              <a:gd name="connsiteY59" fmla="*/ 6277543 h 6279509"/>
              <a:gd name="connsiteX60" fmla="*/ 2269256 w 2283140"/>
              <a:gd name="connsiteY60" fmla="*/ 6257844 h 6279509"/>
              <a:gd name="connsiteX61" fmla="*/ 2254318 w 2283140"/>
              <a:gd name="connsiteY61" fmla="*/ 6193549 h 6279509"/>
              <a:gd name="connsiteX62" fmla="*/ 2208210 w 2283140"/>
              <a:gd name="connsiteY62" fmla="*/ 6151119 h 6279509"/>
              <a:gd name="connsiteX63" fmla="*/ 1970303 w 2283140"/>
              <a:gd name="connsiteY63" fmla="*/ 5867968 h 6279509"/>
              <a:gd name="connsiteX64" fmla="*/ 1996496 w 2283140"/>
              <a:gd name="connsiteY64" fmla="*/ 5840260 h 6279509"/>
              <a:gd name="connsiteX65" fmla="*/ 1947788 w 2283140"/>
              <a:gd name="connsiteY65" fmla="*/ 5609495 h 6279509"/>
              <a:gd name="connsiteX66" fmla="*/ 1945840 w 2283140"/>
              <a:gd name="connsiteY66" fmla="*/ 5491730 h 6279509"/>
              <a:gd name="connsiteX67" fmla="*/ 1836734 w 2283140"/>
              <a:gd name="connsiteY67" fmla="*/ 5046004 h 6279509"/>
              <a:gd name="connsiteX68" fmla="*/ 1789326 w 2283140"/>
              <a:gd name="connsiteY68" fmla="*/ 4776924 h 6279509"/>
              <a:gd name="connsiteX69" fmla="*/ 1728064 w 2283140"/>
              <a:gd name="connsiteY69" fmla="*/ 4501130 h 6279509"/>
              <a:gd name="connsiteX70" fmla="*/ 1633680 w 2283140"/>
              <a:gd name="connsiteY70" fmla="*/ 4318857 h 6279509"/>
              <a:gd name="connsiteX71" fmla="*/ 1613114 w 2283140"/>
              <a:gd name="connsiteY71" fmla="*/ 4137666 h 6279509"/>
              <a:gd name="connsiteX72" fmla="*/ 1621123 w 2283140"/>
              <a:gd name="connsiteY72" fmla="*/ 3899974 h 6279509"/>
              <a:gd name="connsiteX73" fmla="*/ 1524358 w 2283140"/>
              <a:gd name="connsiteY73" fmla="*/ 3316567 h 6279509"/>
              <a:gd name="connsiteX74" fmla="*/ 1563541 w 2283140"/>
              <a:gd name="connsiteY74" fmla="*/ 3305094 h 6279509"/>
              <a:gd name="connsiteX75" fmla="*/ 1573714 w 2283140"/>
              <a:gd name="connsiteY75" fmla="*/ 3324576 h 6279509"/>
              <a:gd name="connsiteX76" fmla="*/ 1696458 w 2283140"/>
              <a:gd name="connsiteY76" fmla="*/ 3295786 h 6279509"/>
              <a:gd name="connsiteX77" fmla="*/ 1962943 w 2283140"/>
              <a:gd name="connsiteY77" fmla="*/ 3211792 h 6279509"/>
              <a:gd name="connsiteX78" fmla="*/ 1844313 w 2283140"/>
              <a:gd name="connsiteY78" fmla="*/ 2725802 h 6279509"/>
              <a:gd name="connsiteX79" fmla="*/ 1974631 w 2283140"/>
              <a:gd name="connsiteY79" fmla="*/ 2497633 h 6279509"/>
              <a:gd name="connsiteX80" fmla="*/ 2090013 w 2283140"/>
              <a:gd name="connsiteY80" fmla="*/ 2133519 h 6279509"/>
              <a:gd name="connsiteX81" fmla="*/ 2049965 w 2283140"/>
              <a:gd name="connsiteY81" fmla="*/ 1942370 h 6279509"/>
              <a:gd name="connsiteX82" fmla="*/ 1836085 w 2283140"/>
              <a:gd name="connsiteY82" fmla="*/ 1516992 h 6279509"/>
              <a:gd name="connsiteX83" fmla="*/ 1742784 w 2283140"/>
              <a:gd name="connsiteY83" fmla="*/ 1286226 h 6279509"/>
              <a:gd name="connsiteX84" fmla="*/ 1725682 w 2283140"/>
              <a:gd name="connsiteY84" fmla="*/ 1238168 h 6279509"/>
              <a:gd name="connsiteX85" fmla="*/ 1660306 w 2283140"/>
              <a:gd name="connsiteY85" fmla="*/ 1144650 h 6279509"/>
              <a:gd name="connsiteX86" fmla="*/ 1622856 w 2283140"/>
              <a:gd name="connsiteY86" fmla="*/ 1068234 h 6279509"/>
              <a:gd name="connsiteX87" fmla="*/ 1354207 w 2283140"/>
              <a:gd name="connsiteY87" fmla="*/ 1021474 h 6279509"/>
              <a:gd name="connsiteX88" fmla="*/ 1251380 w 2283140"/>
              <a:gd name="connsiteY88" fmla="*/ 1016929 h 6279509"/>
              <a:gd name="connsiteX89" fmla="*/ 1099415 w 2283140"/>
              <a:gd name="connsiteY89" fmla="*/ 982943 h 6279509"/>
              <a:gd name="connsiteX90" fmla="*/ 1049407 w 2283140"/>
              <a:gd name="connsiteY90" fmla="*/ 923844 h 6279509"/>
              <a:gd name="connsiteX91" fmla="*/ 1021265 w 2283140"/>
              <a:gd name="connsiteY91" fmla="*/ 892455 h 6279509"/>
              <a:gd name="connsiteX92" fmla="*/ 1018019 w 2283140"/>
              <a:gd name="connsiteY92" fmla="*/ 668833 h 6279509"/>
              <a:gd name="connsiteX93" fmla="*/ 1061314 w 2283140"/>
              <a:gd name="connsiteY93" fmla="*/ 680955 h 6279509"/>
              <a:gd name="connsiteX94" fmla="*/ 1103310 w 2283140"/>
              <a:gd name="connsiteY94" fmla="*/ 527258 h 6279509"/>
              <a:gd name="connsiteX95" fmla="*/ 1070450 w 2283140"/>
              <a:gd name="connsiteY95" fmla="*/ 465029 h 6279509"/>
              <a:gd name="connsiteX96" fmla="*/ 1077660 w 2283140"/>
              <a:gd name="connsiteY96" fmla="*/ 302859 h 6279509"/>
              <a:gd name="connsiteX97" fmla="*/ 1051666 w 2283140"/>
              <a:gd name="connsiteY97" fmla="*/ 173138 h 6279509"/>
              <a:gd name="connsiteX98" fmla="*/ 960323 w 2283140"/>
              <a:gd name="connsiteY98" fmla="*/ 81481 h 6279509"/>
              <a:gd name="connsiteX99" fmla="*/ 896735 w 2283140"/>
              <a:gd name="connsiteY99" fmla="*/ 33406 h 6279509"/>
              <a:gd name="connsiteX100" fmla="*/ 866894 w 2283140"/>
              <a:gd name="connsiteY100" fmla="*/ 3922 h 6279509"/>
              <a:gd name="connsiteX101" fmla="*/ 750374 w 2283140"/>
              <a:gd name="connsiteY101" fmla="*/ 20972 h 6279509"/>
              <a:gd name="connsiteX0" fmla="*/ 750374 w 2283140"/>
              <a:gd name="connsiteY0" fmla="*/ 20972 h 6279509"/>
              <a:gd name="connsiteX1" fmla="*/ 696733 w 2283140"/>
              <a:gd name="connsiteY1" fmla="*/ 13 h 6279509"/>
              <a:gd name="connsiteX2" fmla="*/ 615054 w 2283140"/>
              <a:gd name="connsiteY2" fmla="*/ 25591 h 6279509"/>
              <a:gd name="connsiteX3" fmla="*/ 625328 w 2283140"/>
              <a:gd name="connsiteY3" fmla="*/ 65023 h 6279509"/>
              <a:gd name="connsiteX4" fmla="*/ 503124 w 2283140"/>
              <a:gd name="connsiteY4" fmla="*/ 137848 h 6279509"/>
              <a:gd name="connsiteX5" fmla="*/ 465113 w 2283140"/>
              <a:gd name="connsiteY5" fmla="*/ 258631 h 6279509"/>
              <a:gd name="connsiteX6" fmla="*/ 518045 w 2283140"/>
              <a:gd name="connsiteY6" fmla="*/ 490605 h 6279509"/>
              <a:gd name="connsiteX7" fmla="*/ 492516 w 2283140"/>
              <a:gd name="connsiteY7" fmla="*/ 576436 h 6279509"/>
              <a:gd name="connsiteX8" fmla="*/ 527911 w 2283140"/>
              <a:gd name="connsiteY8" fmla="*/ 690480 h 6279509"/>
              <a:gd name="connsiteX9" fmla="*/ 570776 w 2283140"/>
              <a:gd name="connsiteY9" fmla="*/ 719057 h 6279509"/>
              <a:gd name="connsiteX10" fmla="*/ 633772 w 2283140"/>
              <a:gd name="connsiteY10" fmla="*/ 830758 h 6279509"/>
              <a:gd name="connsiteX11" fmla="*/ 647193 w 2283140"/>
              <a:gd name="connsiteY11" fmla="*/ 967572 h 6279509"/>
              <a:gd name="connsiteX12" fmla="*/ 624246 w 2283140"/>
              <a:gd name="connsiteY12" fmla="*/ 1021692 h 6279509"/>
              <a:gd name="connsiteX13" fmla="*/ 514924 w 2283140"/>
              <a:gd name="connsiteY13" fmla="*/ 1123219 h 6279509"/>
              <a:gd name="connsiteX14" fmla="*/ 362092 w 2283140"/>
              <a:gd name="connsiteY14" fmla="*/ 1179070 h 6279509"/>
              <a:gd name="connsiteX15" fmla="*/ 155789 w 2283140"/>
              <a:gd name="connsiteY15" fmla="*/ 1283629 h 6279509"/>
              <a:gd name="connsiteX16" fmla="*/ 121369 w 2283140"/>
              <a:gd name="connsiteY16" fmla="*/ 1301814 h 6279509"/>
              <a:gd name="connsiteX17" fmla="*/ 61621 w 2283140"/>
              <a:gd name="connsiteY17" fmla="*/ 1757498 h 6279509"/>
              <a:gd name="connsiteX18" fmla="*/ 31098 w 2283140"/>
              <a:gd name="connsiteY18" fmla="*/ 2312545 h 6279509"/>
              <a:gd name="connsiteX19" fmla="*/ 45386 w 2283140"/>
              <a:gd name="connsiteY19" fmla="*/ 2854606 h 6279509"/>
              <a:gd name="connsiteX20" fmla="*/ 18759 w 2283140"/>
              <a:gd name="connsiteY20" fmla="*/ 2936866 h 6279509"/>
              <a:gd name="connsiteX21" fmla="*/ 110762 w 2283140"/>
              <a:gd name="connsiteY21" fmla="*/ 3174558 h 6279509"/>
              <a:gd name="connsiteX22" fmla="*/ 184147 w 2283140"/>
              <a:gd name="connsiteY22" fmla="*/ 3238202 h 6279509"/>
              <a:gd name="connsiteX23" fmla="*/ 142799 w 2283140"/>
              <a:gd name="connsiteY23" fmla="*/ 3464205 h 6279509"/>
              <a:gd name="connsiteX24" fmla="*/ 182849 w 2283140"/>
              <a:gd name="connsiteY24" fmla="*/ 3485852 h 6279509"/>
              <a:gd name="connsiteX25" fmla="*/ 237400 w 2283140"/>
              <a:gd name="connsiteY25" fmla="*/ 3469399 h 6279509"/>
              <a:gd name="connsiteX26" fmla="*/ 293685 w 2283140"/>
              <a:gd name="connsiteY26" fmla="*/ 4025098 h 6279509"/>
              <a:gd name="connsiteX27" fmla="*/ 320744 w 2283140"/>
              <a:gd name="connsiteY27" fmla="*/ 4121862 h 6279509"/>
              <a:gd name="connsiteX28" fmla="*/ 353433 w 2283140"/>
              <a:gd name="connsiteY28" fmla="*/ 4380336 h 6279509"/>
              <a:gd name="connsiteX29" fmla="*/ 365989 w 2283140"/>
              <a:gd name="connsiteY29" fmla="*/ 4598979 h 6279509"/>
              <a:gd name="connsiteX30" fmla="*/ 390883 w 2283140"/>
              <a:gd name="connsiteY30" fmla="*/ 5088867 h 6279509"/>
              <a:gd name="connsiteX31" fmla="*/ 404738 w 2283140"/>
              <a:gd name="connsiteY31" fmla="*/ 5476145 h 6279509"/>
              <a:gd name="connsiteX32" fmla="*/ 442404 w 2283140"/>
              <a:gd name="connsiteY32" fmla="*/ 5618371 h 6279509"/>
              <a:gd name="connsiteX33" fmla="*/ 537221 w 2283140"/>
              <a:gd name="connsiteY33" fmla="*/ 5806704 h 6279509"/>
              <a:gd name="connsiteX34" fmla="*/ 447168 w 2283140"/>
              <a:gd name="connsiteY34" fmla="*/ 5926417 h 6279509"/>
              <a:gd name="connsiteX35" fmla="*/ 365988 w 2283140"/>
              <a:gd name="connsiteY35" fmla="*/ 6048293 h 6279509"/>
              <a:gd name="connsiteX36" fmla="*/ 327023 w 2283140"/>
              <a:gd name="connsiteY36" fmla="*/ 6114320 h 6279509"/>
              <a:gd name="connsiteX37" fmla="*/ 316199 w 2283140"/>
              <a:gd name="connsiteY37" fmla="*/ 6141812 h 6279509"/>
              <a:gd name="connsiteX38" fmla="*/ 530294 w 2283140"/>
              <a:gd name="connsiteY38" fmla="*/ 6181643 h 6279509"/>
              <a:gd name="connsiteX39" fmla="*/ 719063 w 2283140"/>
              <a:gd name="connsiteY39" fmla="*/ 6085961 h 6279509"/>
              <a:gd name="connsiteX40" fmla="*/ 744607 w 2283140"/>
              <a:gd name="connsiteY40" fmla="*/ 5996989 h 6279509"/>
              <a:gd name="connsiteX41" fmla="*/ 899605 w 2283140"/>
              <a:gd name="connsiteY41" fmla="*/ 5932046 h 6279509"/>
              <a:gd name="connsiteX42" fmla="*/ 879689 w 2283140"/>
              <a:gd name="connsiteY42" fmla="*/ 5748905 h 6279509"/>
              <a:gd name="connsiteX43" fmla="*/ 921037 w 2283140"/>
              <a:gd name="connsiteY43" fmla="*/ 5563168 h 6279509"/>
              <a:gd name="connsiteX44" fmla="*/ 824703 w 2283140"/>
              <a:gd name="connsiteY44" fmla="*/ 5349289 h 6279509"/>
              <a:gd name="connsiteX45" fmla="*/ 810850 w 2283140"/>
              <a:gd name="connsiteY45" fmla="*/ 4997079 h 6279509"/>
              <a:gd name="connsiteX46" fmla="*/ 814096 w 2283140"/>
              <a:gd name="connsiteY46" fmla="*/ 4725834 h 6279509"/>
              <a:gd name="connsiteX47" fmla="*/ 858908 w 2283140"/>
              <a:gd name="connsiteY47" fmla="*/ 3879192 h 6279509"/>
              <a:gd name="connsiteX48" fmla="*/ 910645 w 2283140"/>
              <a:gd name="connsiteY48" fmla="*/ 3546899 h 6279509"/>
              <a:gd name="connsiteX49" fmla="*/ 1045294 w 2283140"/>
              <a:gd name="connsiteY49" fmla="*/ 4007780 h 6279509"/>
              <a:gd name="connsiteX50" fmla="*/ 1302036 w 2283140"/>
              <a:gd name="connsiteY50" fmla="*/ 5009420 h 6279509"/>
              <a:gd name="connsiteX51" fmla="*/ 1462446 w 2283140"/>
              <a:gd name="connsiteY51" fmla="*/ 5499308 h 6279509"/>
              <a:gd name="connsiteX52" fmla="*/ 1627834 w 2283140"/>
              <a:gd name="connsiteY52" fmla="*/ 5830301 h 6279509"/>
              <a:gd name="connsiteX53" fmla="*/ 1629350 w 2283140"/>
              <a:gd name="connsiteY53" fmla="*/ 5909964 h 6279509"/>
              <a:gd name="connsiteX54" fmla="*/ 1618959 w 2283140"/>
              <a:gd name="connsiteY54" fmla="*/ 6042016 h 6279509"/>
              <a:gd name="connsiteX55" fmla="*/ 1737156 w 2283140"/>
              <a:gd name="connsiteY55" fmla="*/ 6103063 h 6279509"/>
              <a:gd name="connsiteX56" fmla="*/ 1785863 w 2283140"/>
              <a:gd name="connsiteY56" fmla="*/ 6097433 h 6279509"/>
              <a:gd name="connsiteX57" fmla="*/ 1819634 w 2283140"/>
              <a:gd name="connsiteY57" fmla="*/ 6130122 h 6279509"/>
              <a:gd name="connsiteX58" fmla="*/ 1849291 w 2283140"/>
              <a:gd name="connsiteY58" fmla="*/ 6214981 h 6279509"/>
              <a:gd name="connsiteX59" fmla="*/ 2038492 w 2283140"/>
              <a:gd name="connsiteY59" fmla="*/ 6277543 h 6279509"/>
              <a:gd name="connsiteX60" fmla="*/ 2269256 w 2283140"/>
              <a:gd name="connsiteY60" fmla="*/ 6257844 h 6279509"/>
              <a:gd name="connsiteX61" fmla="*/ 2254318 w 2283140"/>
              <a:gd name="connsiteY61" fmla="*/ 6193549 h 6279509"/>
              <a:gd name="connsiteX62" fmla="*/ 2208210 w 2283140"/>
              <a:gd name="connsiteY62" fmla="*/ 6151119 h 6279509"/>
              <a:gd name="connsiteX63" fmla="*/ 1970303 w 2283140"/>
              <a:gd name="connsiteY63" fmla="*/ 5867968 h 6279509"/>
              <a:gd name="connsiteX64" fmla="*/ 1996496 w 2283140"/>
              <a:gd name="connsiteY64" fmla="*/ 5840260 h 6279509"/>
              <a:gd name="connsiteX65" fmla="*/ 1947788 w 2283140"/>
              <a:gd name="connsiteY65" fmla="*/ 5609495 h 6279509"/>
              <a:gd name="connsiteX66" fmla="*/ 1945840 w 2283140"/>
              <a:gd name="connsiteY66" fmla="*/ 5491730 h 6279509"/>
              <a:gd name="connsiteX67" fmla="*/ 1836734 w 2283140"/>
              <a:gd name="connsiteY67" fmla="*/ 5046004 h 6279509"/>
              <a:gd name="connsiteX68" fmla="*/ 1789326 w 2283140"/>
              <a:gd name="connsiteY68" fmla="*/ 4776924 h 6279509"/>
              <a:gd name="connsiteX69" fmla="*/ 1728064 w 2283140"/>
              <a:gd name="connsiteY69" fmla="*/ 4501130 h 6279509"/>
              <a:gd name="connsiteX70" fmla="*/ 1633680 w 2283140"/>
              <a:gd name="connsiteY70" fmla="*/ 4318857 h 6279509"/>
              <a:gd name="connsiteX71" fmla="*/ 1613114 w 2283140"/>
              <a:gd name="connsiteY71" fmla="*/ 4137666 h 6279509"/>
              <a:gd name="connsiteX72" fmla="*/ 1621123 w 2283140"/>
              <a:gd name="connsiteY72" fmla="*/ 3899974 h 6279509"/>
              <a:gd name="connsiteX73" fmla="*/ 1524358 w 2283140"/>
              <a:gd name="connsiteY73" fmla="*/ 3316567 h 6279509"/>
              <a:gd name="connsiteX74" fmla="*/ 1563541 w 2283140"/>
              <a:gd name="connsiteY74" fmla="*/ 3305094 h 6279509"/>
              <a:gd name="connsiteX75" fmla="*/ 1573714 w 2283140"/>
              <a:gd name="connsiteY75" fmla="*/ 3324576 h 6279509"/>
              <a:gd name="connsiteX76" fmla="*/ 1696458 w 2283140"/>
              <a:gd name="connsiteY76" fmla="*/ 3295786 h 6279509"/>
              <a:gd name="connsiteX77" fmla="*/ 1962943 w 2283140"/>
              <a:gd name="connsiteY77" fmla="*/ 3211792 h 6279509"/>
              <a:gd name="connsiteX78" fmla="*/ 1844313 w 2283140"/>
              <a:gd name="connsiteY78" fmla="*/ 2725802 h 6279509"/>
              <a:gd name="connsiteX79" fmla="*/ 1974631 w 2283140"/>
              <a:gd name="connsiteY79" fmla="*/ 2497633 h 6279509"/>
              <a:gd name="connsiteX80" fmla="*/ 2090013 w 2283140"/>
              <a:gd name="connsiteY80" fmla="*/ 2133519 h 6279509"/>
              <a:gd name="connsiteX81" fmla="*/ 2049965 w 2283140"/>
              <a:gd name="connsiteY81" fmla="*/ 1942370 h 6279509"/>
              <a:gd name="connsiteX82" fmla="*/ 1836085 w 2283140"/>
              <a:gd name="connsiteY82" fmla="*/ 1516992 h 6279509"/>
              <a:gd name="connsiteX83" fmla="*/ 1742784 w 2283140"/>
              <a:gd name="connsiteY83" fmla="*/ 1286226 h 6279509"/>
              <a:gd name="connsiteX84" fmla="*/ 1725682 w 2283140"/>
              <a:gd name="connsiteY84" fmla="*/ 1238168 h 6279509"/>
              <a:gd name="connsiteX85" fmla="*/ 1660306 w 2283140"/>
              <a:gd name="connsiteY85" fmla="*/ 1144650 h 6279509"/>
              <a:gd name="connsiteX86" fmla="*/ 1622856 w 2283140"/>
              <a:gd name="connsiteY86" fmla="*/ 1068234 h 6279509"/>
              <a:gd name="connsiteX87" fmla="*/ 1354207 w 2283140"/>
              <a:gd name="connsiteY87" fmla="*/ 1021474 h 6279509"/>
              <a:gd name="connsiteX88" fmla="*/ 1251380 w 2283140"/>
              <a:gd name="connsiteY88" fmla="*/ 1016929 h 6279509"/>
              <a:gd name="connsiteX89" fmla="*/ 1099415 w 2283140"/>
              <a:gd name="connsiteY89" fmla="*/ 982943 h 6279509"/>
              <a:gd name="connsiteX90" fmla="*/ 1049407 w 2283140"/>
              <a:gd name="connsiteY90" fmla="*/ 923844 h 6279509"/>
              <a:gd name="connsiteX91" fmla="*/ 1021265 w 2283140"/>
              <a:gd name="connsiteY91" fmla="*/ 892455 h 6279509"/>
              <a:gd name="connsiteX92" fmla="*/ 1018019 w 2283140"/>
              <a:gd name="connsiteY92" fmla="*/ 668833 h 6279509"/>
              <a:gd name="connsiteX93" fmla="*/ 1061314 w 2283140"/>
              <a:gd name="connsiteY93" fmla="*/ 680955 h 6279509"/>
              <a:gd name="connsiteX94" fmla="*/ 1103310 w 2283140"/>
              <a:gd name="connsiteY94" fmla="*/ 527258 h 6279509"/>
              <a:gd name="connsiteX95" fmla="*/ 1070450 w 2283140"/>
              <a:gd name="connsiteY95" fmla="*/ 465029 h 6279509"/>
              <a:gd name="connsiteX96" fmla="*/ 1077660 w 2283140"/>
              <a:gd name="connsiteY96" fmla="*/ 302859 h 6279509"/>
              <a:gd name="connsiteX97" fmla="*/ 1051666 w 2283140"/>
              <a:gd name="connsiteY97" fmla="*/ 173138 h 6279509"/>
              <a:gd name="connsiteX98" fmla="*/ 960323 w 2283140"/>
              <a:gd name="connsiteY98" fmla="*/ 81481 h 6279509"/>
              <a:gd name="connsiteX99" fmla="*/ 896735 w 2283140"/>
              <a:gd name="connsiteY99" fmla="*/ 33406 h 6279509"/>
              <a:gd name="connsiteX100" fmla="*/ 866894 w 2283140"/>
              <a:gd name="connsiteY100" fmla="*/ 3922 h 6279509"/>
              <a:gd name="connsiteX101" fmla="*/ 750374 w 2283140"/>
              <a:gd name="connsiteY101" fmla="*/ 20972 h 6279509"/>
              <a:gd name="connsiteX0" fmla="*/ 750374 w 2283140"/>
              <a:gd name="connsiteY0" fmla="*/ 20972 h 6279509"/>
              <a:gd name="connsiteX1" fmla="*/ 696733 w 2283140"/>
              <a:gd name="connsiteY1" fmla="*/ 13 h 6279509"/>
              <a:gd name="connsiteX2" fmla="*/ 615054 w 2283140"/>
              <a:gd name="connsiteY2" fmla="*/ 25591 h 6279509"/>
              <a:gd name="connsiteX3" fmla="*/ 625328 w 2283140"/>
              <a:gd name="connsiteY3" fmla="*/ 65023 h 6279509"/>
              <a:gd name="connsiteX4" fmla="*/ 503124 w 2283140"/>
              <a:gd name="connsiteY4" fmla="*/ 137848 h 6279509"/>
              <a:gd name="connsiteX5" fmla="*/ 465113 w 2283140"/>
              <a:gd name="connsiteY5" fmla="*/ 258631 h 6279509"/>
              <a:gd name="connsiteX6" fmla="*/ 518045 w 2283140"/>
              <a:gd name="connsiteY6" fmla="*/ 490605 h 6279509"/>
              <a:gd name="connsiteX7" fmla="*/ 492516 w 2283140"/>
              <a:gd name="connsiteY7" fmla="*/ 576436 h 6279509"/>
              <a:gd name="connsiteX8" fmla="*/ 527911 w 2283140"/>
              <a:gd name="connsiteY8" fmla="*/ 690480 h 6279509"/>
              <a:gd name="connsiteX9" fmla="*/ 570776 w 2283140"/>
              <a:gd name="connsiteY9" fmla="*/ 719057 h 6279509"/>
              <a:gd name="connsiteX10" fmla="*/ 633772 w 2283140"/>
              <a:gd name="connsiteY10" fmla="*/ 830758 h 6279509"/>
              <a:gd name="connsiteX11" fmla="*/ 647193 w 2283140"/>
              <a:gd name="connsiteY11" fmla="*/ 967572 h 6279509"/>
              <a:gd name="connsiteX12" fmla="*/ 624246 w 2283140"/>
              <a:gd name="connsiteY12" fmla="*/ 1021692 h 6279509"/>
              <a:gd name="connsiteX13" fmla="*/ 514924 w 2283140"/>
              <a:gd name="connsiteY13" fmla="*/ 1123219 h 6279509"/>
              <a:gd name="connsiteX14" fmla="*/ 362092 w 2283140"/>
              <a:gd name="connsiteY14" fmla="*/ 1179070 h 6279509"/>
              <a:gd name="connsiteX15" fmla="*/ 155789 w 2283140"/>
              <a:gd name="connsiteY15" fmla="*/ 1283629 h 6279509"/>
              <a:gd name="connsiteX16" fmla="*/ 121369 w 2283140"/>
              <a:gd name="connsiteY16" fmla="*/ 1301814 h 6279509"/>
              <a:gd name="connsiteX17" fmla="*/ 61621 w 2283140"/>
              <a:gd name="connsiteY17" fmla="*/ 1757498 h 6279509"/>
              <a:gd name="connsiteX18" fmla="*/ 31098 w 2283140"/>
              <a:gd name="connsiteY18" fmla="*/ 2312545 h 6279509"/>
              <a:gd name="connsiteX19" fmla="*/ 45386 w 2283140"/>
              <a:gd name="connsiteY19" fmla="*/ 2854606 h 6279509"/>
              <a:gd name="connsiteX20" fmla="*/ 18759 w 2283140"/>
              <a:gd name="connsiteY20" fmla="*/ 2936866 h 6279509"/>
              <a:gd name="connsiteX21" fmla="*/ 110762 w 2283140"/>
              <a:gd name="connsiteY21" fmla="*/ 3174558 h 6279509"/>
              <a:gd name="connsiteX22" fmla="*/ 184147 w 2283140"/>
              <a:gd name="connsiteY22" fmla="*/ 3238202 h 6279509"/>
              <a:gd name="connsiteX23" fmla="*/ 142799 w 2283140"/>
              <a:gd name="connsiteY23" fmla="*/ 3464205 h 6279509"/>
              <a:gd name="connsiteX24" fmla="*/ 182849 w 2283140"/>
              <a:gd name="connsiteY24" fmla="*/ 3485852 h 6279509"/>
              <a:gd name="connsiteX25" fmla="*/ 237400 w 2283140"/>
              <a:gd name="connsiteY25" fmla="*/ 3469399 h 6279509"/>
              <a:gd name="connsiteX26" fmla="*/ 293685 w 2283140"/>
              <a:gd name="connsiteY26" fmla="*/ 4025098 h 6279509"/>
              <a:gd name="connsiteX27" fmla="*/ 320744 w 2283140"/>
              <a:gd name="connsiteY27" fmla="*/ 4121862 h 6279509"/>
              <a:gd name="connsiteX28" fmla="*/ 353433 w 2283140"/>
              <a:gd name="connsiteY28" fmla="*/ 4380336 h 6279509"/>
              <a:gd name="connsiteX29" fmla="*/ 365989 w 2283140"/>
              <a:gd name="connsiteY29" fmla="*/ 4598979 h 6279509"/>
              <a:gd name="connsiteX30" fmla="*/ 390883 w 2283140"/>
              <a:gd name="connsiteY30" fmla="*/ 5088867 h 6279509"/>
              <a:gd name="connsiteX31" fmla="*/ 404738 w 2283140"/>
              <a:gd name="connsiteY31" fmla="*/ 5476145 h 6279509"/>
              <a:gd name="connsiteX32" fmla="*/ 442404 w 2283140"/>
              <a:gd name="connsiteY32" fmla="*/ 5618371 h 6279509"/>
              <a:gd name="connsiteX33" fmla="*/ 537221 w 2283140"/>
              <a:gd name="connsiteY33" fmla="*/ 5806704 h 6279509"/>
              <a:gd name="connsiteX34" fmla="*/ 447168 w 2283140"/>
              <a:gd name="connsiteY34" fmla="*/ 5926417 h 6279509"/>
              <a:gd name="connsiteX35" fmla="*/ 365988 w 2283140"/>
              <a:gd name="connsiteY35" fmla="*/ 6048293 h 6279509"/>
              <a:gd name="connsiteX36" fmla="*/ 327023 w 2283140"/>
              <a:gd name="connsiteY36" fmla="*/ 6114320 h 6279509"/>
              <a:gd name="connsiteX37" fmla="*/ 316199 w 2283140"/>
              <a:gd name="connsiteY37" fmla="*/ 6141812 h 6279509"/>
              <a:gd name="connsiteX38" fmla="*/ 530294 w 2283140"/>
              <a:gd name="connsiteY38" fmla="*/ 6181643 h 6279509"/>
              <a:gd name="connsiteX39" fmla="*/ 719063 w 2283140"/>
              <a:gd name="connsiteY39" fmla="*/ 6085961 h 6279509"/>
              <a:gd name="connsiteX40" fmla="*/ 744607 w 2283140"/>
              <a:gd name="connsiteY40" fmla="*/ 5996989 h 6279509"/>
              <a:gd name="connsiteX41" fmla="*/ 899605 w 2283140"/>
              <a:gd name="connsiteY41" fmla="*/ 5932046 h 6279509"/>
              <a:gd name="connsiteX42" fmla="*/ 879689 w 2283140"/>
              <a:gd name="connsiteY42" fmla="*/ 5748905 h 6279509"/>
              <a:gd name="connsiteX43" fmla="*/ 921037 w 2283140"/>
              <a:gd name="connsiteY43" fmla="*/ 5563168 h 6279509"/>
              <a:gd name="connsiteX44" fmla="*/ 824703 w 2283140"/>
              <a:gd name="connsiteY44" fmla="*/ 5349289 h 6279509"/>
              <a:gd name="connsiteX45" fmla="*/ 810850 w 2283140"/>
              <a:gd name="connsiteY45" fmla="*/ 4997079 h 6279509"/>
              <a:gd name="connsiteX46" fmla="*/ 814096 w 2283140"/>
              <a:gd name="connsiteY46" fmla="*/ 4725834 h 6279509"/>
              <a:gd name="connsiteX47" fmla="*/ 858908 w 2283140"/>
              <a:gd name="connsiteY47" fmla="*/ 3879192 h 6279509"/>
              <a:gd name="connsiteX48" fmla="*/ 910645 w 2283140"/>
              <a:gd name="connsiteY48" fmla="*/ 3546899 h 6279509"/>
              <a:gd name="connsiteX49" fmla="*/ 1045294 w 2283140"/>
              <a:gd name="connsiteY49" fmla="*/ 4007780 h 6279509"/>
              <a:gd name="connsiteX50" fmla="*/ 1302036 w 2283140"/>
              <a:gd name="connsiteY50" fmla="*/ 5009420 h 6279509"/>
              <a:gd name="connsiteX51" fmla="*/ 1462446 w 2283140"/>
              <a:gd name="connsiteY51" fmla="*/ 5499308 h 6279509"/>
              <a:gd name="connsiteX52" fmla="*/ 1627834 w 2283140"/>
              <a:gd name="connsiteY52" fmla="*/ 5830301 h 6279509"/>
              <a:gd name="connsiteX53" fmla="*/ 1629350 w 2283140"/>
              <a:gd name="connsiteY53" fmla="*/ 5909964 h 6279509"/>
              <a:gd name="connsiteX54" fmla="*/ 1618959 w 2283140"/>
              <a:gd name="connsiteY54" fmla="*/ 6042016 h 6279509"/>
              <a:gd name="connsiteX55" fmla="*/ 1737156 w 2283140"/>
              <a:gd name="connsiteY55" fmla="*/ 6103063 h 6279509"/>
              <a:gd name="connsiteX56" fmla="*/ 1785863 w 2283140"/>
              <a:gd name="connsiteY56" fmla="*/ 6097433 h 6279509"/>
              <a:gd name="connsiteX57" fmla="*/ 1819634 w 2283140"/>
              <a:gd name="connsiteY57" fmla="*/ 6130122 h 6279509"/>
              <a:gd name="connsiteX58" fmla="*/ 1849291 w 2283140"/>
              <a:gd name="connsiteY58" fmla="*/ 6214981 h 6279509"/>
              <a:gd name="connsiteX59" fmla="*/ 2038492 w 2283140"/>
              <a:gd name="connsiteY59" fmla="*/ 6277543 h 6279509"/>
              <a:gd name="connsiteX60" fmla="*/ 2269256 w 2283140"/>
              <a:gd name="connsiteY60" fmla="*/ 6257844 h 6279509"/>
              <a:gd name="connsiteX61" fmla="*/ 2254318 w 2283140"/>
              <a:gd name="connsiteY61" fmla="*/ 6193549 h 6279509"/>
              <a:gd name="connsiteX62" fmla="*/ 2208210 w 2283140"/>
              <a:gd name="connsiteY62" fmla="*/ 6151119 h 6279509"/>
              <a:gd name="connsiteX63" fmla="*/ 1970303 w 2283140"/>
              <a:gd name="connsiteY63" fmla="*/ 5867968 h 6279509"/>
              <a:gd name="connsiteX64" fmla="*/ 1996496 w 2283140"/>
              <a:gd name="connsiteY64" fmla="*/ 5840260 h 6279509"/>
              <a:gd name="connsiteX65" fmla="*/ 1947788 w 2283140"/>
              <a:gd name="connsiteY65" fmla="*/ 5609495 h 6279509"/>
              <a:gd name="connsiteX66" fmla="*/ 1945840 w 2283140"/>
              <a:gd name="connsiteY66" fmla="*/ 5491730 h 6279509"/>
              <a:gd name="connsiteX67" fmla="*/ 1836734 w 2283140"/>
              <a:gd name="connsiteY67" fmla="*/ 5046004 h 6279509"/>
              <a:gd name="connsiteX68" fmla="*/ 1789326 w 2283140"/>
              <a:gd name="connsiteY68" fmla="*/ 4776924 h 6279509"/>
              <a:gd name="connsiteX69" fmla="*/ 1728064 w 2283140"/>
              <a:gd name="connsiteY69" fmla="*/ 4501130 h 6279509"/>
              <a:gd name="connsiteX70" fmla="*/ 1633680 w 2283140"/>
              <a:gd name="connsiteY70" fmla="*/ 4318857 h 6279509"/>
              <a:gd name="connsiteX71" fmla="*/ 1613114 w 2283140"/>
              <a:gd name="connsiteY71" fmla="*/ 4137666 h 6279509"/>
              <a:gd name="connsiteX72" fmla="*/ 1621123 w 2283140"/>
              <a:gd name="connsiteY72" fmla="*/ 3899974 h 6279509"/>
              <a:gd name="connsiteX73" fmla="*/ 1524358 w 2283140"/>
              <a:gd name="connsiteY73" fmla="*/ 3316567 h 6279509"/>
              <a:gd name="connsiteX74" fmla="*/ 1563541 w 2283140"/>
              <a:gd name="connsiteY74" fmla="*/ 3305094 h 6279509"/>
              <a:gd name="connsiteX75" fmla="*/ 1573714 w 2283140"/>
              <a:gd name="connsiteY75" fmla="*/ 3324576 h 6279509"/>
              <a:gd name="connsiteX76" fmla="*/ 1696458 w 2283140"/>
              <a:gd name="connsiteY76" fmla="*/ 3295786 h 6279509"/>
              <a:gd name="connsiteX77" fmla="*/ 1962943 w 2283140"/>
              <a:gd name="connsiteY77" fmla="*/ 3211792 h 6279509"/>
              <a:gd name="connsiteX78" fmla="*/ 1844313 w 2283140"/>
              <a:gd name="connsiteY78" fmla="*/ 2725802 h 6279509"/>
              <a:gd name="connsiteX79" fmla="*/ 1974631 w 2283140"/>
              <a:gd name="connsiteY79" fmla="*/ 2497633 h 6279509"/>
              <a:gd name="connsiteX80" fmla="*/ 2090013 w 2283140"/>
              <a:gd name="connsiteY80" fmla="*/ 2133519 h 6279509"/>
              <a:gd name="connsiteX81" fmla="*/ 2049965 w 2283140"/>
              <a:gd name="connsiteY81" fmla="*/ 1942370 h 6279509"/>
              <a:gd name="connsiteX82" fmla="*/ 1836085 w 2283140"/>
              <a:gd name="connsiteY82" fmla="*/ 1516992 h 6279509"/>
              <a:gd name="connsiteX83" fmla="*/ 1742784 w 2283140"/>
              <a:gd name="connsiteY83" fmla="*/ 1286226 h 6279509"/>
              <a:gd name="connsiteX84" fmla="*/ 1725682 w 2283140"/>
              <a:gd name="connsiteY84" fmla="*/ 1238168 h 6279509"/>
              <a:gd name="connsiteX85" fmla="*/ 1660306 w 2283140"/>
              <a:gd name="connsiteY85" fmla="*/ 1144650 h 6279509"/>
              <a:gd name="connsiteX86" fmla="*/ 1622856 w 2283140"/>
              <a:gd name="connsiteY86" fmla="*/ 1068234 h 6279509"/>
              <a:gd name="connsiteX87" fmla="*/ 1354207 w 2283140"/>
              <a:gd name="connsiteY87" fmla="*/ 1021474 h 6279509"/>
              <a:gd name="connsiteX88" fmla="*/ 1251380 w 2283140"/>
              <a:gd name="connsiteY88" fmla="*/ 1016929 h 6279509"/>
              <a:gd name="connsiteX89" fmla="*/ 1099415 w 2283140"/>
              <a:gd name="connsiteY89" fmla="*/ 982943 h 6279509"/>
              <a:gd name="connsiteX90" fmla="*/ 1049407 w 2283140"/>
              <a:gd name="connsiteY90" fmla="*/ 923844 h 6279509"/>
              <a:gd name="connsiteX91" fmla="*/ 1021265 w 2283140"/>
              <a:gd name="connsiteY91" fmla="*/ 892455 h 6279509"/>
              <a:gd name="connsiteX92" fmla="*/ 1018019 w 2283140"/>
              <a:gd name="connsiteY92" fmla="*/ 668833 h 6279509"/>
              <a:gd name="connsiteX93" fmla="*/ 1061314 w 2283140"/>
              <a:gd name="connsiteY93" fmla="*/ 680955 h 6279509"/>
              <a:gd name="connsiteX94" fmla="*/ 1103310 w 2283140"/>
              <a:gd name="connsiteY94" fmla="*/ 527258 h 6279509"/>
              <a:gd name="connsiteX95" fmla="*/ 1070450 w 2283140"/>
              <a:gd name="connsiteY95" fmla="*/ 465029 h 6279509"/>
              <a:gd name="connsiteX96" fmla="*/ 1077660 w 2283140"/>
              <a:gd name="connsiteY96" fmla="*/ 302859 h 6279509"/>
              <a:gd name="connsiteX97" fmla="*/ 1051666 w 2283140"/>
              <a:gd name="connsiteY97" fmla="*/ 173138 h 6279509"/>
              <a:gd name="connsiteX98" fmla="*/ 960323 w 2283140"/>
              <a:gd name="connsiteY98" fmla="*/ 81481 h 6279509"/>
              <a:gd name="connsiteX99" fmla="*/ 896735 w 2283140"/>
              <a:gd name="connsiteY99" fmla="*/ 33406 h 6279509"/>
              <a:gd name="connsiteX100" fmla="*/ 866894 w 2283140"/>
              <a:gd name="connsiteY100" fmla="*/ 3922 h 6279509"/>
              <a:gd name="connsiteX101" fmla="*/ 750374 w 2283140"/>
              <a:gd name="connsiteY101" fmla="*/ 20972 h 6279509"/>
              <a:gd name="connsiteX0" fmla="*/ 750374 w 2283140"/>
              <a:gd name="connsiteY0" fmla="*/ 20972 h 6279509"/>
              <a:gd name="connsiteX1" fmla="*/ 696733 w 2283140"/>
              <a:gd name="connsiteY1" fmla="*/ 13 h 6279509"/>
              <a:gd name="connsiteX2" fmla="*/ 615054 w 2283140"/>
              <a:gd name="connsiteY2" fmla="*/ 25591 h 6279509"/>
              <a:gd name="connsiteX3" fmla="*/ 625328 w 2283140"/>
              <a:gd name="connsiteY3" fmla="*/ 65023 h 6279509"/>
              <a:gd name="connsiteX4" fmla="*/ 503124 w 2283140"/>
              <a:gd name="connsiteY4" fmla="*/ 137848 h 6279509"/>
              <a:gd name="connsiteX5" fmla="*/ 465113 w 2283140"/>
              <a:gd name="connsiteY5" fmla="*/ 258631 h 6279509"/>
              <a:gd name="connsiteX6" fmla="*/ 518045 w 2283140"/>
              <a:gd name="connsiteY6" fmla="*/ 490605 h 6279509"/>
              <a:gd name="connsiteX7" fmla="*/ 492516 w 2283140"/>
              <a:gd name="connsiteY7" fmla="*/ 576436 h 6279509"/>
              <a:gd name="connsiteX8" fmla="*/ 527911 w 2283140"/>
              <a:gd name="connsiteY8" fmla="*/ 690480 h 6279509"/>
              <a:gd name="connsiteX9" fmla="*/ 570776 w 2283140"/>
              <a:gd name="connsiteY9" fmla="*/ 719057 h 6279509"/>
              <a:gd name="connsiteX10" fmla="*/ 633772 w 2283140"/>
              <a:gd name="connsiteY10" fmla="*/ 830758 h 6279509"/>
              <a:gd name="connsiteX11" fmla="*/ 647193 w 2283140"/>
              <a:gd name="connsiteY11" fmla="*/ 967572 h 6279509"/>
              <a:gd name="connsiteX12" fmla="*/ 624246 w 2283140"/>
              <a:gd name="connsiteY12" fmla="*/ 1021692 h 6279509"/>
              <a:gd name="connsiteX13" fmla="*/ 514924 w 2283140"/>
              <a:gd name="connsiteY13" fmla="*/ 1123219 h 6279509"/>
              <a:gd name="connsiteX14" fmla="*/ 362092 w 2283140"/>
              <a:gd name="connsiteY14" fmla="*/ 1179070 h 6279509"/>
              <a:gd name="connsiteX15" fmla="*/ 155789 w 2283140"/>
              <a:gd name="connsiteY15" fmla="*/ 1283629 h 6279509"/>
              <a:gd name="connsiteX16" fmla="*/ 121369 w 2283140"/>
              <a:gd name="connsiteY16" fmla="*/ 1301814 h 6279509"/>
              <a:gd name="connsiteX17" fmla="*/ 61621 w 2283140"/>
              <a:gd name="connsiteY17" fmla="*/ 1757498 h 6279509"/>
              <a:gd name="connsiteX18" fmla="*/ 31098 w 2283140"/>
              <a:gd name="connsiteY18" fmla="*/ 2312545 h 6279509"/>
              <a:gd name="connsiteX19" fmla="*/ 45386 w 2283140"/>
              <a:gd name="connsiteY19" fmla="*/ 2854606 h 6279509"/>
              <a:gd name="connsiteX20" fmla="*/ 18759 w 2283140"/>
              <a:gd name="connsiteY20" fmla="*/ 2936866 h 6279509"/>
              <a:gd name="connsiteX21" fmla="*/ 110762 w 2283140"/>
              <a:gd name="connsiteY21" fmla="*/ 3174558 h 6279509"/>
              <a:gd name="connsiteX22" fmla="*/ 184147 w 2283140"/>
              <a:gd name="connsiteY22" fmla="*/ 3238202 h 6279509"/>
              <a:gd name="connsiteX23" fmla="*/ 142799 w 2283140"/>
              <a:gd name="connsiteY23" fmla="*/ 3464205 h 6279509"/>
              <a:gd name="connsiteX24" fmla="*/ 182849 w 2283140"/>
              <a:gd name="connsiteY24" fmla="*/ 3485852 h 6279509"/>
              <a:gd name="connsiteX25" fmla="*/ 237400 w 2283140"/>
              <a:gd name="connsiteY25" fmla="*/ 3469399 h 6279509"/>
              <a:gd name="connsiteX26" fmla="*/ 293685 w 2283140"/>
              <a:gd name="connsiteY26" fmla="*/ 4025098 h 6279509"/>
              <a:gd name="connsiteX27" fmla="*/ 320744 w 2283140"/>
              <a:gd name="connsiteY27" fmla="*/ 4121862 h 6279509"/>
              <a:gd name="connsiteX28" fmla="*/ 353433 w 2283140"/>
              <a:gd name="connsiteY28" fmla="*/ 4380336 h 6279509"/>
              <a:gd name="connsiteX29" fmla="*/ 365989 w 2283140"/>
              <a:gd name="connsiteY29" fmla="*/ 4598979 h 6279509"/>
              <a:gd name="connsiteX30" fmla="*/ 390883 w 2283140"/>
              <a:gd name="connsiteY30" fmla="*/ 5088867 h 6279509"/>
              <a:gd name="connsiteX31" fmla="*/ 404738 w 2283140"/>
              <a:gd name="connsiteY31" fmla="*/ 5476145 h 6279509"/>
              <a:gd name="connsiteX32" fmla="*/ 442404 w 2283140"/>
              <a:gd name="connsiteY32" fmla="*/ 5618371 h 6279509"/>
              <a:gd name="connsiteX33" fmla="*/ 537221 w 2283140"/>
              <a:gd name="connsiteY33" fmla="*/ 5806704 h 6279509"/>
              <a:gd name="connsiteX34" fmla="*/ 447168 w 2283140"/>
              <a:gd name="connsiteY34" fmla="*/ 5926417 h 6279509"/>
              <a:gd name="connsiteX35" fmla="*/ 365988 w 2283140"/>
              <a:gd name="connsiteY35" fmla="*/ 6048293 h 6279509"/>
              <a:gd name="connsiteX36" fmla="*/ 327023 w 2283140"/>
              <a:gd name="connsiteY36" fmla="*/ 6114320 h 6279509"/>
              <a:gd name="connsiteX37" fmla="*/ 316199 w 2283140"/>
              <a:gd name="connsiteY37" fmla="*/ 6141812 h 6279509"/>
              <a:gd name="connsiteX38" fmla="*/ 530294 w 2283140"/>
              <a:gd name="connsiteY38" fmla="*/ 6181643 h 6279509"/>
              <a:gd name="connsiteX39" fmla="*/ 719063 w 2283140"/>
              <a:gd name="connsiteY39" fmla="*/ 6085961 h 6279509"/>
              <a:gd name="connsiteX40" fmla="*/ 744607 w 2283140"/>
              <a:gd name="connsiteY40" fmla="*/ 5996989 h 6279509"/>
              <a:gd name="connsiteX41" fmla="*/ 899605 w 2283140"/>
              <a:gd name="connsiteY41" fmla="*/ 5932046 h 6279509"/>
              <a:gd name="connsiteX42" fmla="*/ 879689 w 2283140"/>
              <a:gd name="connsiteY42" fmla="*/ 5748905 h 6279509"/>
              <a:gd name="connsiteX43" fmla="*/ 921037 w 2283140"/>
              <a:gd name="connsiteY43" fmla="*/ 5563168 h 6279509"/>
              <a:gd name="connsiteX44" fmla="*/ 824703 w 2283140"/>
              <a:gd name="connsiteY44" fmla="*/ 5349289 h 6279509"/>
              <a:gd name="connsiteX45" fmla="*/ 810850 w 2283140"/>
              <a:gd name="connsiteY45" fmla="*/ 4997079 h 6279509"/>
              <a:gd name="connsiteX46" fmla="*/ 814096 w 2283140"/>
              <a:gd name="connsiteY46" fmla="*/ 4725834 h 6279509"/>
              <a:gd name="connsiteX47" fmla="*/ 858908 w 2283140"/>
              <a:gd name="connsiteY47" fmla="*/ 3879192 h 6279509"/>
              <a:gd name="connsiteX48" fmla="*/ 910645 w 2283140"/>
              <a:gd name="connsiteY48" fmla="*/ 3546899 h 6279509"/>
              <a:gd name="connsiteX49" fmla="*/ 1045294 w 2283140"/>
              <a:gd name="connsiteY49" fmla="*/ 4007780 h 6279509"/>
              <a:gd name="connsiteX50" fmla="*/ 1302036 w 2283140"/>
              <a:gd name="connsiteY50" fmla="*/ 5009420 h 6279509"/>
              <a:gd name="connsiteX51" fmla="*/ 1462446 w 2283140"/>
              <a:gd name="connsiteY51" fmla="*/ 5499308 h 6279509"/>
              <a:gd name="connsiteX52" fmla="*/ 1627834 w 2283140"/>
              <a:gd name="connsiteY52" fmla="*/ 5830301 h 6279509"/>
              <a:gd name="connsiteX53" fmla="*/ 1629350 w 2283140"/>
              <a:gd name="connsiteY53" fmla="*/ 5909964 h 6279509"/>
              <a:gd name="connsiteX54" fmla="*/ 1618959 w 2283140"/>
              <a:gd name="connsiteY54" fmla="*/ 6042016 h 6279509"/>
              <a:gd name="connsiteX55" fmla="*/ 1737156 w 2283140"/>
              <a:gd name="connsiteY55" fmla="*/ 6103063 h 6279509"/>
              <a:gd name="connsiteX56" fmla="*/ 1785863 w 2283140"/>
              <a:gd name="connsiteY56" fmla="*/ 6097433 h 6279509"/>
              <a:gd name="connsiteX57" fmla="*/ 1819634 w 2283140"/>
              <a:gd name="connsiteY57" fmla="*/ 6130122 h 6279509"/>
              <a:gd name="connsiteX58" fmla="*/ 1849291 w 2283140"/>
              <a:gd name="connsiteY58" fmla="*/ 6214981 h 6279509"/>
              <a:gd name="connsiteX59" fmla="*/ 2038492 w 2283140"/>
              <a:gd name="connsiteY59" fmla="*/ 6277543 h 6279509"/>
              <a:gd name="connsiteX60" fmla="*/ 2269256 w 2283140"/>
              <a:gd name="connsiteY60" fmla="*/ 6257844 h 6279509"/>
              <a:gd name="connsiteX61" fmla="*/ 2254318 w 2283140"/>
              <a:gd name="connsiteY61" fmla="*/ 6193549 h 6279509"/>
              <a:gd name="connsiteX62" fmla="*/ 2208210 w 2283140"/>
              <a:gd name="connsiteY62" fmla="*/ 6151119 h 6279509"/>
              <a:gd name="connsiteX63" fmla="*/ 1970303 w 2283140"/>
              <a:gd name="connsiteY63" fmla="*/ 5867968 h 6279509"/>
              <a:gd name="connsiteX64" fmla="*/ 1996496 w 2283140"/>
              <a:gd name="connsiteY64" fmla="*/ 5840260 h 6279509"/>
              <a:gd name="connsiteX65" fmla="*/ 1947788 w 2283140"/>
              <a:gd name="connsiteY65" fmla="*/ 5609495 h 6279509"/>
              <a:gd name="connsiteX66" fmla="*/ 1945840 w 2283140"/>
              <a:gd name="connsiteY66" fmla="*/ 5491730 h 6279509"/>
              <a:gd name="connsiteX67" fmla="*/ 1836734 w 2283140"/>
              <a:gd name="connsiteY67" fmla="*/ 5046004 h 6279509"/>
              <a:gd name="connsiteX68" fmla="*/ 1789326 w 2283140"/>
              <a:gd name="connsiteY68" fmla="*/ 4776924 h 6279509"/>
              <a:gd name="connsiteX69" fmla="*/ 1728064 w 2283140"/>
              <a:gd name="connsiteY69" fmla="*/ 4501130 h 6279509"/>
              <a:gd name="connsiteX70" fmla="*/ 1633680 w 2283140"/>
              <a:gd name="connsiteY70" fmla="*/ 4318857 h 6279509"/>
              <a:gd name="connsiteX71" fmla="*/ 1613114 w 2283140"/>
              <a:gd name="connsiteY71" fmla="*/ 4137666 h 6279509"/>
              <a:gd name="connsiteX72" fmla="*/ 1621123 w 2283140"/>
              <a:gd name="connsiteY72" fmla="*/ 3899974 h 6279509"/>
              <a:gd name="connsiteX73" fmla="*/ 1524358 w 2283140"/>
              <a:gd name="connsiteY73" fmla="*/ 3316567 h 6279509"/>
              <a:gd name="connsiteX74" fmla="*/ 1563541 w 2283140"/>
              <a:gd name="connsiteY74" fmla="*/ 3305094 h 6279509"/>
              <a:gd name="connsiteX75" fmla="*/ 1573714 w 2283140"/>
              <a:gd name="connsiteY75" fmla="*/ 3324576 h 6279509"/>
              <a:gd name="connsiteX76" fmla="*/ 1696458 w 2283140"/>
              <a:gd name="connsiteY76" fmla="*/ 3295786 h 6279509"/>
              <a:gd name="connsiteX77" fmla="*/ 1962943 w 2283140"/>
              <a:gd name="connsiteY77" fmla="*/ 3211792 h 6279509"/>
              <a:gd name="connsiteX78" fmla="*/ 1844313 w 2283140"/>
              <a:gd name="connsiteY78" fmla="*/ 2725802 h 6279509"/>
              <a:gd name="connsiteX79" fmla="*/ 1974631 w 2283140"/>
              <a:gd name="connsiteY79" fmla="*/ 2497633 h 6279509"/>
              <a:gd name="connsiteX80" fmla="*/ 2090013 w 2283140"/>
              <a:gd name="connsiteY80" fmla="*/ 2133519 h 6279509"/>
              <a:gd name="connsiteX81" fmla="*/ 2049965 w 2283140"/>
              <a:gd name="connsiteY81" fmla="*/ 1942370 h 6279509"/>
              <a:gd name="connsiteX82" fmla="*/ 1836085 w 2283140"/>
              <a:gd name="connsiteY82" fmla="*/ 1516992 h 6279509"/>
              <a:gd name="connsiteX83" fmla="*/ 1742784 w 2283140"/>
              <a:gd name="connsiteY83" fmla="*/ 1286226 h 6279509"/>
              <a:gd name="connsiteX84" fmla="*/ 1725682 w 2283140"/>
              <a:gd name="connsiteY84" fmla="*/ 1238168 h 6279509"/>
              <a:gd name="connsiteX85" fmla="*/ 1660306 w 2283140"/>
              <a:gd name="connsiteY85" fmla="*/ 1144650 h 6279509"/>
              <a:gd name="connsiteX86" fmla="*/ 1622856 w 2283140"/>
              <a:gd name="connsiteY86" fmla="*/ 1068234 h 6279509"/>
              <a:gd name="connsiteX87" fmla="*/ 1354207 w 2283140"/>
              <a:gd name="connsiteY87" fmla="*/ 1021474 h 6279509"/>
              <a:gd name="connsiteX88" fmla="*/ 1251380 w 2283140"/>
              <a:gd name="connsiteY88" fmla="*/ 1016929 h 6279509"/>
              <a:gd name="connsiteX89" fmla="*/ 1099415 w 2283140"/>
              <a:gd name="connsiteY89" fmla="*/ 982943 h 6279509"/>
              <a:gd name="connsiteX90" fmla="*/ 1049407 w 2283140"/>
              <a:gd name="connsiteY90" fmla="*/ 923844 h 6279509"/>
              <a:gd name="connsiteX91" fmla="*/ 1021265 w 2283140"/>
              <a:gd name="connsiteY91" fmla="*/ 892455 h 6279509"/>
              <a:gd name="connsiteX92" fmla="*/ 1018019 w 2283140"/>
              <a:gd name="connsiteY92" fmla="*/ 668833 h 6279509"/>
              <a:gd name="connsiteX93" fmla="*/ 1061314 w 2283140"/>
              <a:gd name="connsiteY93" fmla="*/ 680955 h 6279509"/>
              <a:gd name="connsiteX94" fmla="*/ 1103310 w 2283140"/>
              <a:gd name="connsiteY94" fmla="*/ 527258 h 6279509"/>
              <a:gd name="connsiteX95" fmla="*/ 1070450 w 2283140"/>
              <a:gd name="connsiteY95" fmla="*/ 465029 h 6279509"/>
              <a:gd name="connsiteX96" fmla="*/ 1077660 w 2283140"/>
              <a:gd name="connsiteY96" fmla="*/ 302859 h 6279509"/>
              <a:gd name="connsiteX97" fmla="*/ 1051666 w 2283140"/>
              <a:gd name="connsiteY97" fmla="*/ 173138 h 6279509"/>
              <a:gd name="connsiteX98" fmla="*/ 960323 w 2283140"/>
              <a:gd name="connsiteY98" fmla="*/ 81481 h 6279509"/>
              <a:gd name="connsiteX99" fmla="*/ 896735 w 2283140"/>
              <a:gd name="connsiteY99" fmla="*/ 33406 h 6279509"/>
              <a:gd name="connsiteX100" fmla="*/ 866894 w 2283140"/>
              <a:gd name="connsiteY100" fmla="*/ 3922 h 6279509"/>
              <a:gd name="connsiteX101" fmla="*/ 750374 w 2283140"/>
              <a:gd name="connsiteY101" fmla="*/ 20972 h 6279509"/>
              <a:gd name="connsiteX0" fmla="*/ 750374 w 2283140"/>
              <a:gd name="connsiteY0" fmla="*/ 20972 h 6279509"/>
              <a:gd name="connsiteX1" fmla="*/ 696733 w 2283140"/>
              <a:gd name="connsiteY1" fmla="*/ 13 h 6279509"/>
              <a:gd name="connsiteX2" fmla="*/ 615054 w 2283140"/>
              <a:gd name="connsiteY2" fmla="*/ 25591 h 6279509"/>
              <a:gd name="connsiteX3" fmla="*/ 625328 w 2283140"/>
              <a:gd name="connsiteY3" fmla="*/ 65023 h 6279509"/>
              <a:gd name="connsiteX4" fmla="*/ 503124 w 2283140"/>
              <a:gd name="connsiteY4" fmla="*/ 137848 h 6279509"/>
              <a:gd name="connsiteX5" fmla="*/ 465113 w 2283140"/>
              <a:gd name="connsiteY5" fmla="*/ 258631 h 6279509"/>
              <a:gd name="connsiteX6" fmla="*/ 518045 w 2283140"/>
              <a:gd name="connsiteY6" fmla="*/ 490605 h 6279509"/>
              <a:gd name="connsiteX7" fmla="*/ 492516 w 2283140"/>
              <a:gd name="connsiteY7" fmla="*/ 576436 h 6279509"/>
              <a:gd name="connsiteX8" fmla="*/ 527911 w 2283140"/>
              <a:gd name="connsiteY8" fmla="*/ 690480 h 6279509"/>
              <a:gd name="connsiteX9" fmla="*/ 570776 w 2283140"/>
              <a:gd name="connsiteY9" fmla="*/ 719057 h 6279509"/>
              <a:gd name="connsiteX10" fmla="*/ 633772 w 2283140"/>
              <a:gd name="connsiteY10" fmla="*/ 830758 h 6279509"/>
              <a:gd name="connsiteX11" fmla="*/ 647193 w 2283140"/>
              <a:gd name="connsiteY11" fmla="*/ 967572 h 6279509"/>
              <a:gd name="connsiteX12" fmla="*/ 624246 w 2283140"/>
              <a:gd name="connsiteY12" fmla="*/ 1021692 h 6279509"/>
              <a:gd name="connsiteX13" fmla="*/ 514924 w 2283140"/>
              <a:gd name="connsiteY13" fmla="*/ 1123219 h 6279509"/>
              <a:gd name="connsiteX14" fmla="*/ 362092 w 2283140"/>
              <a:gd name="connsiteY14" fmla="*/ 1179070 h 6279509"/>
              <a:gd name="connsiteX15" fmla="*/ 155789 w 2283140"/>
              <a:gd name="connsiteY15" fmla="*/ 1283629 h 6279509"/>
              <a:gd name="connsiteX16" fmla="*/ 121369 w 2283140"/>
              <a:gd name="connsiteY16" fmla="*/ 1301814 h 6279509"/>
              <a:gd name="connsiteX17" fmla="*/ 52096 w 2283140"/>
              <a:gd name="connsiteY17" fmla="*/ 1759879 h 6279509"/>
              <a:gd name="connsiteX18" fmla="*/ 31098 w 2283140"/>
              <a:gd name="connsiteY18" fmla="*/ 2312545 h 6279509"/>
              <a:gd name="connsiteX19" fmla="*/ 45386 w 2283140"/>
              <a:gd name="connsiteY19" fmla="*/ 2854606 h 6279509"/>
              <a:gd name="connsiteX20" fmla="*/ 18759 w 2283140"/>
              <a:gd name="connsiteY20" fmla="*/ 2936866 h 6279509"/>
              <a:gd name="connsiteX21" fmla="*/ 110762 w 2283140"/>
              <a:gd name="connsiteY21" fmla="*/ 3174558 h 6279509"/>
              <a:gd name="connsiteX22" fmla="*/ 184147 w 2283140"/>
              <a:gd name="connsiteY22" fmla="*/ 3238202 h 6279509"/>
              <a:gd name="connsiteX23" fmla="*/ 142799 w 2283140"/>
              <a:gd name="connsiteY23" fmla="*/ 3464205 h 6279509"/>
              <a:gd name="connsiteX24" fmla="*/ 182849 w 2283140"/>
              <a:gd name="connsiteY24" fmla="*/ 3485852 h 6279509"/>
              <a:gd name="connsiteX25" fmla="*/ 237400 w 2283140"/>
              <a:gd name="connsiteY25" fmla="*/ 3469399 h 6279509"/>
              <a:gd name="connsiteX26" fmla="*/ 293685 w 2283140"/>
              <a:gd name="connsiteY26" fmla="*/ 4025098 h 6279509"/>
              <a:gd name="connsiteX27" fmla="*/ 320744 w 2283140"/>
              <a:gd name="connsiteY27" fmla="*/ 4121862 h 6279509"/>
              <a:gd name="connsiteX28" fmla="*/ 353433 w 2283140"/>
              <a:gd name="connsiteY28" fmla="*/ 4380336 h 6279509"/>
              <a:gd name="connsiteX29" fmla="*/ 365989 w 2283140"/>
              <a:gd name="connsiteY29" fmla="*/ 4598979 h 6279509"/>
              <a:gd name="connsiteX30" fmla="*/ 390883 w 2283140"/>
              <a:gd name="connsiteY30" fmla="*/ 5088867 h 6279509"/>
              <a:gd name="connsiteX31" fmla="*/ 404738 w 2283140"/>
              <a:gd name="connsiteY31" fmla="*/ 5476145 h 6279509"/>
              <a:gd name="connsiteX32" fmla="*/ 442404 w 2283140"/>
              <a:gd name="connsiteY32" fmla="*/ 5618371 h 6279509"/>
              <a:gd name="connsiteX33" fmla="*/ 537221 w 2283140"/>
              <a:gd name="connsiteY33" fmla="*/ 5806704 h 6279509"/>
              <a:gd name="connsiteX34" fmla="*/ 447168 w 2283140"/>
              <a:gd name="connsiteY34" fmla="*/ 5926417 h 6279509"/>
              <a:gd name="connsiteX35" fmla="*/ 365988 w 2283140"/>
              <a:gd name="connsiteY35" fmla="*/ 6048293 h 6279509"/>
              <a:gd name="connsiteX36" fmla="*/ 327023 w 2283140"/>
              <a:gd name="connsiteY36" fmla="*/ 6114320 h 6279509"/>
              <a:gd name="connsiteX37" fmla="*/ 316199 w 2283140"/>
              <a:gd name="connsiteY37" fmla="*/ 6141812 h 6279509"/>
              <a:gd name="connsiteX38" fmla="*/ 530294 w 2283140"/>
              <a:gd name="connsiteY38" fmla="*/ 6181643 h 6279509"/>
              <a:gd name="connsiteX39" fmla="*/ 719063 w 2283140"/>
              <a:gd name="connsiteY39" fmla="*/ 6085961 h 6279509"/>
              <a:gd name="connsiteX40" fmla="*/ 744607 w 2283140"/>
              <a:gd name="connsiteY40" fmla="*/ 5996989 h 6279509"/>
              <a:gd name="connsiteX41" fmla="*/ 899605 w 2283140"/>
              <a:gd name="connsiteY41" fmla="*/ 5932046 h 6279509"/>
              <a:gd name="connsiteX42" fmla="*/ 879689 w 2283140"/>
              <a:gd name="connsiteY42" fmla="*/ 5748905 h 6279509"/>
              <a:gd name="connsiteX43" fmla="*/ 921037 w 2283140"/>
              <a:gd name="connsiteY43" fmla="*/ 5563168 h 6279509"/>
              <a:gd name="connsiteX44" fmla="*/ 824703 w 2283140"/>
              <a:gd name="connsiteY44" fmla="*/ 5349289 h 6279509"/>
              <a:gd name="connsiteX45" fmla="*/ 810850 w 2283140"/>
              <a:gd name="connsiteY45" fmla="*/ 4997079 h 6279509"/>
              <a:gd name="connsiteX46" fmla="*/ 814096 w 2283140"/>
              <a:gd name="connsiteY46" fmla="*/ 4725834 h 6279509"/>
              <a:gd name="connsiteX47" fmla="*/ 858908 w 2283140"/>
              <a:gd name="connsiteY47" fmla="*/ 3879192 h 6279509"/>
              <a:gd name="connsiteX48" fmla="*/ 910645 w 2283140"/>
              <a:gd name="connsiteY48" fmla="*/ 3546899 h 6279509"/>
              <a:gd name="connsiteX49" fmla="*/ 1045294 w 2283140"/>
              <a:gd name="connsiteY49" fmla="*/ 4007780 h 6279509"/>
              <a:gd name="connsiteX50" fmla="*/ 1302036 w 2283140"/>
              <a:gd name="connsiteY50" fmla="*/ 5009420 h 6279509"/>
              <a:gd name="connsiteX51" fmla="*/ 1462446 w 2283140"/>
              <a:gd name="connsiteY51" fmla="*/ 5499308 h 6279509"/>
              <a:gd name="connsiteX52" fmla="*/ 1627834 w 2283140"/>
              <a:gd name="connsiteY52" fmla="*/ 5830301 h 6279509"/>
              <a:gd name="connsiteX53" fmla="*/ 1629350 w 2283140"/>
              <a:gd name="connsiteY53" fmla="*/ 5909964 h 6279509"/>
              <a:gd name="connsiteX54" fmla="*/ 1618959 w 2283140"/>
              <a:gd name="connsiteY54" fmla="*/ 6042016 h 6279509"/>
              <a:gd name="connsiteX55" fmla="*/ 1737156 w 2283140"/>
              <a:gd name="connsiteY55" fmla="*/ 6103063 h 6279509"/>
              <a:gd name="connsiteX56" fmla="*/ 1785863 w 2283140"/>
              <a:gd name="connsiteY56" fmla="*/ 6097433 h 6279509"/>
              <a:gd name="connsiteX57" fmla="*/ 1819634 w 2283140"/>
              <a:gd name="connsiteY57" fmla="*/ 6130122 h 6279509"/>
              <a:gd name="connsiteX58" fmla="*/ 1849291 w 2283140"/>
              <a:gd name="connsiteY58" fmla="*/ 6214981 h 6279509"/>
              <a:gd name="connsiteX59" fmla="*/ 2038492 w 2283140"/>
              <a:gd name="connsiteY59" fmla="*/ 6277543 h 6279509"/>
              <a:gd name="connsiteX60" fmla="*/ 2269256 w 2283140"/>
              <a:gd name="connsiteY60" fmla="*/ 6257844 h 6279509"/>
              <a:gd name="connsiteX61" fmla="*/ 2254318 w 2283140"/>
              <a:gd name="connsiteY61" fmla="*/ 6193549 h 6279509"/>
              <a:gd name="connsiteX62" fmla="*/ 2208210 w 2283140"/>
              <a:gd name="connsiteY62" fmla="*/ 6151119 h 6279509"/>
              <a:gd name="connsiteX63" fmla="*/ 1970303 w 2283140"/>
              <a:gd name="connsiteY63" fmla="*/ 5867968 h 6279509"/>
              <a:gd name="connsiteX64" fmla="*/ 1996496 w 2283140"/>
              <a:gd name="connsiteY64" fmla="*/ 5840260 h 6279509"/>
              <a:gd name="connsiteX65" fmla="*/ 1947788 w 2283140"/>
              <a:gd name="connsiteY65" fmla="*/ 5609495 h 6279509"/>
              <a:gd name="connsiteX66" fmla="*/ 1945840 w 2283140"/>
              <a:gd name="connsiteY66" fmla="*/ 5491730 h 6279509"/>
              <a:gd name="connsiteX67" fmla="*/ 1836734 w 2283140"/>
              <a:gd name="connsiteY67" fmla="*/ 5046004 h 6279509"/>
              <a:gd name="connsiteX68" fmla="*/ 1789326 w 2283140"/>
              <a:gd name="connsiteY68" fmla="*/ 4776924 h 6279509"/>
              <a:gd name="connsiteX69" fmla="*/ 1728064 w 2283140"/>
              <a:gd name="connsiteY69" fmla="*/ 4501130 h 6279509"/>
              <a:gd name="connsiteX70" fmla="*/ 1633680 w 2283140"/>
              <a:gd name="connsiteY70" fmla="*/ 4318857 h 6279509"/>
              <a:gd name="connsiteX71" fmla="*/ 1613114 w 2283140"/>
              <a:gd name="connsiteY71" fmla="*/ 4137666 h 6279509"/>
              <a:gd name="connsiteX72" fmla="*/ 1621123 w 2283140"/>
              <a:gd name="connsiteY72" fmla="*/ 3899974 h 6279509"/>
              <a:gd name="connsiteX73" fmla="*/ 1524358 w 2283140"/>
              <a:gd name="connsiteY73" fmla="*/ 3316567 h 6279509"/>
              <a:gd name="connsiteX74" fmla="*/ 1563541 w 2283140"/>
              <a:gd name="connsiteY74" fmla="*/ 3305094 h 6279509"/>
              <a:gd name="connsiteX75" fmla="*/ 1573714 w 2283140"/>
              <a:gd name="connsiteY75" fmla="*/ 3324576 h 6279509"/>
              <a:gd name="connsiteX76" fmla="*/ 1696458 w 2283140"/>
              <a:gd name="connsiteY76" fmla="*/ 3295786 h 6279509"/>
              <a:gd name="connsiteX77" fmla="*/ 1962943 w 2283140"/>
              <a:gd name="connsiteY77" fmla="*/ 3211792 h 6279509"/>
              <a:gd name="connsiteX78" fmla="*/ 1844313 w 2283140"/>
              <a:gd name="connsiteY78" fmla="*/ 2725802 h 6279509"/>
              <a:gd name="connsiteX79" fmla="*/ 1974631 w 2283140"/>
              <a:gd name="connsiteY79" fmla="*/ 2497633 h 6279509"/>
              <a:gd name="connsiteX80" fmla="*/ 2090013 w 2283140"/>
              <a:gd name="connsiteY80" fmla="*/ 2133519 h 6279509"/>
              <a:gd name="connsiteX81" fmla="*/ 2049965 w 2283140"/>
              <a:gd name="connsiteY81" fmla="*/ 1942370 h 6279509"/>
              <a:gd name="connsiteX82" fmla="*/ 1836085 w 2283140"/>
              <a:gd name="connsiteY82" fmla="*/ 1516992 h 6279509"/>
              <a:gd name="connsiteX83" fmla="*/ 1742784 w 2283140"/>
              <a:gd name="connsiteY83" fmla="*/ 1286226 h 6279509"/>
              <a:gd name="connsiteX84" fmla="*/ 1725682 w 2283140"/>
              <a:gd name="connsiteY84" fmla="*/ 1238168 h 6279509"/>
              <a:gd name="connsiteX85" fmla="*/ 1660306 w 2283140"/>
              <a:gd name="connsiteY85" fmla="*/ 1144650 h 6279509"/>
              <a:gd name="connsiteX86" fmla="*/ 1622856 w 2283140"/>
              <a:gd name="connsiteY86" fmla="*/ 1068234 h 6279509"/>
              <a:gd name="connsiteX87" fmla="*/ 1354207 w 2283140"/>
              <a:gd name="connsiteY87" fmla="*/ 1021474 h 6279509"/>
              <a:gd name="connsiteX88" fmla="*/ 1251380 w 2283140"/>
              <a:gd name="connsiteY88" fmla="*/ 1016929 h 6279509"/>
              <a:gd name="connsiteX89" fmla="*/ 1099415 w 2283140"/>
              <a:gd name="connsiteY89" fmla="*/ 982943 h 6279509"/>
              <a:gd name="connsiteX90" fmla="*/ 1049407 w 2283140"/>
              <a:gd name="connsiteY90" fmla="*/ 923844 h 6279509"/>
              <a:gd name="connsiteX91" fmla="*/ 1021265 w 2283140"/>
              <a:gd name="connsiteY91" fmla="*/ 892455 h 6279509"/>
              <a:gd name="connsiteX92" fmla="*/ 1018019 w 2283140"/>
              <a:gd name="connsiteY92" fmla="*/ 668833 h 6279509"/>
              <a:gd name="connsiteX93" fmla="*/ 1061314 w 2283140"/>
              <a:gd name="connsiteY93" fmla="*/ 680955 h 6279509"/>
              <a:gd name="connsiteX94" fmla="*/ 1103310 w 2283140"/>
              <a:gd name="connsiteY94" fmla="*/ 527258 h 6279509"/>
              <a:gd name="connsiteX95" fmla="*/ 1070450 w 2283140"/>
              <a:gd name="connsiteY95" fmla="*/ 465029 h 6279509"/>
              <a:gd name="connsiteX96" fmla="*/ 1077660 w 2283140"/>
              <a:gd name="connsiteY96" fmla="*/ 302859 h 6279509"/>
              <a:gd name="connsiteX97" fmla="*/ 1051666 w 2283140"/>
              <a:gd name="connsiteY97" fmla="*/ 173138 h 6279509"/>
              <a:gd name="connsiteX98" fmla="*/ 960323 w 2283140"/>
              <a:gd name="connsiteY98" fmla="*/ 81481 h 6279509"/>
              <a:gd name="connsiteX99" fmla="*/ 896735 w 2283140"/>
              <a:gd name="connsiteY99" fmla="*/ 33406 h 6279509"/>
              <a:gd name="connsiteX100" fmla="*/ 866894 w 2283140"/>
              <a:gd name="connsiteY100" fmla="*/ 3922 h 6279509"/>
              <a:gd name="connsiteX101" fmla="*/ 750374 w 2283140"/>
              <a:gd name="connsiteY101" fmla="*/ 20972 h 6279509"/>
              <a:gd name="connsiteX0" fmla="*/ 750374 w 2283140"/>
              <a:gd name="connsiteY0" fmla="*/ 20972 h 6279509"/>
              <a:gd name="connsiteX1" fmla="*/ 696733 w 2283140"/>
              <a:gd name="connsiteY1" fmla="*/ 13 h 6279509"/>
              <a:gd name="connsiteX2" fmla="*/ 615054 w 2283140"/>
              <a:gd name="connsiteY2" fmla="*/ 25591 h 6279509"/>
              <a:gd name="connsiteX3" fmla="*/ 625328 w 2283140"/>
              <a:gd name="connsiteY3" fmla="*/ 65023 h 6279509"/>
              <a:gd name="connsiteX4" fmla="*/ 503124 w 2283140"/>
              <a:gd name="connsiteY4" fmla="*/ 137848 h 6279509"/>
              <a:gd name="connsiteX5" fmla="*/ 465113 w 2283140"/>
              <a:gd name="connsiteY5" fmla="*/ 258631 h 6279509"/>
              <a:gd name="connsiteX6" fmla="*/ 518045 w 2283140"/>
              <a:gd name="connsiteY6" fmla="*/ 490605 h 6279509"/>
              <a:gd name="connsiteX7" fmla="*/ 492516 w 2283140"/>
              <a:gd name="connsiteY7" fmla="*/ 576436 h 6279509"/>
              <a:gd name="connsiteX8" fmla="*/ 527911 w 2283140"/>
              <a:gd name="connsiteY8" fmla="*/ 690480 h 6279509"/>
              <a:gd name="connsiteX9" fmla="*/ 570776 w 2283140"/>
              <a:gd name="connsiteY9" fmla="*/ 719057 h 6279509"/>
              <a:gd name="connsiteX10" fmla="*/ 633772 w 2283140"/>
              <a:gd name="connsiteY10" fmla="*/ 830758 h 6279509"/>
              <a:gd name="connsiteX11" fmla="*/ 647193 w 2283140"/>
              <a:gd name="connsiteY11" fmla="*/ 967572 h 6279509"/>
              <a:gd name="connsiteX12" fmla="*/ 624246 w 2283140"/>
              <a:gd name="connsiteY12" fmla="*/ 1021692 h 6279509"/>
              <a:gd name="connsiteX13" fmla="*/ 514924 w 2283140"/>
              <a:gd name="connsiteY13" fmla="*/ 1123219 h 6279509"/>
              <a:gd name="connsiteX14" fmla="*/ 362092 w 2283140"/>
              <a:gd name="connsiteY14" fmla="*/ 1179070 h 6279509"/>
              <a:gd name="connsiteX15" fmla="*/ 155789 w 2283140"/>
              <a:gd name="connsiteY15" fmla="*/ 1283629 h 6279509"/>
              <a:gd name="connsiteX16" fmla="*/ 121369 w 2283140"/>
              <a:gd name="connsiteY16" fmla="*/ 1301814 h 6279509"/>
              <a:gd name="connsiteX17" fmla="*/ 52096 w 2283140"/>
              <a:gd name="connsiteY17" fmla="*/ 1759879 h 6279509"/>
              <a:gd name="connsiteX18" fmla="*/ 31098 w 2283140"/>
              <a:gd name="connsiteY18" fmla="*/ 2312545 h 6279509"/>
              <a:gd name="connsiteX19" fmla="*/ 45386 w 2283140"/>
              <a:gd name="connsiteY19" fmla="*/ 2854606 h 6279509"/>
              <a:gd name="connsiteX20" fmla="*/ 18759 w 2283140"/>
              <a:gd name="connsiteY20" fmla="*/ 2936866 h 6279509"/>
              <a:gd name="connsiteX21" fmla="*/ 110762 w 2283140"/>
              <a:gd name="connsiteY21" fmla="*/ 3174558 h 6279509"/>
              <a:gd name="connsiteX22" fmla="*/ 184147 w 2283140"/>
              <a:gd name="connsiteY22" fmla="*/ 3238202 h 6279509"/>
              <a:gd name="connsiteX23" fmla="*/ 142799 w 2283140"/>
              <a:gd name="connsiteY23" fmla="*/ 3464205 h 6279509"/>
              <a:gd name="connsiteX24" fmla="*/ 182849 w 2283140"/>
              <a:gd name="connsiteY24" fmla="*/ 3485852 h 6279509"/>
              <a:gd name="connsiteX25" fmla="*/ 237400 w 2283140"/>
              <a:gd name="connsiteY25" fmla="*/ 3469399 h 6279509"/>
              <a:gd name="connsiteX26" fmla="*/ 293685 w 2283140"/>
              <a:gd name="connsiteY26" fmla="*/ 4025098 h 6279509"/>
              <a:gd name="connsiteX27" fmla="*/ 320744 w 2283140"/>
              <a:gd name="connsiteY27" fmla="*/ 4121862 h 6279509"/>
              <a:gd name="connsiteX28" fmla="*/ 353433 w 2283140"/>
              <a:gd name="connsiteY28" fmla="*/ 4380336 h 6279509"/>
              <a:gd name="connsiteX29" fmla="*/ 365989 w 2283140"/>
              <a:gd name="connsiteY29" fmla="*/ 4598979 h 6279509"/>
              <a:gd name="connsiteX30" fmla="*/ 390883 w 2283140"/>
              <a:gd name="connsiteY30" fmla="*/ 5088867 h 6279509"/>
              <a:gd name="connsiteX31" fmla="*/ 404738 w 2283140"/>
              <a:gd name="connsiteY31" fmla="*/ 5476145 h 6279509"/>
              <a:gd name="connsiteX32" fmla="*/ 442404 w 2283140"/>
              <a:gd name="connsiteY32" fmla="*/ 5618371 h 6279509"/>
              <a:gd name="connsiteX33" fmla="*/ 537221 w 2283140"/>
              <a:gd name="connsiteY33" fmla="*/ 5806704 h 6279509"/>
              <a:gd name="connsiteX34" fmla="*/ 447168 w 2283140"/>
              <a:gd name="connsiteY34" fmla="*/ 5926417 h 6279509"/>
              <a:gd name="connsiteX35" fmla="*/ 365988 w 2283140"/>
              <a:gd name="connsiteY35" fmla="*/ 6048293 h 6279509"/>
              <a:gd name="connsiteX36" fmla="*/ 327023 w 2283140"/>
              <a:gd name="connsiteY36" fmla="*/ 6114320 h 6279509"/>
              <a:gd name="connsiteX37" fmla="*/ 316199 w 2283140"/>
              <a:gd name="connsiteY37" fmla="*/ 6141812 h 6279509"/>
              <a:gd name="connsiteX38" fmla="*/ 530294 w 2283140"/>
              <a:gd name="connsiteY38" fmla="*/ 6181643 h 6279509"/>
              <a:gd name="connsiteX39" fmla="*/ 719063 w 2283140"/>
              <a:gd name="connsiteY39" fmla="*/ 6085961 h 6279509"/>
              <a:gd name="connsiteX40" fmla="*/ 744607 w 2283140"/>
              <a:gd name="connsiteY40" fmla="*/ 5996989 h 6279509"/>
              <a:gd name="connsiteX41" fmla="*/ 899605 w 2283140"/>
              <a:gd name="connsiteY41" fmla="*/ 5932046 h 6279509"/>
              <a:gd name="connsiteX42" fmla="*/ 879689 w 2283140"/>
              <a:gd name="connsiteY42" fmla="*/ 5748905 h 6279509"/>
              <a:gd name="connsiteX43" fmla="*/ 921037 w 2283140"/>
              <a:gd name="connsiteY43" fmla="*/ 5563168 h 6279509"/>
              <a:gd name="connsiteX44" fmla="*/ 824703 w 2283140"/>
              <a:gd name="connsiteY44" fmla="*/ 5349289 h 6279509"/>
              <a:gd name="connsiteX45" fmla="*/ 810850 w 2283140"/>
              <a:gd name="connsiteY45" fmla="*/ 4997079 h 6279509"/>
              <a:gd name="connsiteX46" fmla="*/ 814096 w 2283140"/>
              <a:gd name="connsiteY46" fmla="*/ 4725834 h 6279509"/>
              <a:gd name="connsiteX47" fmla="*/ 858908 w 2283140"/>
              <a:gd name="connsiteY47" fmla="*/ 3879192 h 6279509"/>
              <a:gd name="connsiteX48" fmla="*/ 910645 w 2283140"/>
              <a:gd name="connsiteY48" fmla="*/ 3546899 h 6279509"/>
              <a:gd name="connsiteX49" fmla="*/ 1045294 w 2283140"/>
              <a:gd name="connsiteY49" fmla="*/ 4007780 h 6279509"/>
              <a:gd name="connsiteX50" fmla="*/ 1302036 w 2283140"/>
              <a:gd name="connsiteY50" fmla="*/ 5009420 h 6279509"/>
              <a:gd name="connsiteX51" fmla="*/ 1462446 w 2283140"/>
              <a:gd name="connsiteY51" fmla="*/ 5499308 h 6279509"/>
              <a:gd name="connsiteX52" fmla="*/ 1627834 w 2283140"/>
              <a:gd name="connsiteY52" fmla="*/ 5830301 h 6279509"/>
              <a:gd name="connsiteX53" fmla="*/ 1629350 w 2283140"/>
              <a:gd name="connsiteY53" fmla="*/ 5909964 h 6279509"/>
              <a:gd name="connsiteX54" fmla="*/ 1618959 w 2283140"/>
              <a:gd name="connsiteY54" fmla="*/ 6042016 h 6279509"/>
              <a:gd name="connsiteX55" fmla="*/ 1737156 w 2283140"/>
              <a:gd name="connsiteY55" fmla="*/ 6103063 h 6279509"/>
              <a:gd name="connsiteX56" fmla="*/ 1785863 w 2283140"/>
              <a:gd name="connsiteY56" fmla="*/ 6097433 h 6279509"/>
              <a:gd name="connsiteX57" fmla="*/ 1819634 w 2283140"/>
              <a:gd name="connsiteY57" fmla="*/ 6130122 h 6279509"/>
              <a:gd name="connsiteX58" fmla="*/ 1849291 w 2283140"/>
              <a:gd name="connsiteY58" fmla="*/ 6214981 h 6279509"/>
              <a:gd name="connsiteX59" fmla="*/ 2038492 w 2283140"/>
              <a:gd name="connsiteY59" fmla="*/ 6277543 h 6279509"/>
              <a:gd name="connsiteX60" fmla="*/ 2269256 w 2283140"/>
              <a:gd name="connsiteY60" fmla="*/ 6257844 h 6279509"/>
              <a:gd name="connsiteX61" fmla="*/ 2254318 w 2283140"/>
              <a:gd name="connsiteY61" fmla="*/ 6193549 h 6279509"/>
              <a:gd name="connsiteX62" fmla="*/ 2208210 w 2283140"/>
              <a:gd name="connsiteY62" fmla="*/ 6151119 h 6279509"/>
              <a:gd name="connsiteX63" fmla="*/ 1970303 w 2283140"/>
              <a:gd name="connsiteY63" fmla="*/ 5867968 h 6279509"/>
              <a:gd name="connsiteX64" fmla="*/ 1996496 w 2283140"/>
              <a:gd name="connsiteY64" fmla="*/ 5840260 h 6279509"/>
              <a:gd name="connsiteX65" fmla="*/ 1947788 w 2283140"/>
              <a:gd name="connsiteY65" fmla="*/ 5609495 h 6279509"/>
              <a:gd name="connsiteX66" fmla="*/ 1945840 w 2283140"/>
              <a:gd name="connsiteY66" fmla="*/ 5491730 h 6279509"/>
              <a:gd name="connsiteX67" fmla="*/ 1836734 w 2283140"/>
              <a:gd name="connsiteY67" fmla="*/ 5046004 h 6279509"/>
              <a:gd name="connsiteX68" fmla="*/ 1789326 w 2283140"/>
              <a:gd name="connsiteY68" fmla="*/ 4776924 h 6279509"/>
              <a:gd name="connsiteX69" fmla="*/ 1728064 w 2283140"/>
              <a:gd name="connsiteY69" fmla="*/ 4501130 h 6279509"/>
              <a:gd name="connsiteX70" fmla="*/ 1633680 w 2283140"/>
              <a:gd name="connsiteY70" fmla="*/ 4318857 h 6279509"/>
              <a:gd name="connsiteX71" fmla="*/ 1613114 w 2283140"/>
              <a:gd name="connsiteY71" fmla="*/ 4137666 h 6279509"/>
              <a:gd name="connsiteX72" fmla="*/ 1621123 w 2283140"/>
              <a:gd name="connsiteY72" fmla="*/ 3899974 h 6279509"/>
              <a:gd name="connsiteX73" fmla="*/ 1524358 w 2283140"/>
              <a:gd name="connsiteY73" fmla="*/ 3316567 h 6279509"/>
              <a:gd name="connsiteX74" fmla="*/ 1563541 w 2283140"/>
              <a:gd name="connsiteY74" fmla="*/ 3305094 h 6279509"/>
              <a:gd name="connsiteX75" fmla="*/ 1573714 w 2283140"/>
              <a:gd name="connsiteY75" fmla="*/ 3324576 h 6279509"/>
              <a:gd name="connsiteX76" fmla="*/ 1696458 w 2283140"/>
              <a:gd name="connsiteY76" fmla="*/ 3295786 h 6279509"/>
              <a:gd name="connsiteX77" fmla="*/ 1962943 w 2283140"/>
              <a:gd name="connsiteY77" fmla="*/ 3211792 h 6279509"/>
              <a:gd name="connsiteX78" fmla="*/ 1844313 w 2283140"/>
              <a:gd name="connsiteY78" fmla="*/ 2725802 h 6279509"/>
              <a:gd name="connsiteX79" fmla="*/ 1974631 w 2283140"/>
              <a:gd name="connsiteY79" fmla="*/ 2497633 h 6279509"/>
              <a:gd name="connsiteX80" fmla="*/ 2090013 w 2283140"/>
              <a:gd name="connsiteY80" fmla="*/ 2133519 h 6279509"/>
              <a:gd name="connsiteX81" fmla="*/ 2049965 w 2283140"/>
              <a:gd name="connsiteY81" fmla="*/ 1942370 h 6279509"/>
              <a:gd name="connsiteX82" fmla="*/ 1836085 w 2283140"/>
              <a:gd name="connsiteY82" fmla="*/ 1516992 h 6279509"/>
              <a:gd name="connsiteX83" fmla="*/ 1742784 w 2283140"/>
              <a:gd name="connsiteY83" fmla="*/ 1286226 h 6279509"/>
              <a:gd name="connsiteX84" fmla="*/ 1725682 w 2283140"/>
              <a:gd name="connsiteY84" fmla="*/ 1238168 h 6279509"/>
              <a:gd name="connsiteX85" fmla="*/ 1660306 w 2283140"/>
              <a:gd name="connsiteY85" fmla="*/ 1144650 h 6279509"/>
              <a:gd name="connsiteX86" fmla="*/ 1622856 w 2283140"/>
              <a:gd name="connsiteY86" fmla="*/ 1068234 h 6279509"/>
              <a:gd name="connsiteX87" fmla="*/ 1354207 w 2283140"/>
              <a:gd name="connsiteY87" fmla="*/ 1021474 h 6279509"/>
              <a:gd name="connsiteX88" fmla="*/ 1251380 w 2283140"/>
              <a:gd name="connsiteY88" fmla="*/ 1016929 h 6279509"/>
              <a:gd name="connsiteX89" fmla="*/ 1099415 w 2283140"/>
              <a:gd name="connsiteY89" fmla="*/ 982943 h 6279509"/>
              <a:gd name="connsiteX90" fmla="*/ 1049407 w 2283140"/>
              <a:gd name="connsiteY90" fmla="*/ 923844 h 6279509"/>
              <a:gd name="connsiteX91" fmla="*/ 1021265 w 2283140"/>
              <a:gd name="connsiteY91" fmla="*/ 892455 h 6279509"/>
              <a:gd name="connsiteX92" fmla="*/ 1018019 w 2283140"/>
              <a:gd name="connsiteY92" fmla="*/ 668833 h 6279509"/>
              <a:gd name="connsiteX93" fmla="*/ 1061314 w 2283140"/>
              <a:gd name="connsiteY93" fmla="*/ 680955 h 6279509"/>
              <a:gd name="connsiteX94" fmla="*/ 1103310 w 2283140"/>
              <a:gd name="connsiteY94" fmla="*/ 527258 h 6279509"/>
              <a:gd name="connsiteX95" fmla="*/ 1070450 w 2283140"/>
              <a:gd name="connsiteY95" fmla="*/ 465029 h 6279509"/>
              <a:gd name="connsiteX96" fmla="*/ 1077660 w 2283140"/>
              <a:gd name="connsiteY96" fmla="*/ 302859 h 6279509"/>
              <a:gd name="connsiteX97" fmla="*/ 1051666 w 2283140"/>
              <a:gd name="connsiteY97" fmla="*/ 173138 h 6279509"/>
              <a:gd name="connsiteX98" fmla="*/ 960323 w 2283140"/>
              <a:gd name="connsiteY98" fmla="*/ 81481 h 6279509"/>
              <a:gd name="connsiteX99" fmla="*/ 896735 w 2283140"/>
              <a:gd name="connsiteY99" fmla="*/ 33406 h 6279509"/>
              <a:gd name="connsiteX100" fmla="*/ 866894 w 2283140"/>
              <a:gd name="connsiteY100" fmla="*/ 3922 h 6279509"/>
              <a:gd name="connsiteX101" fmla="*/ 750374 w 2283140"/>
              <a:gd name="connsiteY101" fmla="*/ 20972 h 6279509"/>
              <a:gd name="connsiteX0" fmla="*/ 750374 w 2283140"/>
              <a:gd name="connsiteY0" fmla="*/ 20961 h 6279498"/>
              <a:gd name="connsiteX1" fmla="*/ 696733 w 2283140"/>
              <a:gd name="connsiteY1" fmla="*/ 2 h 6279498"/>
              <a:gd name="connsiteX2" fmla="*/ 636975 w 2283140"/>
              <a:gd name="connsiteY2" fmla="*/ 22449 h 6279498"/>
              <a:gd name="connsiteX3" fmla="*/ 625328 w 2283140"/>
              <a:gd name="connsiteY3" fmla="*/ 65012 h 6279498"/>
              <a:gd name="connsiteX4" fmla="*/ 503124 w 2283140"/>
              <a:gd name="connsiteY4" fmla="*/ 137837 h 6279498"/>
              <a:gd name="connsiteX5" fmla="*/ 465113 w 2283140"/>
              <a:gd name="connsiteY5" fmla="*/ 258620 h 6279498"/>
              <a:gd name="connsiteX6" fmla="*/ 518045 w 2283140"/>
              <a:gd name="connsiteY6" fmla="*/ 490594 h 6279498"/>
              <a:gd name="connsiteX7" fmla="*/ 492516 w 2283140"/>
              <a:gd name="connsiteY7" fmla="*/ 576425 h 6279498"/>
              <a:gd name="connsiteX8" fmla="*/ 527911 w 2283140"/>
              <a:gd name="connsiteY8" fmla="*/ 690469 h 6279498"/>
              <a:gd name="connsiteX9" fmla="*/ 570776 w 2283140"/>
              <a:gd name="connsiteY9" fmla="*/ 719046 h 6279498"/>
              <a:gd name="connsiteX10" fmla="*/ 633772 w 2283140"/>
              <a:gd name="connsiteY10" fmla="*/ 830747 h 6279498"/>
              <a:gd name="connsiteX11" fmla="*/ 647193 w 2283140"/>
              <a:gd name="connsiteY11" fmla="*/ 967561 h 6279498"/>
              <a:gd name="connsiteX12" fmla="*/ 624246 w 2283140"/>
              <a:gd name="connsiteY12" fmla="*/ 1021681 h 6279498"/>
              <a:gd name="connsiteX13" fmla="*/ 514924 w 2283140"/>
              <a:gd name="connsiteY13" fmla="*/ 1123208 h 6279498"/>
              <a:gd name="connsiteX14" fmla="*/ 362092 w 2283140"/>
              <a:gd name="connsiteY14" fmla="*/ 1179059 h 6279498"/>
              <a:gd name="connsiteX15" fmla="*/ 155789 w 2283140"/>
              <a:gd name="connsiteY15" fmla="*/ 1283618 h 6279498"/>
              <a:gd name="connsiteX16" fmla="*/ 121369 w 2283140"/>
              <a:gd name="connsiteY16" fmla="*/ 1301803 h 6279498"/>
              <a:gd name="connsiteX17" fmla="*/ 52096 w 2283140"/>
              <a:gd name="connsiteY17" fmla="*/ 1759868 h 6279498"/>
              <a:gd name="connsiteX18" fmla="*/ 31098 w 2283140"/>
              <a:gd name="connsiteY18" fmla="*/ 2312534 h 6279498"/>
              <a:gd name="connsiteX19" fmla="*/ 45386 w 2283140"/>
              <a:gd name="connsiteY19" fmla="*/ 2854595 h 6279498"/>
              <a:gd name="connsiteX20" fmla="*/ 18759 w 2283140"/>
              <a:gd name="connsiteY20" fmla="*/ 2936855 h 6279498"/>
              <a:gd name="connsiteX21" fmla="*/ 110762 w 2283140"/>
              <a:gd name="connsiteY21" fmla="*/ 3174547 h 6279498"/>
              <a:gd name="connsiteX22" fmla="*/ 184147 w 2283140"/>
              <a:gd name="connsiteY22" fmla="*/ 3238191 h 6279498"/>
              <a:gd name="connsiteX23" fmla="*/ 142799 w 2283140"/>
              <a:gd name="connsiteY23" fmla="*/ 3464194 h 6279498"/>
              <a:gd name="connsiteX24" fmla="*/ 182849 w 2283140"/>
              <a:gd name="connsiteY24" fmla="*/ 3485841 h 6279498"/>
              <a:gd name="connsiteX25" fmla="*/ 237400 w 2283140"/>
              <a:gd name="connsiteY25" fmla="*/ 3469388 h 6279498"/>
              <a:gd name="connsiteX26" fmla="*/ 293685 w 2283140"/>
              <a:gd name="connsiteY26" fmla="*/ 4025087 h 6279498"/>
              <a:gd name="connsiteX27" fmla="*/ 320744 w 2283140"/>
              <a:gd name="connsiteY27" fmla="*/ 4121851 h 6279498"/>
              <a:gd name="connsiteX28" fmla="*/ 353433 w 2283140"/>
              <a:gd name="connsiteY28" fmla="*/ 4380325 h 6279498"/>
              <a:gd name="connsiteX29" fmla="*/ 365989 w 2283140"/>
              <a:gd name="connsiteY29" fmla="*/ 4598968 h 6279498"/>
              <a:gd name="connsiteX30" fmla="*/ 390883 w 2283140"/>
              <a:gd name="connsiteY30" fmla="*/ 5088856 h 6279498"/>
              <a:gd name="connsiteX31" fmla="*/ 404738 w 2283140"/>
              <a:gd name="connsiteY31" fmla="*/ 5476134 h 6279498"/>
              <a:gd name="connsiteX32" fmla="*/ 442404 w 2283140"/>
              <a:gd name="connsiteY32" fmla="*/ 5618360 h 6279498"/>
              <a:gd name="connsiteX33" fmla="*/ 537221 w 2283140"/>
              <a:gd name="connsiteY33" fmla="*/ 5806693 h 6279498"/>
              <a:gd name="connsiteX34" fmla="*/ 447168 w 2283140"/>
              <a:gd name="connsiteY34" fmla="*/ 5926406 h 6279498"/>
              <a:gd name="connsiteX35" fmla="*/ 365988 w 2283140"/>
              <a:gd name="connsiteY35" fmla="*/ 6048282 h 6279498"/>
              <a:gd name="connsiteX36" fmla="*/ 327023 w 2283140"/>
              <a:gd name="connsiteY36" fmla="*/ 6114309 h 6279498"/>
              <a:gd name="connsiteX37" fmla="*/ 316199 w 2283140"/>
              <a:gd name="connsiteY37" fmla="*/ 6141801 h 6279498"/>
              <a:gd name="connsiteX38" fmla="*/ 530294 w 2283140"/>
              <a:gd name="connsiteY38" fmla="*/ 6181632 h 6279498"/>
              <a:gd name="connsiteX39" fmla="*/ 719063 w 2283140"/>
              <a:gd name="connsiteY39" fmla="*/ 6085950 h 6279498"/>
              <a:gd name="connsiteX40" fmla="*/ 744607 w 2283140"/>
              <a:gd name="connsiteY40" fmla="*/ 5996978 h 6279498"/>
              <a:gd name="connsiteX41" fmla="*/ 899605 w 2283140"/>
              <a:gd name="connsiteY41" fmla="*/ 5932035 h 6279498"/>
              <a:gd name="connsiteX42" fmla="*/ 879689 w 2283140"/>
              <a:gd name="connsiteY42" fmla="*/ 5748894 h 6279498"/>
              <a:gd name="connsiteX43" fmla="*/ 921037 w 2283140"/>
              <a:gd name="connsiteY43" fmla="*/ 5563157 h 6279498"/>
              <a:gd name="connsiteX44" fmla="*/ 824703 w 2283140"/>
              <a:gd name="connsiteY44" fmla="*/ 5349278 h 6279498"/>
              <a:gd name="connsiteX45" fmla="*/ 810850 w 2283140"/>
              <a:gd name="connsiteY45" fmla="*/ 4997068 h 6279498"/>
              <a:gd name="connsiteX46" fmla="*/ 814096 w 2283140"/>
              <a:gd name="connsiteY46" fmla="*/ 4725823 h 6279498"/>
              <a:gd name="connsiteX47" fmla="*/ 858908 w 2283140"/>
              <a:gd name="connsiteY47" fmla="*/ 3879181 h 6279498"/>
              <a:gd name="connsiteX48" fmla="*/ 910645 w 2283140"/>
              <a:gd name="connsiteY48" fmla="*/ 3546888 h 6279498"/>
              <a:gd name="connsiteX49" fmla="*/ 1045294 w 2283140"/>
              <a:gd name="connsiteY49" fmla="*/ 4007769 h 6279498"/>
              <a:gd name="connsiteX50" fmla="*/ 1302036 w 2283140"/>
              <a:gd name="connsiteY50" fmla="*/ 5009409 h 6279498"/>
              <a:gd name="connsiteX51" fmla="*/ 1462446 w 2283140"/>
              <a:gd name="connsiteY51" fmla="*/ 5499297 h 6279498"/>
              <a:gd name="connsiteX52" fmla="*/ 1627834 w 2283140"/>
              <a:gd name="connsiteY52" fmla="*/ 5830290 h 6279498"/>
              <a:gd name="connsiteX53" fmla="*/ 1629350 w 2283140"/>
              <a:gd name="connsiteY53" fmla="*/ 5909953 h 6279498"/>
              <a:gd name="connsiteX54" fmla="*/ 1618959 w 2283140"/>
              <a:gd name="connsiteY54" fmla="*/ 6042005 h 6279498"/>
              <a:gd name="connsiteX55" fmla="*/ 1737156 w 2283140"/>
              <a:gd name="connsiteY55" fmla="*/ 6103052 h 6279498"/>
              <a:gd name="connsiteX56" fmla="*/ 1785863 w 2283140"/>
              <a:gd name="connsiteY56" fmla="*/ 6097422 h 6279498"/>
              <a:gd name="connsiteX57" fmla="*/ 1819634 w 2283140"/>
              <a:gd name="connsiteY57" fmla="*/ 6130111 h 6279498"/>
              <a:gd name="connsiteX58" fmla="*/ 1849291 w 2283140"/>
              <a:gd name="connsiteY58" fmla="*/ 6214970 h 6279498"/>
              <a:gd name="connsiteX59" fmla="*/ 2038492 w 2283140"/>
              <a:gd name="connsiteY59" fmla="*/ 6277532 h 6279498"/>
              <a:gd name="connsiteX60" fmla="*/ 2269256 w 2283140"/>
              <a:gd name="connsiteY60" fmla="*/ 6257833 h 6279498"/>
              <a:gd name="connsiteX61" fmla="*/ 2254318 w 2283140"/>
              <a:gd name="connsiteY61" fmla="*/ 6193538 h 6279498"/>
              <a:gd name="connsiteX62" fmla="*/ 2208210 w 2283140"/>
              <a:gd name="connsiteY62" fmla="*/ 6151108 h 6279498"/>
              <a:gd name="connsiteX63" fmla="*/ 1970303 w 2283140"/>
              <a:gd name="connsiteY63" fmla="*/ 5867957 h 6279498"/>
              <a:gd name="connsiteX64" fmla="*/ 1996496 w 2283140"/>
              <a:gd name="connsiteY64" fmla="*/ 5840249 h 6279498"/>
              <a:gd name="connsiteX65" fmla="*/ 1947788 w 2283140"/>
              <a:gd name="connsiteY65" fmla="*/ 5609484 h 6279498"/>
              <a:gd name="connsiteX66" fmla="*/ 1945840 w 2283140"/>
              <a:gd name="connsiteY66" fmla="*/ 5491719 h 6279498"/>
              <a:gd name="connsiteX67" fmla="*/ 1836734 w 2283140"/>
              <a:gd name="connsiteY67" fmla="*/ 5045993 h 6279498"/>
              <a:gd name="connsiteX68" fmla="*/ 1789326 w 2283140"/>
              <a:gd name="connsiteY68" fmla="*/ 4776913 h 6279498"/>
              <a:gd name="connsiteX69" fmla="*/ 1728064 w 2283140"/>
              <a:gd name="connsiteY69" fmla="*/ 4501119 h 6279498"/>
              <a:gd name="connsiteX70" fmla="*/ 1633680 w 2283140"/>
              <a:gd name="connsiteY70" fmla="*/ 4318846 h 6279498"/>
              <a:gd name="connsiteX71" fmla="*/ 1613114 w 2283140"/>
              <a:gd name="connsiteY71" fmla="*/ 4137655 h 6279498"/>
              <a:gd name="connsiteX72" fmla="*/ 1621123 w 2283140"/>
              <a:gd name="connsiteY72" fmla="*/ 3899963 h 6279498"/>
              <a:gd name="connsiteX73" fmla="*/ 1524358 w 2283140"/>
              <a:gd name="connsiteY73" fmla="*/ 3316556 h 6279498"/>
              <a:gd name="connsiteX74" fmla="*/ 1563541 w 2283140"/>
              <a:gd name="connsiteY74" fmla="*/ 3305083 h 6279498"/>
              <a:gd name="connsiteX75" fmla="*/ 1573714 w 2283140"/>
              <a:gd name="connsiteY75" fmla="*/ 3324565 h 6279498"/>
              <a:gd name="connsiteX76" fmla="*/ 1696458 w 2283140"/>
              <a:gd name="connsiteY76" fmla="*/ 3295775 h 6279498"/>
              <a:gd name="connsiteX77" fmla="*/ 1962943 w 2283140"/>
              <a:gd name="connsiteY77" fmla="*/ 3211781 h 6279498"/>
              <a:gd name="connsiteX78" fmla="*/ 1844313 w 2283140"/>
              <a:gd name="connsiteY78" fmla="*/ 2725791 h 6279498"/>
              <a:gd name="connsiteX79" fmla="*/ 1974631 w 2283140"/>
              <a:gd name="connsiteY79" fmla="*/ 2497622 h 6279498"/>
              <a:gd name="connsiteX80" fmla="*/ 2090013 w 2283140"/>
              <a:gd name="connsiteY80" fmla="*/ 2133508 h 6279498"/>
              <a:gd name="connsiteX81" fmla="*/ 2049965 w 2283140"/>
              <a:gd name="connsiteY81" fmla="*/ 1942359 h 6279498"/>
              <a:gd name="connsiteX82" fmla="*/ 1836085 w 2283140"/>
              <a:gd name="connsiteY82" fmla="*/ 1516981 h 6279498"/>
              <a:gd name="connsiteX83" fmla="*/ 1742784 w 2283140"/>
              <a:gd name="connsiteY83" fmla="*/ 1286215 h 6279498"/>
              <a:gd name="connsiteX84" fmla="*/ 1725682 w 2283140"/>
              <a:gd name="connsiteY84" fmla="*/ 1238157 h 6279498"/>
              <a:gd name="connsiteX85" fmla="*/ 1660306 w 2283140"/>
              <a:gd name="connsiteY85" fmla="*/ 1144639 h 6279498"/>
              <a:gd name="connsiteX86" fmla="*/ 1622856 w 2283140"/>
              <a:gd name="connsiteY86" fmla="*/ 1068223 h 6279498"/>
              <a:gd name="connsiteX87" fmla="*/ 1354207 w 2283140"/>
              <a:gd name="connsiteY87" fmla="*/ 1021463 h 6279498"/>
              <a:gd name="connsiteX88" fmla="*/ 1251380 w 2283140"/>
              <a:gd name="connsiteY88" fmla="*/ 1016918 h 6279498"/>
              <a:gd name="connsiteX89" fmla="*/ 1099415 w 2283140"/>
              <a:gd name="connsiteY89" fmla="*/ 982932 h 6279498"/>
              <a:gd name="connsiteX90" fmla="*/ 1049407 w 2283140"/>
              <a:gd name="connsiteY90" fmla="*/ 923833 h 6279498"/>
              <a:gd name="connsiteX91" fmla="*/ 1021265 w 2283140"/>
              <a:gd name="connsiteY91" fmla="*/ 892444 h 6279498"/>
              <a:gd name="connsiteX92" fmla="*/ 1018019 w 2283140"/>
              <a:gd name="connsiteY92" fmla="*/ 668822 h 6279498"/>
              <a:gd name="connsiteX93" fmla="*/ 1061314 w 2283140"/>
              <a:gd name="connsiteY93" fmla="*/ 680944 h 6279498"/>
              <a:gd name="connsiteX94" fmla="*/ 1103310 w 2283140"/>
              <a:gd name="connsiteY94" fmla="*/ 527247 h 6279498"/>
              <a:gd name="connsiteX95" fmla="*/ 1070450 w 2283140"/>
              <a:gd name="connsiteY95" fmla="*/ 465018 h 6279498"/>
              <a:gd name="connsiteX96" fmla="*/ 1077660 w 2283140"/>
              <a:gd name="connsiteY96" fmla="*/ 302848 h 6279498"/>
              <a:gd name="connsiteX97" fmla="*/ 1051666 w 2283140"/>
              <a:gd name="connsiteY97" fmla="*/ 173127 h 6279498"/>
              <a:gd name="connsiteX98" fmla="*/ 960323 w 2283140"/>
              <a:gd name="connsiteY98" fmla="*/ 81470 h 6279498"/>
              <a:gd name="connsiteX99" fmla="*/ 896735 w 2283140"/>
              <a:gd name="connsiteY99" fmla="*/ 33395 h 6279498"/>
              <a:gd name="connsiteX100" fmla="*/ 866894 w 2283140"/>
              <a:gd name="connsiteY100" fmla="*/ 3911 h 6279498"/>
              <a:gd name="connsiteX101" fmla="*/ 750374 w 2283140"/>
              <a:gd name="connsiteY101" fmla="*/ 20961 h 6279498"/>
              <a:gd name="connsiteX0" fmla="*/ 750374 w 2283140"/>
              <a:gd name="connsiteY0" fmla="*/ 20961 h 6279498"/>
              <a:gd name="connsiteX1" fmla="*/ 696733 w 2283140"/>
              <a:gd name="connsiteY1" fmla="*/ 2 h 6279498"/>
              <a:gd name="connsiteX2" fmla="*/ 636975 w 2283140"/>
              <a:gd name="connsiteY2" fmla="*/ 22449 h 6279498"/>
              <a:gd name="connsiteX3" fmla="*/ 625328 w 2283140"/>
              <a:gd name="connsiteY3" fmla="*/ 65012 h 6279498"/>
              <a:gd name="connsiteX4" fmla="*/ 503124 w 2283140"/>
              <a:gd name="connsiteY4" fmla="*/ 137837 h 6279498"/>
              <a:gd name="connsiteX5" fmla="*/ 465113 w 2283140"/>
              <a:gd name="connsiteY5" fmla="*/ 258620 h 6279498"/>
              <a:gd name="connsiteX6" fmla="*/ 518045 w 2283140"/>
              <a:gd name="connsiteY6" fmla="*/ 490594 h 6279498"/>
              <a:gd name="connsiteX7" fmla="*/ 492516 w 2283140"/>
              <a:gd name="connsiteY7" fmla="*/ 576425 h 6279498"/>
              <a:gd name="connsiteX8" fmla="*/ 527911 w 2283140"/>
              <a:gd name="connsiteY8" fmla="*/ 690469 h 6279498"/>
              <a:gd name="connsiteX9" fmla="*/ 570776 w 2283140"/>
              <a:gd name="connsiteY9" fmla="*/ 719046 h 6279498"/>
              <a:gd name="connsiteX10" fmla="*/ 633772 w 2283140"/>
              <a:gd name="connsiteY10" fmla="*/ 830747 h 6279498"/>
              <a:gd name="connsiteX11" fmla="*/ 647193 w 2283140"/>
              <a:gd name="connsiteY11" fmla="*/ 967561 h 6279498"/>
              <a:gd name="connsiteX12" fmla="*/ 624246 w 2283140"/>
              <a:gd name="connsiteY12" fmla="*/ 1021681 h 6279498"/>
              <a:gd name="connsiteX13" fmla="*/ 514924 w 2283140"/>
              <a:gd name="connsiteY13" fmla="*/ 1123208 h 6279498"/>
              <a:gd name="connsiteX14" fmla="*/ 362092 w 2283140"/>
              <a:gd name="connsiteY14" fmla="*/ 1179059 h 6279498"/>
              <a:gd name="connsiteX15" fmla="*/ 155789 w 2283140"/>
              <a:gd name="connsiteY15" fmla="*/ 1283618 h 6279498"/>
              <a:gd name="connsiteX16" fmla="*/ 121369 w 2283140"/>
              <a:gd name="connsiteY16" fmla="*/ 1301803 h 6279498"/>
              <a:gd name="connsiteX17" fmla="*/ 52096 w 2283140"/>
              <a:gd name="connsiteY17" fmla="*/ 1759868 h 6279498"/>
              <a:gd name="connsiteX18" fmla="*/ 31098 w 2283140"/>
              <a:gd name="connsiteY18" fmla="*/ 2312534 h 6279498"/>
              <a:gd name="connsiteX19" fmla="*/ 45386 w 2283140"/>
              <a:gd name="connsiteY19" fmla="*/ 2854595 h 6279498"/>
              <a:gd name="connsiteX20" fmla="*/ 18759 w 2283140"/>
              <a:gd name="connsiteY20" fmla="*/ 2936855 h 6279498"/>
              <a:gd name="connsiteX21" fmla="*/ 110762 w 2283140"/>
              <a:gd name="connsiteY21" fmla="*/ 3174547 h 6279498"/>
              <a:gd name="connsiteX22" fmla="*/ 184147 w 2283140"/>
              <a:gd name="connsiteY22" fmla="*/ 3238191 h 6279498"/>
              <a:gd name="connsiteX23" fmla="*/ 142799 w 2283140"/>
              <a:gd name="connsiteY23" fmla="*/ 3464194 h 6279498"/>
              <a:gd name="connsiteX24" fmla="*/ 182849 w 2283140"/>
              <a:gd name="connsiteY24" fmla="*/ 3485841 h 6279498"/>
              <a:gd name="connsiteX25" fmla="*/ 237400 w 2283140"/>
              <a:gd name="connsiteY25" fmla="*/ 3469388 h 6279498"/>
              <a:gd name="connsiteX26" fmla="*/ 293685 w 2283140"/>
              <a:gd name="connsiteY26" fmla="*/ 4025087 h 6279498"/>
              <a:gd name="connsiteX27" fmla="*/ 320744 w 2283140"/>
              <a:gd name="connsiteY27" fmla="*/ 4121851 h 6279498"/>
              <a:gd name="connsiteX28" fmla="*/ 353433 w 2283140"/>
              <a:gd name="connsiteY28" fmla="*/ 4380325 h 6279498"/>
              <a:gd name="connsiteX29" fmla="*/ 365989 w 2283140"/>
              <a:gd name="connsiteY29" fmla="*/ 4598968 h 6279498"/>
              <a:gd name="connsiteX30" fmla="*/ 390883 w 2283140"/>
              <a:gd name="connsiteY30" fmla="*/ 5088856 h 6279498"/>
              <a:gd name="connsiteX31" fmla="*/ 404738 w 2283140"/>
              <a:gd name="connsiteY31" fmla="*/ 5476134 h 6279498"/>
              <a:gd name="connsiteX32" fmla="*/ 442404 w 2283140"/>
              <a:gd name="connsiteY32" fmla="*/ 5618360 h 6279498"/>
              <a:gd name="connsiteX33" fmla="*/ 537221 w 2283140"/>
              <a:gd name="connsiteY33" fmla="*/ 5806693 h 6279498"/>
              <a:gd name="connsiteX34" fmla="*/ 447168 w 2283140"/>
              <a:gd name="connsiteY34" fmla="*/ 5926406 h 6279498"/>
              <a:gd name="connsiteX35" fmla="*/ 365988 w 2283140"/>
              <a:gd name="connsiteY35" fmla="*/ 6048282 h 6279498"/>
              <a:gd name="connsiteX36" fmla="*/ 327023 w 2283140"/>
              <a:gd name="connsiteY36" fmla="*/ 6114309 h 6279498"/>
              <a:gd name="connsiteX37" fmla="*/ 316199 w 2283140"/>
              <a:gd name="connsiteY37" fmla="*/ 6141801 h 6279498"/>
              <a:gd name="connsiteX38" fmla="*/ 530294 w 2283140"/>
              <a:gd name="connsiteY38" fmla="*/ 6181632 h 6279498"/>
              <a:gd name="connsiteX39" fmla="*/ 719063 w 2283140"/>
              <a:gd name="connsiteY39" fmla="*/ 6085950 h 6279498"/>
              <a:gd name="connsiteX40" fmla="*/ 744607 w 2283140"/>
              <a:gd name="connsiteY40" fmla="*/ 5996978 h 6279498"/>
              <a:gd name="connsiteX41" fmla="*/ 899605 w 2283140"/>
              <a:gd name="connsiteY41" fmla="*/ 5932035 h 6279498"/>
              <a:gd name="connsiteX42" fmla="*/ 879689 w 2283140"/>
              <a:gd name="connsiteY42" fmla="*/ 5748894 h 6279498"/>
              <a:gd name="connsiteX43" fmla="*/ 921037 w 2283140"/>
              <a:gd name="connsiteY43" fmla="*/ 5563157 h 6279498"/>
              <a:gd name="connsiteX44" fmla="*/ 824703 w 2283140"/>
              <a:gd name="connsiteY44" fmla="*/ 5349278 h 6279498"/>
              <a:gd name="connsiteX45" fmla="*/ 810850 w 2283140"/>
              <a:gd name="connsiteY45" fmla="*/ 4997068 h 6279498"/>
              <a:gd name="connsiteX46" fmla="*/ 814096 w 2283140"/>
              <a:gd name="connsiteY46" fmla="*/ 4725823 h 6279498"/>
              <a:gd name="connsiteX47" fmla="*/ 858908 w 2283140"/>
              <a:gd name="connsiteY47" fmla="*/ 3879181 h 6279498"/>
              <a:gd name="connsiteX48" fmla="*/ 910645 w 2283140"/>
              <a:gd name="connsiteY48" fmla="*/ 3546888 h 6279498"/>
              <a:gd name="connsiteX49" fmla="*/ 1045294 w 2283140"/>
              <a:gd name="connsiteY49" fmla="*/ 4007769 h 6279498"/>
              <a:gd name="connsiteX50" fmla="*/ 1302036 w 2283140"/>
              <a:gd name="connsiteY50" fmla="*/ 5009409 h 6279498"/>
              <a:gd name="connsiteX51" fmla="*/ 1462446 w 2283140"/>
              <a:gd name="connsiteY51" fmla="*/ 5499297 h 6279498"/>
              <a:gd name="connsiteX52" fmla="*/ 1627834 w 2283140"/>
              <a:gd name="connsiteY52" fmla="*/ 5830290 h 6279498"/>
              <a:gd name="connsiteX53" fmla="*/ 1629350 w 2283140"/>
              <a:gd name="connsiteY53" fmla="*/ 5909953 h 6279498"/>
              <a:gd name="connsiteX54" fmla="*/ 1618959 w 2283140"/>
              <a:gd name="connsiteY54" fmla="*/ 6042005 h 6279498"/>
              <a:gd name="connsiteX55" fmla="*/ 1737156 w 2283140"/>
              <a:gd name="connsiteY55" fmla="*/ 6103052 h 6279498"/>
              <a:gd name="connsiteX56" fmla="*/ 1785863 w 2283140"/>
              <a:gd name="connsiteY56" fmla="*/ 6097422 h 6279498"/>
              <a:gd name="connsiteX57" fmla="*/ 1819634 w 2283140"/>
              <a:gd name="connsiteY57" fmla="*/ 6130111 h 6279498"/>
              <a:gd name="connsiteX58" fmla="*/ 1849291 w 2283140"/>
              <a:gd name="connsiteY58" fmla="*/ 6214970 h 6279498"/>
              <a:gd name="connsiteX59" fmla="*/ 2038492 w 2283140"/>
              <a:gd name="connsiteY59" fmla="*/ 6277532 h 6279498"/>
              <a:gd name="connsiteX60" fmla="*/ 2269256 w 2283140"/>
              <a:gd name="connsiteY60" fmla="*/ 6257833 h 6279498"/>
              <a:gd name="connsiteX61" fmla="*/ 2254318 w 2283140"/>
              <a:gd name="connsiteY61" fmla="*/ 6193538 h 6279498"/>
              <a:gd name="connsiteX62" fmla="*/ 2208210 w 2283140"/>
              <a:gd name="connsiteY62" fmla="*/ 6151108 h 6279498"/>
              <a:gd name="connsiteX63" fmla="*/ 1970303 w 2283140"/>
              <a:gd name="connsiteY63" fmla="*/ 5867957 h 6279498"/>
              <a:gd name="connsiteX64" fmla="*/ 1996496 w 2283140"/>
              <a:gd name="connsiteY64" fmla="*/ 5840249 h 6279498"/>
              <a:gd name="connsiteX65" fmla="*/ 1947788 w 2283140"/>
              <a:gd name="connsiteY65" fmla="*/ 5609484 h 6279498"/>
              <a:gd name="connsiteX66" fmla="*/ 1945840 w 2283140"/>
              <a:gd name="connsiteY66" fmla="*/ 5491719 h 6279498"/>
              <a:gd name="connsiteX67" fmla="*/ 1836734 w 2283140"/>
              <a:gd name="connsiteY67" fmla="*/ 5045993 h 6279498"/>
              <a:gd name="connsiteX68" fmla="*/ 1789326 w 2283140"/>
              <a:gd name="connsiteY68" fmla="*/ 4776913 h 6279498"/>
              <a:gd name="connsiteX69" fmla="*/ 1728064 w 2283140"/>
              <a:gd name="connsiteY69" fmla="*/ 4501119 h 6279498"/>
              <a:gd name="connsiteX70" fmla="*/ 1633680 w 2283140"/>
              <a:gd name="connsiteY70" fmla="*/ 4318846 h 6279498"/>
              <a:gd name="connsiteX71" fmla="*/ 1613114 w 2283140"/>
              <a:gd name="connsiteY71" fmla="*/ 4137655 h 6279498"/>
              <a:gd name="connsiteX72" fmla="*/ 1621123 w 2283140"/>
              <a:gd name="connsiteY72" fmla="*/ 3899963 h 6279498"/>
              <a:gd name="connsiteX73" fmla="*/ 1524358 w 2283140"/>
              <a:gd name="connsiteY73" fmla="*/ 3316556 h 6279498"/>
              <a:gd name="connsiteX74" fmla="*/ 1563541 w 2283140"/>
              <a:gd name="connsiteY74" fmla="*/ 3305083 h 6279498"/>
              <a:gd name="connsiteX75" fmla="*/ 1573714 w 2283140"/>
              <a:gd name="connsiteY75" fmla="*/ 3324565 h 6279498"/>
              <a:gd name="connsiteX76" fmla="*/ 1696458 w 2283140"/>
              <a:gd name="connsiteY76" fmla="*/ 3295775 h 6279498"/>
              <a:gd name="connsiteX77" fmla="*/ 1962943 w 2283140"/>
              <a:gd name="connsiteY77" fmla="*/ 3211781 h 6279498"/>
              <a:gd name="connsiteX78" fmla="*/ 1844313 w 2283140"/>
              <a:gd name="connsiteY78" fmla="*/ 2725791 h 6279498"/>
              <a:gd name="connsiteX79" fmla="*/ 1974631 w 2283140"/>
              <a:gd name="connsiteY79" fmla="*/ 2497622 h 6279498"/>
              <a:gd name="connsiteX80" fmla="*/ 2090013 w 2283140"/>
              <a:gd name="connsiteY80" fmla="*/ 2133508 h 6279498"/>
              <a:gd name="connsiteX81" fmla="*/ 2049965 w 2283140"/>
              <a:gd name="connsiteY81" fmla="*/ 1942359 h 6279498"/>
              <a:gd name="connsiteX82" fmla="*/ 1836085 w 2283140"/>
              <a:gd name="connsiteY82" fmla="*/ 1516981 h 6279498"/>
              <a:gd name="connsiteX83" fmla="*/ 1742784 w 2283140"/>
              <a:gd name="connsiteY83" fmla="*/ 1286215 h 6279498"/>
              <a:gd name="connsiteX84" fmla="*/ 1725682 w 2283140"/>
              <a:gd name="connsiteY84" fmla="*/ 1238157 h 6279498"/>
              <a:gd name="connsiteX85" fmla="*/ 1660306 w 2283140"/>
              <a:gd name="connsiteY85" fmla="*/ 1144639 h 6279498"/>
              <a:gd name="connsiteX86" fmla="*/ 1622856 w 2283140"/>
              <a:gd name="connsiteY86" fmla="*/ 1068223 h 6279498"/>
              <a:gd name="connsiteX87" fmla="*/ 1354207 w 2283140"/>
              <a:gd name="connsiteY87" fmla="*/ 1021463 h 6279498"/>
              <a:gd name="connsiteX88" fmla="*/ 1251380 w 2283140"/>
              <a:gd name="connsiteY88" fmla="*/ 1016918 h 6279498"/>
              <a:gd name="connsiteX89" fmla="*/ 1099415 w 2283140"/>
              <a:gd name="connsiteY89" fmla="*/ 982932 h 6279498"/>
              <a:gd name="connsiteX90" fmla="*/ 1049407 w 2283140"/>
              <a:gd name="connsiteY90" fmla="*/ 923833 h 6279498"/>
              <a:gd name="connsiteX91" fmla="*/ 1021265 w 2283140"/>
              <a:gd name="connsiteY91" fmla="*/ 892444 h 6279498"/>
              <a:gd name="connsiteX92" fmla="*/ 1018019 w 2283140"/>
              <a:gd name="connsiteY92" fmla="*/ 668822 h 6279498"/>
              <a:gd name="connsiteX93" fmla="*/ 1061314 w 2283140"/>
              <a:gd name="connsiteY93" fmla="*/ 680944 h 6279498"/>
              <a:gd name="connsiteX94" fmla="*/ 1103310 w 2283140"/>
              <a:gd name="connsiteY94" fmla="*/ 527247 h 6279498"/>
              <a:gd name="connsiteX95" fmla="*/ 1070450 w 2283140"/>
              <a:gd name="connsiteY95" fmla="*/ 465018 h 6279498"/>
              <a:gd name="connsiteX96" fmla="*/ 1077660 w 2283140"/>
              <a:gd name="connsiteY96" fmla="*/ 302848 h 6279498"/>
              <a:gd name="connsiteX97" fmla="*/ 1051666 w 2283140"/>
              <a:gd name="connsiteY97" fmla="*/ 173127 h 6279498"/>
              <a:gd name="connsiteX98" fmla="*/ 960323 w 2283140"/>
              <a:gd name="connsiteY98" fmla="*/ 81470 h 6279498"/>
              <a:gd name="connsiteX99" fmla="*/ 896735 w 2283140"/>
              <a:gd name="connsiteY99" fmla="*/ 33395 h 6279498"/>
              <a:gd name="connsiteX100" fmla="*/ 866894 w 2283140"/>
              <a:gd name="connsiteY100" fmla="*/ 3911 h 6279498"/>
              <a:gd name="connsiteX101" fmla="*/ 750374 w 2283140"/>
              <a:gd name="connsiteY101" fmla="*/ 20961 h 6279498"/>
              <a:gd name="connsiteX0" fmla="*/ 750374 w 2283140"/>
              <a:gd name="connsiteY0" fmla="*/ 20961 h 6279498"/>
              <a:gd name="connsiteX1" fmla="*/ 696733 w 2283140"/>
              <a:gd name="connsiteY1" fmla="*/ 2 h 6279498"/>
              <a:gd name="connsiteX2" fmla="*/ 608791 w 2283140"/>
              <a:gd name="connsiteY2" fmla="*/ 22449 h 6279498"/>
              <a:gd name="connsiteX3" fmla="*/ 625328 w 2283140"/>
              <a:gd name="connsiteY3" fmla="*/ 65012 h 6279498"/>
              <a:gd name="connsiteX4" fmla="*/ 503124 w 2283140"/>
              <a:gd name="connsiteY4" fmla="*/ 137837 h 6279498"/>
              <a:gd name="connsiteX5" fmla="*/ 465113 w 2283140"/>
              <a:gd name="connsiteY5" fmla="*/ 258620 h 6279498"/>
              <a:gd name="connsiteX6" fmla="*/ 518045 w 2283140"/>
              <a:gd name="connsiteY6" fmla="*/ 490594 h 6279498"/>
              <a:gd name="connsiteX7" fmla="*/ 492516 w 2283140"/>
              <a:gd name="connsiteY7" fmla="*/ 576425 h 6279498"/>
              <a:gd name="connsiteX8" fmla="*/ 527911 w 2283140"/>
              <a:gd name="connsiteY8" fmla="*/ 690469 h 6279498"/>
              <a:gd name="connsiteX9" fmla="*/ 570776 w 2283140"/>
              <a:gd name="connsiteY9" fmla="*/ 719046 h 6279498"/>
              <a:gd name="connsiteX10" fmla="*/ 633772 w 2283140"/>
              <a:gd name="connsiteY10" fmla="*/ 830747 h 6279498"/>
              <a:gd name="connsiteX11" fmla="*/ 647193 w 2283140"/>
              <a:gd name="connsiteY11" fmla="*/ 967561 h 6279498"/>
              <a:gd name="connsiteX12" fmla="*/ 624246 w 2283140"/>
              <a:gd name="connsiteY12" fmla="*/ 1021681 h 6279498"/>
              <a:gd name="connsiteX13" fmla="*/ 514924 w 2283140"/>
              <a:gd name="connsiteY13" fmla="*/ 1123208 h 6279498"/>
              <a:gd name="connsiteX14" fmla="*/ 362092 w 2283140"/>
              <a:gd name="connsiteY14" fmla="*/ 1179059 h 6279498"/>
              <a:gd name="connsiteX15" fmla="*/ 155789 w 2283140"/>
              <a:gd name="connsiteY15" fmla="*/ 1283618 h 6279498"/>
              <a:gd name="connsiteX16" fmla="*/ 121369 w 2283140"/>
              <a:gd name="connsiteY16" fmla="*/ 1301803 h 6279498"/>
              <a:gd name="connsiteX17" fmla="*/ 52096 w 2283140"/>
              <a:gd name="connsiteY17" fmla="*/ 1759868 h 6279498"/>
              <a:gd name="connsiteX18" fmla="*/ 31098 w 2283140"/>
              <a:gd name="connsiteY18" fmla="*/ 2312534 h 6279498"/>
              <a:gd name="connsiteX19" fmla="*/ 45386 w 2283140"/>
              <a:gd name="connsiteY19" fmla="*/ 2854595 h 6279498"/>
              <a:gd name="connsiteX20" fmla="*/ 18759 w 2283140"/>
              <a:gd name="connsiteY20" fmla="*/ 2936855 h 6279498"/>
              <a:gd name="connsiteX21" fmla="*/ 110762 w 2283140"/>
              <a:gd name="connsiteY21" fmla="*/ 3174547 h 6279498"/>
              <a:gd name="connsiteX22" fmla="*/ 184147 w 2283140"/>
              <a:gd name="connsiteY22" fmla="*/ 3238191 h 6279498"/>
              <a:gd name="connsiteX23" fmla="*/ 142799 w 2283140"/>
              <a:gd name="connsiteY23" fmla="*/ 3464194 h 6279498"/>
              <a:gd name="connsiteX24" fmla="*/ 182849 w 2283140"/>
              <a:gd name="connsiteY24" fmla="*/ 3485841 h 6279498"/>
              <a:gd name="connsiteX25" fmla="*/ 237400 w 2283140"/>
              <a:gd name="connsiteY25" fmla="*/ 3469388 h 6279498"/>
              <a:gd name="connsiteX26" fmla="*/ 293685 w 2283140"/>
              <a:gd name="connsiteY26" fmla="*/ 4025087 h 6279498"/>
              <a:gd name="connsiteX27" fmla="*/ 320744 w 2283140"/>
              <a:gd name="connsiteY27" fmla="*/ 4121851 h 6279498"/>
              <a:gd name="connsiteX28" fmla="*/ 353433 w 2283140"/>
              <a:gd name="connsiteY28" fmla="*/ 4380325 h 6279498"/>
              <a:gd name="connsiteX29" fmla="*/ 365989 w 2283140"/>
              <a:gd name="connsiteY29" fmla="*/ 4598968 h 6279498"/>
              <a:gd name="connsiteX30" fmla="*/ 390883 w 2283140"/>
              <a:gd name="connsiteY30" fmla="*/ 5088856 h 6279498"/>
              <a:gd name="connsiteX31" fmla="*/ 404738 w 2283140"/>
              <a:gd name="connsiteY31" fmla="*/ 5476134 h 6279498"/>
              <a:gd name="connsiteX32" fmla="*/ 442404 w 2283140"/>
              <a:gd name="connsiteY32" fmla="*/ 5618360 h 6279498"/>
              <a:gd name="connsiteX33" fmla="*/ 537221 w 2283140"/>
              <a:gd name="connsiteY33" fmla="*/ 5806693 h 6279498"/>
              <a:gd name="connsiteX34" fmla="*/ 447168 w 2283140"/>
              <a:gd name="connsiteY34" fmla="*/ 5926406 h 6279498"/>
              <a:gd name="connsiteX35" fmla="*/ 365988 w 2283140"/>
              <a:gd name="connsiteY35" fmla="*/ 6048282 h 6279498"/>
              <a:gd name="connsiteX36" fmla="*/ 327023 w 2283140"/>
              <a:gd name="connsiteY36" fmla="*/ 6114309 h 6279498"/>
              <a:gd name="connsiteX37" fmla="*/ 316199 w 2283140"/>
              <a:gd name="connsiteY37" fmla="*/ 6141801 h 6279498"/>
              <a:gd name="connsiteX38" fmla="*/ 530294 w 2283140"/>
              <a:gd name="connsiteY38" fmla="*/ 6181632 h 6279498"/>
              <a:gd name="connsiteX39" fmla="*/ 719063 w 2283140"/>
              <a:gd name="connsiteY39" fmla="*/ 6085950 h 6279498"/>
              <a:gd name="connsiteX40" fmla="*/ 744607 w 2283140"/>
              <a:gd name="connsiteY40" fmla="*/ 5996978 h 6279498"/>
              <a:gd name="connsiteX41" fmla="*/ 899605 w 2283140"/>
              <a:gd name="connsiteY41" fmla="*/ 5932035 h 6279498"/>
              <a:gd name="connsiteX42" fmla="*/ 879689 w 2283140"/>
              <a:gd name="connsiteY42" fmla="*/ 5748894 h 6279498"/>
              <a:gd name="connsiteX43" fmla="*/ 921037 w 2283140"/>
              <a:gd name="connsiteY43" fmla="*/ 5563157 h 6279498"/>
              <a:gd name="connsiteX44" fmla="*/ 824703 w 2283140"/>
              <a:gd name="connsiteY44" fmla="*/ 5349278 h 6279498"/>
              <a:gd name="connsiteX45" fmla="*/ 810850 w 2283140"/>
              <a:gd name="connsiteY45" fmla="*/ 4997068 h 6279498"/>
              <a:gd name="connsiteX46" fmla="*/ 814096 w 2283140"/>
              <a:gd name="connsiteY46" fmla="*/ 4725823 h 6279498"/>
              <a:gd name="connsiteX47" fmla="*/ 858908 w 2283140"/>
              <a:gd name="connsiteY47" fmla="*/ 3879181 h 6279498"/>
              <a:gd name="connsiteX48" fmla="*/ 910645 w 2283140"/>
              <a:gd name="connsiteY48" fmla="*/ 3546888 h 6279498"/>
              <a:gd name="connsiteX49" fmla="*/ 1045294 w 2283140"/>
              <a:gd name="connsiteY49" fmla="*/ 4007769 h 6279498"/>
              <a:gd name="connsiteX50" fmla="*/ 1302036 w 2283140"/>
              <a:gd name="connsiteY50" fmla="*/ 5009409 h 6279498"/>
              <a:gd name="connsiteX51" fmla="*/ 1462446 w 2283140"/>
              <a:gd name="connsiteY51" fmla="*/ 5499297 h 6279498"/>
              <a:gd name="connsiteX52" fmla="*/ 1627834 w 2283140"/>
              <a:gd name="connsiteY52" fmla="*/ 5830290 h 6279498"/>
              <a:gd name="connsiteX53" fmla="*/ 1629350 w 2283140"/>
              <a:gd name="connsiteY53" fmla="*/ 5909953 h 6279498"/>
              <a:gd name="connsiteX54" fmla="*/ 1618959 w 2283140"/>
              <a:gd name="connsiteY54" fmla="*/ 6042005 h 6279498"/>
              <a:gd name="connsiteX55" fmla="*/ 1737156 w 2283140"/>
              <a:gd name="connsiteY55" fmla="*/ 6103052 h 6279498"/>
              <a:gd name="connsiteX56" fmla="*/ 1785863 w 2283140"/>
              <a:gd name="connsiteY56" fmla="*/ 6097422 h 6279498"/>
              <a:gd name="connsiteX57" fmla="*/ 1819634 w 2283140"/>
              <a:gd name="connsiteY57" fmla="*/ 6130111 h 6279498"/>
              <a:gd name="connsiteX58" fmla="*/ 1849291 w 2283140"/>
              <a:gd name="connsiteY58" fmla="*/ 6214970 h 6279498"/>
              <a:gd name="connsiteX59" fmla="*/ 2038492 w 2283140"/>
              <a:gd name="connsiteY59" fmla="*/ 6277532 h 6279498"/>
              <a:gd name="connsiteX60" fmla="*/ 2269256 w 2283140"/>
              <a:gd name="connsiteY60" fmla="*/ 6257833 h 6279498"/>
              <a:gd name="connsiteX61" fmla="*/ 2254318 w 2283140"/>
              <a:gd name="connsiteY61" fmla="*/ 6193538 h 6279498"/>
              <a:gd name="connsiteX62" fmla="*/ 2208210 w 2283140"/>
              <a:gd name="connsiteY62" fmla="*/ 6151108 h 6279498"/>
              <a:gd name="connsiteX63" fmla="*/ 1970303 w 2283140"/>
              <a:gd name="connsiteY63" fmla="*/ 5867957 h 6279498"/>
              <a:gd name="connsiteX64" fmla="*/ 1996496 w 2283140"/>
              <a:gd name="connsiteY64" fmla="*/ 5840249 h 6279498"/>
              <a:gd name="connsiteX65" fmla="*/ 1947788 w 2283140"/>
              <a:gd name="connsiteY65" fmla="*/ 5609484 h 6279498"/>
              <a:gd name="connsiteX66" fmla="*/ 1945840 w 2283140"/>
              <a:gd name="connsiteY66" fmla="*/ 5491719 h 6279498"/>
              <a:gd name="connsiteX67" fmla="*/ 1836734 w 2283140"/>
              <a:gd name="connsiteY67" fmla="*/ 5045993 h 6279498"/>
              <a:gd name="connsiteX68" fmla="*/ 1789326 w 2283140"/>
              <a:gd name="connsiteY68" fmla="*/ 4776913 h 6279498"/>
              <a:gd name="connsiteX69" fmla="*/ 1728064 w 2283140"/>
              <a:gd name="connsiteY69" fmla="*/ 4501119 h 6279498"/>
              <a:gd name="connsiteX70" fmla="*/ 1633680 w 2283140"/>
              <a:gd name="connsiteY70" fmla="*/ 4318846 h 6279498"/>
              <a:gd name="connsiteX71" fmla="*/ 1613114 w 2283140"/>
              <a:gd name="connsiteY71" fmla="*/ 4137655 h 6279498"/>
              <a:gd name="connsiteX72" fmla="*/ 1621123 w 2283140"/>
              <a:gd name="connsiteY72" fmla="*/ 3899963 h 6279498"/>
              <a:gd name="connsiteX73" fmla="*/ 1524358 w 2283140"/>
              <a:gd name="connsiteY73" fmla="*/ 3316556 h 6279498"/>
              <a:gd name="connsiteX74" fmla="*/ 1563541 w 2283140"/>
              <a:gd name="connsiteY74" fmla="*/ 3305083 h 6279498"/>
              <a:gd name="connsiteX75" fmla="*/ 1573714 w 2283140"/>
              <a:gd name="connsiteY75" fmla="*/ 3324565 h 6279498"/>
              <a:gd name="connsiteX76" fmla="*/ 1696458 w 2283140"/>
              <a:gd name="connsiteY76" fmla="*/ 3295775 h 6279498"/>
              <a:gd name="connsiteX77" fmla="*/ 1962943 w 2283140"/>
              <a:gd name="connsiteY77" fmla="*/ 3211781 h 6279498"/>
              <a:gd name="connsiteX78" fmla="*/ 1844313 w 2283140"/>
              <a:gd name="connsiteY78" fmla="*/ 2725791 h 6279498"/>
              <a:gd name="connsiteX79" fmla="*/ 1974631 w 2283140"/>
              <a:gd name="connsiteY79" fmla="*/ 2497622 h 6279498"/>
              <a:gd name="connsiteX80" fmla="*/ 2090013 w 2283140"/>
              <a:gd name="connsiteY80" fmla="*/ 2133508 h 6279498"/>
              <a:gd name="connsiteX81" fmla="*/ 2049965 w 2283140"/>
              <a:gd name="connsiteY81" fmla="*/ 1942359 h 6279498"/>
              <a:gd name="connsiteX82" fmla="*/ 1836085 w 2283140"/>
              <a:gd name="connsiteY82" fmla="*/ 1516981 h 6279498"/>
              <a:gd name="connsiteX83" fmla="*/ 1742784 w 2283140"/>
              <a:gd name="connsiteY83" fmla="*/ 1286215 h 6279498"/>
              <a:gd name="connsiteX84" fmla="*/ 1725682 w 2283140"/>
              <a:gd name="connsiteY84" fmla="*/ 1238157 h 6279498"/>
              <a:gd name="connsiteX85" fmla="*/ 1660306 w 2283140"/>
              <a:gd name="connsiteY85" fmla="*/ 1144639 h 6279498"/>
              <a:gd name="connsiteX86" fmla="*/ 1622856 w 2283140"/>
              <a:gd name="connsiteY86" fmla="*/ 1068223 h 6279498"/>
              <a:gd name="connsiteX87" fmla="*/ 1354207 w 2283140"/>
              <a:gd name="connsiteY87" fmla="*/ 1021463 h 6279498"/>
              <a:gd name="connsiteX88" fmla="*/ 1251380 w 2283140"/>
              <a:gd name="connsiteY88" fmla="*/ 1016918 h 6279498"/>
              <a:gd name="connsiteX89" fmla="*/ 1099415 w 2283140"/>
              <a:gd name="connsiteY89" fmla="*/ 982932 h 6279498"/>
              <a:gd name="connsiteX90" fmla="*/ 1049407 w 2283140"/>
              <a:gd name="connsiteY90" fmla="*/ 923833 h 6279498"/>
              <a:gd name="connsiteX91" fmla="*/ 1021265 w 2283140"/>
              <a:gd name="connsiteY91" fmla="*/ 892444 h 6279498"/>
              <a:gd name="connsiteX92" fmla="*/ 1018019 w 2283140"/>
              <a:gd name="connsiteY92" fmla="*/ 668822 h 6279498"/>
              <a:gd name="connsiteX93" fmla="*/ 1061314 w 2283140"/>
              <a:gd name="connsiteY93" fmla="*/ 680944 h 6279498"/>
              <a:gd name="connsiteX94" fmla="*/ 1103310 w 2283140"/>
              <a:gd name="connsiteY94" fmla="*/ 527247 h 6279498"/>
              <a:gd name="connsiteX95" fmla="*/ 1070450 w 2283140"/>
              <a:gd name="connsiteY95" fmla="*/ 465018 h 6279498"/>
              <a:gd name="connsiteX96" fmla="*/ 1077660 w 2283140"/>
              <a:gd name="connsiteY96" fmla="*/ 302848 h 6279498"/>
              <a:gd name="connsiteX97" fmla="*/ 1051666 w 2283140"/>
              <a:gd name="connsiteY97" fmla="*/ 173127 h 6279498"/>
              <a:gd name="connsiteX98" fmla="*/ 960323 w 2283140"/>
              <a:gd name="connsiteY98" fmla="*/ 81470 h 6279498"/>
              <a:gd name="connsiteX99" fmla="*/ 896735 w 2283140"/>
              <a:gd name="connsiteY99" fmla="*/ 33395 h 6279498"/>
              <a:gd name="connsiteX100" fmla="*/ 866894 w 2283140"/>
              <a:gd name="connsiteY100" fmla="*/ 3911 h 6279498"/>
              <a:gd name="connsiteX101" fmla="*/ 750374 w 2283140"/>
              <a:gd name="connsiteY101" fmla="*/ 20961 h 6279498"/>
              <a:gd name="connsiteX0" fmla="*/ 750374 w 2283140"/>
              <a:gd name="connsiteY0" fmla="*/ 21024 h 6279561"/>
              <a:gd name="connsiteX1" fmla="*/ 696733 w 2283140"/>
              <a:gd name="connsiteY1" fmla="*/ 65 h 6279561"/>
              <a:gd name="connsiteX2" fmla="*/ 621317 w 2283140"/>
              <a:gd name="connsiteY2" fmla="*/ 31906 h 6279561"/>
              <a:gd name="connsiteX3" fmla="*/ 625328 w 2283140"/>
              <a:gd name="connsiteY3" fmla="*/ 65075 h 6279561"/>
              <a:gd name="connsiteX4" fmla="*/ 503124 w 2283140"/>
              <a:gd name="connsiteY4" fmla="*/ 137900 h 6279561"/>
              <a:gd name="connsiteX5" fmla="*/ 465113 w 2283140"/>
              <a:gd name="connsiteY5" fmla="*/ 258683 h 6279561"/>
              <a:gd name="connsiteX6" fmla="*/ 518045 w 2283140"/>
              <a:gd name="connsiteY6" fmla="*/ 490657 h 6279561"/>
              <a:gd name="connsiteX7" fmla="*/ 492516 w 2283140"/>
              <a:gd name="connsiteY7" fmla="*/ 576488 h 6279561"/>
              <a:gd name="connsiteX8" fmla="*/ 527911 w 2283140"/>
              <a:gd name="connsiteY8" fmla="*/ 690532 h 6279561"/>
              <a:gd name="connsiteX9" fmla="*/ 570776 w 2283140"/>
              <a:gd name="connsiteY9" fmla="*/ 719109 h 6279561"/>
              <a:gd name="connsiteX10" fmla="*/ 633772 w 2283140"/>
              <a:gd name="connsiteY10" fmla="*/ 830810 h 6279561"/>
              <a:gd name="connsiteX11" fmla="*/ 647193 w 2283140"/>
              <a:gd name="connsiteY11" fmla="*/ 967624 h 6279561"/>
              <a:gd name="connsiteX12" fmla="*/ 624246 w 2283140"/>
              <a:gd name="connsiteY12" fmla="*/ 1021744 h 6279561"/>
              <a:gd name="connsiteX13" fmla="*/ 514924 w 2283140"/>
              <a:gd name="connsiteY13" fmla="*/ 1123271 h 6279561"/>
              <a:gd name="connsiteX14" fmla="*/ 362092 w 2283140"/>
              <a:gd name="connsiteY14" fmla="*/ 1179122 h 6279561"/>
              <a:gd name="connsiteX15" fmla="*/ 155789 w 2283140"/>
              <a:gd name="connsiteY15" fmla="*/ 1283681 h 6279561"/>
              <a:gd name="connsiteX16" fmla="*/ 121369 w 2283140"/>
              <a:gd name="connsiteY16" fmla="*/ 1301866 h 6279561"/>
              <a:gd name="connsiteX17" fmla="*/ 52096 w 2283140"/>
              <a:gd name="connsiteY17" fmla="*/ 1759931 h 6279561"/>
              <a:gd name="connsiteX18" fmla="*/ 31098 w 2283140"/>
              <a:gd name="connsiteY18" fmla="*/ 2312597 h 6279561"/>
              <a:gd name="connsiteX19" fmla="*/ 45386 w 2283140"/>
              <a:gd name="connsiteY19" fmla="*/ 2854658 h 6279561"/>
              <a:gd name="connsiteX20" fmla="*/ 18759 w 2283140"/>
              <a:gd name="connsiteY20" fmla="*/ 2936918 h 6279561"/>
              <a:gd name="connsiteX21" fmla="*/ 110762 w 2283140"/>
              <a:gd name="connsiteY21" fmla="*/ 3174610 h 6279561"/>
              <a:gd name="connsiteX22" fmla="*/ 184147 w 2283140"/>
              <a:gd name="connsiteY22" fmla="*/ 3238254 h 6279561"/>
              <a:gd name="connsiteX23" fmla="*/ 142799 w 2283140"/>
              <a:gd name="connsiteY23" fmla="*/ 3464257 h 6279561"/>
              <a:gd name="connsiteX24" fmla="*/ 182849 w 2283140"/>
              <a:gd name="connsiteY24" fmla="*/ 3485904 h 6279561"/>
              <a:gd name="connsiteX25" fmla="*/ 237400 w 2283140"/>
              <a:gd name="connsiteY25" fmla="*/ 3469451 h 6279561"/>
              <a:gd name="connsiteX26" fmla="*/ 293685 w 2283140"/>
              <a:gd name="connsiteY26" fmla="*/ 4025150 h 6279561"/>
              <a:gd name="connsiteX27" fmla="*/ 320744 w 2283140"/>
              <a:gd name="connsiteY27" fmla="*/ 4121914 h 6279561"/>
              <a:gd name="connsiteX28" fmla="*/ 353433 w 2283140"/>
              <a:gd name="connsiteY28" fmla="*/ 4380388 h 6279561"/>
              <a:gd name="connsiteX29" fmla="*/ 365989 w 2283140"/>
              <a:gd name="connsiteY29" fmla="*/ 4599031 h 6279561"/>
              <a:gd name="connsiteX30" fmla="*/ 390883 w 2283140"/>
              <a:gd name="connsiteY30" fmla="*/ 5088919 h 6279561"/>
              <a:gd name="connsiteX31" fmla="*/ 404738 w 2283140"/>
              <a:gd name="connsiteY31" fmla="*/ 5476197 h 6279561"/>
              <a:gd name="connsiteX32" fmla="*/ 442404 w 2283140"/>
              <a:gd name="connsiteY32" fmla="*/ 5618423 h 6279561"/>
              <a:gd name="connsiteX33" fmla="*/ 537221 w 2283140"/>
              <a:gd name="connsiteY33" fmla="*/ 5806756 h 6279561"/>
              <a:gd name="connsiteX34" fmla="*/ 447168 w 2283140"/>
              <a:gd name="connsiteY34" fmla="*/ 5926469 h 6279561"/>
              <a:gd name="connsiteX35" fmla="*/ 365988 w 2283140"/>
              <a:gd name="connsiteY35" fmla="*/ 6048345 h 6279561"/>
              <a:gd name="connsiteX36" fmla="*/ 327023 w 2283140"/>
              <a:gd name="connsiteY36" fmla="*/ 6114372 h 6279561"/>
              <a:gd name="connsiteX37" fmla="*/ 316199 w 2283140"/>
              <a:gd name="connsiteY37" fmla="*/ 6141864 h 6279561"/>
              <a:gd name="connsiteX38" fmla="*/ 530294 w 2283140"/>
              <a:gd name="connsiteY38" fmla="*/ 6181695 h 6279561"/>
              <a:gd name="connsiteX39" fmla="*/ 719063 w 2283140"/>
              <a:gd name="connsiteY39" fmla="*/ 6086013 h 6279561"/>
              <a:gd name="connsiteX40" fmla="*/ 744607 w 2283140"/>
              <a:gd name="connsiteY40" fmla="*/ 5997041 h 6279561"/>
              <a:gd name="connsiteX41" fmla="*/ 899605 w 2283140"/>
              <a:gd name="connsiteY41" fmla="*/ 5932098 h 6279561"/>
              <a:gd name="connsiteX42" fmla="*/ 879689 w 2283140"/>
              <a:gd name="connsiteY42" fmla="*/ 5748957 h 6279561"/>
              <a:gd name="connsiteX43" fmla="*/ 921037 w 2283140"/>
              <a:gd name="connsiteY43" fmla="*/ 5563220 h 6279561"/>
              <a:gd name="connsiteX44" fmla="*/ 824703 w 2283140"/>
              <a:gd name="connsiteY44" fmla="*/ 5349341 h 6279561"/>
              <a:gd name="connsiteX45" fmla="*/ 810850 w 2283140"/>
              <a:gd name="connsiteY45" fmla="*/ 4997131 h 6279561"/>
              <a:gd name="connsiteX46" fmla="*/ 814096 w 2283140"/>
              <a:gd name="connsiteY46" fmla="*/ 4725886 h 6279561"/>
              <a:gd name="connsiteX47" fmla="*/ 858908 w 2283140"/>
              <a:gd name="connsiteY47" fmla="*/ 3879244 h 6279561"/>
              <a:gd name="connsiteX48" fmla="*/ 910645 w 2283140"/>
              <a:gd name="connsiteY48" fmla="*/ 3546951 h 6279561"/>
              <a:gd name="connsiteX49" fmla="*/ 1045294 w 2283140"/>
              <a:gd name="connsiteY49" fmla="*/ 4007832 h 6279561"/>
              <a:gd name="connsiteX50" fmla="*/ 1302036 w 2283140"/>
              <a:gd name="connsiteY50" fmla="*/ 5009472 h 6279561"/>
              <a:gd name="connsiteX51" fmla="*/ 1462446 w 2283140"/>
              <a:gd name="connsiteY51" fmla="*/ 5499360 h 6279561"/>
              <a:gd name="connsiteX52" fmla="*/ 1627834 w 2283140"/>
              <a:gd name="connsiteY52" fmla="*/ 5830353 h 6279561"/>
              <a:gd name="connsiteX53" fmla="*/ 1629350 w 2283140"/>
              <a:gd name="connsiteY53" fmla="*/ 5910016 h 6279561"/>
              <a:gd name="connsiteX54" fmla="*/ 1618959 w 2283140"/>
              <a:gd name="connsiteY54" fmla="*/ 6042068 h 6279561"/>
              <a:gd name="connsiteX55" fmla="*/ 1737156 w 2283140"/>
              <a:gd name="connsiteY55" fmla="*/ 6103115 h 6279561"/>
              <a:gd name="connsiteX56" fmla="*/ 1785863 w 2283140"/>
              <a:gd name="connsiteY56" fmla="*/ 6097485 h 6279561"/>
              <a:gd name="connsiteX57" fmla="*/ 1819634 w 2283140"/>
              <a:gd name="connsiteY57" fmla="*/ 6130174 h 6279561"/>
              <a:gd name="connsiteX58" fmla="*/ 1849291 w 2283140"/>
              <a:gd name="connsiteY58" fmla="*/ 6215033 h 6279561"/>
              <a:gd name="connsiteX59" fmla="*/ 2038492 w 2283140"/>
              <a:gd name="connsiteY59" fmla="*/ 6277595 h 6279561"/>
              <a:gd name="connsiteX60" fmla="*/ 2269256 w 2283140"/>
              <a:gd name="connsiteY60" fmla="*/ 6257896 h 6279561"/>
              <a:gd name="connsiteX61" fmla="*/ 2254318 w 2283140"/>
              <a:gd name="connsiteY61" fmla="*/ 6193601 h 6279561"/>
              <a:gd name="connsiteX62" fmla="*/ 2208210 w 2283140"/>
              <a:gd name="connsiteY62" fmla="*/ 6151171 h 6279561"/>
              <a:gd name="connsiteX63" fmla="*/ 1970303 w 2283140"/>
              <a:gd name="connsiteY63" fmla="*/ 5868020 h 6279561"/>
              <a:gd name="connsiteX64" fmla="*/ 1996496 w 2283140"/>
              <a:gd name="connsiteY64" fmla="*/ 5840312 h 6279561"/>
              <a:gd name="connsiteX65" fmla="*/ 1947788 w 2283140"/>
              <a:gd name="connsiteY65" fmla="*/ 5609547 h 6279561"/>
              <a:gd name="connsiteX66" fmla="*/ 1945840 w 2283140"/>
              <a:gd name="connsiteY66" fmla="*/ 5491782 h 6279561"/>
              <a:gd name="connsiteX67" fmla="*/ 1836734 w 2283140"/>
              <a:gd name="connsiteY67" fmla="*/ 5046056 h 6279561"/>
              <a:gd name="connsiteX68" fmla="*/ 1789326 w 2283140"/>
              <a:gd name="connsiteY68" fmla="*/ 4776976 h 6279561"/>
              <a:gd name="connsiteX69" fmla="*/ 1728064 w 2283140"/>
              <a:gd name="connsiteY69" fmla="*/ 4501182 h 6279561"/>
              <a:gd name="connsiteX70" fmla="*/ 1633680 w 2283140"/>
              <a:gd name="connsiteY70" fmla="*/ 4318909 h 6279561"/>
              <a:gd name="connsiteX71" fmla="*/ 1613114 w 2283140"/>
              <a:gd name="connsiteY71" fmla="*/ 4137718 h 6279561"/>
              <a:gd name="connsiteX72" fmla="*/ 1621123 w 2283140"/>
              <a:gd name="connsiteY72" fmla="*/ 3900026 h 6279561"/>
              <a:gd name="connsiteX73" fmla="*/ 1524358 w 2283140"/>
              <a:gd name="connsiteY73" fmla="*/ 3316619 h 6279561"/>
              <a:gd name="connsiteX74" fmla="*/ 1563541 w 2283140"/>
              <a:gd name="connsiteY74" fmla="*/ 3305146 h 6279561"/>
              <a:gd name="connsiteX75" fmla="*/ 1573714 w 2283140"/>
              <a:gd name="connsiteY75" fmla="*/ 3324628 h 6279561"/>
              <a:gd name="connsiteX76" fmla="*/ 1696458 w 2283140"/>
              <a:gd name="connsiteY76" fmla="*/ 3295838 h 6279561"/>
              <a:gd name="connsiteX77" fmla="*/ 1962943 w 2283140"/>
              <a:gd name="connsiteY77" fmla="*/ 3211844 h 6279561"/>
              <a:gd name="connsiteX78" fmla="*/ 1844313 w 2283140"/>
              <a:gd name="connsiteY78" fmla="*/ 2725854 h 6279561"/>
              <a:gd name="connsiteX79" fmla="*/ 1974631 w 2283140"/>
              <a:gd name="connsiteY79" fmla="*/ 2497685 h 6279561"/>
              <a:gd name="connsiteX80" fmla="*/ 2090013 w 2283140"/>
              <a:gd name="connsiteY80" fmla="*/ 2133571 h 6279561"/>
              <a:gd name="connsiteX81" fmla="*/ 2049965 w 2283140"/>
              <a:gd name="connsiteY81" fmla="*/ 1942422 h 6279561"/>
              <a:gd name="connsiteX82" fmla="*/ 1836085 w 2283140"/>
              <a:gd name="connsiteY82" fmla="*/ 1517044 h 6279561"/>
              <a:gd name="connsiteX83" fmla="*/ 1742784 w 2283140"/>
              <a:gd name="connsiteY83" fmla="*/ 1286278 h 6279561"/>
              <a:gd name="connsiteX84" fmla="*/ 1725682 w 2283140"/>
              <a:gd name="connsiteY84" fmla="*/ 1238220 h 6279561"/>
              <a:gd name="connsiteX85" fmla="*/ 1660306 w 2283140"/>
              <a:gd name="connsiteY85" fmla="*/ 1144702 h 6279561"/>
              <a:gd name="connsiteX86" fmla="*/ 1622856 w 2283140"/>
              <a:gd name="connsiteY86" fmla="*/ 1068286 h 6279561"/>
              <a:gd name="connsiteX87" fmla="*/ 1354207 w 2283140"/>
              <a:gd name="connsiteY87" fmla="*/ 1021526 h 6279561"/>
              <a:gd name="connsiteX88" fmla="*/ 1251380 w 2283140"/>
              <a:gd name="connsiteY88" fmla="*/ 1016981 h 6279561"/>
              <a:gd name="connsiteX89" fmla="*/ 1099415 w 2283140"/>
              <a:gd name="connsiteY89" fmla="*/ 982995 h 6279561"/>
              <a:gd name="connsiteX90" fmla="*/ 1049407 w 2283140"/>
              <a:gd name="connsiteY90" fmla="*/ 923896 h 6279561"/>
              <a:gd name="connsiteX91" fmla="*/ 1021265 w 2283140"/>
              <a:gd name="connsiteY91" fmla="*/ 892507 h 6279561"/>
              <a:gd name="connsiteX92" fmla="*/ 1018019 w 2283140"/>
              <a:gd name="connsiteY92" fmla="*/ 668885 h 6279561"/>
              <a:gd name="connsiteX93" fmla="*/ 1061314 w 2283140"/>
              <a:gd name="connsiteY93" fmla="*/ 681007 h 6279561"/>
              <a:gd name="connsiteX94" fmla="*/ 1103310 w 2283140"/>
              <a:gd name="connsiteY94" fmla="*/ 527310 h 6279561"/>
              <a:gd name="connsiteX95" fmla="*/ 1070450 w 2283140"/>
              <a:gd name="connsiteY95" fmla="*/ 465081 h 6279561"/>
              <a:gd name="connsiteX96" fmla="*/ 1077660 w 2283140"/>
              <a:gd name="connsiteY96" fmla="*/ 302911 h 6279561"/>
              <a:gd name="connsiteX97" fmla="*/ 1051666 w 2283140"/>
              <a:gd name="connsiteY97" fmla="*/ 173190 h 6279561"/>
              <a:gd name="connsiteX98" fmla="*/ 960323 w 2283140"/>
              <a:gd name="connsiteY98" fmla="*/ 81533 h 6279561"/>
              <a:gd name="connsiteX99" fmla="*/ 896735 w 2283140"/>
              <a:gd name="connsiteY99" fmla="*/ 33458 h 6279561"/>
              <a:gd name="connsiteX100" fmla="*/ 866894 w 2283140"/>
              <a:gd name="connsiteY100" fmla="*/ 3974 h 6279561"/>
              <a:gd name="connsiteX101" fmla="*/ 750374 w 2283140"/>
              <a:gd name="connsiteY101" fmla="*/ 21024 h 6279561"/>
              <a:gd name="connsiteX0" fmla="*/ 750374 w 2283140"/>
              <a:gd name="connsiteY0" fmla="*/ 21024 h 6279561"/>
              <a:gd name="connsiteX1" fmla="*/ 709259 w 2283140"/>
              <a:gd name="connsiteY1" fmla="*/ 65 h 6279561"/>
              <a:gd name="connsiteX2" fmla="*/ 621317 w 2283140"/>
              <a:gd name="connsiteY2" fmla="*/ 31906 h 6279561"/>
              <a:gd name="connsiteX3" fmla="*/ 625328 w 2283140"/>
              <a:gd name="connsiteY3" fmla="*/ 65075 h 6279561"/>
              <a:gd name="connsiteX4" fmla="*/ 503124 w 2283140"/>
              <a:gd name="connsiteY4" fmla="*/ 137900 h 6279561"/>
              <a:gd name="connsiteX5" fmla="*/ 465113 w 2283140"/>
              <a:gd name="connsiteY5" fmla="*/ 258683 h 6279561"/>
              <a:gd name="connsiteX6" fmla="*/ 518045 w 2283140"/>
              <a:gd name="connsiteY6" fmla="*/ 490657 h 6279561"/>
              <a:gd name="connsiteX7" fmla="*/ 492516 w 2283140"/>
              <a:gd name="connsiteY7" fmla="*/ 576488 h 6279561"/>
              <a:gd name="connsiteX8" fmla="*/ 527911 w 2283140"/>
              <a:gd name="connsiteY8" fmla="*/ 690532 h 6279561"/>
              <a:gd name="connsiteX9" fmla="*/ 570776 w 2283140"/>
              <a:gd name="connsiteY9" fmla="*/ 719109 h 6279561"/>
              <a:gd name="connsiteX10" fmla="*/ 633772 w 2283140"/>
              <a:gd name="connsiteY10" fmla="*/ 830810 h 6279561"/>
              <a:gd name="connsiteX11" fmla="*/ 647193 w 2283140"/>
              <a:gd name="connsiteY11" fmla="*/ 967624 h 6279561"/>
              <a:gd name="connsiteX12" fmla="*/ 624246 w 2283140"/>
              <a:gd name="connsiteY12" fmla="*/ 1021744 h 6279561"/>
              <a:gd name="connsiteX13" fmla="*/ 514924 w 2283140"/>
              <a:gd name="connsiteY13" fmla="*/ 1123271 h 6279561"/>
              <a:gd name="connsiteX14" fmla="*/ 362092 w 2283140"/>
              <a:gd name="connsiteY14" fmla="*/ 1179122 h 6279561"/>
              <a:gd name="connsiteX15" fmla="*/ 155789 w 2283140"/>
              <a:gd name="connsiteY15" fmla="*/ 1283681 h 6279561"/>
              <a:gd name="connsiteX16" fmla="*/ 121369 w 2283140"/>
              <a:gd name="connsiteY16" fmla="*/ 1301866 h 6279561"/>
              <a:gd name="connsiteX17" fmla="*/ 52096 w 2283140"/>
              <a:gd name="connsiteY17" fmla="*/ 1759931 h 6279561"/>
              <a:gd name="connsiteX18" fmla="*/ 31098 w 2283140"/>
              <a:gd name="connsiteY18" fmla="*/ 2312597 h 6279561"/>
              <a:gd name="connsiteX19" fmla="*/ 45386 w 2283140"/>
              <a:gd name="connsiteY19" fmla="*/ 2854658 h 6279561"/>
              <a:gd name="connsiteX20" fmla="*/ 18759 w 2283140"/>
              <a:gd name="connsiteY20" fmla="*/ 2936918 h 6279561"/>
              <a:gd name="connsiteX21" fmla="*/ 110762 w 2283140"/>
              <a:gd name="connsiteY21" fmla="*/ 3174610 h 6279561"/>
              <a:gd name="connsiteX22" fmla="*/ 184147 w 2283140"/>
              <a:gd name="connsiteY22" fmla="*/ 3238254 h 6279561"/>
              <a:gd name="connsiteX23" fmla="*/ 142799 w 2283140"/>
              <a:gd name="connsiteY23" fmla="*/ 3464257 h 6279561"/>
              <a:gd name="connsiteX24" fmla="*/ 182849 w 2283140"/>
              <a:gd name="connsiteY24" fmla="*/ 3485904 h 6279561"/>
              <a:gd name="connsiteX25" fmla="*/ 237400 w 2283140"/>
              <a:gd name="connsiteY25" fmla="*/ 3469451 h 6279561"/>
              <a:gd name="connsiteX26" fmla="*/ 293685 w 2283140"/>
              <a:gd name="connsiteY26" fmla="*/ 4025150 h 6279561"/>
              <a:gd name="connsiteX27" fmla="*/ 320744 w 2283140"/>
              <a:gd name="connsiteY27" fmla="*/ 4121914 h 6279561"/>
              <a:gd name="connsiteX28" fmla="*/ 353433 w 2283140"/>
              <a:gd name="connsiteY28" fmla="*/ 4380388 h 6279561"/>
              <a:gd name="connsiteX29" fmla="*/ 365989 w 2283140"/>
              <a:gd name="connsiteY29" fmla="*/ 4599031 h 6279561"/>
              <a:gd name="connsiteX30" fmla="*/ 390883 w 2283140"/>
              <a:gd name="connsiteY30" fmla="*/ 5088919 h 6279561"/>
              <a:gd name="connsiteX31" fmla="*/ 404738 w 2283140"/>
              <a:gd name="connsiteY31" fmla="*/ 5476197 h 6279561"/>
              <a:gd name="connsiteX32" fmla="*/ 442404 w 2283140"/>
              <a:gd name="connsiteY32" fmla="*/ 5618423 h 6279561"/>
              <a:gd name="connsiteX33" fmla="*/ 537221 w 2283140"/>
              <a:gd name="connsiteY33" fmla="*/ 5806756 h 6279561"/>
              <a:gd name="connsiteX34" fmla="*/ 447168 w 2283140"/>
              <a:gd name="connsiteY34" fmla="*/ 5926469 h 6279561"/>
              <a:gd name="connsiteX35" fmla="*/ 365988 w 2283140"/>
              <a:gd name="connsiteY35" fmla="*/ 6048345 h 6279561"/>
              <a:gd name="connsiteX36" fmla="*/ 327023 w 2283140"/>
              <a:gd name="connsiteY36" fmla="*/ 6114372 h 6279561"/>
              <a:gd name="connsiteX37" fmla="*/ 316199 w 2283140"/>
              <a:gd name="connsiteY37" fmla="*/ 6141864 h 6279561"/>
              <a:gd name="connsiteX38" fmla="*/ 530294 w 2283140"/>
              <a:gd name="connsiteY38" fmla="*/ 6181695 h 6279561"/>
              <a:gd name="connsiteX39" fmla="*/ 719063 w 2283140"/>
              <a:gd name="connsiteY39" fmla="*/ 6086013 h 6279561"/>
              <a:gd name="connsiteX40" fmla="*/ 744607 w 2283140"/>
              <a:gd name="connsiteY40" fmla="*/ 5997041 h 6279561"/>
              <a:gd name="connsiteX41" fmla="*/ 899605 w 2283140"/>
              <a:gd name="connsiteY41" fmla="*/ 5932098 h 6279561"/>
              <a:gd name="connsiteX42" fmla="*/ 879689 w 2283140"/>
              <a:gd name="connsiteY42" fmla="*/ 5748957 h 6279561"/>
              <a:gd name="connsiteX43" fmla="*/ 921037 w 2283140"/>
              <a:gd name="connsiteY43" fmla="*/ 5563220 h 6279561"/>
              <a:gd name="connsiteX44" fmla="*/ 824703 w 2283140"/>
              <a:gd name="connsiteY44" fmla="*/ 5349341 h 6279561"/>
              <a:gd name="connsiteX45" fmla="*/ 810850 w 2283140"/>
              <a:gd name="connsiteY45" fmla="*/ 4997131 h 6279561"/>
              <a:gd name="connsiteX46" fmla="*/ 814096 w 2283140"/>
              <a:gd name="connsiteY46" fmla="*/ 4725886 h 6279561"/>
              <a:gd name="connsiteX47" fmla="*/ 858908 w 2283140"/>
              <a:gd name="connsiteY47" fmla="*/ 3879244 h 6279561"/>
              <a:gd name="connsiteX48" fmla="*/ 910645 w 2283140"/>
              <a:gd name="connsiteY48" fmla="*/ 3546951 h 6279561"/>
              <a:gd name="connsiteX49" fmla="*/ 1045294 w 2283140"/>
              <a:gd name="connsiteY49" fmla="*/ 4007832 h 6279561"/>
              <a:gd name="connsiteX50" fmla="*/ 1302036 w 2283140"/>
              <a:gd name="connsiteY50" fmla="*/ 5009472 h 6279561"/>
              <a:gd name="connsiteX51" fmla="*/ 1462446 w 2283140"/>
              <a:gd name="connsiteY51" fmla="*/ 5499360 h 6279561"/>
              <a:gd name="connsiteX52" fmla="*/ 1627834 w 2283140"/>
              <a:gd name="connsiteY52" fmla="*/ 5830353 h 6279561"/>
              <a:gd name="connsiteX53" fmla="*/ 1629350 w 2283140"/>
              <a:gd name="connsiteY53" fmla="*/ 5910016 h 6279561"/>
              <a:gd name="connsiteX54" fmla="*/ 1618959 w 2283140"/>
              <a:gd name="connsiteY54" fmla="*/ 6042068 h 6279561"/>
              <a:gd name="connsiteX55" fmla="*/ 1737156 w 2283140"/>
              <a:gd name="connsiteY55" fmla="*/ 6103115 h 6279561"/>
              <a:gd name="connsiteX56" fmla="*/ 1785863 w 2283140"/>
              <a:gd name="connsiteY56" fmla="*/ 6097485 h 6279561"/>
              <a:gd name="connsiteX57" fmla="*/ 1819634 w 2283140"/>
              <a:gd name="connsiteY57" fmla="*/ 6130174 h 6279561"/>
              <a:gd name="connsiteX58" fmla="*/ 1849291 w 2283140"/>
              <a:gd name="connsiteY58" fmla="*/ 6215033 h 6279561"/>
              <a:gd name="connsiteX59" fmla="*/ 2038492 w 2283140"/>
              <a:gd name="connsiteY59" fmla="*/ 6277595 h 6279561"/>
              <a:gd name="connsiteX60" fmla="*/ 2269256 w 2283140"/>
              <a:gd name="connsiteY60" fmla="*/ 6257896 h 6279561"/>
              <a:gd name="connsiteX61" fmla="*/ 2254318 w 2283140"/>
              <a:gd name="connsiteY61" fmla="*/ 6193601 h 6279561"/>
              <a:gd name="connsiteX62" fmla="*/ 2208210 w 2283140"/>
              <a:gd name="connsiteY62" fmla="*/ 6151171 h 6279561"/>
              <a:gd name="connsiteX63" fmla="*/ 1970303 w 2283140"/>
              <a:gd name="connsiteY63" fmla="*/ 5868020 h 6279561"/>
              <a:gd name="connsiteX64" fmla="*/ 1996496 w 2283140"/>
              <a:gd name="connsiteY64" fmla="*/ 5840312 h 6279561"/>
              <a:gd name="connsiteX65" fmla="*/ 1947788 w 2283140"/>
              <a:gd name="connsiteY65" fmla="*/ 5609547 h 6279561"/>
              <a:gd name="connsiteX66" fmla="*/ 1945840 w 2283140"/>
              <a:gd name="connsiteY66" fmla="*/ 5491782 h 6279561"/>
              <a:gd name="connsiteX67" fmla="*/ 1836734 w 2283140"/>
              <a:gd name="connsiteY67" fmla="*/ 5046056 h 6279561"/>
              <a:gd name="connsiteX68" fmla="*/ 1789326 w 2283140"/>
              <a:gd name="connsiteY68" fmla="*/ 4776976 h 6279561"/>
              <a:gd name="connsiteX69" fmla="*/ 1728064 w 2283140"/>
              <a:gd name="connsiteY69" fmla="*/ 4501182 h 6279561"/>
              <a:gd name="connsiteX70" fmla="*/ 1633680 w 2283140"/>
              <a:gd name="connsiteY70" fmla="*/ 4318909 h 6279561"/>
              <a:gd name="connsiteX71" fmla="*/ 1613114 w 2283140"/>
              <a:gd name="connsiteY71" fmla="*/ 4137718 h 6279561"/>
              <a:gd name="connsiteX72" fmla="*/ 1621123 w 2283140"/>
              <a:gd name="connsiteY72" fmla="*/ 3900026 h 6279561"/>
              <a:gd name="connsiteX73" fmla="*/ 1524358 w 2283140"/>
              <a:gd name="connsiteY73" fmla="*/ 3316619 h 6279561"/>
              <a:gd name="connsiteX74" fmla="*/ 1563541 w 2283140"/>
              <a:gd name="connsiteY74" fmla="*/ 3305146 h 6279561"/>
              <a:gd name="connsiteX75" fmla="*/ 1573714 w 2283140"/>
              <a:gd name="connsiteY75" fmla="*/ 3324628 h 6279561"/>
              <a:gd name="connsiteX76" fmla="*/ 1696458 w 2283140"/>
              <a:gd name="connsiteY76" fmla="*/ 3295838 h 6279561"/>
              <a:gd name="connsiteX77" fmla="*/ 1962943 w 2283140"/>
              <a:gd name="connsiteY77" fmla="*/ 3211844 h 6279561"/>
              <a:gd name="connsiteX78" fmla="*/ 1844313 w 2283140"/>
              <a:gd name="connsiteY78" fmla="*/ 2725854 h 6279561"/>
              <a:gd name="connsiteX79" fmla="*/ 1974631 w 2283140"/>
              <a:gd name="connsiteY79" fmla="*/ 2497685 h 6279561"/>
              <a:gd name="connsiteX80" fmla="*/ 2090013 w 2283140"/>
              <a:gd name="connsiteY80" fmla="*/ 2133571 h 6279561"/>
              <a:gd name="connsiteX81" fmla="*/ 2049965 w 2283140"/>
              <a:gd name="connsiteY81" fmla="*/ 1942422 h 6279561"/>
              <a:gd name="connsiteX82" fmla="*/ 1836085 w 2283140"/>
              <a:gd name="connsiteY82" fmla="*/ 1517044 h 6279561"/>
              <a:gd name="connsiteX83" fmla="*/ 1742784 w 2283140"/>
              <a:gd name="connsiteY83" fmla="*/ 1286278 h 6279561"/>
              <a:gd name="connsiteX84" fmla="*/ 1725682 w 2283140"/>
              <a:gd name="connsiteY84" fmla="*/ 1238220 h 6279561"/>
              <a:gd name="connsiteX85" fmla="*/ 1660306 w 2283140"/>
              <a:gd name="connsiteY85" fmla="*/ 1144702 h 6279561"/>
              <a:gd name="connsiteX86" fmla="*/ 1622856 w 2283140"/>
              <a:gd name="connsiteY86" fmla="*/ 1068286 h 6279561"/>
              <a:gd name="connsiteX87" fmla="*/ 1354207 w 2283140"/>
              <a:gd name="connsiteY87" fmla="*/ 1021526 h 6279561"/>
              <a:gd name="connsiteX88" fmla="*/ 1251380 w 2283140"/>
              <a:gd name="connsiteY88" fmla="*/ 1016981 h 6279561"/>
              <a:gd name="connsiteX89" fmla="*/ 1099415 w 2283140"/>
              <a:gd name="connsiteY89" fmla="*/ 982995 h 6279561"/>
              <a:gd name="connsiteX90" fmla="*/ 1049407 w 2283140"/>
              <a:gd name="connsiteY90" fmla="*/ 923896 h 6279561"/>
              <a:gd name="connsiteX91" fmla="*/ 1021265 w 2283140"/>
              <a:gd name="connsiteY91" fmla="*/ 892507 h 6279561"/>
              <a:gd name="connsiteX92" fmla="*/ 1018019 w 2283140"/>
              <a:gd name="connsiteY92" fmla="*/ 668885 h 6279561"/>
              <a:gd name="connsiteX93" fmla="*/ 1061314 w 2283140"/>
              <a:gd name="connsiteY93" fmla="*/ 681007 h 6279561"/>
              <a:gd name="connsiteX94" fmla="*/ 1103310 w 2283140"/>
              <a:gd name="connsiteY94" fmla="*/ 527310 h 6279561"/>
              <a:gd name="connsiteX95" fmla="*/ 1070450 w 2283140"/>
              <a:gd name="connsiteY95" fmla="*/ 465081 h 6279561"/>
              <a:gd name="connsiteX96" fmla="*/ 1077660 w 2283140"/>
              <a:gd name="connsiteY96" fmla="*/ 302911 h 6279561"/>
              <a:gd name="connsiteX97" fmla="*/ 1051666 w 2283140"/>
              <a:gd name="connsiteY97" fmla="*/ 173190 h 6279561"/>
              <a:gd name="connsiteX98" fmla="*/ 960323 w 2283140"/>
              <a:gd name="connsiteY98" fmla="*/ 81533 h 6279561"/>
              <a:gd name="connsiteX99" fmla="*/ 896735 w 2283140"/>
              <a:gd name="connsiteY99" fmla="*/ 33458 h 6279561"/>
              <a:gd name="connsiteX100" fmla="*/ 866894 w 2283140"/>
              <a:gd name="connsiteY100" fmla="*/ 3974 h 6279561"/>
              <a:gd name="connsiteX101" fmla="*/ 750374 w 2283140"/>
              <a:gd name="connsiteY101" fmla="*/ 21024 h 6279561"/>
              <a:gd name="connsiteX0" fmla="*/ 750374 w 2283140"/>
              <a:gd name="connsiteY0" fmla="*/ 17050 h 6275587"/>
              <a:gd name="connsiteX1" fmla="*/ 649760 w 2283140"/>
              <a:gd name="connsiteY1" fmla="*/ 33669 h 6275587"/>
              <a:gd name="connsiteX2" fmla="*/ 621317 w 2283140"/>
              <a:gd name="connsiteY2" fmla="*/ 27932 h 6275587"/>
              <a:gd name="connsiteX3" fmla="*/ 625328 w 2283140"/>
              <a:gd name="connsiteY3" fmla="*/ 61101 h 6275587"/>
              <a:gd name="connsiteX4" fmla="*/ 503124 w 2283140"/>
              <a:gd name="connsiteY4" fmla="*/ 133926 h 6275587"/>
              <a:gd name="connsiteX5" fmla="*/ 465113 w 2283140"/>
              <a:gd name="connsiteY5" fmla="*/ 254709 h 6275587"/>
              <a:gd name="connsiteX6" fmla="*/ 518045 w 2283140"/>
              <a:gd name="connsiteY6" fmla="*/ 486683 h 6275587"/>
              <a:gd name="connsiteX7" fmla="*/ 492516 w 2283140"/>
              <a:gd name="connsiteY7" fmla="*/ 572514 h 6275587"/>
              <a:gd name="connsiteX8" fmla="*/ 527911 w 2283140"/>
              <a:gd name="connsiteY8" fmla="*/ 686558 h 6275587"/>
              <a:gd name="connsiteX9" fmla="*/ 570776 w 2283140"/>
              <a:gd name="connsiteY9" fmla="*/ 715135 h 6275587"/>
              <a:gd name="connsiteX10" fmla="*/ 633772 w 2283140"/>
              <a:gd name="connsiteY10" fmla="*/ 826836 h 6275587"/>
              <a:gd name="connsiteX11" fmla="*/ 647193 w 2283140"/>
              <a:gd name="connsiteY11" fmla="*/ 963650 h 6275587"/>
              <a:gd name="connsiteX12" fmla="*/ 624246 w 2283140"/>
              <a:gd name="connsiteY12" fmla="*/ 1017770 h 6275587"/>
              <a:gd name="connsiteX13" fmla="*/ 514924 w 2283140"/>
              <a:gd name="connsiteY13" fmla="*/ 1119297 h 6275587"/>
              <a:gd name="connsiteX14" fmla="*/ 362092 w 2283140"/>
              <a:gd name="connsiteY14" fmla="*/ 1175148 h 6275587"/>
              <a:gd name="connsiteX15" fmla="*/ 155789 w 2283140"/>
              <a:gd name="connsiteY15" fmla="*/ 1279707 h 6275587"/>
              <a:gd name="connsiteX16" fmla="*/ 121369 w 2283140"/>
              <a:gd name="connsiteY16" fmla="*/ 1297892 h 6275587"/>
              <a:gd name="connsiteX17" fmla="*/ 52096 w 2283140"/>
              <a:gd name="connsiteY17" fmla="*/ 1755957 h 6275587"/>
              <a:gd name="connsiteX18" fmla="*/ 31098 w 2283140"/>
              <a:gd name="connsiteY18" fmla="*/ 2308623 h 6275587"/>
              <a:gd name="connsiteX19" fmla="*/ 45386 w 2283140"/>
              <a:gd name="connsiteY19" fmla="*/ 2850684 h 6275587"/>
              <a:gd name="connsiteX20" fmla="*/ 18759 w 2283140"/>
              <a:gd name="connsiteY20" fmla="*/ 2932944 h 6275587"/>
              <a:gd name="connsiteX21" fmla="*/ 110762 w 2283140"/>
              <a:gd name="connsiteY21" fmla="*/ 3170636 h 6275587"/>
              <a:gd name="connsiteX22" fmla="*/ 184147 w 2283140"/>
              <a:gd name="connsiteY22" fmla="*/ 3234280 h 6275587"/>
              <a:gd name="connsiteX23" fmla="*/ 142799 w 2283140"/>
              <a:gd name="connsiteY23" fmla="*/ 3460283 h 6275587"/>
              <a:gd name="connsiteX24" fmla="*/ 182849 w 2283140"/>
              <a:gd name="connsiteY24" fmla="*/ 3481930 h 6275587"/>
              <a:gd name="connsiteX25" fmla="*/ 237400 w 2283140"/>
              <a:gd name="connsiteY25" fmla="*/ 3465477 h 6275587"/>
              <a:gd name="connsiteX26" fmla="*/ 293685 w 2283140"/>
              <a:gd name="connsiteY26" fmla="*/ 4021176 h 6275587"/>
              <a:gd name="connsiteX27" fmla="*/ 320744 w 2283140"/>
              <a:gd name="connsiteY27" fmla="*/ 4117940 h 6275587"/>
              <a:gd name="connsiteX28" fmla="*/ 353433 w 2283140"/>
              <a:gd name="connsiteY28" fmla="*/ 4376414 h 6275587"/>
              <a:gd name="connsiteX29" fmla="*/ 365989 w 2283140"/>
              <a:gd name="connsiteY29" fmla="*/ 4595057 h 6275587"/>
              <a:gd name="connsiteX30" fmla="*/ 390883 w 2283140"/>
              <a:gd name="connsiteY30" fmla="*/ 5084945 h 6275587"/>
              <a:gd name="connsiteX31" fmla="*/ 404738 w 2283140"/>
              <a:gd name="connsiteY31" fmla="*/ 5472223 h 6275587"/>
              <a:gd name="connsiteX32" fmla="*/ 442404 w 2283140"/>
              <a:gd name="connsiteY32" fmla="*/ 5614449 h 6275587"/>
              <a:gd name="connsiteX33" fmla="*/ 537221 w 2283140"/>
              <a:gd name="connsiteY33" fmla="*/ 5802782 h 6275587"/>
              <a:gd name="connsiteX34" fmla="*/ 447168 w 2283140"/>
              <a:gd name="connsiteY34" fmla="*/ 5922495 h 6275587"/>
              <a:gd name="connsiteX35" fmla="*/ 365988 w 2283140"/>
              <a:gd name="connsiteY35" fmla="*/ 6044371 h 6275587"/>
              <a:gd name="connsiteX36" fmla="*/ 327023 w 2283140"/>
              <a:gd name="connsiteY36" fmla="*/ 6110398 h 6275587"/>
              <a:gd name="connsiteX37" fmla="*/ 316199 w 2283140"/>
              <a:gd name="connsiteY37" fmla="*/ 6137890 h 6275587"/>
              <a:gd name="connsiteX38" fmla="*/ 530294 w 2283140"/>
              <a:gd name="connsiteY38" fmla="*/ 6177721 h 6275587"/>
              <a:gd name="connsiteX39" fmla="*/ 719063 w 2283140"/>
              <a:gd name="connsiteY39" fmla="*/ 6082039 h 6275587"/>
              <a:gd name="connsiteX40" fmla="*/ 744607 w 2283140"/>
              <a:gd name="connsiteY40" fmla="*/ 5993067 h 6275587"/>
              <a:gd name="connsiteX41" fmla="*/ 899605 w 2283140"/>
              <a:gd name="connsiteY41" fmla="*/ 5928124 h 6275587"/>
              <a:gd name="connsiteX42" fmla="*/ 879689 w 2283140"/>
              <a:gd name="connsiteY42" fmla="*/ 5744983 h 6275587"/>
              <a:gd name="connsiteX43" fmla="*/ 921037 w 2283140"/>
              <a:gd name="connsiteY43" fmla="*/ 5559246 h 6275587"/>
              <a:gd name="connsiteX44" fmla="*/ 824703 w 2283140"/>
              <a:gd name="connsiteY44" fmla="*/ 5345367 h 6275587"/>
              <a:gd name="connsiteX45" fmla="*/ 810850 w 2283140"/>
              <a:gd name="connsiteY45" fmla="*/ 4993157 h 6275587"/>
              <a:gd name="connsiteX46" fmla="*/ 814096 w 2283140"/>
              <a:gd name="connsiteY46" fmla="*/ 4721912 h 6275587"/>
              <a:gd name="connsiteX47" fmla="*/ 858908 w 2283140"/>
              <a:gd name="connsiteY47" fmla="*/ 3875270 h 6275587"/>
              <a:gd name="connsiteX48" fmla="*/ 910645 w 2283140"/>
              <a:gd name="connsiteY48" fmla="*/ 3542977 h 6275587"/>
              <a:gd name="connsiteX49" fmla="*/ 1045294 w 2283140"/>
              <a:gd name="connsiteY49" fmla="*/ 4003858 h 6275587"/>
              <a:gd name="connsiteX50" fmla="*/ 1302036 w 2283140"/>
              <a:gd name="connsiteY50" fmla="*/ 5005498 h 6275587"/>
              <a:gd name="connsiteX51" fmla="*/ 1462446 w 2283140"/>
              <a:gd name="connsiteY51" fmla="*/ 5495386 h 6275587"/>
              <a:gd name="connsiteX52" fmla="*/ 1627834 w 2283140"/>
              <a:gd name="connsiteY52" fmla="*/ 5826379 h 6275587"/>
              <a:gd name="connsiteX53" fmla="*/ 1629350 w 2283140"/>
              <a:gd name="connsiteY53" fmla="*/ 5906042 h 6275587"/>
              <a:gd name="connsiteX54" fmla="*/ 1618959 w 2283140"/>
              <a:gd name="connsiteY54" fmla="*/ 6038094 h 6275587"/>
              <a:gd name="connsiteX55" fmla="*/ 1737156 w 2283140"/>
              <a:gd name="connsiteY55" fmla="*/ 6099141 h 6275587"/>
              <a:gd name="connsiteX56" fmla="*/ 1785863 w 2283140"/>
              <a:gd name="connsiteY56" fmla="*/ 6093511 h 6275587"/>
              <a:gd name="connsiteX57" fmla="*/ 1819634 w 2283140"/>
              <a:gd name="connsiteY57" fmla="*/ 6126200 h 6275587"/>
              <a:gd name="connsiteX58" fmla="*/ 1849291 w 2283140"/>
              <a:gd name="connsiteY58" fmla="*/ 6211059 h 6275587"/>
              <a:gd name="connsiteX59" fmla="*/ 2038492 w 2283140"/>
              <a:gd name="connsiteY59" fmla="*/ 6273621 h 6275587"/>
              <a:gd name="connsiteX60" fmla="*/ 2269256 w 2283140"/>
              <a:gd name="connsiteY60" fmla="*/ 6253922 h 6275587"/>
              <a:gd name="connsiteX61" fmla="*/ 2254318 w 2283140"/>
              <a:gd name="connsiteY61" fmla="*/ 6189627 h 6275587"/>
              <a:gd name="connsiteX62" fmla="*/ 2208210 w 2283140"/>
              <a:gd name="connsiteY62" fmla="*/ 6147197 h 6275587"/>
              <a:gd name="connsiteX63" fmla="*/ 1970303 w 2283140"/>
              <a:gd name="connsiteY63" fmla="*/ 5864046 h 6275587"/>
              <a:gd name="connsiteX64" fmla="*/ 1996496 w 2283140"/>
              <a:gd name="connsiteY64" fmla="*/ 5836338 h 6275587"/>
              <a:gd name="connsiteX65" fmla="*/ 1947788 w 2283140"/>
              <a:gd name="connsiteY65" fmla="*/ 5605573 h 6275587"/>
              <a:gd name="connsiteX66" fmla="*/ 1945840 w 2283140"/>
              <a:gd name="connsiteY66" fmla="*/ 5487808 h 6275587"/>
              <a:gd name="connsiteX67" fmla="*/ 1836734 w 2283140"/>
              <a:gd name="connsiteY67" fmla="*/ 5042082 h 6275587"/>
              <a:gd name="connsiteX68" fmla="*/ 1789326 w 2283140"/>
              <a:gd name="connsiteY68" fmla="*/ 4773002 h 6275587"/>
              <a:gd name="connsiteX69" fmla="*/ 1728064 w 2283140"/>
              <a:gd name="connsiteY69" fmla="*/ 4497208 h 6275587"/>
              <a:gd name="connsiteX70" fmla="*/ 1633680 w 2283140"/>
              <a:gd name="connsiteY70" fmla="*/ 4314935 h 6275587"/>
              <a:gd name="connsiteX71" fmla="*/ 1613114 w 2283140"/>
              <a:gd name="connsiteY71" fmla="*/ 4133744 h 6275587"/>
              <a:gd name="connsiteX72" fmla="*/ 1621123 w 2283140"/>
              <a:gd name="connsiteY72" fmla="*/ 3896052 h 6275587"/>
              <a:gd name="connsiteX73" fmla="*/ 1524358 w 2283140"/>
              <a:gd name="connsiteY73" fmla="*/ 3312645 h 6275587"/>
              <a:gd name="connsiteX74" fmla="*/ 1563541 w 2283140"/>
              <a:gd name="connsiteY74" fmla="*/ 3301172 h 6275587"/>
              <a:gd name="connsiteX75" fmla="*/ 1573714 w 2283140"/>
              <a:gd name="connsiteY75" fmla="*/ 3320654 h 6275587"/>
              <a:gd name="connsiteX76" fmla="*/ 1696458 w 2283140"/>
              <a:gd name="connsiteY76" fmla="*/ 3291864 h 6275587"/>
              <a:gd name="connsiteX77" fmla="*/ 1962943 w 2283140"/>
              <a:gd name="connsiteY77" fmla="*/ 3207870 h 6275587"/>
              <a:gd name="connsiteX78" fmla="*/ 1844313 w 2283140"/>
              <a:gd name="connsiteY78" fmla="*/ 2721880 h 6275587"/>
              <a:gd name="connsiteX79" fmla="*/ 1974631 w 2283140"/>
              <a:gd name="connsiteY79" fmla="*/ 2493711 h 6275587"/>
              <a:gd name="connsiteX80" fmla="*/ 2090013 w 2283140"/>
              <a:gd name="connsiteY80" fmla="*/ 2129597 h 6275587"/>
              <a:gd name="connsiteX81" fmla="*/ 2049965 w 2283140"/>
              <a:gd name="connsiteY81" fmla="*/ 1938448 h 6275587"/>
              <a:gd name="connsiteX82" fmla="*/ 1836085 w 2283140"/>
              <a:gd name="connsiteY82" fmla="*/ 1513070 h 6275587"/>
              <a:gd name="connsiteX83" fmla="*/ 1742784 w 2283140"/>
              <a:gd name="connsiteY83" fmla="*/ 1282304 h 6275587"/>
              <a:gd name="connsiteX84" fmla="*/ 1725682 w 2283140"/>
              <a:gd name="connsiteY84" fmla="*/ 1234246 h 6275587"/>
              <a:gd name="connsiteX85" fmla="*/ 1660306 w 2283140"/>
              <a:gd name="connsiteY85" fmla="*/ 1140728 h 6275587"/>
              <a:gd name="connsiteX86" fmla="*/ 1622856 w 2283140"/>
              <a:gd name="connsiteY86" fmla="*/ 1064312 h 6275587"/>
              <a:gd name="connsiteX87" fmla="*/ 1354207 w 2283140"/>
              <a:gd name="connsiteY87" fmla="*/ 1017552 h 6275587"/>
              <a:gd name="connsiteX88" fmla="*/ 1251380 w 2283140"/>
              <a:gd name="connsiteY88" fmla="*/ 1013007 h 6275587"/>
              <a:gd name="connsiteX89" fmla="*/ 1099415 w 2283140"/>
              <a:gd name="connsiteY89" fmla="*/ 979021 h 6275587"/>
              <a:gd name="connsiteX90" fmla="*/ 1049407 w 2283140"/>
              <a:gd name="connsiteY90" fmla="*/ 919922 h 6275587"/>
              <a:gd name="connsiteX91" fmla="*/ 1021265 w 2283140"/>
              <a:gd name="connsiteY91" fmla="*/ 888533 h 6275587"/>
              <a:gd name="connsiteX92" fmla="*/ 1018019 w 2283140"/>
              <a:gd name="connsiteY92" fmla="*/ 664911 h 6275587"/>
              <a:gd name="connsiteX93" fmla="*/ 1061314 w 2283140"/>
              <a:gd name="connsiteY93" fmla="*/ 677033 h 6275587"/>
              <a:gd name="connsiteX94" fmla="*/ 1103310 w 2283140"/>
              <a:gd name="connsiteY94" fmla="*/ 523336 h 6275587"/>
              <a:gd name="connsiteX95" fmla="*/ 1070450 w 2283140"/>
              <a:gd name="connsiteY95" fmla="*/ 461107 h 6275587"/>
              <a:gd name="connsiteX96" fmla="*/ 1077660 w 2283140"/>
              <a:gd name="connsiteY96" fmla="*/ 298937 h 6275587"/>
              <a:gd name="connsiteX97" fmla="*/ 1051666 w 2283140"/>
              <a:gd name="connsiteY97" fmla="*/ 169216 h 6275587"/>
              <a:gd name="connsiteX98" fmla="*/ 960323 w 2283140"/>
              <a:gd name="connsiteY98" fmla="*/ 77559 h 6275587"/>
              <a:gd name="connsiteX99" fmla="*/ 896735 w 2283140"/>
              <a:gd name="connsiteY99" fmla="*/ 29484 h 6275587"/>
              <a:gd name="connsiteX100" fmla="*/ 866894 w 2283140"/>
              <a:gd name="connsiteY100" fmla="*/ 0 h 6275587"/>
              <a:gd name="connsiteX101" fmla="*/ 750374 w 2283140"/>
              <a:gd name="connsiteY101" fmla="*/ 17050 h 6275587"/>
              <a:gd name="connsiteX0" fmla="*/ 750374 w 2283140"/>
              <a:gd name="connsiteY0" fmla="*/ 17050 h 6275587"/>
              <a:gd name="connsiteX1" fmla="*/ 649760 w 2283140"/>
              <a:gd name="connsiteY1" fmla="*/ 33669 h 6275587"/>
              <a:gd name="connsiteX2" fmla="*/ 651792 w 2283140"/>
              <a:gd name="connsiteY2" fmla="*/ 32940 h 6275587"/>
              <a:gd name="connsiteX3" fmla="*/ 621317 w 2283140"/>
              <a:gd name="connsiteY3" fmla="*/ 27932 h 6275587"/>
              <a:gd name="connsiteX4" fmla="*/ 625328 w 2283140"/>
              <a:gd name="connsiteY4" fmla="*/ 61101 h 6275587"/>
              <a:gd name="connsiteX5" fmla="*/ 503124 w 2283140"/>
              <a:gd name="connsiteY5" fmla="*/ 133926 h 6275587"/>
              <a:gd name="connsiteX6" fmla="*/ 465113 w 2283140"/>
              <a:gd name="connsiteY6" fmla="*/ 254709 h 6275587"/>
              <a:gd name="connsiteX7" fmla="*/ 518045 w 2283140"/>
              <a:gd name="connsiteY7" fmla="*/ 486683 h 6275587"/>
              <a:gd name="connsiteX8" fmla="*/ 492516 w 2283140"/>
              <a:gd name="connsiteY8" fmla="*/ 572514 h 6275587"/>
              <a:gd name="connsiteX9" fmla="*/ 527911 w 2283140"/>
              <a:gd name="connsiteY9" fmla="*/ 686558 h 6275587"/>
              <a:gd name="connsiteX10" fmla="*/ 570776 w 2283140"/>
              <a:gd name="connsiteY10" fmla="*/ 715135 h 6275587"/>
              <a:gd name="connsiteX11" fmla="*/ 633772 w 2283140"/>
              <a:gd name="connsiteY11" fmla="*/ 826836 h 6275587"/>
              <a:gd name="connsiteX12" fmla="*/ 647193 w 2283140"/>
              <a:gd name="connsiteY12" fmla="*/ 963650 h 6275587"/>
              <a:gd name="connsiteX13" fmla="*/ 624246 w 2283140"/>
              <a:gd name="connsiteY13" fmla="*/ 1017770 h 6275587"/>
              <a:gd name="connsiteX14" fmla="*/ 514924 w 2283140"/>
              <a:gd name="connsiteY14" fmla="*/ 1119297 h 6275587"/>
              <a:gd name="connsiteX15" fmla="*/ 362092 w 2283140"/>
              <a:gd name="connsiteY15" fmla="*/ 1175148 h 6275587"/>
              <a:gd name="connsiteX16" fmla="*/ 155789 w 2283140"/>
              <a:gd name="connsiteY16" fmla="*/ 1279707 h 6275587"/>
              <a:gd name="connsiteX17" fmla="*/ 121369 w 2283140"/>
              <a:gd name="connsiteY17" fmla="*/ 1297892 h 6275587"/>
              <a:gd name="connsiteX18" fmla="*/ 52096 w 2283140"/>
              <a:gd name="connsiteY18" fmla="*/ 1755957 h 6275587"/>
              <a:gd name="connsiteX19" fmla="*/ 31098 w 2283140"/>
              <a:gd name="connsiteY19" fmla="*/ 2308623 h 6275587"/>
              <a:gd name="connsiteX20" fmla="*/ 45386 w 2283140"/>
              <a:gd name="connsiteY20" fmla="*/ 2850684 h 6275587"/>
              <a:gd name="connsiteX21" fmla="*/ 18759 w 2283140"/>
              <a:gd name="connsiteY21" fmla="*/ 2932944 h 6275587"/>
              <a:gd name="connsiteX22" fmla="*/ 110762 w 2283140"/>
              <a:gd name="connsiteY22" fmla="*/ 3170636 h 6275587"/>
              <a:gd name="connsiteX23" fmla="*/ 184147 w 2283140"/>
              <a:gd name="connsiteY23" fmla="*/ 3234280 h 6275587"/>
              <a:gd name="connsiteX24" fmla="*/ 142799 w 2283140"/>
              <a:gd name="connsiteY24" fmla="*/ 3460283 h 6275587"/>
              <a:gd name="connsiteX25" fmla="*/ 182849 w 2283140"/>
              <a:gd name="connsiteY25" fmla="*/ 3481930 h 6275587"/>
              <a:gd name="connsiteX26" fmla="*/ 237400 w 2283140"/>
              <a:gd name="connsiteY26" fmla="*/ 3465477 h 6275587"/>
              <a:gd name="connsiteX27" fmla="*/ 293685 w 2283140"/>
              <a:gd name="connsiteY27" fmla="*/ 4021176 h 6275587"/>
              <a:gd name="connsiteX28" fmla="*/ 320744 w 2283140"/>
              <a:gd name="connsiteY28" fmla="*/ 4117940 h 6275587"/>
              <a:gd name="connsiteX29" fmla="*/ 353433 w 2283140"/>
              <a:gd name="connsiteY29" fmla="*/ 4376414 h 6275587"/>
              <a:gd name="connsiteX30" fmla="*/ 365989 w 2283140"/>
              <a:gd name="connsiteY30" fmla="*/ 4595057 h 6275587"/>
              <a:gd name="connsiteX31" fmla="*/ 390883 w 2283140"/>
              <a:gd name="connsiteY31" fmla="*/ 5084945 h 6275587"/>
              <a:gd name="connsiteX32" fmla="*/ 404738 w 2283140"/>
              <a:gd name="connsiteY32" fmla="*/ 5472223 h 6275587"/>
              <a:gd name="connsiteX33" fmla="*/ 442404 w 2283140"/>
              <a:gd name="connsiteY33" fmla="*/ 5614449 h 6275587"/>
              <a:gd name="connsiteX34" fmla="*/ 537221 w 2283140"/>
              <a:gd name="connsiteY34" fmla="*/ 5802782 h 6275587"/>
              <a:gd name="connsiteX35" fmla="*/ 447168 w 2283140"/>
              <a:gd name="connsiteY35" fmla="*/ 5922495 h 6275587"/>
              <a:gd name="connsiteX36" fmla="*/ 365988 w 2283140"/>
              <a:gd name="connsiteY36" fmla="*/ 6044371 h 6275587"/>
              <a:gd name="connsiteX37" fmla="*/ 327023 w 2283140"/>
              <a:gd name="connsiteY37" fmla="*/ 6110398 h 6275587"/>
              <a:gd name="connsiteX38" fmla="*/ 316199 w 2283140"/>
              <a:gd name="connsiteY38" fmla="*/ 6137890 h 6275587"/>
              <a:gd name="connsiteX39" fmla="*/ 530294 w 2283140"/>
              <a:gd name="connsiteY39" fmla="*/ 6177721 h 6275587"/>
              <a:gd name="connsiteX40" fmla="*/ 719063 w 2283140"/>
              <a:gd name="connsiteY40" fmla="*/ 6082039 h 6275587"/>
              <a:gd name="connsiteX41" fmla="*/ 744607 w 2283140"/>
              <a:gd name="connsiteY41" fmla="*/ 5993067 h 6275587"/>
              <a:gd name="connsiteX42" fmla="*/ 899605 w 2283140"/>
              <a:gd name="connsiteY42" fmla="*/ 5928124 h 6275587"/>
              <a:gd name="connsiteX43" fmla="*/ 879689 w 2283140"/>
              <a:gd name="connsiteY43" fmla="*/ 5744983 h 6275587"/>
              <a:gd name="connsiteX44" fmla="*/ 921037 w 2283140"/>
              <a:gd name="connsiteY44" fmla="*/ 5559246 h 6275587"/>
              <a:gd name="connsiteX45" fmla="*/ 824703 w 2283140"/>
              <a:gd name="connsiteY45" fmla="*/ 5345367 h 6275587"/>
              <a:gd name="connsiteX46" fmla="*/ 810850 w 2283140"/>
              <a:gd name="connsiteY46" fmla="*/ 4993157 h 6275587"/>
              <a:gd name="connsiteX47" fmla="*/ 814096 w 2283140"/>
              <a:gd name="connsiteY47" fmla="*/ 4721912 h 6275587"/>
              <a:gd name="connsiteX48" fmla="*/ 858908 w 2283140"/>
              <a:gd name="connsiteY48" fmla="*/ 3875270 h 6275587"/>
              <a:gd name="connsiteX49" fmla="*/ 910645 w 2283140"/>
              <a:gd name="connsiteY49" fmla="*/ 3542977 h 6275587"/>
              <a:gd name="connsiteX50" fmla="*/ 1045294 w 2283140"/>
              <a:gd name="connsiteY50" fmla="*/ 4003858 h 6275587"/>
              <a:gd name="connsiteX51" fmla="*/ 1302036 w 2283140"/>
              <a:gd name="connsiteY51" fmla="*/ 5005498 h 6275587"/>
              <a:gd name="connsiteX52" fmla="*/ 1462446 w 2283140"/>
              <a:gd name="connsiteY52" fmla="*/ 5495386 h 6275587"/>
              <a:gd name="connsiteX53" fmla="*/ 1627834 w 2283140"/>
              <a:gd name="connsiteY53" fmla="*/ 5826379 h 6275587"/>
              <a:gd name="connsiteX54" fmla="*/ 1629350 w 2283140"/>
              <a:gd name="connsiteY54" fmla="*/ 5906042 h 6275587"/>
              <a:gd name="connsiteX55" fmla="*/ 1618959 w 2283140"/>
              <a:gd name="connsiteY55" fmla="*/ 6038094 h 6275587"/>
              <a:gd name="connsiteX56" fmla="*/ 1737156 w 2283140"/>
              <a:gd name="connsiteY56" fmla="*/ 6099141 h 6275587"/>
              <a:gd name="connsiteX57" fmla="*/ 1785863 w 2283140"/>
              <a:gd name="connsiteY57" fmla="*/ 6093511 h 6275587"/>
              <a:gd name="connsiteX58" fmla="*/ 1819634 w 2283140"/>
              <a:gd name="connsiteY58" fmla="*/ 6126200 h 6275587"/>
              <a:gd name="connsiteX59" fmla="*/ 1849291 w 2283140"/>
              <a:gd name="connsiteY59" fmla="*/ 6211059 h 6275587"/>
              <a:gd name="connsiteX60" fmla="*/ 2038492 w 2283140"/>
              <a:gd name="connsiteY60" fmla="*/ 6273621 h 6275587"/>
              <a:gd name="connsiteX61" fmla="*/ 2269256 w 2283140"/>
              <a:gd name="connsiteY61" fmla="*/ 6253922 h 6275587"/>
              <a:gd name="connsiteX62" fmla="*/ 2254318 w 2283140"/>
              <a:gd name="connsiteY62" fmla="*/ 6189627 h 6275587"/>
              <a:gd name="connsiteX63" fmla="*/ 2208210 w 2283140"/>
              <a:gd name="connsiteY63" fmla="*/ 6147197 h 6275587"/>
              <a:gd name="connsiteX64" fmla="*/ 1970303 w 2283140"/>
              <a:gd name="connsiteY64" fmla="*/ 5864046 h 6275587"/>
              <a:gd name="connsiteX65" fmla="*/ 1996496 w 2283140"/>
              <a:gd name="connsiteY65" fmla="*/ 5836338 h 6275587"/>
              <a:gd name="connsiteX66" fmla="*/ 1947788 w 2283140"/>
              <a:gd name="connsiteY66" fmla="*/ 5605573 h 6275587"/>
              <a:gd name="connsiteX67" fmla="*/ 1945840 w 2283140"/>
              <a:gd name="connsiteY67" fmla="*/ 5487808 h 6275587"/>
              <a:gd name="connsiteX68" fmla="*/ 1836734 w 2283140"/>
              <a:gd name="connsiteY68" fmla="*/ 5042082 h 6275587"/>
              <a:gd name="connsiteX69" fmla="*/ 1789326 w 2283140"/>
              <a:gd name="connsiteY69" fmla="*/ 4773002 h 6275587"/>
              <a:gd name="connsiteX70" fmla="*/ 1728064 w 2283140"/>
              <a:gd name="connsiteY70" fmla="*/ 4497208 h 6275587"/>
              <a:gd name="connsiteX71" fmla="*/ 1633680 w 2283140"/>
              <a:gd name="connsiteY71" fmla="*/ 4314935 h 6275587"/>
              <a:gd name="connsiteX72" fmla="*/ 1613114 w 2283140"/>
              <a:gd name="connsiteY72" fmla="*/ 4133744 h 6275587"/>
              <a:gd name="connsiteX73" fmla="*/ 1621123 w 2283140"/>
              <a:gd name="connsiteY73" fmla="*/ 3896052 h 6275587"/>
              <a:gd name="connsiteX74" fmla="*/ 1524358 w 2283140"/>
              <a:gd name="connsiteY74" fmla="*/ 3312645 h 6275587"/>
              <a:gd name="connsiteX75" fmla="*/ 1563541 w 2283140"/>
              <a:gd name="connsiteY75" fmla="*/ 3301172 h 6275587"/>
              <a:gd name="connsiteX76" fmla="*/ 1573714 w 2283140"/>
              <a:gd name="connsiteY76" fmla="*/ 3320654 h 6275587"/>
              <a:gd name="connsiteX77" fmla="*/ 1696458 w 2283140"/>
              <a:gd name="connsiteY77" fmla="*/ 3291864 h 6275587"/>
              <a:gd name="connsiteX78" fmla="*/ 1962943 w 2283140"/>
              <a:gd name="connsiteY78" fmla="*/ 3207870 h 6275587"/>
              <a:gd name="connsiteX79" fmla="*/ 1844313 w 2283140"/>
              <a:gd name="connsiteY79" fmla="*/ 2721880 h 6275587"/>
              <a:gd name="connsiteX80" fmla="*/ 1974631 w 2283140"/>
              <a:gd name="connsiteY80" fmla="*/ 2493711 h 6275587"/>
              <a:gd name="connsiteX81" fmla="*/ 2090013 w 2283140"/>
              <a:gd name="connsiteY81" fmla="*/ 2129597 h 6275587"/>
              <a:gd name="connsiteX82" fmla="*/ 2049965 w 2283140"/>
              <a:gd name="connsiteY82" fmla="*/ 1938448 h 6275587"/>
              <a:gd name="connsiteX83" fmla="*/ 1836085 w 2283140"/>
              <a:gd name="connsiteY83" fmla="*/ 1513070 h 6275587"/>
              <a:gd name="connsiteX84" fmla="*/ 1742784 w 2283140"/>
              <a:gd name="connsiteY84" fmla="*/ 1282304 h 6275587"/>
              <a:gd name="connsiteX85" fmla="*/ 1725682 w 2283140"/>
              <a:gd name="connsiteY85" fmla="*/ 1234246 h 6275587"/>
              <a:gd name="connsiteX86" fmla="*/ 1660306 w 2283140"/>
              <a:gd name="connsiteY86" fmla="*/ 1140728 h 6275587"/>
              <a:gd name="connsiteX87" fmla="*/ 1622856 w 2283140"/>
              <a:gd name="connsiteY87" fmla="*/ 1064312 h 6275587"/>
              <a:gd name="connsiteX88" fmla="*/ 1354207 w 2283140"/>
              <a:gd name="connsiteY88" fmla="*/ 1017552 h 6275587"/>
              <a:gd name="connsiteX89" fmla="*/ 1251380 w 2283140"/>
              <a:gd name="connsiteY89" fmla="*/ 1013007 h 6275587"/>
              <a:gd name="connsiteX90" fmla="*/ 1099415 w 2283140"/>
              <a:gd name="connsiteY90" fmla="*/ 979021 h 6275587"/>
              <a:gd name="connsiteX91" fmla="*/ 1049407 w 2283140"/>
              <a:gd name="connsiteY91" fmla="*/ 919922 h 6275587"/>
              <a:gd name="connsiteX92" fmla="*/ 1021265 w 2283140"/>
              <a:gd name="connsiteY92" fmla="*/ 888533 h 6275587"/>
              <a:gd name="connsiteX93" fmla="*/ 1018019 w 2283140"/>
              <a:gd name="connsiteY93" fmla="*/ 664911 h 6275587"/>
              <a:gd name="connsiteX94" fmla="*/ 1061314 w 2283140"/>
              <a:gd name="connsiteY94" fmla="*/ 677033 h 6275587"/>
              <a:gd name="connsiteX95" fmla="*/ 1103310 w 2283140"/>
              <a:gd name="connsiteY95" fmla="*/ 523336 h 6275587"/>
              <a:gd name="connsiteX96" fmla="*/ 1070450 w 2283140"/>
              <a:gd name="connsiteY96" fmla="*/ 461107 h 6275587"/>
              <a:gd name="connsiteX97" fmla="*/ 1077660 w 2283140"/>
              <a:gd name="connsiteY97" fmla="*/ 298937 h 6275587"/>
              <a:gd name="connsiteX98" fmla="*/ 1051666 w 2283140"/>
              <a:gd name="connsiteY98" fmla="*/ 169216 h 6275587"/>
              <a:gd name="connsiteX99" fmla="*/ 960323 w 2283140"/>
              <a:gd name="connsiteY99" fmla="*/ 77559 h 6275587"/>
              <a:gd name="connsiteX100" fmla="*/ 896735 w 2283140"/>
              <a:gd name="connsiteY100" fmla="*/ 29484 h 6275587"/>
              <a:gd name="connsiteX101" fmla="*/ 866894 w 2283140"/>
              <a:gd name="connsiteY101" fmla="*/ 0 h 6275587"/>
              <a:gd name="connsiteX102" fmla="*/ 750374 w 2283140"/>
              <a:gd name="connsiteY102" fmla="*/ 17050 h 6275587"/>
              <a:gd name="connsiteX0" fmla="*/ 750374 w 2283140"/>
              <a:gd name="connsiteY0" fmla="*/ 17050 h 6275587"/>
              <a:gd name="connsiteX1" fmla="*/ 649760 w 2283140"/>
              <a:gd name="connsiteY1" fmla="*/ 33669 h 6275587"/>
              <a:gd name="connsiteX2" fmla="*/ 651792 w 2283140"/>
              <a:gd name="connsiteY2" fmla="*/ 11019 h 6275587"/>
              <a:gd name="connsiteX3" fmla="*/ 621317 w 2283140"/>
              <a:gd name="connsiteY3" fmla="*/ 27932 h 6275587"/>
              <a:gd name="connsiteX4" fmla="*/ 625328 w 2283140"/>
              <a:gd name="connsiteY4" fmla="*/ 61101 h 6275587"/>
              <a:gd name="connsiteX5" fmla="*/ 503124 w 2283140"/>
              <a:gd name="connsiteY5" fmla="*/ 133926 h 6275587"/>
              <a:gd name="connsiteX6" fmla="*/ 465113 w 2283140"/>
              <a:gd name="connsiteY6" fmla="*/ 254709 h 6275587"/>
              <a:gd name="connsiteX7" fmla="*/ 518045 w 2283140"/>
              <a:gd name="connsiteY7" fmla="*/ 486683 h 6275587"/>
              <a:gd name="connsiteX8" fmla="*/ 492516 w 2283140"/>
              <a:gd name="connsiteY8" fmla="*/ 572514 h 6275587"/>
              <a:gd name="connsiteX9" fmla="*/ 527911 w 2283140"/>
              <a:gd name="connsiteY9" fmla="*/ 686558 h 6275587"/>
              <a:gd name="connsiteX10" fmla="*/ 570776 w 2283140"/>
              <a:gd name="connsiteY10" fmla="*/ 715135 h 6275587"/>
              <a:gd name="connsiteX11" fmla="*/ 633772 w 2283140"/>
              <a:gd name="connsiteY11" fmla="*/ 826836 h 6275587"/>
              <a:gd name="connsiteX12" fmla="*/ 647193 w 2283140"/>
              <a:gd name="connsiteY12" fmla="*/ 963650 h 6275587"/>
              <a:gd name="connsiteX13" fmla="*/ 624246 w 2283140"/>
              <a:gd name="connsiteY13" fmla="*/ 1017770 h 6275587"/>
              <a:gd name="connsiteX14" fmla="*/ 514924 w 2283140"/>
              <a:gd name="connsiteY14" fmla="*/ 1119297 h 6275587"/>
              <a:gd name="connsiteX15" fmla="*/ 362092 w 2283140"/>
              <a:gd name="connsiteY15" fmla="*/ 1175148 h 6275587"/>
              <a:gd name="connsiteX16" fmla="*/ 155789 w 2283140"/>
              <a:gd name="connsiteY16" fmla="*/ 1279707 h 6275587"/>
              <a:gd name="connsiteX17" fmla="*/ 121369 w 2283140"/>
              <a:gd name="connsiteY17" fmla="*/ 1297892 h 6275587"/>
              <a:gd name="connsiteX18" fmla="*/ 52096 w 2283140"/>
              <a:gd name="connsiteY18" fmla="*/ 1755957 h 6275587"/>
              <a:gd name="connsiteX19" fmla="*/ 31098 w 2283140"/>
              <a:gd name="connsiteY19" fmla="*/ 2308623 h 6275587"/>
              <a:gd name="connsiteX20" fmla="*/ 45386 w 2283140"/>
              <a:gd name="connsiteY20" fmla="*/ 2850684 h 6275587"/>
              <a:gd name="connsiteX21" fmla="*/ 18759 w 2283140"/>
              <a:gd name="connsiteY21" fmla="*/ 2932944 h 6275587"/>
              <a:gd name="connsiteX22" fmla="*/ 110762 w 2283140"/>
              <a:gd name="connsiteY22" fmla="*/ 3170636 h 6275587"/>
              <a:gd name="connsiteX23" fmla="*/ 184147 w 2283140"/>
              <a:gd name="connsiteY23" fmla="*/ 3234280 h 6275587"/>
              <a:gd name="connsiteX24" fmla="*/ 142799 w 2283140"/>
              <a:gd name="connsiteY24" fmla="*/ 3460283 h 6275587"/>
              <a:gd name="connsiteX25" fmla="*/ 182849 w 2283140"/>
              <a:gd name="connsiteY25" fmla="*/ 3481930 h 6275587"/>
              <a:gd name="connsiteX26" fmla="*/ 237400 w 2283140"/>
              <a:gd name="connsiteY26" fmla="*/ 3465477 h 6275587"/>
              <a:gd name="connsiteX27" fmla="*/ 293685 w 2283140"/>
              <a:gd name="connsiteY27" fmla="*/ 4021176 h 6275587"/>
              <a:gd name="connsiteX28" fmla="*/ 320744 w 2283140"/>
              <a:gd name="connsiteY28" fmla="*/ 4117940 h 6275587"/>
              <a:gd name="connsiteX29" fmla="*/ 353433 w 2283140"/>
              <a:gd name="connsiteY29" fmla="*/ 4376414 h 6275587"/>
              <a:gd name="connsiteX30" fmla="*/ 365989 w 2283140"/>
              <a:gd name="connsiteY30" fmla="*/ 4595057 h 6275587"/>
              <a:gd name="connsiteX31" fmla="*/ 390883 w 2283140"/>
              <a:gd name="connsiteY31" fmla="*/ 5084945 h 6275587"/>
              <a:gd name="connsiteX32" fmla="*/ 404738 w 2283140"/>
              <a:gd name="connsiteY32" fmla="*/ 5472223 h 6275587"/>
              <a:gd name="connsiteX33" fmla="*/ 442404 w 2283140"/>
              <a:gd name="connsiteY33" fmla="*/ 5614449 h 6275587"/>
              <a:gd name="connsiteX34" fmla="*/ 537221 w 2283140"/>
              <a:gd name="connsiteY34" fmla="*/ 5802782 h 6275587"/>
              <a:gd name="connsiteX35" fmla="*/ 447168 w 2283140"/>
              <a:gd name="connsiteY35" fmla="*/ 5922495 h 6275587"/>
              <a:gd name="connsiteX36" fmla="*/ 365988 w 2283140"/>
              <a:gd name="connsiteY36" fmla="*/ 6044371 h 6275587"/>
              <a:gd name="connsiteX37" fmla="*/ 327023 w 2283140"/>
              <a:gd name="connsiteY37" fmla="*/ 6110398 h 6275587"/>
              <a:gd name="connsiteX38" fmla="*/ 316199 w 2283140"/>
              <a:gd name="connsiteY38" fmla="*/ 6137890 h 6275587"/>
              <a:gd name="connsiteX39" fmla="*/ 530294 w 2283140"/>
              <a:gd name="connsiteY39" fmla="*/ 6177721 h 6275587"/>
              <a:gd name="connsiteX40" fmla="*/ 719063 w 2283140"/>
              <a:gd name="connsiteY40" fmla="*/ 6082039 h 6275587"/>
              <a:gd name="connsiteX41" fmla="*/ 744607 w 2283140"/>
              <a:gd name="connsiteY41" fmla="*/ 5993067 h 6275587"/>
              <a:gd name="connsiteX42" fmla="*/ 899605 w 2283140"/>
              <a:gd name="connsiteY42" fmla="*/ 5928124 h 6275587"/>
              <a:gd name="connsiteX43" fmla="*/ 879689 w 2283140"/>
              <a:gd name="connsiteY43" fmla="*/ 5744983 h 6275587"/>
              <a:gd name="connsiteX44" fmla="*/ 921037 w 2283140"/>
              <a:gd name="connsiteY44" fmla="*/ 5559246 h 6275587"/>
              <a:gd name="connsiteX45" fmla="*/ 824703 w 2283140"/>
              <a:gd name="connsiteY45" fmla="*/ 5345367 h 6275587"/>
              <a:gd name="connsiteX46" fmla="*/ 810850 w 2283140"/>
              <a:gd name="connsiteY46" fmla="*/ 4993157 h 6275587"/>
              <a:gd name="connsiteX47" fmla="*/ 814096 w 2283140"/>
              <a:gd name="connsiteY47" fmla="*/ 4721912 h 6275587"/>
              <a:gd name="connsiteX48" fmla="*/ 858908 w 2283140"/>
              <a:gd name="connsiteY48" fmla="*/ 3875270 h 6275587"/>
              <a:gd name="connsiteX49" fmla="*/ 910645 w 2283140"/>
              <a:gd name="connsiteY49" fmla="*/ 3542977 h 6275587"/>
              <a:gd name="connsiteX50" fmla="*/ 1045294 w 2283140"/>
              <a:gd name="connsiteY50" fmla="*/ 4003858 h 6275587"/>
              <a:gd name="connsiteX51" fmla="*/ 1302036 w 2283140"/>
              <a:gd name="connsiteY51" fmla="*/ 5005498 h 6275587"/>
              <a:gd name="connsiteX52" fmla="*/ 1462446 w 2283140"/>
              <a:gd name="connsiteY52" fmla="*/ 5495386 h 6275587"/>
              <a:gd name="connsiteX53" fmla="*/ 1627834 w 2283140"/>
              <a:gd name="connsiteY53" fmla="*/ 5826379 h 6275587"/>
              <a:gd name="connsiteX54" fmla="*/ 1629350 w 2283140"/>
              <a:gd name="connsiteY54" fmla="*/ 5906042 h 6275587"/>
              <a:gd name="connsiteX55" fmla="*/ 1618959 w 2283140"/>
              <a:gd name="connsiteY55" fmla="*/ 6038094 h 6275587"/>
              <a:gd name="connsiteX56" fmla="*/ 1737156 w 2283140"/>
              <a:gd name="connsiteY56" fmla="*/ 6099141 h 6275587"/>
              <a:gd name="connsiteX57" fmla="*/ 1785863 w 2283140"/>
              <a:gd name="connsiteY57" fmla="*/ 6093511 h 6275587"/>
              <a:gd name="connsiteX58" fmla="*/ 1819634 w 2283140"/>
              <a:gd name="connsiteY58" fmla="*/ 6126200 h 6275587"/>
              <a:gd name="connsiteX59" fmla="*/ 1849291 w 2283140"/>
              <a:gd name="connsiteY59" fmla="*/ 6211059 h 6275587"/>
              <a:gd name="connsiteX60" fmla="*/ 2038492 w 2283140"/>
              <a:gd name="connsiteY60" fmla="*/ 6273621 h 6275587"/>
              <a:gd name="connsiteX61" fmla="*/ 2269256 w 2283140"/>
              <a:gd name="connsiteY61" fmla="*/ 6253922 h 6275587"/>
              <a:gd name="connsiteX62" fmla="*/ 2254318 w 2283140"/>
              <a:gd name="connsiteY62" fmla="*/ 6189627 h 6275587"/>
              <a:gd name="connsiteX63" fmla="*/ 2208210 w 2283140"/>
              <a:gd name="connsiteY63" fmla="*/ 6147197 h 6275587"/>
              <a:gd name="connsiteX64" fmla="*/ 1970303 w 2283140"/>
              <a:gd name="connsiteY64" fmla="*/ 5864046 h 6275587"/>
              <a:gd name="connsiteX65" fmla="*/ 1996496 w 2283140"/>
              <a:gd name="connsiteY65" fmla="*/ 5836338 h 6275587"/>
              <a:gd name="connsiteX66" fmla="*/ 1947788 w 2283140"/>
              <a:gd name="connsiteY66" fmla="*/ 5605573 h 6275587"/>
              <a:gd name="connsiteX67" fmla="*/ 1945840 w 2283140"/>
              <a:gd name="connsiteY67" fmla="*/ 5487808 h 6275587"/>
              <a:gd name="connsiteX68" fmla="*/ 1836734 w 2283140"/>
              <a:gd name="connsiteY68" fmla="*/ 5042082 h 6275587"/>
              <a:gd name="connsiteX69" fmla="*/ 1789326 w 2283140"/>
              <a:gd name="connsiteY69" fmla="*/ 4773002 h 6275587"/>
              <a:gd name="connsiteX70" fmla="*/ 1728064 w 2283140"/>
              <a:gd name="connsiteY70" fmla="*/ 4497208 h 6275587"/>
              <a:gd name="connsiteX71" fmla="*/ 1633680 w 2283140"/>
              <a:gd name="connsiteY71" fmla="*/ 4314935 h 6275587"/>
              <a:gd name="connsiteX72" fmla="*/ 1613114 w 2283140"/>
              <a:gd name="connsiteY72" fmla="*/ 4133744 h 6275587"/>
              <a:gd name="connsiteX73" fmla="*/ 1621123 w 2283140"/>
              <a:gd name="connsiteY73" fmla="*/ 3896052 h 6275587"/>
              <a:gd name="connsiteX74" fmla="*/ 1524358 w 2283140"/>
              <a:gd name="connsiteY74" fmla="*/ 3312645 h 6275587"/>
              <a:gd name="connsiteX75" fmla="*/ 1563541 w 2283140"/>
              <a:gd name="connsiteY75" fmla="*/ 3301172 h 6275587"/>
              <a:gd name="connsiteX76" fmla="*/ 1573714 w 2283140"/>
              <a:gd name="connsiteY76" fmla="*/ 3320654 h 6275587"/>
              <a:gd name="connsiteX77" fmla="*/ 1696458 w 2283140"/>
              <a:gd name="connsiteY77" fmla="*/ 3291864 h 6275587"/>
              <a:gd name="connsiteX78" fmla="*/ 1962943 w 2283140"/>
              <a:gd name="connsiteY78" fmla="*/ 3207870 h 6275587"/>
              <a:gd name="connsiteX79" fmla="*/ 1844313 w 2283140"/>
              <a:gd name="connsiteY79" fmla="*/ 2721880 h 6275587"/>
              <a:gd name="connsiteX80" fmla="*/ 1974631 w 2283140"/>
              <a:gd name="connsiteY80" fmla="*/ 2493711 h 6275587"/>
              <a:gd name="connsiteX81" fmla="*/ 2090013 w 2283140"/>
              <a:gd name="connsiteY81" fmla="*/ 2129597 h 6275587"/>
              <a:gd name="connsiteX82" fmla="*/ 2049965 w 2283140"/>
              <a:gd name="connsiteY82" fmla="*/ 1938448 h 6275587"/>
              <a:gd name="connsiteX83" fmla="*/ 1836085 w 2283140"/>
              <a:gd name="connsiteY83" fmla="*/ 1513070 h 6275587"/>
              <a:gd name="connsiteX84" fmla="*/ 1742784 w 2283140"/>
              <a:gd name="connsiteY84" fmla="*/ 1282304 h 6275587"/>
              <a:gd name="connsiteX85" fmla="*/ 1725682 w 2283140"/>
              <a:gd name="connsiteY85" fmla="*/ 1234246 h 6275587"/>
              <a:gd name="connsiteX86" fmla="*/ 1660306 w 2283140"/>
              <a:gd name="connsiteY86" fmla="*/ 1140728 h 6275587"/>
              <a:gd name="connsiteX87" fmla="*/ 1622856 w 2283140"/>
              <a:gd name="connsiteY87" fmla="*/ 1064312 h 6275587"/>
              <a:gd name="connsiteX88" fmla="*/ 1354207 w 2283140"/>
              <a:gd name="connsiteY88" fmla="*/ 1017552 h 6275587"/>
              <a:gd name="connsiteX89" fmla="*/ 1251380 w 2283140"/>
              <a:gd name="connsiteY89" fmla="*/ 1013007 h 6275587"/>
              <a:gd name="connsiteX90" fmla="*/ 1099415 w 2283140"/>
              <a:gd name="connsiteY90" fmla="*/ 979021 h 6275587"/>
              <a:gd name="connsiteX91" fmla="*/ 1049407 w 2283140"/>
              <a:gd name="connsiteY91" fmla="*/ 919922 h 6275587"/>
              <a:gd name="connsiteX92" fmla="*/ 1021265 w 2283140"/>
              <a:gd name="connsiteY92" fmla="*/ 888533 h 6275587"/>
              <a:gd name="connsiteX93" fmla="*/ 1018019 w 2283140"/>
              <a:gd name="connsiteY93" fmla="*/ 664911 h 6275587"/>
              <a:gd name="connsiteX94" fmla="*/ 1061314 w 2283140"/>
              <a:gd name="connsiteY94" fmla="*/ 677033 h 6275587"/>
              <a:gd name="connsiteX95" fmla="*/ 1103310 w 2283140"/>
              <a:gd name="connsiteY95" fmla="*/ 523336 h 6275587"/>
              <a:gd name="connsiteX96" fmla="*/ 1070450 w 2283140"/>
              <a:gd name="connsiteY96" fmla="*/ 461107 h 6275587"/>
              <a:gd name="connsiteX97" fmla="*/ 1077660 w 2283140"/>
              <a:gd name="connsiteY97" fmla="*/ 298937 h 6275587"/>
              <a:gd name="connsiteX98" fmla="*/ 1051666 w 2283140"/>
              <a:gd name="connsiteY98" fmla="*/ 169216 h 6275587"/>
              <a:gd name="connsiteX99" fmla="*/ 960323 w 2283140"/>
              <a:gd name="connsiteY99" fmla="*/ 77559 h 6275587"/>
              <a:gd name="connsiteX100" fmla="*/ 896735 w 2283140"/>
              <a:gd name="connsiteY100" fmla="*/ 29484 h 6275587"/>
              <a:gd name="connsiteX101" fmla="*/ 866894 w 2283140"/>
              <a:gd name="connsiteY101" fmla="*/ 0 h 6275587"/>
              <a:gd name="connsiteX102" fmla="*/ 750374 w 2283140"/>
              <a:gd name="connsiteY102" fmla="*/ 17050 h 6275587"/>
              <a:gd name="connsiteX0" fmla="*/ 750374 w 2283140"/>
              <a:gd name="connsiteY0" fmla="*/ 17050 h 6275587"/>
              <a:gd name="connsiteX1" fmla="*/ 649760 w 2283140"/>
              <a:gd name="connsiteY1" fmla="*/ 33669 h 6275587"/>
              <a:gd name="connsiteX2" fmla="*/ 730079 w 2283140"/>
              <a:gd name="connsiteY2" fmla="*/ 4756 h 6275587"/>
              <a:gd name="connsiteX3" fmla="*/ 621317 w 2283140"/>
              <a:gd name="connsiteY3" fmla="*/ 27932 h 6275587"/>
              <a:gd name="connsiteX4" fmla="*/ 625328 w 2283140"/>
              <a:gd name="connsiteY4" fmla="*/ 61101 h 6275587"/>
              <a:gd name="connsiteX5" fmla="*/ 503124 w 2283140"/>
              <a:gd name="connsiteY5" fmla="*/ 133926 h 6275587"/>
              <a:gd name="connsiteX6" fmla="*/ 465113 w 2283140"/>
              <a:gd name="connsiteY6" fmla="*/ 254709 h 6275587"/>
              <a:gd name="connsiteX7" fmla="*/ 518045 w 2283140"/>
              <a:gd name="connsiteY7" fmla="*/ 486683 h 6275587"/>
              <a:gd name="connsiteX8" fmla="*/ 492516 w 2283140"/>
              <a:gd name="connsiteY8" fmla="*/ 572514 h 6275587"/>
              <a:gd name="connsiteX9" fmla="*/ 527911 w 2283140"/>
              <a:gd name="connsiteY9" fmla="*/ 686558 h 6275587"/>
              <a:gd name="connsiteX10" fmla="*/ 570776 w 2283140"/>
              <a:gd name="connsiteY10" fmla="*/ 715135 h 6275587"/>
              <a:gd name="connsiteX11" fmla="*/ 633772 w 2283140"/>
              <a:gd name="connsiteY11" fmla="*/ 826836 h 6275587"/>
              <a:gd name="connsiteX12" fmla="*/ 647193 w 2283140"/>
              <a:gd name="connsiteY12" fmla="*/ 963650 h 6275587"/>
              <a:gd name="connsiteX13" fmla="*/ 624246 w 2283140"/>
              <a:gd name="connsiteY13" fmla="*/ 1017770 h 6275587"/>
              <a:gd name="connsiteX14" fmla="*/ 514924 w 2283140"/>
              <a:gd name="connsiteY14" fmla="*/ 1119297 h 6275587"/>
              <a:gd name="connsiteX15" fmla="*/ 362092 w 2283140"/>
              <a:gd name="connsiteY15" fmla="*/ 1175148 h 6275587"/>
              <a:gd name="connsiteX16" fmla="*/ 155789 w 2283140"/>
              <a:gd name="connsiteY16" fmla="*/ 1279707 h 6275587"/>
              <a:gd name="connsiteX17" fmla="*/ 121369 w 2283140"/>
              <a:gd name="connsiteY17" fmla="*/ 1297892 h 6275587"/>
              <a:gd name="connsiteX18" fmla="*/ 52096 w 2283140"/>
              <a:gd name="connsiteY18" fmla="*/ 1755957 h 6275587"/>
              <a:gd name="connsiteX19" fmla="*/ 31098 w 2283140"/>
              <a:gd name="connsiteY19" fmla="*/ 2308623 h 6275587"/>
              <a:gd name="connsiteX20" fmla="*/ 45386 w 2283140"/>
              <a:gd name="connsiteY20" fmla="*/ 2850684 h 6275587"/>
              <a:gd name="connsiteX21" fmla="*/ 18759 w 2283140"/>
              <a:gd name="connsiteY21" fmla="*/ 2932944 h 6275587"/>
              <a:gd name="connsiteX22" fmla="*/ 110762 w 2283140"/>
              <a:gd name="connsiteY22" fmla="*/ 3170636 h 6275587"/>
              <a:gd name="connsiteX23" fmla="*/ 184147 w 2283140"/>
              <a:gd name="connsiteY23" fmla="*/ 3234280 h 6275587"/>
              <a:gd name="connsiteX24" fmla="*/ 142799 w 2283140"/>
              <a:gd name="connsiteY24" fmla="*/ 3460283 h 6275587"/>
              <a:gd name="connsiteX25" fmla="*/ 182849 w 2283140"/>
              <a:gd name="connsiteY25" fmla="*/ 3481930 h 6275587"/>
              <a:gd name="connsiteX26" fmla="*/ 237400 w 2283140"/>
              <a:gd name="connsiteY26" fmla="*/ 3465477 h 6275587"/>
              <a:gd name="connsiteX27" fmla="*/ 293685 w 2283140"/>
              <a:gd name="connsiteY27" fmla="*/ 4021176 h 6275587"/>
              <a:gd name="connsiteX28" fmla="*/ 320744 w 2283140"/>
              <a:gd name="connsiteY28" fmla="*/ 4117940 h 6275587"/>
              <a:gd name="connsiteX29" fmla="*/ 353433 w 2283140"/>
              <a:gd name="connsiteY29" fmla="*/ 4376414 h 6275587"/>
              <a:gd name="connsiteX30" fmla="*/ 365989 w 2283140"/>
              <a:gd name="connsiteY30" fmla="*/ 4595057 h 6275587"/>
              <a:gd name="connsiteX31" fmla="*/ 390883 w 2283140"/>
              <a:gd name="connsiteY31" fmla="*/ 5084945 h 6275587"/>
              <a:gd name="connsiteX32" fmla="*/ 404738 w 2283140"/>
              <a:gd name="connsiteY32" fmla="*/ 5472223 h 6275587"/>
              <a:gd name="connsiteX33" fmla="*/ 442404 w 2283140"/>
              <a:gd name="connsiteY33" fmla="*/ 5614449 h 6275587"/>
              <a:gd name="connsiteX34" fmla="*/ 537221 w 2283140"/>
              <a:gd name="connsiteY34" fmla="*/ 5802782 h 6275587"/>
              <a:gd name="connsiteX35" fmla="*/ 447168 w 2283140"/>
              <a:gd name="connsiteY35" fmla="*/ 5922495 h 6275587"/>
              <a:gd name="connsiteX36" fmla="*/ 365988 w 2283140"/>
              <a:gd name="connsiteY36" fmla="*/ 6044371 h 6275587"/>
              <a:gd name="connsiteX37" fmla="*/ 327023 w 2283140"/>
              <a:gd name="connsiteY37" fmla="*/ 6110398 h 6275587"/>
              <a:gd name="connsiteX38" fmla="*/ 316199 w 2283140"/>
              <a:gd name="connsiteY38" fmla="*/ 6137890 h 6275587"/>
              <a:gd name="connsiteX39" fmla="*/ 530294 w 2283140"/>
              <a:gd name="connsiteY39" fmla="*/ 6177721 h 6275587"/>
              <a:gd name="connsiteX40" fmla="*/ 719063 w 2283140"/>
              <a:gd name="connsiteY40" fmla="*/ 6082039 h 6275587"/>
              <a:gd name="connsiteX41" fmla="*/ 744607 w 2283140"/>
              <a:gd name="connsiteY41" fmla="*/ 5993067 h 6275587"/>
              <a:gd name="connsiteX42" fmla="*/ 899605 w 2283140"/>
              <a:gd name="connsiteY42" fmla="*/ 5928124 h 6275587"/>
              <a:gd name="connsiteX43" fmla="*/ 879689 w 2283140"/>
              <a:gd name="connsiteY43" fmla="*/ 5744983 h 6275587"/>
              <a:gd name="connsiteX44" fmla="*/ 921037 w 2283140"/>
              <a:gd name="connsiteY44" fmla="*/ 5559246 h 6275587"/>
              <a:gd name="connsiteX45" fmla="*/ 824703 w 2283140"/>
              <a:gd name="connsiteY45" fmla="*/ 5345367 h 6275587"/>
              <a:gd name="connsiteX46" fmla="*/ 810850 w 2283140"/>
              <a:gd name="connsiteY46" fmla="*/ 4993157 h 6275587"/>
              <a:gd name="connsiteX47" fmla="*/ 814096 w 2283140"/>
              <a:gd name="connsiteY47" fmla="*/ 4721912 h 6275587"/>
              <a:gd name="connsiteX48" fmla="*/ 858908 w 2283140"/>
              <a:gd name="connsiteY48" fmla="*/ 3875270 h 6275587"/>
              <a:gd name="connsiteX49" fmla="*/ 910645 w 2283140"/>
              <a:gd name="connsiteY49" fmla="*/ 3542977 h 6275587"/>
              <a:gd name="connsiteX50" fmla="*/ 1045294 w 2283140"/>
              <a:gd name="connsiteY50" fmla="*/ 4003858 h 6275587"/>
              <a:gd name="connsiteX51" fmla="*/ 1302036 w 2283140"/>
              <a:gd name="connsiteY51" fmla="*/ 5005498 h 6275587"/>
              <a:gd name="connsiteX52" fmla="*/ 1462446 w 2283140"/>
              <a:gd name="connsiteY52" fmla="*/ 5495386 h 6275587"/>
              <a:gd name="connsiteX53" fmla="*/ 1627834 w 2283140"/>
              <a:gd name="connsiteY53" fmla="*/ 5826379 h 6275587"/>
              <a:gd name="connsiteX54" fmla="*/ 1629350 w 2283140"/>
              <a:gd name="connsiteY54" fmla="*/ 5906042 h 6275587"/>
              <a:gd name="connsiteX55" fmla="*/ 1618959 w 2283140"/>
              <a:gd name="connsiteY55" fmla="*/ 6038094 h 6275587"/>
              <a:gd name="connsiteX56" fmla="*/ 1737156 w 2283140"/>
              <a:gd name="connsiteY56" fmla="*/ 6099141 h 6275587"/>
              <a:gd name="connsiteX57" fmla="*/ 1785863 w 2283140"/>
              <a:gd name="connsiteY57" fmla="*/ 6093511 h 6275587"/>
              <a:gd name="connsiteX58" fmla="*/ 1819634 w 2283140"/>
              <a:gd name="connsiteY58" fmla="*/ 6126200 h 6275587"/>
              <a:gd name="connsiteX59" fmla="*/ 1849291 w 2283140"/>
              <a:gd name="connsiteY59" fmla="*/ 6211059 h 6275587"/>
              <a:gd name="connsiteX60" fmla="*/ 2038492 w 2283140"/>
              <a:gd name="connsiteY60" fmla="*/ 6273621 h 6275587"/>
              <a:gd name="connsiteX61" fmla="*/ 2269256 w 2283140"/>
              <a:gd name="connsiteY61" fmla="*/ 6253922 h 6275587"/>
              <a:gd name="connsiteX62" fmla="*/ 2254318 w 2283140"/>
              <a:gd name="connsiteY62" fmla="*/ 6189627 h 6275587"/>
              <a:gd name="connsiteX63" fmla="*/ 2208210 w 2283140"/>
              <a:gd name="connsiteY63" fmla="*/ 6147197 h 6275587"/>
              <a:gd name="connsiteX64" fmla="*/ 1970303 w 2283140"/>
              <a:gd name="connsiteY64" fmla="*/ 5864046 h 6275587"/>
              <a:gd name="connsiteX65" fmla="*/ 1996496 w 2283140"/>
              <a:gd name="connsiteY65" fmla="*/ 5836338 h 6275587"/>
              <a:gd name="connsiteX66" fmla="*/ 1947788 w 2283140"/>
              <a:gd name="connsiteY66" fmla="*/ 5605573 h 6275587"/>
              <a:gd name="connsiteX67" fmla="*/ 1945840 w 2283140"/>
              <a:gd name="connsiteY67" fmla="*/ 5487808 h 6275587"/>
              <a:gd name="connsiteX68" fmla="*/ 1836734 w 2283140"/>
              <a:gd name="connsiteY68" fmla="*/ 5042082 h 6275587"/>
              <a:gd name="connsiteX69" fmla="*/ 1789326 w 2283140"/>
              <a:gd name="connsiteY69" fmla="*/ 4773002 h 6275587"/>
              <a:gd name="connsiteX70" fmla="*/ 1728064 w 2283140"/>
              <a:gd name="connsiteY70" fmla="*/ 4497208 h 6275587"/>
              <a:gd name="connsiteX71" fmla="*/ 1633680 w 2283140"/>
              <a:gd name="connsiteY71" fmla="*/ 4314935 h 6275587"/>
              <a:gd name="connsiteX72" fmla="*/ 1613114 w 2283140"/>
              <a:gd name="connsiteY72" fmla="*/ 4133744 h 6275587"/>
              <a:gd name="connsiteX73" fmla="*/ 1621123 w 2283140"/>
              <a:gd name="connsiteY73" fmla="*/ 3896052 h 6275587"/>
              <a:gd name="connsiteX74" fmla="*/ 1524358 w 2283140"/>
              <a:gd name="connsiteY74" fmla="*/ 3312645 h 6275587"/>
              <a:gd name="connsiteX75" fmla="*/ 1563541 w 2283140"/>
              <a:gd name="connsiteY75" fmla="*/ 3301172 h 6275587"/>
              <a:gd name="connsiteX76" fmla="*/ 1573714 w 2283140"/>
              <a:gd name="connsiteY76" fmla="*/ 3320654 h 6275587"/>
              <a:gd name="connsiteX77" fmla="*/ 1696458 w 2283140"/>
              <a:gd name="connsiteY77" fmla="*/ 3291864 h 6275587"/>
              <a:gd name="connsiteX78" fmla="*/ 1962943 w 2283140"/>
              <a:gd name="connsiteY78" fmla="*/ 3207870 h 6275587"/>
              <a:gd name="connsiteX79" fmla="*/ 1844313 w 2283140"/>
              <a:gd name="connsiteY79" fmla="*/ 2721880 h 6275587"/>
              <a:gd name="connsiteX80" fmla="*/ 1974631 w 2283140"/>
              <a:gd name="connsiteY80" fmla="*/ 2493711 h 6275587"/>
              <a:gd name="connsiteX81" fmla="*/ 2090013 w 2283140"/>
              <a:gd name="connsiteY81" fmla="*/ 2129597 h 6275587"/>
              <a:gd name="connsiteX82" fmla="*/ 2049965 w 2283140"/>
              <a:gd name="connsiteY82" fmla="*/ 1938448 h 6275587"/>
              <a:gd name="connsiteX83" fmla="*/ 1836085 w 2283140"/>
              <a:gd name="connsiteY83" fmla="*/ 1513070 h 6275587"/>
              <a:gd name="connsiteX84" fmla="*/ 1742784 w 2283140"/>
              <a:gd name="connsiteY84" fmla="*/ 1282304 h 6275587"/>
              <a:gd name="connsiteX85" fmla="*/ 1725682 w 2283140"/>
              <a:gd name="connsiteY85" fmla="*/ 1234246 h 6275587"/>
              <a:gd name="connsiteX86" fmla="*/ 1660306 w 2283140"/>
              <a:gd name="connsiteY86" fmla="*/ 1140728 h 6275587"/>
              <a:gd name="connsiteX87" fmla="*/ 1622856 w 2283140"/>
              <a:gd name="connsiteY87" fmla="*/ 1064312 h 6275587"/>
              <a:gd name="connsiteX88" fmla="*/ 1354207 w 2283140"/>
              <a:gd name="connsiteY88" fmla="*/ 1017552 h 6275587"/>
              <a:gd name="connsiteX89" fmla="*/ 1251380 w 2283140"/>
              <a:gd name="connsiteY89" fmla="*/ 1013007 h 6275587"/>
              <a:gd name="connsiteX90" fmla="*/ 1099415 w 2283140"/>
              <a:gd name="connsiteY90" fmla="*/ 979021 h 6275587"/>
              <a:gd name="connsiteX91" fmla="*/ 1049407 w 2283140"/>
              <a:gd name="connsiteY91" fmla="*/ 919922 h 6275587"/>
              <a:gd name="connsiteX92" fmla="*/ 1021265 w 2283140"/>
              <a:gd name="connsiteY92" fmla="*/ 888533 h 6275587"/>
              <a:gd name="connsiteX93" fmla="*/ 1018019 w 2283140"/>
              <a:gd name="connsiteY93" fmla="*/ 664911 h 6275587"/>
              <a:gd name="connsiteX94" fmla="*/ 1061314 w 2283140"/>
              <a:gd name="connsiteY94" fmla="*/ 677033 h 6275587"/>
              <a:gd name="connsiteX95" fmla="*/ 1103310 w 2283140"/>
              <a:gd name="connsiteY95" fmla="*/ 523336 h 6275587"/>
              <a:gd name="connsiteX96" fmla="*/ 1070450 w 2283140"/>
              <a:gd name="connsiteY96" fmla="*/ 461107 h 6275587"/>
              <a:gd name="connsiteX97" fmla="*/ 1077660 w 2283140"/>
              <a:gd name="connsiteY97" fmla="*/ 298937 h 6275587"/>
              <a:gd name="connsiteX98" fmla="*/ 1051666 w 2283140"/>
              <a:gd name="connsiteY98" fmla="*/ 169216 h 6275587"/>
              <a:gd name="connsiteX99" fmla="*/ 960323 w 2283140"/>
              <a:gd name="connsiteY99" fmla="*/ 77559 h 6275587"/>
              <a:gd name="connsiteX100" fmla="*/ 896735 w 2283140"/>
              <a:gd name="connsiteY100" fmla="*/ 29484 h 6275587"/>
              <a:gd name="connsiteX101" fmla="*/ 866894 w 2283140"/>
              <a:gd name="connsiteY101" fmla="*/ 0 h 6275587"/>
              <a:gd name="connsiteX102" fmla="*/ 750374 w 2283140"/>
              <a:gd name="connsiteY102" fmla="*/ 17050 h 6275587"/>
              <a:gd name="connsiteX0" fmla="*/ 750374 w 2283140"/>
              <a:gd name="connsiteY0" fmla="*/ 17050 h 6275587"/>
              <a:gd name="connsiteX1" fmla="*/ 743705 w 2283140"/>
              <a:gd name="connsiteY1" fmla="*/ 80641 h 6275587"/>
              <a:gd name="connsiteX2" fmla="*/ 730079 w 2283140"/>
              <a:gd name="connsiteY2" fmla="*/ 4756 h 6275587"/>
              <a:gd name="connsiteX3" fmla="*/ 621317 w 2283140"/>
              <a:gd name="connsiteY3" fmla="*/ 27932 h 6275587"/>
              <a:gd name="connsiteX4" fmla="*/ 625328 w 2283140"/>
              <a:gd name="connsiteY4" fmla="*/ 61101 h 6275587"/>
              <a:gd name="connsiteX5" fmla="*/ 503124 w 2283140"/>
              <a:gd name="connsiteY5" fmla="*/ 133926 h 6275587"/>
              <a:gd name="connsiteX6" fmla="*/ 465113 w 2283140"/>
              <a:gd name="connsiteY6" fmla="*/ 254709 h 6275587"/>
              <a:gd name="connsiteX7" fmla="*/ 518045 w 2283140"/>
              <a:gd name="connsiteY7" fmla="*/ 486683 h 6275587"/>
              <a:gd name="connsiteX8" fmla="*/ 492516 w 2283140"/>
              <a:gd name="connsiteY8" fmla="*/ 572514 h 6275587"/>
              <a:gd name="connsiteX9" fmla="*/ 527911 w 2283140"/>
              <a:gd name="connsiteY9" fmla="*/ 686558 h 6275587"/>
              <a:gd name="connsiteX10" fmla="*/ 570776 w 2283140"/>
              <a:gd name="connsiteY10" fmla="*/ 715135 h 6275587"/>
              <a:gd name="connsiteX11" fmla="*/ 633772 w 2283140"/>
              <a:gd name="connsiteY11" fmla="*/ 826836 h 6275587"/>
              <a:gd name="connsiteX12" fmla="*/ 647193 w 2283140"/>
              <a:gd name="connsiteY12" fmla="*/ 963650 h 6275587"/>
              <a:gd name="connsiteX13" fmla="*/ 624246 w 2283140"/>
              <a:gd name="connsiteY13" fmla="*/ 1017770 h 6275587"/>
              <a:gd name="connsiteX14" fmla="*/ 514924 w 2283140"/>
              <a:gd name="connsiteY14" fmla="*/ 1119297 h 6275587"/>
              <a:gd name="connsiteX15" fmla="*/ 362092 w 2283140"/>
              <a:gd name="connsiteY15" fmla="*/ 1175148 h 6275587"/>
              <a:gd name="connsiteX16" fmla="*/ 155789 w 2283140"/>
              <a:gd name="connsiteY16" fmla="*/ 1279707 h 6275587"/>
              <a:gd name="connsiteX17" fmla="*/ 121369 w 2283140"/>
              <a:gd name="connsiteY17" fmla="*/ 1297892 h 6275587"/>
              <a:gd name="connsiteX18" fmla="*/ 52096 w 2283140"/>
              <a:gd name="connsiteY18" fmla="*/ 1755957 h 6275587"/>
              <a:gd name="connsiteX19" fmla="*/ 31098 w 2283140"/>
              <a:gd name="connsiteY19" fmla="*/ 2308623 h 6275587"/>
              <a:gd name="connsiteX20" fmla="*/ 45386 w 2283140"/>
              <a:gd name="connsiteY20" fmla="*/ 2850684 h 6275587"/>
              <a:gd name="connsiteX21" fmla="*/ 18759 w 2283140"/>
              <a:gd name="connsiteY21" fmla="*/ 2932944 h 6275587"/>
              <a:gd name="connsiteX22" fmla="*/ 110762 w 2283140"/>
              <a:gd name="connsiteY22" fmla="*/ 3170636 h 6275587"/>
              <a:gd name="connsiteX23" fmla="*/ 184147 w 2283140"/>
              <a:gd name="connsiteY23" fmla="*/ 3234280 h 6275587"/>
              <a:gd name="connsiteX24" fmla="*/ 142799 w 2283140"/>
              <a:gd name="connsiteY24" fmla="*/ 3460283 h 6275587"/>
              <a:gd name="connsiteX25" fmla="*/ 182849 w 2283140"/>
              <a:gd name="connsiteY25" fmla="*/ 3481930 h 6275587"/>
              <a:gd name="connsiteX26" fmla="*/ 237400 w 2283140"/>
              <a:gd name="connsiteY26" fmla="*/ 3465477 h 6275587"/>
              <a:gd name="connsiteX27" fmla="*/ 293685 w 2283140"/>
              <a:gd name="connsiteY27" fmla="*/ 4021176 h 6275587"/>
              <a:gd name="connsiteX28" fmla="*/ 320744 w 2283140"/>
              <a:gd name="connsiteY28" fmla="*/ 4117940 h 6275587"/>
              <a:gd name="connsiteX29" fmla="*/ 353433 w 2283140"/>
              <a:gd name="connsiteY29" fmla="*/ 4376414 h 6275587"/>
              <a:gd name="connsiteX30" fmla="*/ 365989 w 2283140"/>
              <a:gd name="connsiteY30" fmla="*/ 4595057 h 6275587"/>
              <a:gd name="connsiteX31" fmla="*/ 390883 w 2283140"/>
              <a:gd name="connsiteY31" fmla="*/ 5084945 h 6275587"/>
              <a:gd name="connsiteX32" fmla="*/ 404738 w 2283140"/>
              <a:gd name="connsiteY32" fmla="*/ 5472223 h 6275587"/>
              <a:gd name="connsiteX33" fmla="*/ 442404 w 2283140"/>
              <a:gd name="connsiteY33" fmla="*/ 5614449 h 6275587"/>
              <a:gd name="connsiteX34" fmla="*/ 537221 w 2283140"/>
              <a:gd name="connsiteY34" fmla="*/ 5802782 h 6275587"/>
              <a:gd name="connsiteX35" fmla="*/ 447168 w 2283140"/>
              <a:gd name="connsiteY35" fmla="*/ 5922495 h 6275587"/>
              <a:gd name="connsiteX36" fmla="*/ 365988 w 2283140"/>
              <a:gd name="connsiteY36" fmla="*/ 6044371 h 6275587"/>
              <a:gd name="connsiteX37" fmla="*/ 327023 w 2283140"/>
              <a:gd name="connsiteY37" fmla="*/ 6110398 h 6275587"/>
              <a:gd name="connsiteX38" fmla="*/ 316199 w 2283140"/>
              <a:gd name="connsiteY38" fmla="*/ 6137890 h 6275587"/>
              <a:gd name="connsiteX39" fmla="*/ 530294 w 2283140"/>
              <a:gd name="connsiteY39" fmla="*/ 6177721 h 6275587"/>
              <a:gd name="connsiteX40" fmla="*/ 719063 w 2283140"/>
              <a:gd name="connsiteY40" fmla="*/ 6082039 h 6275587"/>
              <a:gd name="connsiteX41" fmla="*/ 744607 w 2283140"/>
              <a:gd name="connsiteY41" fmla="*/ 5993067 h 6275587"/>
              <a:gd name="connsiteX42" fmla="*/ 899605 w 2283140"/>
              <a:gd name="connsiteY42" fmla="*/ 5928124 h 6275587"/>
              <a:gd name="connsiteX43" fmla="*/ 879689 w 2283140"/>
              <a:gd name="connsiteY43" fmla="*/ 5744983 h 6275587"/>
              <a:gd name="connsiteX44" fmla="*/ 921037 w 2283140"/>
              <a:gd name="connsiteY44" fmla="*/ 5559246 h 6275587"/>
              <a:gd name="connsiteX45" fmla="*/ 824703 w 2283140"/>
              <a:gd name="connsiteY45" fmla="*/ 5345367 h 6275587"/>
              <a:gd name="connsiteX46" fmla="*/ 810850 w 2283140"/>
              <a:gd name="connsiteY46" fmla="*/ 4993157 h 6275587"/>
              <a:gd name="connsiteX47" fmla="*/ 814096 w 2283140"/>
              <a:gd name="connsiteY47" fmla="*/ 4721912 h 6275587"/>
              <a:gd name="connsiteX48" fmla="*/ 858908 w 2283140"/>
              <a:gd name="connsiteY48" fmla="*/ 3875270 h 6275587"/>
              <a:gd name="connsiteX49" fmla="*/ 910645 w 2283140"/>
              <a:gd name="connsiteY49" fmla="*/ 3542977 h 6275587"/>
              <a:gd name="connsiteX50" fmla="*/ 1045294 w 2283140"/>
              <a:gd name="connsiteY50" fmla="*/ 4003858 h 6275587"/>
              <a:gd name="connsiteX51" fmla="*/ 1302036 w 2283140"/>
              <a:gd name="connsiteY51" fmla="*/ 5005498 h 6275587"/>
              <a:gd name="connsiteX52" fmla="*/ 1462446 w 2283140"/>
              <a:gd name="connsiteY52" fmla="*/ 5495386 h 6275587"/>
              <a:gd name="connsiteX53" fmla="*/ 1627834 w 2283140"/>
              <a:gd name="connsiteY53" fmla="*/ 5826379 h 6275587"/>
              <a:gd name="connsiteX54" fmla="*/ 1629350 w 2283140"/>
              <a:gd name="connsiteY54" fmla="*/ 5906042 h 6275587"/>
              <a:gd name="connsiteX55" fmla="*/ 1618959 w 2283140"/>
              <a:gd name="connsiteY55" fmla="*/ 6038094 h 6275587"/>
              <a:gd name="connsiteX56" fmla="*/ 1737156 w 2283140"/>
              <a:gd name="connsiteY56" fmla="*/ 6099141 h 6275587"/>
              <a:gd name="connsiteX57" fmla="*/ 1785863 w 2283140"/>
              <a:gd name="connsiteY57" fmla="*/ 6093511 h 6275587"/>
              <a:gd name="connsiteX58" fmla="*/ 1819634 w 2283140"/>
              <a:gd name="connsiteY58" fmla="*/ 6126200 h 6275587"/>
              <a:gd name="connsiteX59" fmla="*/ 1849291 w 2283140"/>
              <a:gd name="connsiteY59" fmla="*/ 6211059 h 6275587"/>
              <a:gd name="connsiteX60" fmla="*/ 2038492 w 2283140"/>
              <a:gd name="connsiteY60" fmla="*/ 6273621 h 6275587"/>
              <a:gd name="connsiteX61" fmla="*/ 2269256 w 2283140"/>
              <a:gd name="connsiteY61" fmla="*/ 6253922 h 6275587"/>
              <a:gd name="connsiteX62" fmla="*/ 2254318 w 2283140"/>
              <a:gd name="connsiteY62" fmla="*/ 6189627 h 6275587"/>
              <a:gd name="connsiteX63" fmla="*/ 2208210 w 2283140"/>
              <a:gd name="connsiteY63" fmla="*/ 6147197 h 6275587"/>
              <a:gd name="connsiteX64" fmla="*/ 1970303 w 2283140"/>
              <a:gd name="connsiteY64" fmla="*/ 5864046 h 6275587"/>
              <a:gd name="connsiteX65" fmla="*/ 1996496 w 2283140"/>
              <a:gd name="connsiteY65" fmla="*/ 5836338 h 6275587"/>
              <a:gd name="connsiteX66" fmla="*/ 1947788 w 2283140"/>
              <a:gd name="connsiteY66" fmla="*/ 5605573 h 6275587"/>
              <a:gd name="connsiteX67" fmla="*/ 1945840 w 2283140"/>
              <a:gd name="connsiteY67" fmla="*/ 5487808 h 6275587"/>
              <a:gd name="connsiteX68" fmla="*/ 1836734 w 2283140"/>
              <a:gd name="connsiteY68" fmla="*/ 5042082 h 6275587"/>
              <a:gd name="connsiteX69" fmla="*/ 1789326 w 2283140"/>
              <a:gd name="connsiteY69" fmla="*/ 4773002 h 6275587"/>
              <a:gd name="connsiteX70" fmla="*/ 1728064 w 2283140"/>
              <a:gd name="connsiteY70" fmla="*/ 4497208 h 6275587"/>
              <a:gd name="connsiteX71" fmla="*/ 1633680 w 2283140"/>
              <a:gd name="connsiteY71" fmla="*/ 4314935 h 6275587"/>
              <a:gd name="connsiteX72" fmla="*/ 1613114 w 2283140"/>
              <a:gd name="connsiteY72" fmla="*/ 4133744 h 6275587"/>
              <a:gd name="connsiteX73" fmla="*/ 1621123 w 2283140"/>
              <a:gd name="connsiteY73" fmla="*/ 3896052 h 6275587"/>
              <a:gd name="connsiteX74" fmla="*/ 1524358 w 2283140"/>
              <a:gd name="connsiteY74" fmla="*/ 3312645 h 6275587"/>
              <a:gd name="connsiteX75" fmla="*/ 1563541 w 2283140"/>
              <a:gd name="connsiteY75" fmla="*/ 3301172 h 6275587"/>
              <a:gd name="connsiteX76" fmla="*/ 1573714 w 2283140"/>
              <a:gd name="connsiteY76" fmla="*/ 3320654 h 6275587"/>
              <a:gd name="connsiteX77" fmla="*/ 1696458 w 2283140"/>
              <a:gd name="connsiteY77" fmla="*/ 3291864 h 6275587"/>
              <a:gd name="connsiteX78" fmla="*/ 1962943 w 2283140"/>
              <a:gd name="connsiteY78" fmla="*/ 3207870 h 6275587"/>
              <a:gd name="connsiteX79" fmla="*/ 1844313 w 2283140"/>
              <a:gd name="connsiteY79" fmla="*/ 2721880 h 6275587"/>
              <a:gd name="connsiteX80" fmla="*/ 1974631 w 2283140"/>
              <a:gd name="connsiteY80" fmla="*/ 2493711 h 6275587"/>
              <a:gd name="connsiteX81" fmla="*/ 2090013 w 2283140"/>
              <a:gd name="connsiteY81" fmla="*/ 2129597 h 6275587"/>
              <a:gd name="connsiteX82" fmla="*/ 2049965 w 2283140"/>
              <a:gd name="connsiteY82" fmla="*/ 1938448 h 6275587"/>
              <a:gd name="connsiteX83" fmla="*/ 1836085 w 2283140"/>
              <a:gd name="connsiteY83" fmla="*/ 1513070 h 6275587"/>
              <a:gd name="connsiteX84" fmla="*/ 1742784 w 2283140"/>
              <a:gd name="connsiteY84" fmla="*/ 1282304 h 6275587"/>
              <a:gd name="connsiteX85" fmla="*/ 1725682 w 2283140"/>
              <a:gd name="connsiteY85" fmla="*/ 1234246 h 6275587"/>
              <a:gd name="connsiteX86" fmla="*/ 1660306 w 2283140"/>
              <a:gd name="connsiteY86" fmla="*/ 1140728 h 6275587"/>
              <a:gd name="connsiteX87" fmla="*/ 1622856 w 2283140"/>
              <a:gd name="connsiteY87" fmla="*/ 1064312 h 6275587"/>
              <a:gd name="connsiteX88" fmla="*/ 1354207 w 2283140"/>
              <a:gd name="connsiteY88" fmla="*/ 1017552 h 6275587"/>
              <a:gd name="connsiteX89" fmla="*/ 1251380 w 2283140"/>
              <a:gd name="connsiteY89" fmla="*/ 1013007 h 6275587"/>
              <a:gd name="connsiteX90" fmla="*/ 1099415 w 2283140"/>
              <a:gd name="connsiteY90" fmla="*/ 979021 h 6275587"/>
              <a:gd name="connsiteX91" fmla="*/ 1049407 w 2283140"/>
              <a:gd name="connsiteY91" fmla="*/ 919922 h 6275587"/>
              <a:gd name="connsiteX92" fmla="*/ 1021265 w 2283140"/>
              <a:gd name="connsiteY92" fmla="*/ 888533 h 6275587"/>
              <a:gd name="connsiteX93" fmla="*/ 1018019 w 2283140"/>
              <a:gd name="connsiteY93" fmla="*/ 664911 h 6275587"/>
              <a:gd name="connsiteX94" fmla="*/ 1061314 w 2283140"/>
              <a:gd name="connsiteY94" fmla="*/ 677033 h 6275587"/>
              <a:gd name="connsiteX95" fmla="*/ 1103310 w 2283140"/>
              <a:gd name="connsiteY95" fmla="*/ 523336 h 6275587"/>
              <a:gd name="connsiteX96" fmla="*/ 1070450 w 2283140"/>
              <a:gd name="connsiteY96" fmla="*/ 461107 h 6275587"/>
              <a:gd name="connsiteX97" fmla="*/ 1077660 w 2283140"/>
              <a:gd name="connsiteY97" fmla="*/ 298937 h 6275587"/>
              <a:gd name="connsiteX98" fmla="*/ 1051666 w 2283140"/>
              <a:gd name="connsiteY98" fmla="*/ 169216 h 6275587"/>
              <a:gd name="connsiteX99" fmla="*/ 960323 w 2283140"/>
              <a:gd name="connsiteY99" fmla="*/ 77559 h 6275587"/>
              <a:gd name="connsiteX100" fmla="*/ 896735 w 2283140"/>
              <a:gd name="connsiteY100" fmla="*/ 29484 h 6275587"/>
              <a:gd name="connsiteX101" fmla="*/ 866894 w 2283140"/>
              <a:gd name="connsiteY101" fmla="*/ 0 h 6275587"/>
              <a:gd name="connsiteX102" fmla="*/ 750374 w 2283140"/>
              <a:gd name="connsiteY102" fmla="*/ 17050 h 6275587"/>
              <a:gd name="connsiteX0" fmla="*/ 750374 w 2283140"/>
              <a:gd name="connsiteY0" fmla="*/ 17050 h 6275587"/>
              <a:gd name="connsiteX1" fmla="*/ 743705 w 2283140"/>
              <a:gd name="connsiteY1" fmla="*/ 80641 h 6275587"/>
              <a:gd name="connsiteX2" fmla="*/ 664317 w 2283140"/>
              <a:gd name="connsiteY2" fmla="*/ 39203 h 6275587"/>
              <a:gd name="connsiteX3" fmla="*/ 621317 w 2283140"/>
              <a:gd name="connsiteY3" fmla="*/ 27932 h 6275587"/>
              <a:gd name="connsiteX4" fmla="*/ 625328 w 2283140"/>
              <a:gd name="connsiteY4" fmla="*/ 61101 h 6275587"/>
              <a:gd name="connsiteX5" fmla="*/ 503124 w 2283140"/>
              <a:gd name="connsiteY5" fmla="*/ 133926 h 6275587"/>
              <a:gd name="connsiteX6" fmla="*/ 465113 w 2283140"/>
              <a:gd name="connsiteY6" fmla="*/ 254709 h 6275587"/>
              <a:gd name="connsiteX7" fmla="*/ 518045 w 2283140"/>
              <a:gd name="connsiteY7" fmla="*/ 486683 h 6275587"/>
              <a:gd name="connsiteX8" fmla="*/ 492516 w 2283140"/>
              <a:gd name="connsiteY8" fmla="*/ 572514 h 6275587"/>
              <a:gd name="connsiteX9" fmla="*/ 527911 w 2283140"/>
              <a:gd name="connsiteY9" fmla="*/ 686558 h 6275587"/>
              <a:gd name="connsiteX10" fmla="*/ 570776 w 2283140"/>
              <a:gd name="connsiteY10" fmla="*/ 715135 h 6275587"/>
              <a:gd name="connsiteX11" fmla="*/ 633772 w 2283140"/>
              <a:gd name="connsiteY11" fmla="*/ 826836 h 6275587"/>
              <a:gd name="connsiteX12" fmla="*/ 647193 w 2283140"/>
              <a:gd name="connsiteY12" fmla="*/ 963650 h 6275587"/>
              <a:gd name="connsiteX13" fmla="*/ 624246 w 2283140"/>
              <a:gd name="connsiteY13" fmla="*/ 1017770 h 6275587"/>
              <a:gd name="connsiteX14" fmla="*/ 514924 w 2283140"/>
              <a:gd name="connsiteY14" fmla="*/ 1119297 h 6275587"/>
              <a:gd name="connsiteX15" fmla="*/ 362092 w 2283140"/>
              <a:gd name="connsiteY15" fmla="*/ 1175148 h 6275587"/>
              <a:gd name="connsiteX16" fmla="*/ 155789 w 2283140"/>
              <a:gd name="connsiteY16" fmla="*/ 1279707 h 6275587"/>
              <a:gd name="connsiteX17" fmla="*/ 121369 w 2283140"/>
              <a:gd name="connsiteY17" fmla="*/ 1297892 h 6275587"/>
              <a:gd name="connsiteX18" fmla="*/ 52096 w 2283140"/>
              <a:gd name="connsiteY18" fmla="*/ 1755957 h 6275587"/>
              <a:gd name="connsiteX19" fmla="*/ 31098 w 2283140"/>
              <a:gd name="connsiteY19" fmla="*/ 2308623 h 6275587"/>
              <a:gd name="connsiteX20" fmla="*/ 45386 w 2283140"/>
              <a:gd name="connsiteY20" fmla="*/ 2850684 h 6275587"/>
              <a:gd name="connsiteX21" fmla="*/ 18759 w 2283140"/>
              <a:gd name="connsiteY21" fmla="*/ 2932944 h 6275587"/>
              <a:gd name="connsiteX22" fmla="*/ 110762 w 2283140"/>
              <a:gd name="connsiteY22" fmla="*/ 3170636 h 6275587"/>
              <a:gd name="connsiteX23" fmla="*/ 184147 w 2283140"/>
              <a:gd name="connsiteY23" fmla="*/ 3234280 h 6275587"/>
              <a:gd name="connsiteX24" fmla="*/ 142799 w 2283140"/>
              <a:gd name="connsiteY24" fmla="*/ 3460283 h 6275587"/>
              <a:gd name="connsiteX25" fmla="*/ 182849 w 2283140"/>
              <a:gd name="connsiteY25" fmla="*/ 3481930 h 6275587"/>
              <a:gd name="connsiteX26" fmla="*/ 237400 w 2283140"/>
              <a:gd name="connsiteY26" fmla="*/ 3465477 h 6275587"/>
              <a:gd name="connsiteX27" fmla="*/ 293685 w 2283140"/>
              <a:gd name="connsiteY27" fmla="*/ 4021176 h 6275587"/>
              <a:gd name="connsiteX28" fmla="*/ 320744 w 2283140"/>
              <a:gd name="connsiteY28" fmla="*/ 4117940 h 6275587"/>
              <a:gd name="connsiteX29" fmla="*/ 353433 w 2283140"/>
              <a:gd name="connsiteY29" fmla="*/ 4376414 h 6275587"/>
              <a:gd name="connsiteX30" fmla="*/ 365989 w 2283140"/>
              <a:gd name="connsiteY30" fmla="*/ 4595057 h 6275587"/>
              <a:gd name="connsiteX31" fmla="*/ 390883 w 2283140"/>
              <a:gd name="connsiteY31" fmla="*/ 5084945 h 6275587"/>
              <a:gd name="connsiteX32" fmla="*/ 404738 w 2283140"/>
              <a:gd name="connsiteY32" fmla="*/ 5472223 h 6275587"/>
              <a:gd name="connsiteX33" fmla="*/ 442404 w 2283140"/>
              <a:gd name="connsiteY33" fmla="*/ 5614449 h 6275587"/>
              <a:gd name="connsiteX34" fmla="*/ 537221 w 2283140"/>
              <a:gd name="connsiteY34" fmla="*/ 5802782 h 6275587"/>
              <a:gd name="connsiteX35" fmla="*/ 447168 w 2283140"/>
              <a:gd name="connsiteY35" fmla="*/ 5922495 h 6275587"/>
              <a:gd name="connsiteX36" fmla="*/ 365988 w 2283140"/>
              <a:gd name="connsiteY36" fmla="*/ 6044371 h 6275587"/>
              <a:gd name="connsiteX37" fmla="*/ 327023 w 2283140"/>
              <a:gd name="connsiteY37" fmla="*/ 6110398 h 6275587"/>
              <a:gd name="connsiteX38" fmla="*/ 316199 w 2283140"/>
              <a:gd name="connsiteY38" fmla="*/ 6137890 h 6275587"/>
              <a:gd name="connsiteX39" fmla="*/ 530294 w 2283140"/>
              <a:gd name="connsiteY39" fmla="*/ 6177721 h 6275587"/>
              <a:gd name="connsiteX40" fmla="*/ 719063 w 2283140"/>
              <a:gd name="connsiteY40" fmla="*/ 6082039 h 6275587"/>
              <a:gd name="connsiteX41" fmla="*/ 744607 w 2283140"/>
              <a:gd name="connsiteY41" fmla="*/ 5993067 h 6275587"/>
              <a:gd name="connsiteX42" fmla="*/ 899605 w 2283140"/>
              <a:gd name="connsiteY42" fmla="*/ 5928124 h 6275587"/>
              <a:gd name="connsiteX43" fmla="*/ 879689 w 2283140"/>
              <a:gd name="connsiteY43" fmla="*/ 5744983 h 6275587"/>
              <a:gd name="connsiteX44" fmla="*/ 921037 w 2283140"/>
              <a:gd name="connsiteY44" fmla="*/ 5559246 h 6275587"/>
              <a:gd name="connsiteX45" fmla="*/ 824703 w 2283140"/>
              <a:gd name="connsiteY45" fmla="*/ 5345367 h 6275587"/>
              <a:gd name="connsiteX46" fmla="*/ 810850 w 2283140"/>
              <a:gd name="connsiteY46" fmla="*/ 4993157 h 6275587"/>
              <a:gd name="connsiteX47" fmla="*/ 814096 w 2283140"/>
              <a:gd name="connsiteY47" fmla="*/ 4721912 h 6275587"/>
              <a:gd name="connsiteX48" fmla="*/ 858908 w 2283140"/>
              <a:gd name="connsiteY48" fmla="*/ 3875270 h 6275587"/>
              <a:gd name="connsiteX49" fmla="*/ 910645 w 2283140"/>
              <a:gd name="connsiteY49" fmla="*/ 3542977 h 6275587"/>
              <a:gd name="connsiteX50" fmla="*/ 1045294 w 2283140"/>
              <a:gd name="connsiteY50" fmla="*/ 4003858 h 6275587"/>
              <a:gd name="connsiteX51" fmla="*/ 1302036 w 2283140"/>
              <a:gd name="connsiteY51" fmla="*/ 5005498 h 6275587"/>
              <a:gd name="connsiteX52" fmla="*/ 1462446 w 2283140"/>
              <a:gd name="connsiteY52" fmla="*/ 5495386 h 6275587"/>
              <a:gd name="connsiteX53" fmla="*/ 1627834 w 2283140"/>
              <a:gd name="connsiteY53" fmla="*/ 5826379 h 6275587"/>
              <a:gd name="connsiteX54" fmla="*/ 1629350 w 2283140"/>
              <a:gd name="connsiteY54" fmla="*/ 5906042 h 6275587"/>
              <a:gd name="connsiteX55" fmla="*/ 1618959 w 2283140"/>
              <a:gd name="connsiteY55" fmla="*/ 6038094 h 6275587"/>
              <a:gd name="connsiteX56" fmla="*/ 1737156 w 2283140"/>
              <a:gd name="connsiteY56" fmla="*/ 6099141 h 6275587"/>
              <a:gd name="connsiteX57" fmla="*/ 1785863 w 2283140"/>
              <a:gd name="connsiteY57" fmla="*/ 6093511 h 6275587"/>
              <a:gd name="connsiteX58" fmla="*/ 1819634 w 2283140"/>
              <a:gd name="connsiteY58" fmla="*/ 6126200 h 6275587"/>
              <a:gd name="connsiteX59" fmla="*/ 1849291 w 2283140"/>
              <a:gd name="connsiteY59" fmla="*/ 6211059 h 6275587"/>
              <a:gd name="connsiteX60" fmla="*/ 2038492 w 2283140"/>
              <a:gd name="connsiteY60" fmla="*/ 6273621 h 6275587"/>
              <a:gd name="connsiteX61" fmla="*/ 2269256 w 2283140"/>
              <a:gd name="connsiteY61" fmla="*/ 6253922 h 6275587"/>
              <a:gd name="connsiteX62" fmla="*/ 2254318 w 2283140"/>
              <a:gd name="connsiteY62" fmla="*/ 6189627 h 6275587"/>
              <a:gd name="connsiteX63" fmla="*/ 2208210 w 2283140"/>
              <a:gd name="connsiteY63" fmla="*/ 6147197 h 6275587"/>
              <a:gd name="connsiteX64" fmla="*/ 1970303 w 2283140"/>
              <a:gd name="connsiteY64" fmla="*/ 5864046 h 6275587"/>
              <a:gd name="connsiteX65" fmla="*/ 1996496 w 2283140"/>
              <a:gd name="connsiteY65" fmla="*/ 5836338 h 6275587"/>
              <a:gd name="connsiteX66" fmla="*/ 1947788 w 2283140"/>
              <a:gd name="connsiteY66" fmla="*/ 5605573 h 6275587"/>
              <a:gd name="connsiteX67" fmla="*/ 1945840 w 2283140"/>
              <a:gd name="connsiteY67" fmla="*/ 5487808 h 6275587"/>
              <a:gd name="connsiteX68" fmla="*/ 1836734 w 2283140"/>
              <a:gd name="connsiteY68" fmla="*/ 5042082 h 6275587"/>
              <a:gd name="connsiteX69" fmla="*/ 1789326 w 2283140"/>
              <a:gd name="connsiteY69" fmla="*/ 4773002 h 6275587"/>
              <a:gd name="connsiteX70" fmla="*/ 1728064 w 2283140"/>
              <a:gd name="connsiteY70" fmla="*/ 4497208 h 6275587"/>
              <a:gd name="connsiteX71" fmla="*/ 1633680 w 2283140"/>
              <a:gd name="connsiteY71" fmla="*/ 4314935 h 6275587"/>
              <a:gd name="connsiteX72" fmla="*/ 1613114 w 2283140"/>
              <a:gd name="connsiteY72" fmla="*/ 4133744 h 6275587"/>
              <a:gd name="connsiteX73" fmla="*/ 1621123 w 2283140"/>
              <a:gd name="connsiteY73" fmla="*/ 3896052 h 6275587"/>
              <a:gd name="connsiteX74" fmla="*/ 1524358 w 2283140"/>
              <a:gd name="connsiteY74" fmla="*/ 3312645 h 6275587"/>
              <a:gd name="connsiteX75" fmla="*/ 1563541 w 2283140"/>
              <a:gd name="connsiteY75" fmla="*/ 3301172 h 6275587"/>
              <a:gd name="connsiteX76" fmla="*/ 1573714 w 2283140"/>
              <a:gd name="connsiteY76" fmla="*/ 3320654 h 6275587"/>
              <a:gd name="connsiteX77" fmla="*/ 1696458 w 2283140"/>
              <a:gd name="connsiteY77" fmla="*/ 3291864 h 6275587"/>
              <a:gd name="connsiteX78" fmla="*/ 1962943 w 2283140"/>
              <a:gd name="connsiteY78" fmla="*/ 3207870 h 6275587"/>
              <a:gd name="connsiteX79" fmla="*/ 1844313 w 2283140"/>
              <a:gd name="connsiteY79" fmla="*/ 2721880 h 6275587"/>
              <a:gd name="connsiteX80" fmla="*/ 1974631 w 2283140"/>
              <a:gd name="connsiteY80" fmla="*/ 2493711 h 6275587"/>
              <a:gd name="connsiteX81" fmla="*/ 2090013 w 2283140"/>
              <a:gd name="connsiteY81" fmla="*/ 2129597 h 6275587"/>
              <a:gd name="connsiteX82" fmla="*/ 2049965 w 2283140"/>
              <a:gd name="connsiteY82" fmla="*/ 1938448 h 6275587"/>
              <a:gd name="connsiteX83" fmla="*/ 1836085 w 2283140"/>
              <a:gd name="connsiteY83" fmla="*/ 1513070 h 6275587"/>
              <a:gd name="connsiteX84" fmla="*/ 1742784 w 2283140"/>
              <a:gd name="connsiteY84" fmla="*/ 1282304 h 6275587"/>
              <a:gd name="connsiteX85" fmla="*/ 1725682 w 2283140"/>
              <a:gd name="connsiteY85" fmla="*/ 1234246 h 6275587"/>
              <a:gd name="connsiteX86" fmla="*/ 1660306 w 2283140"/>
              <a:gd name="connsiteY86" fmla="*/ 1140728 h 6275587"/>
              <a:gd name="connsiteX87" fmla="*/ 1622856 w 2283140"/>
              <a:gd name="connsiteY87" fmla="*/ 1064312 h 6275587"/>
              <a:gd name="connsiteX88" fmla="*/ 1354207 w 2283140"/>
              <a:gd name="connsiteY88" fmla="*/ 1017552 h 6275587"/>
              <a:gd name="connsiteX89" fmla="*/ 1251380 w 2283140"/>
              <a:gd name="connsiteY89" fmla="*/ 1013007 h 6275587"/>
              <a:gd name="connsiteX90" fmla="*/ 1099415 w 2283140"/>
              <a:gd name="connsiteY90" fmla="*/ 979021 h 6275587"/>
              <a:gd name="connsiteX91" fmla="*/ 1049407 w 2283140"/>
              <a:gd name="connsiteY91" fmla="*/ 919922 h 6275587"/>
              <a:gd name="connsiteX92" fmla="*/ 1021265 w 2283140"/>
              <a:gd name="connsiteY92" fmla="*/ 888533 h 6275587"/>
              <a:gd name="connsiteX93" fmla="*/ 1018019 w 2283140"/>
              <a:gd name="connsiteY93" fmla="*/ 664911 h 6275587"/>
              <a:gd name="connsiteX94" fmla="*/ 1061314 w 2283140"/>
              <a:gd name="connsiteY94" fmla="*/ 677033 h 6275587"/>
              <a:gd name="connsiteX95" fmla="*/ 1103310 w 2283140"/>
              <a:gd name="connsiteY95" fmla="*/ 523336 h 6275587"/>
              <a:gd name="connsiteX96" fmla="*/ 1070450 w 2283140"/>
              <a:gd name="connsiteY96" fmla="*/ 461107 h 6275587"/>
              <a:gd name="connsiteX97" fmla="*/ 1077660 w 2283140"/>
              <a:gd name="connsiteY97" fmla="*/ 298937 h 6275587"/>
              <a:gd name="connsiteX98" fmla="*/ 1051666 w 2283140"/>
              <a:gd name="connsiteY98" fmla="*/ 169216 h 6275587"/>
              <a:gd name="connsiteX99" fmla="*/ 960323 w 2283140"/>
              <a:gd name="connsiteY99" fmla="*/ 77559 h 6275587"/>
              <a:gd name="connsiteX100" fmla="*/ 896735 w 2283140"/>
              <a:gd name="connsiteY100" fmla="*/ 29484 h 6275587"/>
              <a:gd name="connsiteX101" fmla="*/ 866894 w 2283140"/>
              <a:gd name="connsiteY101" fmla="*/ 0 h 6275587"/>
              <a:gd name="connsiteX102" fmla="*/ 750374 w 2283140"/>
              <a:gd name="connsiteY102" fmla="*/ 17050 h 6275587"/>
              <a:gd name="connsiteX0" fmla="*/ 750374 w 2283140"/>
              <a:gd name="connsiteY0" fmla="*/ 30557 h 6289094"/>
              <a:gd name="connsiteX1" fmla="*/ 668549 w 2283140"/>
              <a:gd name="connsiteY1" fmla="*/ 203 h 6289094"/>
              <a:gd name="connsiteX2" fmla="*/ 664317 w 2283140"/>
              <a:gd name="connsiteY2" fmla="*/ 52710 h 6289094"/>
              <a:gd name="connsiteX3" fmla="*/ 621317 w 2283140"/>
              <a:gd name="connsiteY3" fmla="*/ 41439 h 6289094"/>
              <a:gd name="connsiteX4" fmla="*/ 625328 w 2283140"/>
              <a:gd name="connsiteY4" fmla="*/ 74608 h 6289094"/>
              <a:gd name="connsiteX5" fmla="*/ 503124 w 2283140"/>
              <a:gd name="connsiteY5" fmla="*/ 147433 h 6289094"/>
              <a:gd name="connsiteX6" fmla="*/ 465113 w 2283140"/>
              <a:gd name="connsiteY6" fmla="*/ 268216 h 6289094"/>
              <a:gd name="connsiteX7" fmla="*/ 518045 w 2283140"/>
              <a:gd name="connsiteY7" fmla="*/ 500190 h 6289094"/>
              <a:gd name="connsiteX8" fmla="*/ 492516 w 2283140"/>
              <a:gd name="connsiteY8" fmla="*/ 586021 h 6289094"/>
              <a:gd name="connsiteX9" fmla="*/ 527911 w 2283140"/>
              <a:gd name="connsiteY9" fmla="*/ 700065 h 6289094"/>
              <a:gd name="connsiteX10" fmla="*/ 570776 w 2283140"/>
              <a:gd name="connsiteY10" fmla="*/ 728642 h 6289094"/>
              <a:gd name="connsiteX11" fmla="*/ 633772 w 2283140"/>
              <a:gd name="connsiteY11" fmla="*/ 840343 h 6289094"/>
              <a:gd name="connsiteX12" fmla="*/ 647193 w 2283140"/>
              <a:gd name="connsiteY12" fmla="*/ 977157 h 6289094"/>
              <a:gd name="connsiteX13" fmla="*/ 624246 w 2283140"/>
              <a:gd name="connsiteY13" fmla="*/ 1031277 h 6289094"/>
              <a:gd name="connsiteX14" fmla="*/ 514924 w 2283140"/>
              <a:gd name="connsiteY14" fmla="*/ 1132804 h 6289094"/>
              <a:gd name="connsiteX15" fmla="*/ 362092 w 2283140"/>
              <a:gd name="connsiteY15" fmla="*/ 1188655 h 6289094"/>
              <a:gd name="connsiteX16" fmla="*/ 155789 w 2283140"/>
              <a:gd name="connsiteY16" fmla="*/ 1293214 h 6289094"/>
              <a:gd name="connsiteX17" fmla="*/ 121369 w 2283140"/>
              <a:gd name="connsiteY17" fmla="*/ 1311399 h 6289094"/>
              <a:gd name="connsiteX18" fmla="*/ 52096 w 2283140"/>
              <a:gd name="connsiteY18" fmla="*/ 1769464 h 6289094"/>
              <a:gd name="connsiteX19" fmla="*/ 31098 w 2283140"/>
              <a:gd name="connsiteY19" fmla="*/ 2322130 h 6289094"/>
              <a:gd name="connsiteX20" fmla="*/ 45386 w 2283140"/>
              <a:gd name="connsiteY20" fmla="*/ 2864191 h 6289094"/>
              <a:gd name="connsiteX21" fmla="*/ 18759 w 2283140"/>
              <a:gd name="connsiteY21" fmla="*/ 2946451 h 6289094"/>
              <a:gd name="connsiteX22" fmla="*/ 110762 w 2283140"/>
              <a:gd name="connsiteY22" fmla="*/ 3184143 h 6289094"/>
              <a:gd name="connsiteX23" fmla="*/ 184147 w 2283140"/>
              <a:gd name="connsiteY23" fmla="*/ 3247787 h 6289094"/>
              <a:gd name="connsiteX24" fmla="*/ 142799 w 2283140"/>
              <a:gd name="connsiteY24" fmla="*/ 3473790 h 6289094"/>
              <a:gd name="connsiteX25" fmla="*/ 182849 w 2283140"/>
              <a:gd name="connsiteY25" fmla="*/ 3495437 h 6289094"/>
              <a:gd name="connsiteX26" fmla="*/ 237400 w 2283140"/>
              <a:gd name="connsiteY26" fmla="*/ 3478984 h 6289094"/>
              <a:gd name="connsiteX27" fmla="*/ 293685 w 2283140"/>
              <a:gd name="connsiteY27" fmla="*/ 4034683 h 6289094"/>
              <a:gd name="connsiteX28" fmla="*/ 320744 w 2283140"/>
              <a:gd name="connsiteY28" fmla="*/ 4131447 h 6289094"/>
              <a:gd name="connsiteX29" fmla="*/ 353433 w 2283140"/>
              <a:gd name="connsiteY29" fmla="*/ 4389921 h 6289094"/>
              <a:gd name="connsiteX30" fmla="*/ 365989 w 2283140"/>
              <a:gd name="connsiteY30" fmla="*/ 4608564 h 6289094"/>
              <a:gd name="connsiteX31" fmla="*/ 390883 w 2283140"/>
              <a:gd name="connsiteY31" fmla="*/ 5098452 h 6289094"/>
              <a:gd name="connsiteX32" fmla="*/ 404738 w 2283140"/>
              <a:gd name="connsiteY32" fmla="*/ 5485730 h 6289094"/>
              <a:gd name="connsiteX33" fmla="*/ 442404 w 2283140"/>
              <a:gd name="connsiteY33" fmla="*/ 5627956 h 6289094"/>
              <a:gd name="connsiteX34" fmla="*/ 537221 w 2283140"/>
              <a:gd name="connsiteY34" fmla="*/ 5816289 h 6289094"/>
              <a:gd name="connsiteX35" fmla="*/ 447168 w 2283140"/>
              <a:gd name="connsiteY35" fmla="*/ 5936002 h 6289094"/>
              <a:gd name="connsiteX36" fmla="*/ 365988 w 2283140"/>
              <a:gd name="connsiteY36" fmla="*/ 6057878 h 6289094"/>
              <a:gd name="connsiteX37" fmla="*/ 327023 w 2283140"/>
              <a:gd name="connsiteY37" fmla="*/ 6123905 h 6289094"/>
              <a:gd name="connsiteX38" fmla="*/ 316199 w 2283140"/>
              <a:gd name="connsiteY38" fmla="*/ 6151397 h 6289094"/>
              <a:gd name="connsiteX39" fmla="*/ 530294 w 2283140"/>
              <a:gd name="connsiteY39" fmla="*/ 6191228 h 6289094"/>
              <a:gd name="connsiteX40" fmla="*/ 719063 w 2283140"/>
              <a:gd name="connsiteY40" fmla="*/ 6095546 h 6289094"/>
              <a:gd name="connsiteX41" fmla="*/ 744607 w 2283140"/>
              <a:gd name="connsiteY41" fmla="*/ 6006574 h 6289094"/>
              <a:gd name="connsiteX42" fmla="*/ 899605 w 2283140"/>
              <a:gd name="connsiteY42" fmla="*/ 5941631 h 6289094"/>
              <a:gd name="connsiteX43" fmla="*/ 879689 w 2283140"/>
              <a:gd name="connsiteY43" fmla="*/ 5758490 h 6289094"/>
              <a:gd name="connsiteX44" fmla="*/ 921037 w 2283140"/>
              <a:gd name="connsiteY44" fmla="*/ 5572753 h 6289094"/>
              <a:gd name="connsiteX45" fmla="*/ 824703 w 2283140"/>
              <a:gd name="connsiteY45" fmla="*/ 5358874 h 6289094"/>
              <a:gd name="connsiteX46" fmla="*/ 810850 w 2283140"/>
              <a:gd name="connsiteY46" fmla="*/ 5006664 h 6289094"/>
              <a:gd name="connsiteX47" fmla="*/ 814096 w 2283140"/>
              <a:gd name="connsiteY47" fmla="*/ 4735419 h 6289094"/>
              <a:gd name="connsiteX48" fmla="*/ 858908 w 2283140"/>
              <a:gd name="connsiteY48" fmla="*/ 3888777 h 6289094"/>
              <a:gd name="connsiteX49" fmla="*/ 910645 w 2283140"/>
              <a:gd name="connsiteY49" fmla="*/ 3556484 h 6289094"/>
              <a:gd name="connsiteX50" fmla="*/ 1045294 w 2283140"/>
              <a:gd name="connsiteY50" fmla="*/ 4017365 h 6289094"/>
              <a:gd name="connsiteX51" fmla="*/ 1302036 w 2283140"/>
              <a:gd name="connsiteY51" fmla="*/ 5019005 h 6289094"/>
              <a:gd name="connsiteX52" fmla="*/ 1462446 w 2283140"/>
              <a:gd name="connsiteY52" fmla="*/ 5508893 h 6289094"/>
              <a:gd name="connsiteX53" fmla="*/ 1627834 w 2283140"/>
              <a:gd name="connsiteY53" fmla="*/ 5839886 h 6289094"/>
              <a:gd name="connsiteX54" fmla="*/ 1629350 w 2283140"/>
              <a:gd name="connsiteY54" fmla="*/ 5919549 h 6289094"/>
              <a:gd name="connsiteX55" fmla="*/ 1618959 w 2283140"/>
              <a:gd name="connsiteY55" fmla="*/ 6051601 h 6289094"/>
              <a:gd name="connsiteX56" fmla="*/ 1737156 w 2283140"/>
              <a:gd name="connsiteY56" fmla="*/ 6112648 h 6289094"/>
              <a:gd name="connsiteX57" fmla="*/ 1785863 w 2283140"/>
              <a:gd name="connsiteY57" fmla="*/ 6107018 h 6289094"/>
              <a:gd name="connsiteX58" fmla="*/ 1819634 w 2283140"/>
              <a:gd name="connsiteY58" fmla="*/ 6139707 h 6289094"/>
              <a:gd name="connsiteX59" fmla="*/ 1849291 w 2283140"/>
              <a:gd name="connsiteY59" fmla="*/ 6224566 h 6289094"/>
              <a:gd name="connsiteX60" fmla="*/ 2038492 w 2283140"/>
              <a:gd name="connsiteY60" fmla="*/ 6287128 h 6289094"/>
              <a:gd name="connsiteX61" fmla="*/ 2269256 w 2283140"/>
              <a:gd name="connsiteY61" fmla="*/ 6267429 h 6289094"/>
              <a:gd name="connsiteX62" fmla="*/ 2254318 w 2283140"/>
              <a:gd name="connsiteY62" fmla="*/ 6203134 h 6289094"/>
              <a:gd name="connsiteX63" fmla="*/ 2208210 w 2283140"/>
              <a:gd name="connsiteY63" fmla="*/ 6160704 h 6289094"/>
              <a:gd name="connsiteX64" fmla="*/ 1970303 w 2283140"/>
              <a:gd name="connsiteY64" fmla="*/ 5877553 h 6289094"/>
              <a:gd name="connsiteX65" fmla="*/ 1996496 w 2283140"/>
              <a:gd name="connsiteY65" fmla="*/ 5849845 h 6289094"/>
              <a:gd name="connsiteX66" fmla="*/ 1947788 w 2283140"/>
              <a:gd name="connsiteY66" fmla="*/ 5619080 h 6289094"/>
              <a:gd name="connsiteX67" fmla="*/ 1945840 w 2283140"/>
              <a:gd name="connsiteY67" fmla="*/ 5501315 h 6289094"/>
              <a:gd name="connsiteX68" fmla="*/ 1836734 w 2283140"/>
              <a:gd name="connsiteY68" fmla="*/ 5055589 h 6289094"/>
              <a:gd name="connsiteX69" fmla="*/ 1789326 w 2283140"/>
              <a:gd name="connsiteY69" fmla="*/ 4786509 h 6289094"/>
              <a:gd name="connsiteX70" fmla="*/ 1728064 w 2283140"/>
              <a:gd name="connsiteY70" fmla="*/ 4510715 h 6289094"/>
              <a:gd name="connsiteX71" fmla="*/ 1633680 w 2283140"/>
              <a:gd name="connsiteY71" fmla="*/ 4328442 h 6289094"/>
              <a:gd name="connsiteX72" fmla="*/ 1613114 w 2283140"/>
              <a:gd name="connsiteY72" fmla="*/ 4147251 h 6289094"/>
              <a:gd name="connsiteX73" fmla="*/ 1621123 w 2283140"/>
              <a:gd name="connsiteY73" fmla="*/ 3909559 h 6289094"/>
              <a:gd name="connsiteX74" fmla="*/ 1524358 w 2283140"/>
              <a:gd name="connsiteY74" fmla="*/ 3326152 h 6289094"/>
              <a:gd name="connsiteX75" fmla="*/ 1563541 w 2283140"/>
              <a:gd name="connsiteY75" fmla="*/ 3314679 h 6289094"/>
              <a:gd name="connsiteX76" fmla="*/ 1573714 w 2283140"/>
              <a:gd name="connsiteY76" fmla="*/ 3334161 h 6289094"/>
              <a:gd name="connsiteX77" fmla="*/ 1696458 w 2283140"/>
              <a:gd name="connsiteY77" fmla="*/ 3305371 h 6289094"/>
              <a:gd name="connsiteX78" fmla="*/ 1962943 w 2283140"/>
              <a:gd name="connsiteY78" fmla="*/ 3221377 h 6289094"/>
              <a:gd name="connsiteX79" fmla="*/ 1844313 w 2283140"/>
              <a:gd name="connsiteY79" fmla="*/ 2735387 h 6289094"/>
              <a:gd name="connsiteX80" fmla="*/ 1974631 w 2283140"/>
              <a:gd name="connsiteY80" fmla="*/ 2507218 h 6289094"/>
              <a:gd name="connsiteX81" fmla="*/ 2090013 w 2283140"/>
              <a:gd name="connsiteY81" fmla="*/ 2143104 h 6289094"/>
              <a:gd name="connsiteX82" fmla="*/ 2049965 w 2283140"/>
              <a:gd name="connsiteY82" fmla="*/ 1951955 h 6289094"/>
              <a:gd name="connsiteX83" fmla="*/ 1836085 w 2283140"/>
              <a:gd name="connsiteY83" fmla="*/ 1526577 h 6289094"/>
              <a:gd name="connsiteX84" fmla="*/ 1742784 w 2283140"/>
              <a:gd name="connsiteY84" fmla="*/ 1295811 h 6289094"/>
              <a:gd name="connsiteX85" fmla="*/ 1725682 w 2283140"/>
              <a:gd name="connsiteY85" fmla="*/ 1247753 h 6289094"/>
              <a:gd name="connsiteX86" fmla="*/ 1660306 w 2283140"/>
              <a:gd name="connsiteY86" fmla="*/ 1154235 h 6289094"/>
              <a:gd name="connsiteX87" fmla="*/ 1622856 w 2283140"/>
              <a:gd name="connsiteY87" fmla="*/ 1077819 h 6289094"/>
              <a:gd name="connsiteX88" fmla="*/ 1354207 w 2283140"/>
              <a:gd name="connsiteY88" fmla="*/ 1031059 h 6289094"/>
              <a:gd name="connsiteX89" fmla="*/ 1251380 w 2283140"/>
              <a:gd name="connsiteY89" fmla="*/ 1026514 h 6289094"/>
              <a:gd name="connsiteX90" fmla="*/ 1099415 w 2283140"/>
              <a:gd name="connsiteY90" fmla="*/ 992528 h 6289094"/>
              <a:gd name="connsiteX91" fmla="*/ 1049407 w 2283140"/>
              <a:gd name="connsiteY91" fmla="*/ 933429 h 6289094"/>
              <a:gd name="connsiteX92" fmla="*/ 1021265 w 2283140"/>
              <a:gd name="connsiteY92" fmla="*/ 902040 h 6289094"/>
              <a:gd name="connsiteX93" fmla="*/ 1018019 w 2283140"/>
              <a:gd name="connsiteY93" fmla="*/ 678418 h 6289094"/>
              <a:gd name="connsiteX94" fmla="*/ 1061314 w 2283140"/>
              <a:gd name="connsiteY94" fmla="*/ 690540 h 6289094"/>
              <a:gd name="connsiteX95" fmla="*/ 1103310 w 2283140"/>
              <a:gd name="connsiteY95" fmla="*/ 536843 h 6289094"/>
              <a:gd name="connsiteX96" fmla="*/ 1070450 w 2283140"/>
              <a:gd name="connsiteY96" fmla="*/ 474614 h 6289094"/>
              <a:gd name="connsiteX97" fmla="*/ 1077660 w 2283140"/>
              <a:gd name="connsiteY97" fmla="*/ 312444 h 6289094"/>
              <a:gd name="connsiteX98" fmla="*/ 1051666 w 2283140"/>
              <a:gd name="connsiteY98" fmla="*/ 182723 h 6289094"/>
              <a:gd name="connsiteX99" fmla="*/ 960323 w 2283140"/>
              <a:gd name="connsiteY99" fmla="*/ 91066 h 6289094"/>
              <a:gd name="connsiteX100" fmla="*/ 896735 w 2283140"/>
              <a:gd name="connsiteY100" fmla="*/ 42991 h 6289094"/>
              <a:gd name="connsiteX101" fmla="*/ 866894 w 2283140"/>
              <a:gd name="connsiteY101" fmla="*/ 13507 h 6289094"/>
              <a:gd name="connsiteX102" fmla="*/ 750374 w 2283140"/>
              <a:gd name="connsiteY102" fmla="*/ 30557 h 6289094"/>
              <a:gd name="connsiteX0" fmla="*/ 750374 w 2283140"/>
              <a:gd name="connsiteY0" fmla="*/ 17050 h 6275587"/>
              <a:gd name="connsiteX1" fmla="*/ 640365 w 2283140"/>
              <a:gd name="connsiteY1" fmla="*/ 2353 h 6275587"/>
              <a:gd name="connsiteX2" fmla="*/ 664317 w 2283140"/>
              <a:gd name="connsiteY2" fmla="*/ 39203 h 6275587"/>
              <a:gd name="connsiteX3" fmla="*/ 621317 w 2283140"/>
              <a:gd name="connsiteY3" fmla="*/ 27932 h 6275587"/>
              <a:gd name="connsiteX4" fmla="*/ 625328 w 2283140"/>
              <a:gd name="connsiteY4" fmla="*/ 61101 h 6275587"/>
              <a:gd name="connsiteX5" fmla="*/ 503124 w 2283140"/>
              <a:gd name="connsiteY5" fmla="*/ 133926 h 6275587"/>
              <a:gd name="connsiteX6" fmla="*/ 465113 w 2283140"/>
              <a:gd name="connsiteY6" fmla="*/ 254709 h 6275587"/>
              <a:gd name="connsiteX7" fmla="*/ 518045 w 2283140"/>
              <a:gd name="connsiteY7" fmla="*/ 486683 h 6275587"/>
              <a:gd name="connsiteX8" fmla="*/ 492516 w 2283140"/>
              <a:gd name="connsiteY8" fmla="*/ 572514 h 6275587"/>
              <a:gd name="connsiteX9" fmla="*/ 527911 w 2283140"/>
              <a:gd name="connsiteY9" fmla="*/ 686558 h 6275587"/>
              <a:gd name="connsiteX10" fmla="*/ 570776 w 2283140"/>
              <a:gd name="connsiteY10" fmla="*/ 715135 h 6275587"/>
              <a:gd name="connsiteX11" fmla="*/ 633772 w 2283140"/>
              <a:gd name="connsiteY11" fmla="*/ 826836 h 6275587"/>
              <a:gd name="connsiteX12" fmla="*/ 647193 w 2283140"/>
              <a:gd name="connsiteY12" fmla="*/ 963650 h 6275587"/>
              <a:gd name="connsiteX13" fmla="*/ 624246 w 2283140"/>
              <a:gd name="connsiteY13" fmla="*/ 1017770 h 6275587"/>
              <a:gd name="connsiteX14" fmla="*/ 514924 w 2283140"/>
              <a:gd name="connsiteY14" fmla="*/ 1119297 h 6275587"/>
              <a:gd name="connsiteX15" fmla="*/ 362092 w 2283140"/>
              <a:gd name="connsiteY15" fmla="*/ 1175148 h 6275587"/>
              <a:gd name="connsiteX16" fmla="*/ 155789 w 2283140"/>
              <a:gd name="connsiteY16" fmla="*/ 1279707 h 6275587"/>
              <a:gd name="connsiteX17" fmla="*/ 121369 w 2283140"/>
              <a:gd name="connsiteY17" fmla="*/ 1297892 h 6275587"/>
              <a:gd name="connsiteX18" fmla="*/ 52096 w 2283140"/>
              <a:gd name="connsiteY18" fmla="*/ 1755957 h 6275587"/>
              <a:gd name="connsiteX19" fmla="*/ 31098 w 2283140"/>
              <a:gd name="connsiteY19" fmla="*/ 2308623 h 6275587"/>
              <a:gd name="connsiteX20" fmla="*/ 45386 w 2283140"/>
              <a:gd name="connsiteY20" fmla="*/ 2850684 h 6275587"/>
              <a:gd name="connsiteX21" fmla="*/ 18759 w 2283140"/>
              <a:gd name="connsiteY21" fmla="*/ 2932944 h 6275587"/>
              <a:gd name="connsiteX22" fmla="*/ 110762 w 2283140"/>
              <a:gd name="connsiteY22" fmla="*/ 3170636 h 6275587"/>
              <a:gd name="connsiteX23" fmla="*/ 184147 w 2283140"/>
              <a:gd name="connsiteY23" fmla="*/ 3234280 h 6275587"/>
              <a:gd name="connsiteX24" fmla="*/ 142799 w 2283140"/>
              <a:gd name="connsiteY24" fmla="*/ 3460283 h 6275587"/>
              <a:gd name="connsiteX25" fmla="*/ 182849 w 2283140"/>
              <a:gd name="connsiteY25" fmla="*/ 3481930 h 6275587"/>
              <a:gd name="connsiteX26" fmla="*/ 237400 w 2283140"/>
              <a:gd name="connsiteY26" fmla="*/ 3465477 h 6275587"/>
              <a:gd name="connsiteX27" fmla="*/ 293685 w 2283140"/>
              <a:gd name="connsiteY27" fmla="*/ 4021176 h 6275587"/>
              <a:gd name="connsiteX28" fmla="*/ 320744 w 2283140"/>
              <a:gd name="connsiteY28" fmla="*/ 4117940 h 6275587"/>
              <a:gd name="connsiteX29" fmla="*/ 353433 w 2283140"/>
              <a:gd name="connsiteY29" fmla="*/ 4376414 h 6275587"/>
              <a:gd name="connsiteX30" fmla="*/ 365989 w 2283140"/>
              <a:gd name="connsiteY30" fmla="*/ 4595057 h 6275587"/>
              <a:gd name="connsiteX31" fmla="*/ 390883 w 2283140"/>
              <a:gd name="connsiteY31" fmla="*/ 5084945 h 6275587"/>
              <a:gd name="connsiteX32" fmla="*/ 404738 w 2283140"/>
              <a:gd name="connsiteY32" fmla="*/ 5472223 h 6275587"/>
              <a:gd name="connsiteX33" fmla="*/ 442404 w 2283140"/>
              <a:gd name="connsiteY33" fmla="*/ 5614449 h 6275587"/>
              <a:gd name="connsiteX34" fmla="*/ 537221 w 2283140"/>
              <a:gd name="connsiteY34" fmla="*/ 5802782 h 6275587"/>
              <a:gd name="connsiteX35" fmla="*/ 447168 w 2283140"/>
              <a:gd name="connsiteY35" fmla="*/ 5922495 h 6275587"/>
              <a:gd name="connsiteX36" fmla="*/ 365988 w 2283140"/>
              <a:gd name="connsiteY36" fmla="*/ 6044371 h 6275587"/>
              <a:gd name="connsiteX37" fmla="*/ 327023 w 2283140"/>
              <a:gd name="connsiteY37" fmla="*/ 6110398 h 6275587"/>
              <a:gd name="connsiteX38" fmla="*/ 316199 w 2283140"/>
              <a:gd name="connsiteY38" fmla="*/ 6137890 h 6275587"/>
              <a:gd name="connsiteX39" fmla="*/ 530294 w 2283140"/>
              <a:gd name="connsiteY39" fmla="*/ 6177721 h 6275587"/>
              <a:gd name="connsiteX40" fmla="*/ 719063 w 2283140"/>
              <a:gd name="connsiteY40" fmla="*/ 6082039 h 6275587"/>
              <a:gd name="connsiteX41" fmla="*/ 744607 w 2283140"/>
              <a:gd name="connsiteY41" fmla="*/ 5993067 h 6275587"/>
              <a:gd name="connsiteX42" fmla="*/ 899605 w 2283140"/>
              <a:gd name="connsiteY42" fmla="*/ 5928124 h 6275587"/>
              <a:gd name="connsiteX43" fmla="*/ 879689 w 2283140"/>
              <a:gd name="connsiteY43" fmla="*/ 5744983 h 6275587"/>
              <a:gd name="connsiteX44" fmla="*/ 921037 w 2283140"/>
              <a:gd name="connsiteY44" fmla="*/ 5559246 h 6275587"/>
              <a:gd name="connsiteX45" fmla="*/ 824703 w 2283140"/>
              <a:gd name="connsiteY45" fmla="*/ 5345367 h 6275587"/>
              <a:gd name="connsiteX46" fmla="*/ 810850 w 2283140"/>
              <a:gd name="connsiteY46" fmla="*/ 4993157 h 6275587"/>
              <a:gd name="connsiteX47" fmla="*/ 814096 w 2283140"/>
              <a:gd name="connsiteY47" fmla="*/ 4721912 h 6275587"/>
              <a:gd name="connsiteX48" fmla="*/ 858908 w 2283140"/>
              <a:gd name="connsiteY48" fmla="*/ 3875270 h 6275587"/>
              <a:gd name="connsiteX49" fmla="*/ 910645 w 2283140"/>
              <a:gd name="connsiteY49" fmla="*/ 3542977 h 6275587"/>
              <a:gd name="connsiteX50" fmla="*/ 1045294 w 2283140"/>
              <a:gd name="connsiteY50" fmla="*/ 4003858 h 6275587"/>
              <a:gd name="connsiteX51" fmla="*/ 1302036 w 2283140"/>
              <a:gd name="connsiteY51" fmla="*/ 5005498 h 6275587"/>
              <a:gd name="connsiteX52" fmla="*/ 1462446 w 2283140"/>
              <a:gd name="connsiteY52" fmla="*/ 5495386 h 6275587"/>
              <a:gd name="connsiteX53" fmla="*/ 1627834 w 2283140"/>
              <a:gd name="connsiteY53" fmla="*/ 5826379 h 6275587"/>
              <a:gd name="connsiteX54" fmla="*/ 1629350 w 2283140"/>
              <a:gd name="connsiteY54" fmla="*/ 5906042 h 6275587"/>
              <a:gd name="connsiteX55" fmla="*/ 1618959 w 2283140"/>
              <a:gd name="connsiteY55" fmla="*/ 6038094 h 6275587"/>
              <a:gd name="connsiteX56" fmla="*/ 1737156 w 2283140"/>
              <a:gd name="connsiteY56" fmla="*/ 6099141 h 6275587"/>
              <a:gd name="connsiteX57" fmla="*/ 1785863 w 2283140"/>
              <a:gd name="connsiteY57" fmla="*/ 6093511 h 6275587"/>
              <a:gd name="connsiteX58" fmla="*/ 1819634 w 2283140"/>
              <a:gd name="connsiteY58" fmla="*/ 6126200 h 6275587"/>
              <a:gd name="connsiteX59" fmla="*/ 1849291 w 2283140"/>
              <a:gd name="connsiteY59" fmla="*/ 6211059 h 6275587"/>
              <a:gd name="connsiteX60" fmla="*/ 2038492 w 2283140"/>
              <a:gd name="connsiteY60" fmla="*/ 6273621 h 6275587"/>
              <a:gd name="connsiteX61" fmla="*/ 2269256 w 2283140"/>
              <a:gd name="connsiteY61" fmla="*/ 6253922 h 6275587"/>
              <a:gd name="connsiteX62" fmla="*/ 2254318 w 2283140"/>
              <a:gd name="connsiteY62" fmla="*/ 6189627 h 6275587"/>
              <a:gd name="connsiteX63" fmla="*/ 2208210 w 2283140"/>
              <a:gd name="connsiteY63" fmla="*/ 6147197 h 6275587"/>
              <a:gd name="connsiteX64" fmla="*/ 1970303 w 2283140"/>
              <a:gd name="connsiteY64" fmla="*/ 5864046 h 6275587"/>
              <a:gd name="connsiteX65" fmla="*/ 1996496 w 2283140"/>
              <a:gd name="connsiteY65" fmla="*/ 5836338 h 6275587"/>
              <a:gd name="connsiteX66" fmla="*/ 1947788 w 2283140"/>
              <a:gd name="connsiteY66" fmla="*/ 5605573 h 6275587"/>
              <a:gd name="connsiteX67" fmla="*/ 1945840 w 2283140"/>
              <a:gd name="connsiteY67" fmla="*/ 5487808 h 6275587"/>
              <a:gd name="connsiteX68" fmla="*/ 1836734 w 2283140"/>
              <a:gd name="connsiteY68" fmla="*/ 5042082 h 6275587"/>
              <a:gd name="connsiteX69" fmla="*/ 1789326 w 2283140"/>
              <a:gd name="connsiteY69" fmla="*/ 4773002 h 6275587"/>
              <a:gd name="connsiteX70" fmla="*/ 1728064 w 2283140"/>
              <a:gd name="connsiteY70" fmla="*/ 4497208 h 6275587"/>
              <a:gd name="connsiteX71" fmla="*/ 1633680 w 2283140"/>
              <a:gd name="connsiteY71" fmla="*/ 4314935 h 6275587"/>
              <a:gd name="connsiteX72" fmla="*/ 1613114 w 2283140"/>
              <a:gd name="connsiteY72" fmla="*/ 4133744 h 6275587"/>
              <a:gd name="connsiteX73" fmla="*/ 1621123 w 2283140"/>
              <a:gd name="connsiteY73" fmla="*/ 3896052 h 6275587"/>
              <a:gd name="connsiteX74" fmla="*/ 1524358 w 2283140"/>
              <a:gd name="connsiteY74" fmla="*/ 3312645 h 6275587"/>
              <a:gd name="connsiteX75" fmla="*/ 1563541 w 2283140"/>
              <a:gd name="connsiteY75" fmla="*/ 3301172 h 6275587"/>
              <a:gd name="connsiteX76" fmla="*/ 1573714 w 2283140"/>
              <a:gd name="connsiteY76" fmla="*/ 3320654 h 6275587"/>
              <a:gd name="connsiteX77" fmla="*/ 1696458 w 2283140"/>
              <a:gd name="connsiteY77" fmla="*/ 3291864 h 6275587"/>
              <a:gd name="connsiteX78" fmla="*/ 1962943 w 2283140"/>
              <a:gd name="connsiteY78" fmla="*/ 3207870 h 6275587"/>
              <a:gd name="connsiteX79" fmla="*/ 1844313 w 2283140"/>
              <a:gd name="connsiteY79" fmla="*/ 2721880 h 6275587"/>
              <a:gd name="connsiteX80" fmla="*/ 1974631 w 2283140"/>
              <a:gd name="connsiteY80" fmla="*/ 2493711 h 6275587"/>
              <a:gd name="connsiteX81" fmla="*/ 2090013 w 2283140"/>
              <a:gd name="connsiteY81" fmla="*/ 2129597 h 6275587"/>
              <a:gd name="connsiteX82" fmla="*/ 2049965 w 2283140"/>
              <a:gd name="connsiteY82" fmla="*/ 1938448 h 6275587"/>
              <a:gd name="connsiteX83" fmla="*/ 1836085 w 2283140"/>
              <a:gd name="connsiteY83" fmla="*/ 1513070 h 6275587"/>
              <a:gd name="connsiteX84" fmla="*/ 1742784 w 2283140"/>
              <a:gd name="connsiteY84" fmla="*/ 1282304 h 6275587"/>
              <a:gd name="connsiteX85" fmla="*/ 1725682 w 2283140"/>
              <a:gd name="connsiteY85" fmla="*/ 1234246 h 6275587"/>
              <a:gd name="connsiteX86" fmla="*/ 1660306 w 2283140"/>
              <a:gd name="connsiteY86" fmla="*/ 1140728 h 6275587"/>
              <a:gd name="connsiteX87" fmla="*/ 1622856 w 2283140"/>
              <a:gd name="connsiteY87" fmla="*/ 1064312 h 6275587"/>
              <a:gd name="connsiteX88" fmla="*/ 1354207 w 2283140"/>
              <a:gd name="connsiteY88" fmla="*/ 1017552 h 6275587"/>
              <a:gd name="connsiteX89" fmla="*/ 1251380 w 2283140"/>
              <a:gd name="connsiteY89" fmla="*/ 1013007 h 6275587"/>
              <a:gd name="connsiteX90" fmla="*/ 1099415 w 2283140"/>
              <a:gd name="connsiteY90" fmla="*/ 979021 h 6275587"/>
              <a:gd name="connsiteX91" fmla="*/ 1049407 w 2283140"/>
              <a:gd name="connsiteY91" fmla="*/ 919922 h 6275587"/>
              <a:gd name="connsiteX92" fmla="*/ 1021265 w 2283140"/>
              <a:gd name="connsiteY92" fmla="*/ 888533 h 6275587"/>
              <a:gd name="connsiteX93" fmla="*/ 1018019 w 2283140"/>
              <a:gd name="connsiteY93" fmla="*/ 664911 h 6275587"/>
              <a:gd name="connsiteX94" fmla="*/ 1061314 w 2283140"/>
              <a:gd name="connsiteY94" fmla="*/ 677033 h 6275587"/>
              <a:gd name="connsiteX95" fmla="*/ 1103310 w 2283140"/>
              <a:gd name="connsiteY95" fmla="*/ 523336 h 6275587"/>
              <a:gd name="connsiteX96" fmla="*/ 1070450 w 2283140"/>
              <a:gd name="connsiteY96" fmla="*/ 461107 h 6275587"/>
              <a:gd name="connsiteX97" fmla="*/ 1077660 w 2283140"/>
              <a:gd name="connsiteY97" fmla="*/ 298937 h 6275587"/>
              <a:gd name="connsiteX98" fmla="*/ 1051666 w 2283140"/>
              <a:gd name="connsiteY98" fmla="*/ 169216 h 6275587"/>
              <a:gd name="connsiteX99" fmla="*/ 960323 w 2283140"/>
              <a:gd name="connsiteY99" fmla="*/ 77559 h 6275587"/>
              <a:gd name="connsiteX100" fmla="*/ 896735 w 2283140"/>
              <a:gd name="connsiteY100" fmla="*/ 29484 h 6275587"/>
              <a:gd name="connsiteX101" fmla="*/ 866894 w 2283140"/>
              <a:gd name="connsiteY101" fmla="*/ 0 h 6275587"/>
              <a:gd name="connsiteX102" fmla="*/ 750374 w 2283140"/>
              <a:gd name="connsiteY102" fmla="*/ 17050 h 6275587"/>
              <a:gd name="connsiteX0" fmla="*/ 750374 w 2283140"/>
              <a:gd name="connsiteY0" fmla="*/ 17050 h 6275587"/>
              <a:gd name="connsiteX1" fmla="*/ 752000 w 2283140"/>
              <a:gd name="connsiteY1" fmla="*/ 17282 h 6275587"/>
              <a:gd name="connsiteX2" fmla="*/ 640365 w 2283140"/>
              <a:gd name="connsiteY2" fmla="*/ 2353 h 6275587"/>
              <a:gd name="connsiteX3" fmla="*/ 664317 w 2283140"/>
              <a:gd name="connsiteY3" fmla="*/ 39203 h 6275587"/>
              <a:gd name="connsiteX4" fmla="*/ 621317 w 2283140"/>
              <a:gd name="connsiteY4" fmla="*/ 27932 h 6275587"/>
              <a:gd name="connsiteX5" fmla="*/ 625328 w 2283140"/>
              <a:gd name="connsiteY5" fmla="*/ 61101 h 6275587"/>
              <a:gd name="connsiteX6" fmla="*/ 503124 w 2283140"/>
              <a:gd name="connsiteY6" fmla="*/ 133926 h 6275587"/>
              <a:gd name="connsiteX7" fmla="*/ 465113 w 2283140"/>
              <a:gd name="connsiteY7" fmla="*/ 254709 h 6275587"/>
              <a:gd name="connsiteX8" fmla="*/ 518045 w 2283140"/>
              <a:gd name="connsiteY8" fmla="*/ 486683 h 6275587"/>
              <a:gd name="connsiteX9" fmla="*/ 492516 w 2283140"/>
              <a:gd name="connsiteY9" fmla="*/ 572514 h 6275587"/>
              <a:gd name="connsiteX10" fmla="*/ 527911 w 2283140"/>
              <a:gd name="connsiteY10" fmla="*/ 686558 h 6275587"/>
              <a:gd name="connsiteX11" fmla="*/ 570776 w 2283140"/>
              <a:gd name="connsiteY11" fmla="*/ 715135 h 6275587"/>
              <a:gd name="connsiteX12" fmla="*/ 633772 w 2283140"/>
              <a:gd name="connsiteY12" fmla="*/ 826836 h 6275587"/>
              <a:gd name="connsiteX13" fmla="*/ 647193 w 2283140"/>
              <a:gd name="connsiteY13" fmla="*/ 963650 h 6275587"/>
              <a:gd name="connsiteX14" fmla="*/ 624246 w 2283140"/>
              <a:gd name="connsiteY14" fmla="*/ 1017770 h 6275587"/>
              <a:gd name="connsiteX15" fmla="*/ 514924 w 2283140"/>
              <a:gd name="connsiteY15" fmla="*/ 1119297 h 6275587"/>
              <a:gd name="connsiteX16" fmla="*/ 362092 w 2283140"/>
              <a:gd name="connsiteY16" fmla="*/ 1175148 h 6275587"/>
              <a:gd name="connsiteX17" fmla="*/ 155789 w 2283140"/>
              <a:gd name="connsiteY17" fmla="*/ 1279707 h 6275587"/>
              <a:gd name="connsiteX18" fmla="*/ 121369 w 2283140"/>
              <a:gd name="connsiteY18" fmla="*/ 1297892 h 6275587"/>
              <a:gd name="connsiteX19" fmla="*/ 52096 w 2283140"/>
              <a:gd name="connsiteY19" fmla="*/ 1755957 h 6275587"/>
              <a:gd name="connsiteX20" fmla="*/ 31098 w 2283140"/>
              <a:gd name="connsiteY20" fmla="*/ 2308623 h 6275587"/>
              <a:gd name="connsiteX21" fmla="*/ 45386 w 2283140"/>
              <a:gd name="connsiteY21" fmla="*/ 2850684 h 6275587"/>
              <a:gd name="connsiteX22" fmla="*/ 18759 w 2283140"/>
              <a:gd name="connsiteY22" fmla="*/ 2932944 h 6275587"/>
              <a:gd name="connsiteX23" fmla="*/ 110762 w 2283140"/>
              <a:gd name="connsiteY23" fmla="*/ 3170636 h 6275587"/>
              <a:gd name="connsiteX24" fmla="*/ 184147 w 2283140"/>
              <a:gd name="connsiteY24" fmla="*/ 3234280 h 6275587"/>
              <a:gd name="connsiteX25" fmla="*/ 142799 w 2283140"/>
              <a:gd name="connsiteY25" fmla="*/ 3460283 h 6275587"/>
              <a:gd name="connsiteX26" fmla="*/ 182849 w 2283140"/>
              <a:gd name="connsiteY26" fmla="*/ 3481930 h 6275587"/>
              <a:gd name="connsiteX27" fmla="*/ 237400 w 2283140"/>
              <a:gd name="connsiteY27" fmla="*/ 3465477 h 6275587"/>
              <a:gd name="connsiteX28" fmla="*/ 293685 w 2283140"/>
              <a:gd name="connsiteY28" fmla="*/ 4021176 h 6275587"/>
              <a:gd name="connsiteX29" fmla="*/ 320744 w 2283140"/>
              <a:gd name="connsiteY29" fmla="*/ 4117940 h 6275587"/>
              <a:gd name="connsiteX30" fmla="*/ 353433 w 2283140"/>
              <a:gd name="connsiteY30" fmla="*/ 4376414 h 6275587"/>
              <a:gd name="connsiteX31" fmla="*/ 365989 w 2283140"/>
              <a:gd name="connsiteY31" fmla="*/ 4595057 h 6275587"/>
              <a:gd name="connsiteX32" fmla="*/ 390883 w 2283140"/>
              <a:gd name="connsiteY32" fmla="*/ 5084945 h 6275587"/>
              <a:gd name="connsiteX33" fmla="*/ 404738 w 2283140"/>
              <a:gd name="connsiteY33" fmla="*/ 5472223 h 6275587"/>
              <a:gd name="connsiteX34" fmla="*/ 442404 w 2283140"/>
              <a:gd name="connsiteY34" fmla="*/ 5614449 h 6275587"/>
              <a:gd name="connsiteX35" fmla="*/ 537221 w 2283140"/>
              <a:gd name="connsiteY35" fmla="*/ 5802782 h 6275587"/>
              <a:gd name="connsiteX36" fmla="*/ 447168 w 2283140"/>
              <a:gd name="connsiteY36" fmla="*/ 5922495 h 6275587"/>
              <a:gd name="connsiteX37" fmla="*/ 365988 w 2283140"/>
              <a:gd name="connsiteY37" fmla="*/ 6044371 h 6275587"/>
              <a:gd name="connsiteX38" fmla="*/ 327023 w 2283140"/>
              <a:gd name="connsiteY38" fmla="*/ 6110398 h 6275587"/>
              <a:gd name="connsiteX39" fmla="*/ 316199 w 2283140"/>
              <a:gd name="connsiteY39" fmla="*/ 6137890 h 6275587"/>
              <a:gd name="connsiteX40" fmla="*/ 530294 w 2283140"/>
              <a:gd name="connsiteY40" fmla="*/ 6177721 h 6275587"/>
              <a:gd name="connsiteX41" fmla="*/ 719063 w 2283140"/>
              <a:gd name="connsiteY41" fmla="*/ 6082039 h 6275587"/>
              <a:gd name="connsiteX42" fmla="*/ 744607 w 2283140"/>
              <a:gd name="connsiteY42" fmla="*/ 5993067 h 6275587"/>
              <a:gd name="connsiteX43" fmla="*/ 899605 w 2283140"/>
              <a:gd name="connsiteY43" fmla="*/ 5928124 h 6275587"/>
              <a:gd name="connsiteX44" fmla="*/ 879689 w 2283140"/>
              <a:gd name="connsiteY44" fmla="*/ 5744983 h 6275587"/>
              <a:gd name="connsiteX45" fmla="*/ 921037 w 2283140"/>
              <a:gd name="connsiteY45" fmla="*/ 5559246 h 6275587"/>
              <a:gd name="connsiteX46" fmla="*/ 824703 w 2283140"/>
              <a:gd name="connsiteY46" fmla="*/ 5345367 h 6275587"/>
              <a:gd name="connsiteX47" fmla="*/ 810850 w 2283140"/>
              <a:gd name="connsiteY47" fmla="*/ 4993157 h 6275587"/>
              <a:gd name="connsiteX48" fmla="*/ 814096 w 2283140"/>
              <a:gd name="connsiteY48" fmla="*/ 4721912 h 6275587"/>
              <a:gd name="connsiteX49" fmla="*/ 858908 w 2283140"/>
              <a:gd name="connsiteY49" fmla="*/ 3875270 h 6275587"/>
              <a:gd name="connsiteX50" fmla="*/ 910645 w 2283140"/>
              <a:gd name="connsiteY50" fmla="*/ 3542977 h 6275587"/>
              <a:gd name="connsiteX51" fmla="*/ 1045294 w 2283140"/>
              <a:gd name="connsiteY51" fmla="*/ 4003858 h 6275587"/>
              <a:gd name="connsiteX52" fmla="*/ 1302036 w 2283140"/>
              <a:gd name="connsiteY52" fmla="*/ 5005498 h 6275587"/>
              <a:gd name="connsiteX53" fmla="*/ 1462446 w 2283140"/>
              <a:gd name="connsiteY53" fmla="*/ 5495386 h 6275587"/>
              <a:gd name="connsiteX54" fmla="*/ 1627834 w 2283140"/>
              <a:gd name="connsiteY54" fmla="*/ 5826379 h 6275587"/>
              <a:gd name="connsiteX55" fmla="*/ 1629350 w 2283140"/>
              <a:gd name="connsiteY55" fmla="*/ 5906042 h 6275587"/>
              <a:gd name="connsiteX56" fmla="*/ 1618959 w 2283140"/>
              <a:gd name="connsiteY56" fmla="*/ 6038094 h 6275587"/>
              <a:gd name="connsiteX57" fmla="*/ 1737156 w 2283140"/>
              <a:gd name="connsiteY57" fmla="*/ 6099141 h 6275587"/>
              <a:gd name="connsiteX58" fmla="*/ 1785863 w 2283140"/>
              <a:gd name="connsiteY58" fmla="*/ 6093511 h 6275587"/>
              <a:gd name="connsiteX59" fmla="*/ 1819634 w 2283140"/>
              <a:gd name="connsiteY59" fmla="*/ 6126200 h 6275587"/>
              <a:gd name="connsiteX60" fmla="*/ 1849291 w 2283140"/>
              <a:gd name="connsiteY60" fmla="*/ 6211059 h 6275587"/>
              <a:gd name="connsiteX61" fmla="*/ 2038492 w 2283140"/>
              <a:gd name="connsiteY61" fmla="*/ 6273621 h 6275587"/>
              <a:gd name="connsiteX62" fmla="*/ 2269256 w 2283140"/>
              <a:gd name="connsiteY62" fmla="*/ 6253922 h 6275587"/>
              <a:gd name="connsiteX63" fmla="*/ 2254318 w 2283140"/>
              <a:gd name="connsiteY63" fmla="*/ 6189627 h 6275587"/>
              <a:gd name="connsiteX64" fmla="*/ 2208210 w 2283140"/>
              <a:gd name="connsiteY64" fmla="*/ 6147197 h 6275587"/>
              <a:gd name="connsiteX65" fmla="*/ 1970303 w 2283140"/>
              <a:gd name="connsiteY65" fmla="*/ 5864046 h 6275587"/>
              <a:gd name="connsiteX66" fmla="*/ 1996496 w 2283140"/>
              <a:gd name="connsiteY66" fmla="*/ 5836338 h 6275587"/>
              <a:gd name="connsiteX67" fmla="*/ 1947788 w 2283140"/>
              <a:gd name="connsiteY67" fmla="*/ 5605573 h 6275587"/>
              <a:gd name="connsiteX68" fmla="*/ 1945840 w 2283140"/>
              <a:gd name="connsiteY68" fmla="*/ 5487808 h 6275587"/>
              <a:gd name="connsiteX69" fmla="*/ 1836734 w 2283140"/>
              <a:gd name="connsiteY69" fmla="*/ 5042082 h 6275587"/>
              <a:gd name="connsiteX70" fmla="*/ 1789326 w 2283140"/>
              <a:gd name="connsiteY70" fmla="*/ 4773002 h 6275587"/>
              <a:gd name="connsiteX71" fmla="*/ 1728064 w 2283140"/>
              <a:gd name="connsiteY71" fmla="*/ 4497208 h 6275587"/>
              <a:gd name="connsiteX72" fmla="*/ 1633680 w 2283140"/>
              <a:gd name="connsiteY72" fmla="*/ 4314935 h 6275587"/>
              <a:gd name="connsiteX73" fmla="*/ 1613114 w 2283140"/>
              <a:gd name="connsiteY73" fmla="*/ 4133744 h 6275587"/>
              <a:gd name="connsiteX74" fmla="*/ 1621123 w 2283140"/>
              <a:gd name="connsiteY74" fmla="*/ 3896052 h 6275587"/>
              <a:gd name="connsiteX75" fmla="*/ 1524358 w 2283140"/>
              <a:gd name="connsiteY75" fmla="*/ 3312645 h 6275587"/>
              <a:gd name="connsiteX76" fmla="*/ 1563541 w 2283140"/>
              <a:gd name="connsiteY76" fmla="*/ 3301172 h 6275587"/>
              <a:gd name="connsiteX77" fmla="*/ 1573714 w 2283140"/>
              <a:gd name="connsiteY77" fmla="*/ 3320654 h 6275587"/>
              <a:gd name="connsiteX78" fmla="*/ 1696458 w 2283140"/>
              <a:gd name="connsiteY78" fmla="*/ 3291864 h 6275587"/>
              <a:gd name="connsiteX79" fmla="*/ 1962943 w 2283140"/>
              <a:gd name="connsiteY79" fmla="*/ 3207870 h 6275587"/>
              <a:gd name="connsiteX80" fmla="*/ 1844313 w 2283140"/>
              <a:gd name="connsiteY80" fmla="*/ 2721880 h 6275587"/>
              <a:gd name="connsiteX81" fmla="*/ 1974631 w 2283140"/>
              <a:gd name="connsiteY81" fmla="*/ 2493711 h 6275587"/>
              <a:gd name="connsiteX82" fmla="*/ 2090013 w 2283140"/>
              <a:gd name="connsiteY82" fmla="*/ 2129597 h 6275587"/>
              <a:gd name="connsiteX83" fmla="*/ 2049965 w 2283140"/>
              <a:gd name="connsiteY83" fmla="*/ 1938448 h 6275587"/>
              <a:gd name="connsiteX84" fmla="*/ 1836085 w 2283140"/>
              <a:gd name="connsiteY84" fmla="*/ 1513070 h 6275587"/>
              <a:gd name="connsiteX85" fmla="*/ 1742784 w 2283140"/>
              <a:gd name="connsiteY85" fmla="*/ 1282304 h 6275587"/>
              <a:gd name="connsiteX86" fmla="*/ 1725682 w 2283140"/>
              <a:gd name="connsiteY86" fmla="*/ 1234246 h 6275587"/>
              <a:gd name="connsiteX87" fmla="*/ 1660306 w 2283140"/>
              <a:gd name="connsiteY87" fmla="*/ 1140728 h 6275587"/>
              <a:gd name="connsiteX88" fmla="*/ 1622856 w 2283140"/>
              <a:gd name="connsiteY88" fmla="*/ 1064312 h 6275587"/>
              <a:gd name="connsiteX89" fmla="*/ 1354207 w 2283140"/>
              <a:gd name="connsiteY89" fmla="*/ 1017552 h 6275587"/>
              <a:gd name="connsiteX90" fmla="*/ 1251380 w 2283140"/>
              <a:gd name="connsiteY90" fmla="*/ 1013007 h 6275587"/>
              <a:gd name="connsiteX91" fmla="*/ 1099415 w 2283140"/>
              <a:gd name="connsiteY91" fmla="*/ 979021 h 6275587"/>
              <a:gd name="connsiteX92" fmla="*/ 1049407 w 2283140"/>
              <a:gd name="connsiteY92" fmla="*/ 919922 h 6275587"/>
              <a:gd name="connsiteX93" fmla="*/ 1021265 w 2283140"/>
              <a:gd name="connsiteY93" fmla="*/ 888533 h 6275587"/>
              <a:gd name="connsiteX94" fmla="*/ 1018019 w 2283140"/>
              <a:gd name="connsiteY94" fmla="*/ 664911 h 6275587"/>
              <a:gd name="connsiteX95" fmla="*/ 1061314 w 2283140"/>
              <a:gd name="connsiteY95" fmla="*/ 677033 h 6275587"/>
              <a:gd name="connsiteX96" fmla="*/ 1103310 w 2283140"/>
              <a:gd name="connsiteY96" fmla="*/ 523336 h 6275587"/>
              <a:gd name="connsiteX97" fmla="*/ 1070450 w 2283140"/>
              <a:gd name="connsiteY97" fmla="*/ 461107 h 6275587"/>
              <a:gd name="connsiteX98" fmla="*/ 1077660 w 2283140"/>
              <a:gd name="connsiteY98" fmla="*/ 298937 h 6275587"/>
              <a:gd name="connsiteX99" fmla="*/ 1051666 w 2283140"/>
              <a:gd name="connsiteY99" fmla="*/ 169216 h 6275587"/>
              <a:gd name="connsiteX100" fmla="*/ 960323 w 2283140"/>
              <a:gd name="connsiteY100" fmla="*/ 77559 h 6275587"/>
              <a:gd name="connsiteX101" fmla="*/ 896735 w 2283140"/>
              <a:gd name="connsiteY101" fmla="*/ 29484 h 6275587"/>
              <a:gd name="connsiteX102" fmla="*/ 866894 w 2283140"/>
              <a:gd name="connsiteY102" fmla="*/ 0 h 6275587"/>
              <a:gd name="connsiteX103" fmla="*/ 750374 w 2283140"/>
              <a:gd name="connsiteY103" fmla="*/ 17050 h 6275587"/>
              <a:gd name="connsiteX0" fmla="*/ 731585 w 2283140"/>
              <a:gd name="connsiteY0" fmla="*/ 0 h 6292984"/>
              <a:gd name="connsiteX1" fmla="*/ 752000 w 2283140"/>
              <a:gd name="connsiteY1" fmla="*/ 34679 h 6292984"/>
              <a:gd name="connsiteX2" fmla="*/ 640365 w 2283140"/>
              <a:gd name="connsiteY2" fmla="*/ 19750 h 6292984"/>
              <a:gd name="connsiteX3" fmla="*/ 664317 w 2283140"/>
              <a:gd name="connsiteY3" fmla="*/ 56600 h 6292984"/>
              <a:gd name="connsiteX4" fmla="*/ 621317 w 2283140"/>
              <a:gd name="connsiteY4" fmla="*/ 45329 h 6292984"/>
              <a:gd name="connsiteX5" fmla="*/ 625328 w 2283140"/>
              <a:gd name="connsiteY5" fmla="*/ 78498 h 6292984"/>
              <a:gd name="connsiteX6" fmla="*/ 503124 w 2283140"/>
              <a:gd name="connsiteY6" fmla="*/ 151323 h 6292984"/>
              <a:gd name="connsiteX7" fmla="*/ 465113 w 2283140"/>
              <a:gd name="connsiteY7" fmla="*/ 272106 h 6292984"/>
              <a:gd name="connsiteX8" fmla="*/ 518045 w 2283140"/>
              <a:gd name="connsiteY8" fmla="*/ 504080 h 6292984"/>
              <a:gd name="connsiteX9" fmla="*/ 492516 w 2283140"/>
              <a:gd name="connsiteY9" fmla="*/ 589911 h 6292984"/>
              <a:gd name="connsiteX10" fmla="*/ 527911 w 2283140"/>
              <a:gd name="connsiteY10" fmla="*/ 703955 h 6292984"/>
              <a:gd name="connsiteX11" fmla="*/ 570776 w 2283140"/>
              <a:gd name="connsiteY11" fmla="*/ 732532 h 6292984"/>
              <a:gd name="connsiteX12" fmla="*/ 633772 w 2283140"/>
              <a:gd name="connsiteY12" fmla="*/ 844233 h 6292984"/>
              <a:gd name="connsiteX13" fmla="*/ 647193 w 2283140"/>
              <a:gd name="connsiteY13" fmla="*/ 981047 h 6292984"/>
              <a:gd name="connsiteX14" fmla="*/ 624246 w 2283140"/>
              <a:gd name="connsiteY14" fmla="*/ 1035167 h 6292984"/>
              <a:gd name="connsiteX15" fmla="*/ 514924 w 2283140"/>
              <a:gd name="connsiteY15" fmla="*/ 1136694 h 6292984"/>
              <a:gd name="connsiteX16" fmla="*/ 362092 w 2283140"/>
              <a:gd name="connsiteY16" fmla="*/ 1192545 h 6292984"/>
              <a:gd name="connsiteX17" fmla="*/ 155789 w 2283140"/>
              <a:gd name="connsiteY17" fmla="*/ 1297104 h 6292984"/>
              <a:gd name="connsiteX18" fmla="*/ 121369 w 2283140"/>
              <a:gd name="connsiteY18" fmla="*/ 1315289 h 6292984"/>
              <a:gd name="connsiteX19" fmla="*/ 52096 w 2283140"/>
              <a:gd name="connsiteY19" fmla="*/ 1773354 h 6292984"/>
              <a:gd name="connsiteX20" fmla="*/ 31098 w 2283140"/>
              <a:gd name="connsiteY20" fmla="*/ 2326020 h 6292984"/>
              <a:gd name="connsiteX21" fmla="*/ 45386 w 2283140"/>
              <a:gd name="connsiteY21" fmla="*/ 2868081 h 6292984"/>
              <a:gd name="connsiteX22" fmla="*/ 18759 w 2283140"/>
              <a:gd name="connsiteY22" fmla="*/ 2950341 h 6292984"/>
              <a:gd name="connsiteX23" fmla="*/ 110762 w 2283140"/>
              <a:gd name="connsiteY23" fmla="*/ 3188033 h 6292984"/>
              <a:gd name="connsiteX24" fmla="*/ 184147 w 2283140"/>
              <a:gd name="connsiteY24" fmla="*/ 3251677 h 6292984"/>
              <a:gd name="connsiteX25" fmla="*/ 142799 w 2283140"/>
              <a:gd name="connsiteY25" fmla="*/ 3477680 h 6292984"/>
              <a:gd name="connsiteX26" fmla="*/ 182849 w 2283140"/>
              <a:gd name="connsiteY26" fmla="*/ 3499327 h 6292984"/>
              <a:gd name="connsiteX27" fmla="*/ 237400 w 2283140"/>
              <a:gd name="connsiteY27" fmla="*/ 3482874 h 6292984"/>
              <a:gd name="connsiteX28" fmla="*/ 293685 w 2283140"/>
              <a:gd name="connsiteY28" fmla="*/ 4038573 h 6292984"/>
              <a:gd name="connsiteX29" fmla="*/ 320744 w 2283140"/>
              <a:gd name="connsiteY29" fmla="*/ 4135337 h 6292984"/>
              <a:gd name="connsiteX30" fmla="*/ 353433 w 2283140"/>
              <a:gd name="connsiteY30" fmla="*/ 4393811 h 6292984"/>
              <a:gd name="connsiteX31" fmla="*/ 365989 w 2283140"/>
              <a:gd name="connsiteY31" fmla="*/ 4612454 h 6292984"/>
              <a:gd name="connsiteX32" fmla="*/ 390883 w 2283140"/>
              <a:gd name="connsiteY32" fmla="*/ 5102342 h 6292984"/>
              <a:gd name="connsiteX33" fmla="*/ 404738 w 2283140"/>
              <a:gd name="connsiteY33" fmla="*/ 5489620 h 6292984"/>
              <a:gd name="connsiteX34" fmla="*/ 442404 w 2283140"/>
              <a:gd name="connsiteY34" fmla="*/ 5631846 h 6292984"/>
              <a:gd name="connsiteX35" fmla="*/ 537221 w 2283140"/>
              <a:gd name="connsiteY35" fmla="*/ 5820179 h 6292984"/>
              <a:gd name="connsiteX36" fmla="*/ 447168 w 2283140"/>
              <a:gd name="connsiteY36" fmla="*/ 5939892 h 6292984"/>
              <a:gd name="connsiteX37" fmla="*/ 365988 w 2283140"/>
              <a:gd name="connsiteY37" fmla="*/ 6061768 h 6292984"/>
              <a:gd name="connsiteX38" fmla="*/ 327023 w 2283140"/>
              <a:gd name="connsiteY38" fmla="*/ 6127795 h 6292984"/>
              <a:gd name="connsiteX39" fmla="*/ 316199 w 2283140"/>
              <a:gd name="connsiteY39" fmla="*/ 6155287 h 6292984"/>
              <a:gd name="connsiteX40" fmla="*/ 530294 w 2283140"/>
              <a:gd name="connsiteY40" fmla="*/ 6195118 h 6292984"/>
              <a:gd name="connsiteX41" fmla="*/ 719063 w 2283140"/>
              <a:gd name="connsiteY41" fmla="*/ 6099436 h 6292984"/>
              <a:gd name="connsiteX42" fmla="*/ 744607 w 2283140"/>
              <a:gd name="connsiteY42" fmla="*/ 6010464 h 6292984"/>
              <a:gd name="connsiteX43" fmla="*/ 899605 w 2283140"/>
              <a:gd name="connsiteY43" fmla="*/ 5945521 h 6292984"/>
              <a:gd name="connsiteX44" fmla="*/ 879689 w 2283140"/>
              <a:gd name="connsiteY44" fmla="*/ 5762380 h 6292984"/>
              <a:gd name="connsiteX45" fmla="*/ 921037 w 2283140"/>
              <a:gd name="connsiteY45" fmla="*/ 5576643 h 6292984"/>
              <a:gd name="connsiteX46" fmla="*/ 824703 w 2283140"/>
              <a:gd name="connsiteY46" fmla="*/ 5362764 h 6292984"/>
              <a:gd name="connsiteX47" fmla="*/ 810850 w 2283140"/>
              <a:gd name="connsiteY47" fmla="*/ 5010554 h 6292984"/>
              <a:gd name="connsiteX48" fmla="*/ 814096 w 2283140"/>
              <a:gd name="connsiteY48" fmla="*/ 4739309 h 6292984"/>
              <a:gd name="connsiteX49" fmla="*/ 858908 w 2283140"/>
              <a:gd name="connsiteY49" fmla="*/ 3892667 h 6292984"/>
              <a:gd name="connsiteX50" fmla="*/ 910645 w 2283140"/>
              <a:gd name="connsiteY50" fmla="*/ 3560374 h 6292984"/>
              <a:gd name="connsiteX51" fmla="*/ 1045294 w 2283140"/>
              <a:gd name="connsiteY51" fmla="*/ 4021255 h 6292984"/>
              <a:gd name="connsiteX52" fmla="*/ 1302036 w 2283140"/>
              <a:gd name="connsiteY52" fmla="*/ 5022895 h 6292984"/>
              <a:gd name="connsiteX53" fmla="*/ 1462446 w 2283140"/>
              <a:gd name="connsiteY53" fmla="*/ 5512783 h 6292984"/>
              <a:gd name="connsiteX54" fmla="*/ 1627834 w 2283140"/>
              <a:gd name="connsiteY54" fmla="*/ 5843776 h 6292984"/>
              <a:gd name="connsiteX55" fmla="*/ 1629350 w 2283140"/>
              <a:gd name="connsiteY55" fmla="*/ 5923439 h 6292984"/>
              <a:gd name="connsiteX56" fmla="*/ 1618959 w 2283140"/>
              <a:gd name="connsiteY56" fmla="*/ 6055491 h 6292984"/>
              <a:gd name="connsiteX57" fmla="*/ 1737156 w 2283140"/>
              <a:gd name="connsiteY57" fmla="*/ 6116538 h 6292984"/>
              <a:gd name="connsiteX58" fmla="*/ 1785863 w 2283140"/>
              <a:gd name="connsiteY58" fmla="*/ 6110908 h 6292984"/>
              <a:gd name="connsiteX59" fmla="*/ 1819634 w 2283140"/>
              <a:gd name="connsiteY59" fmla="*/ 6143597 h 6292984"/>
              <a:gd name="connsiteX60" fmla="*/ 1849291 w 2283140"/>
              <a:gd name="connsiteY60" fmla="*/ 6228456 h 6292984"/>
              <a:gd name="connsiteX61" fmla="*/ 2038492 w 2283140"/>
              <a:gd name="connsiteY61" fmla="*/ 6291018 h 6292984"/>
              <a:gd name="connsiteX62" fmla="*/ 2269256 w 2283140"/>
              <a:gd name="connsiteY62" fmla="*/ 6271319 h 6292984"/>
              <a:gd name="connsiteX63" fmla="*/ 2254318 w 2283140"/>
              <a:gd name="connsiteY63" fmla="*/ 6207024 h 6292984"/>
              <a:gd name="connsiteX64" fmla="*/ 2208210 w 2283140"/>
              <a:gd name="connsiteY64" fmla="*/ 6164594 h 6292984"/>
              <a:gd name="connsiteX65" fmla="*/ 1970303 w 2283140"/>
              <a:gd name="connsiteY65" fmla="*/ 5881443 h 6292984"/>
              <a:gd name="connsiteX66" fmla="*/ 1996496 w 2283140"/>
              <a:gd name="connsiteY66" fmla="*/ 5853735 h 6292984"/>
              <a:gd name="connsiteX67" fmla="*/ 1947788 w 2283140"/>
              <a:gd name="connsiteY67" fmla="*/ 5622970 h 6292984"/>
              <a:gd name="connsiteX68" fmla="*/ 1945840 w 2283140"/>
              <a:gd name="connsiteY68" fmla="*/ 5505205 h 6292984"/>
              <a:gd name="connsiteX69" fmla="*/ 1836734 w 2283140"/>
              <a:gd name="connsiteY69" fmla="*/ 5059479 h 6292984"/>
              <a:gd name="connsiteX70" fmla="*/ 1789326 w 2283140"/>
              <a:gd name="connsiteY70" fmla="*/ 4790399 h 6292984"/>
              <a:gd name="connsiteX71" fmla="*/ 1728064 w 2283140"/>
              <a:gd name="connsiteY71" fmla="*/ 4514605 h 6292984"/>
              <a:gd name="connsiteX72" fmla="*/ 1633680 w 2283140"/>
              <a:gd name="connsiteY72" fmla="*/ 4332332 h 6292984"/>
              <a:gd name="connsiteX73" fmla="*/ 1613114 w 2283140"/>
              <a:gd name="connsiteY73" fmla="*/ 4151141 h 6292984"/>
              <a:gd name="connsiteX74" fmla="*/ 1621123 w 2283140"/>
              <a:gd name="connsiteY74" fmla="*/ 3913449 h 6292984"/>
              <a:gd name="connsiteX75" fmla="*/ 1524358 w 2283140"/>
              <a:gd name="connsiteY75" fmla="*/ 3330042 h 6292984"/>
              <a:gd name="connsiteX76" fmla="*/ 1563541 w 2283140"/>
              <a:gd name="connsiteY76" fmla="*/ 3318569 h 6292984"/>
              <a:gd name="connsiteX77" fmla="*/ 1573714 w 2283140"/>
              <a:gd name="connsiteY77" fmla="*/ 3338051 h 6292984"/>
              <a:gd name="connsiteX78" fmla="*/ 1696458 w 2283140"/>
              <a:gd name="connsiteY78" fmla="*/ 3309261 h 6292984"/>
              <a:gd name="connsiteX79" fmla="*/ 1962943 w 2283140"/>
              <a:gd name="connsiteY79" fmla="*/ 3225267 h 6292984"/>
              <a:gd name="connsiteX80" fmla="*/ 1844313 w 2283140"/>
              <a:gd name="connsiteY80" fmla="*/ 2739277 h 6292984"/>
              <a:gd name="connsiteX81" fmla="*/ 1974631 w 2283140"/>
              <a:gd name="connsiteY81" fmla="*/ 2511108 h 6292984"/>
              <a:gd name="connsiteX82" fmla="*/ 2090013 w 2283140"/>
              <a:gd name="connsiteY82" fmla="*/ 2146994 h 6292984"/>
              <a:gd name="connsiteX83" fmla="*/ 2049965 w 2283140"/>
              <a:gd name="connsiteY83" fmla="*/ 1955845 h 6292984"/>
              <a:gd name="connsiteX84" fmla="*/ 1836085 w 2283140"/>
              <a:gd name="connsiteY84" fmla="*/ 1530467 h 6292984"/>
              <a:gd name="connsiteX85" fmla="*/ 1742784 w 2283140"/>
              <a:gd name="connsiteY85" fmla="*/ 1299701 h 6292984"/>
              <a:gd name="connsiteX86" fmla="*/ 1725682 w 2283140"/>
              <a:gd name="connsiteY86" fmla="*/ 1251643 h 6292984"/>
              <a:gd name="connsiteX87" fmla="*/ 1660306 w 2283140"/>
              <a:gd name="connsiteY87" fmla="*/ 1158125 h 6292984"/>
              <a:gd name="connsiteX88" fmla="*/ 1622856 w 2283140"/>
              <a:gd name="connsiteY88" fmla="*/ 1081709 h 6292984"/>
              <a:gd name="connsiteX89" fmla="*/ 1354207 w 2283140"/>
              <a:gd name="connsiteY89" fmla="*/ 1034949 h 6292984"/>
              <a:gd name="connsiteX90" fmla="*/ 1251380 w 2283140"/>
              <a:gd name="connsiteY90" fmla="*/ 1030404 h 6292984"/>
              <a:gd name="connsiteX91" fmla="*/ 1099415 w 2283140"/>
              <a:gd name="connsiteY91" fmla="*/ 996418 h 6292984"/>
              <a:gd name="connsiteX92" fmla="*/ 1049407 w 2283140"/>
              <a:gd name="connsiteY92" fmla="*/ 937319 h 6292984"/>
              <a:gd name="connsiteX93" fmla="*/ 1021265 w 2283140"/>
              <a:gd name="connsiteY93" fmla="*/ 905930 h 6292984"/>
              <a:gd name="connsiteX94" fmla="*/ 1018019 w 2283140"/>
              <a:gd name="connsiteY94" fmla="*/ 682308 h 6292984"/>
              <a:gd name="connsiteX95" fmla="*/ 1061314 w 2283140"/>
              <a:gd name="connsiteY95" fmla="*/ 694430 h 6292984"/>
              <a:gd name="connsiteX96" fmla="*/ 1103310 w 2283140"/>
              <a:gd name="connsiteY96" fmla="*/ 540733 h 6292984"/>
              <a:gd name="connsiteX97" fmla="*/ 1070450 w 2283140"/>
              <a:gd name="connsiteY97" fmla="*/ 478504 h 6292984"/>
              <a:gd name="connsiteX98" fmla="*/ 1077660 w 2283140"/>
              <a:gd name="connsiteY98" fmla="*/ 316334 h 6292984"/>
              <a:gd name="connsiteX99" fmla="*/ 1051666 w 2283140"/>
              <a:gd name="connsiteY99" fmla="*/ 186613 h 6292984"/>
              <a:gd name="connsiteX100" fmla="*/ 960323 w 2283140"/>
              <a:gd name="connsiteY100" fmla="*/ 94956 h 6292984"/>
              <a:gd name="connsiteX101" fmla="*/ 896735 w 2283140"/>
              <a:gd name="connsiteY101" fmla="*/ 46881 h 6292984"/>
              <a:gd name="connsiteX102" fmla="*/ 866894 w 2283140"/>
              <a:gd name="connsiteY102" fmla="*/ 17397 h 6292984"/>
              <a:gd name="connsiteX103" fmla="*/ 731585 w 2283140"/>
              <a:gd name="connsiteY103" fmla="*/ 0 h 6292984"/>
              <a:gd name="connsiteX0" fmla="*/ 731585 w 2283140"/>
              <a:gd name="connsiteY0" fmla="*/ 0 h 6292984"/>
              <a:gd name="connsiteX1" fmla="*/ 730080 w 2283140"/>
              <a:gd name="connsiteY1" fmla="*/ 40942 h 6292984"/>
              <a:gd name="connsiteX2" fmla="*/ 640365 w 2283140"/>
              <a:gd name="connsiteY2" fmla="*/ 19750 h 6292984"/>
              <a:gd name="connsiteX3" fmla="*/ 664317 w 2283140"/>
              <a:gd name="connsiteY3" fmla="*/ 56600 h 6292984"/>
              <a:gd name="connsiteX4" fmla="*/ 621317 w 2283140"/>
              <a:gd name="connsiteY4" fmla="*/ 45329 h 6292984"/>
              <a:gd name="connsiteX5" fmla="*/ 625328 w 2283140"/>
              <a:gd name="connsiteY5" fmla="*/ 78498 h 6292984"/>
              <a:gd name="connsiteX6" fmla="*/ 503124 w 2283140"/>
              <a:gd name="connsiteY6" fmla="*/ 151323 h 6292984"/>
              <a:gd name="connsiteX7" fmla="*/ 465113 w 2283140"/>
              <a:gd name="connsiteY7" fmla="*/ 272106 h 6292984"/>
              <a:gd name="connsiteX8" fmla="*/ 518045 w 2283140"/>
              <a:gd name="connsiteY8" fmla="*/ 504080 h 6292984"/>
              <a:gd name="connsiteX9" fmla="*/ 492516 w 2283140"/>
              <a:gd name="connsiteY9" fmla="*/ 589911 h 6292984"/>
              <a:gd name="connsiteX10" fmla="*/ 527911 w 2283140"/>
              <a:gd name="connsiteY10" fmla="*/ 703955 h 6292984"/>
              <a:gd name="connsiteX11" fmla="*/ 570776 w 2283140"/>
              <a:gd name="connsiteY11" fmla="*/ 732532 h 6292984"/>
              <a:gd name="connsiteX12" fmla="*/ 633772 w 2283140"/>
              <a:gd name="connsiteY12" fmla="*/ 844233 h 6292984"/>
              <a:gd name="connsiteX13" fmla="*/ 647193 w 2283140"/>
              <a:gd name="connsiteY13" fmla="*/ 981047 h 6292984"/>
              <a:gd name="connsiteX14" fmla="*/ 624246 w 2283140"/>
              <a:gd name="connsiteY14" fmla="*/ 1035167 h 6292984"/>
              <a:gd name="connsiteX15" fmla="*/ 514924 w 2283140"/>
              <a:gd name="connsiteY15" fmla="*/ 1136694 h 6292984"/>
              <a:gd name="connsiteX16" fmla="*/ 362092 w 2283140"/>
              <a:gd name="connsiteY16" fmla="*/ 1192545 h 6292984"/>
              <a:gd name="connsiteX17" fmla="*/ 155789 w 2283140"/>
              <a:gd name="connsiteY17" fmla="*/ 1297104 h 6292984"/>
              <a:gd name="connsiteX18" fmla="*/ 121369 w 2283140"/>
              <a:gd name="connsiteY18" fmla="*/ 1315289 h 6292984"/>
              <a:gd name="connsiteX19" fmla="*/ 52096 w 2283140"/>
              <a:gd name="connsiteY19" fmla="*/ 1773354 h 6292984"/>
              <a:gd name="connsiteX20" fmla="*/ 31098 w 2283140"/>
              <a:gd name="connsiteY20" fmla="*/ 2326020 h 6292984"/>
              <a:gd name="connsiteX21" fmla="*/ 45386 w 2283140"/>
              <a:gd name="connsiteY21" fmla="*/ 2868081 h 6292984"/>
              <a:gd name="connsiteX22" fmla="*/ 18759 w 2283140"/>
              <a:gd name="connsiteY22" fmla="*/ 2950341 h 6292984"/>
              <a:gd name="connsiteX23" fmla="*/ 110762 w 2283140"/>
              <a:gd name="connsiteY23" fmla="*/ 3188033 h 6292984"/>
              <a:gd name="connsiteX24" fmla="*/ 184147 w 2283140"/>
              <a:gd name="connsiteY24" fmla="*/ 3251677 h 6292984"/>
              <a:gd name="connsiteX25" fmla="*/ 142799 w 2283140"/>
              <a:gd name="connsiteY25" fmla="*/ 3477680 h 6292984"/>
              <a:gd name="connsiteX26" fmla="*/ 182849 w 2283140"/>
              <a:gd name="connsiteY26" fmla="*/ 3499327 h 6292984"/>
              <a:gd name="connsiteX27" fmla="*/ 237400 w 2283140"/>
              <a:gd name="connsiteY27" fmla="*/ 3482874 h 6292984"/>
              <a:gd name="connsiteX28" fmla="*/ 293685 w 2283140"/>
              <a:gd name="connsiteY28" fmla="*/ 4038573 h 6292984"/>
              <a:gd name="connsiteX29" fmla="*/ 320744 w 2283140"/>
              <a:gd name="connsiteY29" fmla="*/ 4135337 h 6292984"/>
              <a:gd name="connsiteX30" fmla="*/ 353433 w 2283140"/>
              <a:gd name="connsiteY30" fmla="*/ 4393811 h 6292984"/>
              <a:gd name="connsiteX31" fmla="*/ 365989 w 2283140"/>
              <a:gd name="connsiteY31" fmla="*/ 4612454 h 6292984"/>
              <a:gd name="connsiteX32" fmla="*/ 390883 w 2283140"/>
              <a:gd name="connsiteY32" fmla="*/ 5102342 h 6292984"/>
              <a:gd name="connsiteX33" fmla="*/ 404738 w 2283140"/>
              <a:gd name="connsiteY33" fmla="*/ 5489620 h 6292984"/>
              <a:gd name="connsiteX34" fmla="*/ 442404 w 2283140"/>
              <a:gd name="connsiteY34" fmla="*/ 5631846 h 6292984"/>
              <a:gd name="connsiteX35" fmla="*/ 537221 w 2283140"/>
              <a:gd name="connsiteY35" fmla="*/ 5820179 h 6292984"/>
              <a:gd name="connsiteX36" fmla="*/ 447168 w 2283140"/>
              <a:gd name="connsiteY36" fmla="*/ 5939892 h 6292984"/>
              <a:gd name="connsiteX37" fmla="*/ 365988 w 2283140"/>
              <a:gd name="connsiteY37" fmla="*/ 6061768 h 6292984"/>
              <a:gd name="connsiteX38" fmla="*/ 327023 w 2283140"/>
              <a:gd name="connsiteY38" fmla="*/ 6127795 h 6292984"/>
              <a:gd name="connsiteX39" fmla="*/ 316199 w 2283140"/>
              <a:gd name="connsiteY39" fmla="*/ 6155287 h 6292984"/>
              <a:gd name="connsiteX40" fmla="*/ 530294 w 2283140"/>
              <a:gd name="connsiteY40" fmla="*/ 6195118 h 6292984"/>
              <a:gd name="connsiteX41" fmla="*/ 719063 w 2283140"/>
              <a:gd name="connsiteY41" fmla="*/ 6099436 h 6292984"/>
              <a:gd name="connsiteX42" fmla="*/ 744607 w 2283140"/>
              <a:gd name="connsiteY42" fmla="*/ 6010464 h 6292984"/>
              <a:gd name="connsiteX43" fmla="*/ 899605 w 2283140"/>
              <a:gd name="connsiteY43" fmla="*/ 5945521 h 6292984"/>
              <a:gd name="connsiteX44" fmla="*/ 879689 w 2283140"/>
              <a:gd name="connsiteY44" fmla="*/ 5762380 h 6292984"/>
              <a:gd name="connsiteX45" fmla="*/ 921037 w 2283140"/>
              <a:gd name="connsiteY45" fmla="*/ 5576643 h 6292984"/>
              <a:gd name="connsiteX46" fmla="*/ 824703 w 2283140"/>
              <a:gd name="connsiteY46" fmla="*/ 5362764 h 6292984"/>
              <a:gd name="connsiteX47" fmla="*/ 810850 w 2283140"/>
              <a:gd name="connsiteY47" fmla="*/ 5010554 h 6292984"/>
              <a:gd name="connsiteX48" fmla="*/ 814096 w 2283140"/>
              <a:gd name="connsiteY48" fmla="*/ 4739309 h 6292984"/>
              <a:gd name="connsiteX49" fmla="*/ 858908 w 2283140"/>
              <a:gd name="connsiteY49" fmla="*/ 3892667 h 6292984"/>
              <a:gd name="connsiteX50" fmla="*/ 910645 w 2283140"/>
              <a:gd name="connsiteY50" fmla="*/ 3560374 h 6292984"/>
              <a:gd name="connsiteX51" fmla="*/ 1045294 w 2283140"/>
              <a:gd name="connsiteY51" fmla="*/ 4021255 h 6292984"/>
              <a:gd name="connsiteX52" fmla="*/ 1302036 w 2283140"/>
              <a:gd name="connsiteY52" fmla="*/ 5022895 h 6292984"/>
              <a:gd name="connsiteX53" fmla="*/ 1462446 w 2283140"/>
              <a:gd name="connsiteY53" fmla="*/ 5512783 h 6292984"/>
              <a:gd name="connsiteX54" fmla="*/ 1627834 w 2283140"/>
              <a:gd name="connsiteY54" fmla="*/ 5843776 h 6292984"/>
              <a:gd name="connsiteX55" fmla="*/ 1629350 w 2283140"/>
              <a:gd name="connsiteY55" fmla="*/ 5923439 h 6292984"/>
              <a:gd name="connsiteX56" fmla="*/ 1618959 w 2283140"/>
              <a:gd name="connsiteY56" fmla="*/ 6055491 h 6292984"/>
              <a:gd name="connsiteX57" fmla="*/ 1737156 w 2283140"/>
              <a:gd name="connsiteY57" fmla="*/ 6116538 h 6292984"/>
              <a:gd name="connsiteX58" fmla="*/ 1785863 w 2283140"/>
              <a:gd name="connsiteY58" fmla="*/ 6110908 h 6292984"/>
              <a:gd name="connsiteX59" fmla="*/ 1819634 w 2283140"/>
              <a:gd name="connsiteY59" fmla="*/ 6143597 h 6292984"/>
              <a:gd name="connsiteX60" fmla="*/ 1849291 w 2283140"/>
              <a:gd name="connsiteY60" fmla="*/ 6228456 h 6292984"/>
              <a:gd name="connsiteX61" fmla="*/ 2038492 w 2283140"/>
              <a:gd name="connsiteY61" fmla="*/ 6291018 h 6292984"/>
              <a:gd name="connsiteX62" fmla="*/ 2269256 w 2283140"/>
              <a:gd name="connsiteY62" fmla="*/ 6271319 h 6292984"/>
              <a:gd name="connsiteX63" fmla="*/ 2254318 w 2283140"/>
              <a:gd name="connsiteY63" fmla="*/ 6207024 h 6292984"/>
              <a:gd name="connsiteX64" fmla="*/ 2208210 w 2283140"/>
              <a:gd name="connsiteY64" fmla="*/ 6164594 h 6292984"/>
              <a:gd name="connsiteX65" fmla="*/ 1970303 w 2283140"/>
              <a:gd name="connsiteY65" fmla="*/ 5881443 h 6292984"/>
              <a:gd name="connsiteX66" fmla="*/ 1996496 w 2283140"/>
              <a:gd name="connsiteY66" fmla="*/ 5853735 h 6292984"/>
              <a:gd name="connsiteX67" fmla="*/ 1947788 w 2283140"/>
              <a:gd name="connsiteY67" fmla="*/ 5622970 h 6292984"/>
              <a:gd name="connsiteX68" fmla="*/ 1945840 w 2283140"/>
              <a:gd name="connsiteY68" fmla="*/ 5505205 h 6292984"/>
              <a:gd name="connsiteX69" fmla="*/ 1836734 w 2283140"/>
              <a:gd name="connsiteY69" fmla="*/ 5059479 h 6292984"/>
              <a:gd name="connsiteX70" fmla="*/ 1789326 w 2283140"/>
              <a:gd name="connsiteY70" fmla="*/ 4790399 h 6292984"/>
              <a:gd name="connsiteX71" fmla="*/ 1728064 w 2283140"/>
              <a:gd name="connsiteY71" fmla="*/ 4514605 h 6292984"/>
              <a:gd name="connsiteX72" fmla="*/ 1633680 w 2283140"/>
              <a:gd name="connsiteY72" fmla="*/ 4332332 h 6292984"/>
              <a:gd name="connsiteX73" fmla="*/ 1613114 w 2283140"/>
              <a:gd name="connsiteY73" fmla="*/ 4151141 h 6292984"/>
              <a:gd name="connsiteX74" fmla="*/ 1621123 w 2283140"/>
              <a:gd name="connsiteY74" fmla="*/ 3913449 h 6292984"/>
              <a:gd name="connsiteX75" fmla="*/ 1524358 w 2283140"/>
              <a:gd name="connsiteY75" fmla="*/ 3330042 h 6292984"/>
              <a:gd name="connsiteX76" fmla="*/ 1563541 w 2283140"/>
              <a:gd name="connsiteY76" fmla="*/ 3318569 h 6292984"/>
              <a:gd name="connsiteX77" fmla="*/ 1573714 w 2283140"/>
              <a:gd name="connsiteY77" fmla="*/ 3338051 h 6292984"/>
              <a:gd name="connsiteX78" fmla="*/ 1696458 w 2283140"/>
              <a:gd name="connsiteY78" fmla="*/ 3309261 h 6292984"/>
              <a:gd name="connsiteX79" fmla="*/ 1962943 w 2283140"/>
              <a:gd name="connsiteY79" fmla="*/ 3225267 h 6292984"/>
              <a:gd name="connsiteX80" fmla="*/ 1844313 w 2283140"/>
              <a:gd name="connsiteY80" fmla="*/ 2739277 h 6292984"/>
              <a:gd name="connsiteX81" fmla="*/ 1974631 w 2283140"/>
              <a:gd name="connsiteY81" fmla="*/ 2511108 h 6292984"/>
              <a:gd name="connsiteX82" fmla="*/ 2090013 w 2283140"/>
              <a:gd name="connsiteY82" fmla="*/ 2146994 h 6292984"/>
              <a:gd name="connsiteX83" fmla="*/ 2049965 w 2283140"/>
              <a:gd name="connsiteY83" fmla="*/ 1955845 h 6292984"/>
              <a:gd name="connsiteX84" fmla="*/ 1836085 w 2283140"/>
              <a:gd name="connsiteY84" fmla="*/ 1530467 h 6292984"/>
              <a:gd name="connsiteX85" fmla="*/ 1742784 w 2283140"/>
              <a:gd name="connsiteY85" fmla="*/ 1299701 h 6292984"/>
              <a:gd name="connsiteX86" fmla="*/ 1725682 w 2283140"/>
              <a:gd name="connsiteY86" fmla="*/ 1251643 h 6292984"/>
              <a:gd name="connsiteX87" fmla="*/ 1660306 w 2283140"/>
              <a:gd name="connsiteY87" fmla="*/ 1158125 h 6292984"/>
              <a:gd name="connsiteX88" fmla="*/ 1622856 w 2283140"/>
              <a:gd name="connsiteY88" fmla="*/ 1081709 h 6292984"/>
              <a:gd name="connsiteX89" fmla="*/ 1354207 w 2283140"/>
              <a:gd name="connsiteY89" fmla="*/ 1034949 h 6292984"/>
              <a:gd name="connsiteX90" fmla="*/ 1251380 w 2283140"/>
              <a:gd name="connsiteY90" fmla="*/ 1030404 h 6292984"/>
              <a:gd name="connsiteX91" fmla="*/ 1099415 w 2283140"/>
              <a:gd name="connsiteY91" fmla="*/ 996418 h 6292984"/>
              <a:gd name="connsiteX92" fmla="*/ 1049407 w 2283140"/>
              <a:gd name="connsiteY92" fmla="*/ 937319 h 6292984"/>
              <a:gd name="connsiteX93" fmla="*/ 1021265 w 2283140"/>
              <a:gd name="connsiteY93" fmla="*/ 905930 h 6292984"/>
              <a:gd name="connsiteX94" fmla="*/ 1018019 w 2283140"/>
              <a:gd name="connsiteY94" fmla="*/ 682308 h 6292984"/>
              <a:gd name="connsiteX95" fmla="*/ 1061314 w 2283140"/>
              <a:gd name="connsiteY95" fmla="*/ 694430 h 6292984"/>
              <a:gd name="connsiteX96" fmla="*/ 1103310 w 2283140"/>
              <a:gd name="connsiteY96" fmla="*/ 540733 h 6292984"/>
              <a:gd name="connsiteX97" fmla="*/ 1070450 w 2283140"/>
              <a:gd name="connsiteY97" fmla="*/ 478504 h 6292984"/>
              <a:gd name="connsiteX98" fmla="*/ 1077660 w 2283140"/>
              <a:gd name="connsiteY98" fmla="*/ 316334 h 6292984"/>
              <a:gd name="connsiteX99" fmla="*/ 1051666 w 2283140"/>
              <a:gd name="connsiteY99" fmla="*/ 186613 h 6292984"/>
              <a:gd name="connsiteX100" fmla="*/ 960323 w 2283140"/>
              <a:gd name="connsiteY100" fmla="*/ 94956 h 6292984"/>
              <a:gd name="connsiteX101" fmla="*/ 896735 w 2283140"/>
              <a:gd name="connsiteY101" fmla="*/ 46881 h 6292984"/>
              <a:gd name="connsiteX102" fmla="*/ 866894 w 2283140"/>
              <a:gd name="connsiteY102" fmla="*/ 17397 h 6292984"/>
              <a:gd name="connsiteX103" fmla="*/ 731585 w 2283140"/>
              <a:gd name="connsiteY103" fmla="*/ 0 h 6292984"/>
              <a:gd name="connsiteX0" fmla="*/ 762900 w 2283140"/>
              <a:gd name="connsiteY0" fmla="*/ 23313 h 6275587"/>
              <a:gd name="connsiteX1" fmla="*/ 730080 w 2283140"/>
              <a:gd name="connsiteY1" fmla="*/ 23545 h 6275587"/>
              <a:gd name="connsiteX2" fmla="*/ 640365 w 2283140"/>
              <a:gd name="connsiteY2" fmla="*/ 2353 h 6275587"/>
              <a:gd name="connsiteX3" fmla="*/ 664317 w 2283140"/>
              <a:gd name="connsiteY3" fmla="*/ 39203 h 6275587"/>
              <a:gd name="connsiteX4" fmla="*/ 621317 w 2283140"/>
              <a:gd name="connsiteY4" fmla="*/ 27932 h 6275587"/>
              <a:gd name="connsiteX5" fmla="*/ 625328 w 2283140"/>
              <a:gd name="connsiteY5" fmla="*/ 61101 h 6275587"/>
              <a:gd name="connsiteX6" fmla="*/ 503124 w 2283140"/>
              <a:gd name="connsiteY6" fmla="*/ 133926 h 6275587"/>
              <a:gd name="connsiteX7" fmla="*/ 465113 w 2283140"/>
              <a:gd name="connsiteY7" fmla="*/ 254709 h 6275587"/>
              <a:gd name="connsiteX8" fmla="*/ 518045 w 2283140"/>
              <a:gd name="connsiteY8" fmla="*/ 486683 h 6275587"/>
              <a:gd name="connsiteX9" fmla="*/ 492516 w 2283140"/>
              <a:gd name="connsiteY9" fmla="*/ 572514 h 6275587"/>
              <a:gd name="connsiteX10" fmla="*/ 527911 w 2283140"/>
              <a:gd name="connsiteY10" fmla="*/ 686558 h 6275587"/>
              <a:gd name="connsiteX11" fmla="*/ 570776 w 2283140"/>
              <a:gd name="connsiteY11" fmla="*/ 715135 h 6275587"/>
              <a:gd name="connsiteX12" fmla="*/ 633772 w 2283140"/>
              <a:gd name="connsiteY12" fmla="*/ 826836 h 6275587"/>
              <a:gd name="connsiteX13" fmla="*/ 647193 w 2283140"/>
              <a:gd name="connsiteY13" fmla="*/ 963650 h 6275587"/>
              <a:gd name="connsiteX14" fmla="*/ 624246 w 2283140"/>
              <a:gd name="connsiteY14" fmla="*/ 1017770 h 6275587"/>
              <a:gd name="connsiteX15" fmla="*/ 514924 w 2283140"/>
              <a:gd name="connsiteY15" fmla="*/ 1119297 h 6275587"/>
              <a:gd name="connsiteX16" fmla="*/ 362092 w 2283140"/>
              <a:gd name="connsiteY16" fmla="*/ 1175148 h 6275587"/>
              <a:gd name="connsiteX17" fmla="*/ 155789 w 2283140"/>
              <a:gd name="connsiteY17" fmla="*/ 1279707 h 6275587"/>
              <a:gd name="connsiteX18" fmla="*/ 121369 w 2283140"/>
              <a:gd name="connsiteY18" fmla="*/ 1297892 h 6275587"/>
              <a:gd name="connsiteX19" fmla="*/ 52096 w 2283140"/>
              <a:gd name="connsiteY19" fmla="*/ 1755957 h 6275587"/>
              <a:gd name="connsiteX20" fmla="*/ 31098 w 2283140"/>
              <a:gd name="connsiteY20" fmla="*/ 2308623 h 6275587"/>
              <a:gd name="connsiteX21" fmla="*/ 45386 w 2283140"/>
              <a:gd name="connsiteY21" fmla="*/ 2850684 h 6275587"/>
              <a:gd name="connsiteX22" fmla="*/ 18759 w 2283140"/>
              <a:gd name="connsiteY22" fmla="*/ 2932944 h 6275587"/>
              <a:gd name="connsiteX23" fmla="*/ 110762 w 2283140"/>
              <a:gd name="connsiteY23" fmla="*/ 3170636 h 6275587"/>
              <a:gd name="connsiteX24" fmla="*/ 184147 w 2283140"/>
              <a:gd name="connsiteY24" fmla="*/ 3234280 h 6275587"/>
              <a:gd name="connsiteX25" fmla="*/ 142799 w 2283140"/>
              <a:gd name="connsiteY25" fmla="*/ 3460283 h 6275587"/>
              <a:gd name="connsiteX26" fmla="*/ 182849 w 2283140"/>
              <a:gd name="connsiteY26" fmla="*/ 3481930 h 6275587"/>
              <a:gd name="connsiteX27" fmla="*/ 237400 w 2283140"/>
              <a:gd name="connsiteY27" fmla="*/ 3465477 h 6275587"/>
              <a:gd name="connsiteX28" fmla="*/ 293685 w 2283140"/>
              <a:gd name="connsiteY28" fmla="*/ 4021176 h 6275587"/>
              <a:gd name="connsiteX29" fmla="*/ 320744 w 2283140"/>
              <a:gd name="connsiteY29" fmla="*/ 4117940 h 6275587"/>
              <a:gd name="connsiteX30" fmla="*/ 353433 w 2283140"/>
              <a:gd name="connsiteY30" fmla="*/ 4376414 h 6275587"/>
              <a:gd name="connsiteX31" fmla="*/ 365989 w 2283140"/>
              <a:gd name="connsiteY31" fmla="*/ 4595057 h 6275587"/>
              <a:gd name="connsiteX32" fmla="*/ 390883 w 2283140"/>
              <a:gd name="connsiteY32" fmla="*/ 5084945 h 6275587"/>
              <a:gd name="connsiteX33" fmla="*/ 404738 w 2283140"/>
              <a:gd name="connsiteY33" fmla="*/ 5472223 h 6275587"/>
              <a:gd name="connsiteX34" fmla="*/ 442404 w 2283140"/>
              <a:gd name="connsiteY34" fmla="*/ 5614449 h 6275587"/>
              <a:gd name="connsiteX35" fmla="*/ 537221 w 2283140"/>
              <a:gd name="connsiteY35" fmla="*/ 5802782 h 6275587"/>
              <a:gd name="connsiteX36" fmla="*/ 447168 w 2283140"/>
              <a:gd name="connsiteY36" fmla="*/ 5922495 h 6275587"/>
              <a:gd name="connsiteX37" fmla="*/ 365988 w 2283140"/>
              <a:gd name="connsiteY37" fmla="*/ 6044371 h 6275587"/>
              <a:gd name="connsiteX38" fmla="*/ 327023 w 2283140"/>
              <a:gd name="connsiteY38" fmla="*/ 6110398 h 6275587"/>
              <a:gd name="connsiteX39" fmla="*/ 316199 w 2283140"/>
              <a:gd name="connsiteY39" fmla="*/ 6137890 h 6275587"/>
              <a:gd name="connsiteX40" fmla="*/ 530294 w 2283140"/>
              <a:gd name="connsiteY40" fmla="*/ 6177721 h 6275587"/>
              <a:gd name="connsiteX41" fmla="*/ 719063 w 2283140"/>
              <a:gd name="connsiteY41" fmla="*/ 6082039 h 6275587"/>
              <a:gd name="connsiteX42" fmla="*/ 744607 w 2283140"/>
              <a:gd name="connsiteY42" fmla="*/ 5993067 h 6275587"/>
              <a:gd name="connsiteX43" fmla="*/ 899605 w 2283140"/>
              <a:gd name="connsiteY43" fmla="*/ 5928124 h 6275587"/>
              <a:gd name="connsiteX44" fmla="*/ 879689 w 2283140"/>
              <a:gd name="connsiteY44" fmla="*/ 5744983 h 6275587"/>
              <a:gd name="connsiteX45" fmla="*/ 921037 w 2283140"/>
              <a:gd name="connsiteY45" fmla="*/ 5559246 h 6275587"/>
              <a:gd name="connsiteX46" fmla="*/ 824703 w 2283140"/>
              <a:gd name="connsiteY46" fmla="*/ 5345367 h 6275587"/>
              <a:gd name="connsiteX47" fmla="*/ 810850 w 2283140"/>
              <a:gd name="connsiteY47" fmla="*/ 4993157 h 6275587"/>
              <a:gd name="connsiteX48" fmla="*/ 814096 w 2283140"/>
              <a:gd name="connsiteY48" fmla="*/ 4721912 h 6275587"/>
              <a:gd name="connsiteX49" fmla="*/ 858908 w 2283140"/>
              <a:gd name="connsiteY49" fmla="*/ 3875270 h 6275587"/>
              <a:gd name="connsiteX50" fmla="*/ 910645 w 2283140"/>
              <a:gd name="connsiteY50" fmla="*/ 3542977 h 6275587"/>
              <a:gd name="connsiteX51" fmla="*/ 1045294 w 2283140"/>
              <a:gd name="connsiteY51" fmla="*/ 4003858 h 6275587"/>
              <a:gd name="connsiteX52" fmla="*/ 1302036 w 2283140"/>
              <a:gd name="connsiteY52" fmla="*/ 5005498 h 6275587"/>
              <a:gd name="connsiteX53" fmla="*/ 1462446 w 2283140"/>
              <a:gd name="connsiteY53" fmla="*/ 5495386 h 6275587"/>
              <a:gd name="connsiteX54" fmla="*/ 1627834 w 2283140"/>
              <a:gd name="connsiteY54" fmla="*/ 5826379 h 6275587"/>
              <a:gd name="connsiteX55" fmla="*/ 1629350 w 2283140"/>
              <a:gd name="connsiteY55" fmla="*/ 5906042 h 6275587"/>
              <a:gd name="connsiteX56" fmla="*/ 1618959 w 2283140"/>
              <a:gd name="connsiteY56" fmla="*/ 6038094 h 6275587"/>
              <a:gd name="connsiteX57" fmla="*/ 1737156 w 2283140"/>
              <a:gd name="connsiteY57" fmla="*/ 6099141 h 6275587"/>
              <a:gd name="connsiteX58" fmla="*/ 1785863 w 2283140"/>
              <a:gd name="connsiteY58" fmla="*/ 6093511 h 6275587"/>
              <a:gd name="connsiteX59" fmla="*/ 1819634 w 2283140"/>
              <a:gd name="connsiteY59" fmla="*/ 6126200 h 6275587"/>
              <a:gd name="connsiteX60" fmla="*/ 1849291 w 2283140"/>
              <a:gd name="connsiteY60" fmla="*/ 6211059 h 6275587"/>
              <a:gd name="connsiteX61" fmla="*/ 2038492 w 2283140"/>
              <a:gd name="connsiteY61" fmla="*/ 6273621 h 6275587"/>
              <a:gd name="connsiteX62" fmla="*/ 2269256 w 2283140"/>
              <a:gd name="connsiteY62" fmla="*/ 6253922 h 6275587"/>
              <a:gd name="connsiteX63" fmla="*/ 2254318 w 2283140"/>
              <a:gd name="connsiteY63" fmla="*/ 6189627 h 6275587"/>
              <a:gd name="connsiteX64" fmla="*/ 2208210 w 2283140"/>
              <a:gd name="connsiteY64" fmla="*/ 6147197 h 6275587"/>
              <a:gd name="connsiteX65" fmla="*/ 1970303 w 2283140"/>
              <a:gd name="connsiteY65" fmla="*/ 5864046 h 6275587"/>
              <a:gd name="connsiteX66" fmla="*/ 1996496 w 2283140"/>
              <a:gd name="connsiteY66" fmla="*/ 5836338 h 6275587"/>
              <a:gd name="connsiteX67" fmla="*/ 1947788 w 2283140"/>
              <a:gd name="connsiteY67" fmla="*/ 5605573 h 6275587"/>
              <a:gd name="connsiteX68" fmla="*/ 1945840 w 2283140"/>
              <a:gd name="connsiteY68" fmla="*/ 5487808 h 6275587"/>
              <a:gd name="connsiteX69" fmla="*/ 1836734 w 2283140"/>
              <a:gd name="connsiteY69" fmla="*/ 5042082 h 6275587"/>
              <a:gd name="connsiteX70" fmla="*/ 1789326 w 2283140"/>
              <a:gd name="connsiteY70" fmla="*/ 4773002 h 6275587"/>
              <a:gd name="connsiteX71" fmla="*/ 1728064 w 2283140"/>
              <a:gd name="connsiteY71" fmla="*/ 4497208 h 6275587"/>
              <a:gd name="connsiteX72" fmla="*/ 1633680 w 2283140"/>
              <a:gd name="connsiteY72" fmla="*/ 4314935 h 6275587"/>
              <a:gd name="connsiteX73" fmla="*/ 1613114 w 2283140"/>
              <a:gd name="connsiteY73" fmla="*/ 4133744 h 6275587"/>
              <a:gd name="connsiteX74" fmla="*/ 1621123 w 2283140"/>
              <a:gd name="connsiteY74" fmla="*/ 3896052 h 6275587"/>
              <a:gd name="connsiteX75" fmla="*/ 1524358 w 2283140"/>
              <a:gd name="connsiteY75" fmla="*/ 3312645 h 6275587"/>
              <a:gd name="connsiteX76" fmla="*/ 1563541 w 2283140"/>
              <a:gd name="connsiteY76" fmla="*/ 3301172 h 6275587"/>
              <a:gd name="connsiteX77" fmla="*/ 1573714 w 2283140"/>
              <a:gd name="connsiteY77" fmla="*/ 3320654 h 6275587"/>
              <a:gd name="connsiteX78" fmla="*/ 1696458 w 2283140"/>
              <a:gd name="connsiteY78" fmla="*/ 3291864 h 6275587"/>
              <a:gd name="connsiteX79" fmla="*/ 1962943 w 2283140"/>
              <a:gd name="connsiteY79" fmla="*/ 3207870 h 6275587"/>
              <a:gd name="connsiteX80" fmla="*/ 1844313 w 2283140"/>
              <a:gd name="connsiteY80" fmla="*/ 2721880 h 6275587"/>
              <a:gd name="connsiteX81" fmla="*/ 1974631 w 2283140"/>
              <a:gd name="connsiteY81" fmla="*/ 2493711 h 6275587"/>
              <a:gd name="connsiteX82" fmla="*/ 2090013 w 2283140"/>
              <a:gd name="connsiteY82" fmla="*/ 2129597 h 6275587"/>
              <a:gd name="connsiteX83" fmla="*/ 2049965 w 2283140"/>
              <a:gd name="connsiteY83" fmla="*/ 1938448 h 6275587"/>
              <a:gd name="connsiteX84" fmla="*/ 1836085 w 2283140"/>
              <a:gd name="connsiteY84" fmla="*/ 1513070 h 6275587"/>
              <a:gd name="connsiteX85" fmla="*/ 1742784 w 2283140"/>
              <a:gd name="connsiteY85" fmla="*/ 1282304 h 6275587"/>
              <a:gd name="connsiteX86" fmla="*/ 1725682 w 2283140"/>
              <a:gd name="connsiteY86" fmla="*/ 1234246 h 6275587"/>
              <a:gd name="connsiteX87" fmla="*/ 1660306 w 2283140"/>
              <a:gd name="connsiteY87" fmla="*/ 1140728 h 6275587"/>
              <a:gd name="connsiteX88" fmla="*/ 1622856 w 2283140"/>
              <a:gd name="connsiteY88" fmla="*/ 1064312 h 6275587"/>
              <a:gd name="connsiteX89" fmla="*/ 1354207 w 2283140"/>
              <a:gd name="connsiteY89" fmla="*/ 1017552 h 6275587"/>
              <a:gd name="connsiteX90" fmla="*/ 1251380 w 2283140"/>
              <a:gd name="connsiteY90" fmla="*/ 1013007 h 6275587"/>
              <a:gd name="connsiteX91" fmla="*/ 1099415 w 2283140"/>
              <a:gd name="connsiteY91" fmla="*/ 979021 h 6275587"/>
              <a:gd name="connsiteX92" fmla="*/ 1049407 w 2283140"/>
              <a:gd name="connsiteY92" fmla="*/ 919922 h 6275587"/>
              <a:gd name="connsiteX93" fmla="*/ 1021265 w 2283140"/>
              <a:gd name="connsiteY93" fmla="*/ 888533 h 6275587"/>
              <a:gd name="connsiteX94" fmla="*/ 1018019 w 2283140"/>
              <a:gd name="connsiteY94" fmla="*/ 664911 h 6275587"/>
              <a:gd name="connsiteX95" fmla="*/ 1061314 w 2283140"/>
              <a:gd name="connsiteY95" fmla="*/ 677033 h 6275587"/>
              <a:gd name="connsiteX96" fmla="*/ 1103310 w 2283140"/>
              <a:gd name="connsiteY96" fmla="*/ 523336 h 6275587"/>
              <a:gd name="connsiteX97" fmla="*/ 1070450 w 2283140"/>
              <a:gd name="connsiteY97" fmla="*/ 461107 h 6275587"/>
              <a:gd name="connsiteX98" fmla="*/ 1077660 w 2283140"/>
              <a:gd name="connsiteY98" fmla="*/ 298937 h 6275587"/>
              <a:gd name="connsiteX99" fmla="*/ 1051666 w 2283140"/>
              <a:gd name="connsiteY99" fmla="*/ 169216 h 6275587"/>
              <a:gd name="connsiteX100" fmla="*/ 960323 w 2283140"/>
              <a:gd name="connsiteY100" fmla="*/ 77559 h 6275587"/>
              <a:gd name="connsiteX101" fmla="*/ 896735 w 2283140"/>
              <a:gd name="connsiteY101" fmla="*/ 29484 h 6275587"/>
              <a:gd name="connsiteX102" fmla="*/ 866894 w 2283140"/>
              <a:gd name="connsiteY102" fmla="*/ 0 h 6275587"/>
              <a:gd name="connsiteX103" fmla="*/ 762900 w 2283140"/>
              <a:gd name="connsiteY103" fmla="*/ 23313 h 6275587"/>
              <a:gd name="connsiteX0" fmla="*/ 762900 w 2283140"/>
              <a:gd name="connsiteY0" fmla="*/ 39250 h 6291524"/>
              <a:gd name="connsiteX1" fmla="*/ 726949 w 2283140"/>
              <a:gd name="connsiteY1" fmla="*/ 1904 h 6291524"/>
              <a:gd name="connsiteX2" fmla="*/ 640365 w 2283140"/>
              <a:gd name="connsiteY2" fmla="*/ 18290 h 6291524"/>
              <a:gd name="connsiteX3" fmla="*/ 664317 w 2283140"/>
              <a:gd name="connsiteY3" fmla="*/ 55140 h 6291524"/>
              <a:gd name="connsiteX4" fmla="*/ 621317 w 2283140"/>
              <a:gd name="connsiteY4" fmla="*/ 43869 h 6291524"/>
              <a:gd name="connsiteX5" fmla="*/ 625328 w 2283140"/>
              <a:gd name="connsiteY5" fmla="*/ 77038 h 6291524"/>
              <a:gd name="connsiteX6" fmla="*/ 503124 w 2283140"/>
              <a:gd name="connsiteY6" fmla="*/ 149863 h 6291524"/>
              <a:gd name="connsiteX7" fmla="*/ 465113 w 2283140"/>
              <a:gd name="connsiteY7" fmla="*/ 270646 h 6291524"/>
              <a:gd name="connsiteX8" fmla="*/ 518045 w 2283140"/>
              <a:gd name="connsiteY8" fmla="*/ 502620 h 6291524"/>
              <a:gd name="connsiteX9" fmla="*/ 492516 w 2283140"/>
              <a:gd name="connsiteY9" fmla="*/ 588451 h 6291524"/>
              <a:gd name="connsiteX10" fmla="*/ 527911 w 2283140"/>
              <a:gd name="connsiteY10" fmla="*/ 702495 h 6291524"/>
              <a:gd name="connsiteX11" fmla="*/ 570776 w 2283140"/>
              <a:gd name="connsiteY11" fmla="*/ 731072 h 6291524"/>
              <a:gd name="connsiteX12" fmla="*/ 633772 w 2283140"/>
              <a:gd name="connsiteY12" fmla="*/ 842773 h 6291524"/>
              <a:gd name="connsiteX13" fmla="*/ 647193 w 2283140"/>
              <a:gd name="connsiteY13" fmla="*/ 979587 h 6291524"/>
              <a:gd name="connsiteX14" fmla="*/ 624246 w 2283140"/>
              <a:gd name="connsiteY14" fmla="*/ 1033707 h 6291524"/>
              <a:gd name="connsiteX15" fmla="*/ 514924 w 2283140"/>
              <a:gd name="connsiteY15" fmla="*/ 1135234 h 6291524"/>
              <a:gd name="connsiteX16" fmla="*/ 362092 w 2283140"/>
              <a:gd name="connsiteY16" fmla="*/ 1191085 h 6291524"/>
              <a:gd name="connsiteX17" fmla="*/ 155789 w 2283140"/>
              <a:gd name="connsiteY17" fmla="*/ 1295644 h 6291524"/>
              <a:gd name="connsiteX18" fmla="*/ 121369 w 2283140"/>
              <a:gd name="connsiteY18" fmla="*/ 1313829 h 6291524"/>
              <a:gd name="connsiteX19" fmla="*/ 52096 w 2283140"/>
              <a:gd name="connsiteY19" fmla="*/ 1771894 h 6291524"/>
              <a:gd name="connsiteX20" fmla="*/ 31098 w 2283140"/>
              <a:gd name="connsiteY20" fmla="*/ 2324560 h 6291524"/>
              <a:gd name="connsiteX21" fmla="*/ 45386 w 2283140"/>
              <a:gd name="connsiteY21" fmla="*/ 2866621 h 6291524"/>
              <a:gd name="connsiteX22" fmla="*/ 18759 w 2283140"/>
              <a:gd name="connsiteY22" fmla="*/ 2948881 h 6291524"/>
              <a:gd name="connsiteX23" fmla="*/ 110762 w 2283140"/>
              <a:gd name="connsiteY23" fmla="*/ 3186573 h 6291524"/>
              <a:gd name="connsiteX24" fmla="*/ 184147 w 2283140"/>
              <a:gd name="connsiteY24" fmla="*/ 3250217 h 6291524"/>
              <a:gd name="connsiteX25" fmla="*/ 142799 w 2283140"/>
              <a:gd name="connsiteY25" fmla="*/ 3476220 h 6291524"/>
              <a:gd name="connsiteX26" fmla="*/ 182849 w 2283140"/>
              <a:gd name="connsiteY26" fmla="*/ 3497867 h 6291524"/>
              <a:gd name="connsiteX27" fmla="*/ 237400 w 2283140"/>
              <a:gd name="connsiteY27" fmla="*/ 3481414 h 6291524"/>
              <a:gd name="connsiteX28" fmla="*/ 293685 w 2283140"/>
              <a:gd name="connsiteY28" fmla="*/ 4037113 h 6291524"/>
              <a:gd name="connsiteX29" fmla="*/ 320744 w 2283140"/>
              <a:gd name="connsiteY29" fmla="*/ 4133877 h 6291524"/>
              <a:gd name="connsiteX30" fmla="*/ 353433 w 2283140"/>
              <a:gd name="connsiteY30" fmla="*/ 4392351 h 6291524"/>
              <a:gd name="connsiteX31" fmla="*/ 365989 w 2283140"/>
              <a:gd name="connsiteY31" fmla="*/ 4610994 h 6291524"/>
              <a:gd name="connsiteX32" fmla="*/ 390883 w 2283140"/>
              <a:gd name="connsiteY32" fmla="*/ 5100882 h 6291524"/>
              <a:gd name="connsiteX33" fmla="*/ 404738 w 2283140"/>
              <a:gd name="connsiteY33" fmla="*/ 5488160 h 6291524"/>
              <a:gd name="connsiteX34" fmla="*/ 442404 w 2283140"/>
              <a:gd name="connsiteY34" fmla="*/ 5630386 h 6291524"/>
              <a:gd name="connsiteX35" fmla="*/ 537221 w 2283140"/>
              <a:gd name="connsiteY35" fmla="*/ 5818719 h 6291524"/>
              <a:gd name="connsiteX36" fmla="*/ 447168 w 2283140"/>
              <a:gd name="connsiteY36" fmla="*/ 5938432 h 6291524"/>
              <a:gd name="connsiteX37" fmla="*/ 365988 w 2283140"/>
              <a:gd name="connsiteY37" fmla="*/ 6060308 h 6291524"/>
              <a:gd name="connsiteX38" fmla="*/ 327023 w 2283140"/>
              <a:gd name="connsiteY38" fmla="*/ 6126335 h 6291524"/>
              <a:gd name="connsiteX39" fmla="*/ 316199 w 2283140"/>
              <a:gd name="connsiteY39" fmla="*/ 6153827 h 6291524"/>
              <a:gd name="connsiteX40" fmla="*/ 530294 w 2283140"/>
              <a:gd name="connsiteY40" fmla="*/ 6193658 h 6291524"/>
              <a:gd name="connsiteX41" fmla="*/ 719063 w 2283140"/>
              <a:gd name="connsiteY41" fmla="*/ 6097976 h 6291524"/>
              <a:gd name="connsiteX42" fmla="*/ 744607 w 2283140"/>
              <a:gd name="connsiteY42" fmla="*/ 6009004 h 6291524"/>
              <a:gd name="connsiteX43" fmla="*/ 899605 w 2283140"/>
              <a:gd name="connsiteY43" fmla="*/ 5944061 h 6291524"/>
              <a:gd name="connsiteX44" fmla="*/ 879689 w 2283140"/>
              <a:gd name="connsiteY44" fmla="*/ 5760920 h 6291524"/>
              <a:gd name="connsiteX45" fmla="*/ 921037 w 2283140"/>
              <a:gd name="connsiteY45" fmla="*/ 5575183 h 6291524"/>
              <a:gd name="connsiteX46" fmla="*/ 824703 w 2283140"/>
              <a:gd name="connsiteY46" fmla="*/ 5361304 h 6291524"/>
              <a:gd name="connsiteX47" fmla="*/ 810850 w 2283140"/>
              <a:gd name="connsiteY47" fmla="*/ 5009094 h 6291524"/>
              <a:gd name="connsiteX48" fmla="*/ 814096 w 2283140"/>
              <a:gd name="connsiteY48" fmla="*/ 4737849 h 6291524"/>
              <a:gd name="connsiteX49" fmla="*/ 858908 w 2283140"/>
              <a:gd name="connsiteY49" fmla="*/ 3891207 h 6291524"/>
              <a:gd name="connsiteX50" fmla="*/ 910645 w 2283140"/>
              <a:gd name="connsiteY50" fmla="*/ 3558914 h 6291524"/>
              <a:gd name="connsiteX51" fmla="*/ 1045294 w 2283140"/>
              <a:gd name="connsiteY51" fmla="*/ 4019795 h 6291524"/>
              <a:gd name="connsiteX52" fmla="*/ 1302036 w 2283140"/>
              <a:gd name="connsiteY52" fmla="*/ 5021435 h 6291524"/>
              <a:gd name="connsiteX53" fmla="*/ 1462446 w 2283140"/>
              <a:gd name="connsiteY53" fmla="*/ 5511323 h 6291524"/>
              <a:gd name="connsiteX54" fmla="*/ 1627834 w 2283140"/>
              <a:gd name="connsiteY54" fmla="*/ 5842316 h 6291524"/>
              <a:gd name="connsiteX55" fmla="*/ 1629350 w 2283140"/>
              <a:gd name="connsiteY55" fmla="*/ 5921979 h 6291524"/>
              <a:gd name="connsiteX56" fmla="*/ 1618959 w 2283140"/>
              <a:gd name="connsiteY56" fmla="*/ 6054031 h 6291524"/>
              <a:gd name="connsiteX57" fmla="*/ 1737156 w 2283140"/>
              <a:gd name="connsiteY57" fmla="*/ 6115078 h 6291524"/>
              <a:gd name="connsiteX58" fmla="*/ 1785863 w 2283140"/>
              <a:gd name="connsiteY58" fmla="*/ 6109448 h 6291524"/>
              <a:gd name="connsiteX59" fmla="*/ 1819634 w 2283140"/>
              <a:gd name="connsiteY59" fmla="*/ 6142137 h 6291524"/>
              <a:gd name="connsiteX60" fmla="*/ 1849291 w 2283140"/>
              <a:gd name="connsiteY60" fmla="*/ 6226996 h 6291524"/>
              <a:gd name="connsiteX61" fmla="*/ 2038492 w 2283140"/>
              <a:gd name="connsiteY61" fmla="*/ 6289558 h 6291524"/>
              <a:gd name="connsiteX62" fmla="*/ 2269256 w 2283140"/>
              <a:gd name="connsiteY62" fmla="*/ 6269859 h 6291524"/>
              <a:gd name="connsiteX63" fmla="*/ 2254318 w 2283140"/>
              <a:gd name="connsiteY63" fmla="*/ 6205564 h 6291524"/>
              <a:gd name="connsiteX64" fmla="*/ 2208210 w 2283140"/>
              <a:gd name="connsiteY64" fmla="*/ 6163134 h 6291524"/>
              <a:gd name="connsiteX65" fmla="*/ 1970303 w 2283140"/>
              <a:gd name="connsiteY65" fmla="*/ 5879983 h 6291524"/>
              <a:gd name="connsiteX66" fmla="*/ 1996496 w 2283140"/>
              <a:gd name="connsiteY66" fmla="*/ 5852275 h 6291524"/>
              <a:gd name="connsiteX67" fmla="*/ 1947788 w 2283140"/>
              <a:gd name="connsiteY67" fmla="*/ 5621510 h 6291524"/>
              <a:gd name="connsiteX68" fmla="*/ 1945840 w 2283140"/>
              <a:gd name="connsiteY68" fmla="*/ 5503745 h 6291524"/>
              <a:gd name="connsiteX69" fmla="*/ 1836734 w 2283140"/>
              <a:gd name="connsiteY69" fmla="*/ 5058019 h 6291524"/>
              <a:gd name="connsiteX70" fmla="*/ 1789326 w 2283140"/>
              <a:gd name="connsiteY70" fmla="*/ 4788939 h 6291524"/>
              <a:gd name="connsiteX71" fmla="*/ 1728064 w 2283140"/>
              <a:gd name="connsiteY71" fmla="*/ 4513145 h 6291524"/>
              <a:gd name="connsiteX72" fmla="*/ 1633680 w 2283140"/>
              <a:gd name="connsiteY72" fmla="*/ 4330872 h 6291524"/>
              <a:gd name="connsiteX73" fmla="*/ 1613114 w 2283140"/>
              <a:gd name="connsiteY73" fmla="*/ 4149681 h 6291524"/>
              <a:gd name="connsiteX74" fmla="*/ 1621123 w 2283140"/>
              <a:gd name="connsiteY74" fmla="*/ 3911989 h 6291524"/>
              <a:gd name="connsiteX75" fmla="*/ 1524358 w 2283140"/>
              <a:gd name="connsiteY75" fmla="*/ 3328582 h 6291524"/>
              <a:gd name="connsiteX76" fmla="*/ 1563541 w 2283140"/>
              <a:gd name="connsiteY76" fmla="*/ 3317109 h 6291524"/>
              <a:gd name="connsiteX77" fmla="*/ 1573714 w 2283140"/>
              <a:gd name="connsiteY77" fmla="*/ 3336591 h 6291524"/>
              <a:gd name="connsiteX78" fmla="*/ 1696458 w 2283140"/>
              <a:gd name="connsiteY78" fmla="*/ 3307801 h 6291524"/>
              <a:gd name="connsiteX79" fmla="*/ 1962943 w 2283140"/>
              <a:gd name="connsiteY79" fmla="*/ 3223807 h 6291524"/>
              <a:gd name="connsiteX80" fmla="*/ 1844313 w 2283140"/>
              <a:gd name="connsiteY80" fmla="*/ 2737817 h 6291524"/>
              <a:gd name="connsiteX81" fmla="*/ 1974631 w 2283140"/>
              <a:gd name="connsiteY81" fmla="*/ 2509648 h 6291524"/>
              <a:gd name="connsiteX82" fmla="*/ 2090013 w 2283140"/>
              <a:gd name="connsiteY82" fmla="*/ 2145534 h 6291524"/>
              <a:gd name="connsiteX83" fmla="*/ 2049965 w 2283140"/>
              <a:gd name="connsiteY83" fmla="*/ 1954385 h 6291524"/>
              <a:gd name="connsiteX84" fmla="*/ 1836085 w 2283140"/>
              <a:gd name="connsiteY84" fmla="*/ 1529007 h 6291524"/>
              <a:gd name="connsiteX85" fmla="*/ 1742784 w 2283140"/>
              <a:gd name="connsiteY85" fmla="*/ 1298241 h 6291524"/>
              <a:gd name="connsiteX86" fmla="*/ 1725682 w 2283140"/>
              <a:gd name="connsiteY86" fmla="*/ 1250183 h 6291524"/>
              <a:gd name="connsiteX87" fmla="*/ 1660306 w 2283140"/>
              <a:gd name="connsiteY87" fmla="*/ 1156665 h 6291524"/>
              <a:gd name="connsiteX88" fmla="*/ 1622856 w 2283140"/>
              <a:gd name="connsiteY88" fmla="*/ 1080249 h 6291524"/>
              <a:gd name="connsiteX89" fmla="*/ 1354207 w 2283140"/>
              <a:gd name="connsiteY89" fmla="*/ 1033489 h 6291524"/>
              <a:gd name="connsiteX90" fmla="*/ 1251380 w 2283140"/>
              <a:gd name="connsiteY90" fmla="*/ 1028944 h 6291524"/>
              <a:gd name="connsiteX91" fmla="*/ 1099415 w 2283140"/>
              <a:gd name="connsiteY91" fmla="*/ 994958 h 6291524"/>
              <a:gd name="connsiteX92" fmla="*/ 1049407 w 2283140"/>
              <a:gd name="connsiteY92" fmla="*/ 935859 h 6291524"/>
              <a:gd name="connsiteX93" fmla="*/ 1021265 w 2283140"/>
              <a:gd name="connsiteY93" fmla="*/ 904470 h 6291524"/>
              <a:gd name="connsiteX94" fmla="*/ 1018019 w 2283140"/>
              <a:gd name="connsiteY94" fmla="*/ 680848 h 6291524"/>
              <a:gd name="connsiteX95" fmla="*/ 1061314 w 2283140"/>
              <a:gd name="connsiteY95" fmla="*/ 692970 h 6291524"/>
              <a:gd name="connsiteX96" fmla="*/ 1103310 w 2283140"/>
              <a:gd name="connsiteY96" fmla="*/ 539273 h 6291524"/>
              <a:gd name="connsiteX97" fmla="*/ 1070450 w 2283140"/>
              <a:gd name="connsiteY97" fmla="*/ 477044 h 6291524"/>
              <a:gd name="connsiteX98" fmla="*/ 1077660 w 2283140"/>
              <a:gd name="connsiteY98" fmla="*/ 314874 h 6291524"/>
              <a:gd name="connsiteX99" fmla="*/ 1051666 w 2283140"/>
              <a:gd name="connsiteY99" fmla="*/ 185153 h 6291524"/>
              <a:gd name="connsiteX100" fmla="*/ 960323 w 2283140"/>
              <a:gd name="connsiteY100" fmla="*/ 93496 h 6291524"/>
              <a:gd name="connsiteX101" fmla="*/ 896735 w 2283140"/>
              <a:gd name="connsiteY101" fmla="*/ 45421 h 6291524"/>
              <a:gd name="connsiteX102" fmla="*/ 866894 w 2283140"/>
              <a:gd name="connsiteY102" fmla="*/ 15937 h 6291524"/>
              <a:gd name="connsiteX103" fmla="*/ 762900 w 2283140"/>
              <a:gd name="connsiteY103" fmla="*/ 39250 h 6291524"/>
              <a:gd name="connsiteX0" fmla="*/ 762900 w 2283140"/>
              <a:gd name="connsiteY0" fmla="*/ 39250 h 6291524"/>
              <a:gd name="connsiteX1" fmla="*/ 726949 w 2283140"/>
              <a:gd name="connsiteY1" fmla="*/ 1904 h 6291524"/>
              <a:gd name="connsiteX2" fmla="*/ 640365 w 2283140"/>
              <a:gd name="connsiteY2" fmla="*/ 18290 h 6291524"/>
              <a:gd name="connsiteX3" fmla="*/ 664317 w 2283140"/>
              <a:gd name="connsiteY3" fmla="*/ 55140 h 6291524"/>
              <a:gd name="connsiteX4" fmla="*/ 621317 w 2283140"/>
              <a:gd name="connsiteY4" fmla="*/ 43869 h 6291524"/>
              <a:gd name="connsiteX5" fmla="*/ 625328 w 2283140"/>
              <a:gd name="connsiteY5" fmla="*/ 77038 h 6291524"/>
              <a:gd name="connsiteX6" fmla="*/ 503124 w 2283140"/>
              <a:gd name="connsiteY6" fmla="*/ 149863 h 6291524"/>
              <a:gd name="connsiteX7" fmla="*/ 465113 w 2283140"/>
              <a:gd name="connsiteY7" fmla="*/ 270646 h 6291524"/>
              <a:gd name="connsiteX8" fmla="*/ 518045 w 2283140"/>
              <a:gd name="connsiteY8" fmla="*/ 502620 h 6291524"/>
              <a:gd name="connsiteX9" fmla="*/ 492516 w 2283140"/>
              <a:gd name="connsiteY9" fmla="*/ 588451 h 6291524"/>
              <a:gd name="connsiteX10" fmla="*/ 527911 w 2283140"/>
              <a:gd name="connsiteY10" fmla="*/ 702495 h 6291524"/>
              <a:gd name="connsiteX11" fmla="*/ 570776 w 2283140"/>
              <a:gd name="connsiteY11" fmla="*/ 731072 h 6291524"/>
              <a:gd name="connsiteX12" fmla="*/ 633772 w 2283140"/>
              <a:gd name="connsiteY12" fmla="*/ 842773 h 6291524"/>
              <a:gd name="connsiteX13" fmla="*/ 647193 w 2283140"/>
              <a:gd name="connsiteY13" fmla="*/ 979587 h 6291524"/>
              <a:gd name="connsiteX14" fmla="*/ 624246 w 2283140"/>
              <a:gd name="connsiteY14" fmla="*/ 1033707 h 6291524"/>
              <a:gd name="connsiteX15" fmla="*/ 514924 w 2283140"/>
              <a:gd name="connsiteY15" fmla="*/ 1135234 h 6291524"/>
              <a:gd name="connsiteX16" fmla="*/ 362092 w 2283140"/>
              <a:gd name="connsiteY16" fmla="*/ 1191085 h 6291524"/>
              <a:gd name="connsiteX17" fmla="*/ 155789 w 2283140"/>
              <a:gd name="connsiteY17" fmla="*/ 1295644 h 6291524"/>
              <a:gd name="connsiteX18" fmla="*/ 121369 w 2283140"/>
              <a:gd name="connsiteY18" fmla="*/ 1313829 h 6291524"/>
              <a:gd name="connsiteX19" fmla="*/ 52096 w 2283140"/>
              <a:gd name="connsiteY19" fmla="*/ 1771894 h 6291524"/>
              <a:gd name="connsiteX20" fmla="*/ 31098 w 2283140"/>
              <a:gd name="connsiteY20" fmla="*/ 2324560 h 6291524"/>
              <a:gd name="connsiteX21" fmla="*/ 45386 w 2283140"/>
              <a:gd name="connsiteY21" fmla="*/ 2866621 h 6291524"/>
              <a:gd name="connsiteX22" fmla="*/ 18759 w 2283140"/>
              <a:gd name="connsiteY22" fmla="*/ 2948881 h 6291524"/>
              <a:gd name="connsiteX23" fmla="*/ 110762 w 2283140"/>
              <a:gd name="connsiteY23" fmla="*/ 3186573 h 6291524"/>
              <a:gd name="connsiteX24" fmla="*/ 184147 w 2283140"/>
              <a:gd name="connsiteY24" fmla="*/ 3250217 h 6291524"/>
              <a:gd name="connsiteX25" fmla="*/ 142799 w 2283140"/>
              <a:gd name="connsiteY25" fmla="*/ 3476220 h 6291524"/>
              <a:gd name="connsiteX26" fmla="*/ 182849 w 2283140"/>
              <a:gd name="connsiteY26" fmla="*/ 3497867 h 6291524"/>
              <a:gd name="connsiteX27" fmla="*/ 237400 w 2283140"/>
              <a:gd name="connsiteY27" fmla="*/ 3481414 h 6291524"/>
              <a:gd name="connsiteX28" fmla="*/ 293685 w 2283140"/>
              <a:gd name="connsiteY28" fmla="*/ 4037113 h 6291524"/>
              <a:gd name="connsiteX29" fmla="*/ 320744 w 2283140"/>
              <a:gd name="connsiteY29" fmla="*/ 4133877 h 6291524"/>
              <a:gd name="connsiteX30" fmla="*/ 353433 w 2283140"/>
              <a:gd name="connsiteY30" fmla="*/ 4392351 h 6291524"/>
              <a:gd name="connsiteX31" fmla="*/ 365989 w 2283140"/>
              <a:gd name="connsiteY31" fmla="*/ 4610994 h 6291524"/>
              <a:gd name="connsiteX32" fmla="*/ 390883 w 2283140"/>
              <a:gd name="connsiteY32" fmla="*/ 5100882 h 6291524"/>
              <a:gd name="connsiteX33" fmla="*/ 404738 w 2283140"/>
              <a:gd name="connsiteY33" fmla="*/ 5488160 h 6291524"/>
              <a:gd name="connsiteX34" fmla="*/ 442404 w 2283140"/>
              <a:gd name="connsiteY34" fmla="*/ 5630386 h 6291524"/>
              <a:gd name="connsiteX35" fmla="*/ 537221 w 2283140"/>
              <a:gd name="connsiteY35" fmla="*/ 5818719 h 6291524"/>
              <a:gd name="connsiteX36" fmla="*/ 447168 w 2283140"/>
              <a:gd name="connsiteY36" fmla="*/ 5938432 h 6291524"/>
              <a:gd name="connsiteX37" fmla="*/ 365988 w 2283140"/>
              <a:gd name="connsiteY37" fmla="*/ 6060308 h 6291524"/>
              <a:gd name="connsiteX38" fmla="*/ 327023 w 2283140"/>
              <a:gd name="connsiteY38" fmla="*/ 6126335 h 6291524"/>
              <a:gd name="connsiteX39" fmla="*/ 316199 w 2283140"/>
              <a:gd name="connsiteY39" fmla="*/ 6153827 h 6291524"/>
              <a:gd name="connsiteX40" fmla="*/ 530294 w 2283140"/>
              <a:gd name="connsiteY40" fmla="*/ 6193658 h 6291524"/>
              <a:gd name="connsiteX41" fmla="*/ 719063 w 2283140"/>
              <a:gd name="connsiteY41" fmla="*/ 6097976 h 6291524"/>
              <a:gd name="connsiteX42" fmla="*/ 744607 w 2283140"/>
              <a:gd name="connsiteY42" fmla="*/ 6009004 h 6291524"/>
              <a:gd name="connsiteX43" fmla="*/ 899605 w 2283140"/>
              <a:gd name="connsiteY43" fmla="*/ 5944061 h 6291524"/>
              <a:gd name="connsiteX44" fmla="*/ 879689 w 2283140"/>
              <a:gd name="connsiteY44" fmla="*/ 5760920 h 6291524"/>
              <a:gd name="connsiteX45" fmla="*/ 921037 w 2283140"/>
              <a:gd name="connsiteY45" fmla="*/ 5575183 h 6291524"/>
              <a:gd name="connsiteX46" fmla="*/ 824703 w 2283140"/>
              <a:gd name="connsiteY46" fmla="*/ 5361304 h 6291524"/>
              <a:gd name="connsiteX47" fmla="*/ 810850 w 2283140"/>
              <a:gd name="connsiteY47" fmla="*/ 5009094 h 6291524"/>
              <a:gd name="connsiteX48" fmla="*/ 814096 w 2283140"/>
              <a:gd name="connsiteY48" fmla="*/ 4737849 h 6291524"/>
              <a:gd name="connsiteX49" fmla="*/ 858908 w 2283140"/>
              <a:gd name="connsiteY49" fmla="*/ 3891207 h 6291524"/>
              <a:gd name="connsiteX50" fmla="*/ 910645 w 2283140"/>
              <a:gd name="connsiteY50" fmla="*/ 3558914 h 6291524"/>
              <a:gd name="connsiteX51" fmla="*/ 1045294 w 2283140"/>
              <a:gd name="connsiteY51" fmla="*/ 4019795 h 6291524"/>
              <a:gd name="connsiteX52" fmla="*/ 1302036 w 2283140"/>
              <a:gd name="connsiteY52" fmla="*/ 5021435 h 6291524"/>
              <a:gd name="connsiteX53" fmla="*/ 1462446 w 2283140"/>
              <a:gd name="connsiteY53" fmla="*/ 5511323 h 6291524"/>
              <a:gd name="connsiteX54" fmla="*/ 1627834 w 2283140"/>
              <a:gd name="connsiteY54" fmla="*/ 5842316 h 6291524"/>
              <a:gd name="connsiteX55" fmla="*/ 1629350 w 2283140"/>
              <a:gd name="connsiteY55" fmla="*/ 5921979 h 6291524"/>
              <a:gd name="connsiteX56" fmla="*/ 1618959 w 2283140"/>
              <a:gd name="connsiteY56" fmla="*/ 6054031 h 6291524"/>
              <a:gd name="connsiteX57" fmla="*/ 1737156 w 2283140"/>
              <a:gd name="connsiteY57" fmla="*/ 6115078 h 6291524"/>
              <a:gd name="connsiteX58" fmla="*/ 1785863 w 2283140"/>
              <a:gd name="connsiteY58" fmla="*/ 6109448 h 6291524"/>
              <a:gd name="connsiteX59" fmla="*/ 1819634 w 2283140"/>
              <a:gd name="connsiteY59" fmla="*/ 6142137 h 6291524"/>
              <a:gd name="connsiteX60" fmla="*/ 1849291 w 2283140"/>
              <a:gd name="connsiteY60" fmla="*/ 6226996 h 6291524"/>
              <a:gd name="connsiteX61" fmla="*/ 2038492 w 2283140"/>
              <a:gd name="connsiteY61" fmla="*/ 6289558 h 6291524"/>
              <a:gd name="connsiteX62" fmla="*/ 2269256 w 2283140"/>
              <a:gd name="connsiteY62" fmla="*/ 6269859 h 6291524"/>
              <a:gd name="connsiteX63" fmla="*/ 2254318 w 2283140"/>
              <a:gd name="connsiteY63" fmla="*/ 6205564 h 6291524"/>
              <a:gd name="connsiteX64" fmla="*/ 2208210 w 2283140"/>
              <a:gd name="connsiteY64" fmla="*/ 6163134 h 6291524"/>
              <a:gd name="connsiteX65" fmla="*/ 1970303 w 2283140"/>
              <a:gd name="connsiteY65" fmla="*/ 5879983 h 6291524"/>
              <a:gd name="connsiteX66" fmla="*/ 1996496 w 2283140"/>
              <a:gd name="connsiteY66" fmla="*/ 5852275 h 6291524"/>
              <a:gd name="connsiteX67" fmla="*/ 1947788 w 2283140"/>
              <a:gd name="connsiteY67" fmla="*/ 5621510 h 6291524"/>
              <a:gd name="connsiteX68" fmla="*/ 1945840 w 2283140"/>
              <a:gd name="connsiteY68" fmla="*/ 5503745 h 6291524"/>
              <a:gd name="connsiteX69" fmla="*/ 1836734 w 2283140"/>
              <a:gd name="connsiteY69" fmla="*/ 5058019 h 6291524"/>
              <a:gd name="connsiteX70" fmla="*/ 1789326 w 2283140"/>
              <a:gd name="connsiteY70" fmla="*/ 4788939 h 6291524"/>
              <a:gd name="connsiteX71" fmla="*/ 1728064 w 2283140"/>
              <a:gd name="connsiteY71" fmla="*/ 4513145 h 6291524"/>
              <a:gd name="connsiteX72" fmla="*/ 1633680 w 2283140"/>
              <a:gd name="connsiteY72" fmla="*/ 4330872 h 6291524"/>
              <a:gd name="connsiteX73" fmla="*/ 1613114 w 2283140"/>
              <a:gd name="connsiteY73" fmla="*/ 4149681 h 6291524"/>
              <a:gd name="connsiteX74" fmla="*/ 1621123 w 2283140"/>
              <a:gd name="connsiteY74" fmla="*/ 3911989 h 6291524"/>
              <a:gd name="connsiteX75" fmla="*/ 1524358 w 2283140"/>
              <a:gd name="connsiteY75" fmla="*/ 3328582 h 6291524"/>
              <a:gd name="connsiteX76" fmla="*/ 1563541 w 2283140"/>
              <a:gd name="connsiteY76" fmla="*/ 3317109 h 6291524"/>
              <a:gd name="connsiteX77" fmla="*/ 1573714 w 2283140"/>
              <a:gd name="connsiteY77" fmla="*/ 3336591 h 6291524"/>
              <a:gd name="connsiteX78" fmla="*/ 1696458 w 2283140"/>
              <a:gd name="connsiteY78" fmla="*/ 3307801 h 6291524"/>
              <a:gd name="connsiteX79" fmla="*/ 1962943 w 2283140"/>
              <a:gd name="connsiteY79" fmla="*/ 3223807 h 6291524"/>
              <a:gd name="connsiteX80" fmla="*/ 1844313 w 2283140"/>
              <a:gd name="connsiteY80" fmla="*/ 2737817 h 6291524"/>
              <a:gd name="connsiteX81" fmla="*/ 1974631 w 2283140"/>
              <a:gd name="connsiteY81" fmla="*/ 2509648 h 6291524"/>
              <a:gd name="connsiteX82" fmla="*/ 2090013 w 2283140"/>
              <a:gd name="connsiteY82" fmla="*/ 2145534 h 6291524"/>
              <a:gd name="connsiteX83" fmla="*/ 2049965 w 2283140"/>
              <a:gd name="connsiteY83" fmla="*/ 1954385 h 6291524"/>
              <a:gd name="connsiteX84" fmla="*/ 1836085 w 2283140"/>
              <a:gd name="connsiteY84" fmla="*/ 1529007 h 6291524"/>
              <a:gd name="connsiteX85" fmla="*/ 1742784 w 2283140"/>
              <a:gd name="connsiteY85" fmla="*/ 1298241 h 6291524"/>
              <a:gd name="connsiteX86" fmla="*/ 1725682 w 2283140"/>
              <a:gd name="connsiteY86" fmla="*/ 1250183 h 6291524"/>
              <a:gd name="connsiteX87" fmla="*/ 1660306 w 2283140"/>
              <a:gd name="connsiteY87" fmla="*/ 1156665 h 6291524"/>
              <a:gd name="connsiteX88" fmla="*/ 1622856 w 2283140"/>
              <a:gd name="connsiteY88" fmla="*/ 1080249 h 6291524"/>
              <a:gd name="connsiteX89" fmla="*/ 1354207 w 2283140"/>
              <a:gd name="connsiteY89" fmla="*/ 1033489 h 6291524"/>
              <a:gd name="connsiteX90" fmla="*/ 1251380 w 2283140"/>
              <a:gd name="connsiteY90" fmla="*/ 1028944 h 6291524"/>
              <a:gd name="connsiteX91" fmla="*/ 1099415 w 2283140"/>
              <a:gd name="connsiteY91" fmla="*/ 994958 h 6291524"/>
              <a:gd name="connsiteX92" fmla="*/ 1049407 w 2283140"/>
              <a:gd name="connsiteY92" fmla="*/ 935859 h 6291524"/>
              <a:gd name="connsiteX93" fmla="*/ 1021265 w 2283140"/>
              <a:gd name="connsiteY93" fmla="*/ 904470 h 6291524"/>
              <a:gd name="connsiteX94" fmla="*/ 1018019 w 2283140"/>
              <a:gd name="connsiteY94" fmla="*/ 680848 h 6291524"/>
              <a:gd name="connsiteX95" fmla="*/ 1061314 w 2283140"/>
              <a:gd name="connsiteY95" fmla="*/ 692970 h 6291524"/>
              <a:gd name="connsiteX96" fmla="*/ 1103310 w 2283140"/>
              <a:gd name="connsiteY96" fmla="*/ 539273 h 6291524"/>
              <a:gd name="connsiteX97" fmla="*/ 1070450 w 2283140"/>
              <a:gd name="connsiteY97" fmla="*/ 477044 h 6291524"/>
              <a:gd name="connsiteX98" fmla="*/ 1077660 w 2283140"/>
              <a:gd name="connsiteY98" fmla="*/ 314874 h 6291524"/>
              <a:gd name="connsiteX99" fmla="*/ 1051666 w 2283140"/>
              <a:gd name="connsiteY99" fmla="*/ 185153 h 6291524"/>
              <a:gd name="connsiteX100" fmla="*/ 960323 w 2283140"/>
              <a:gd name="connsiteY100" fmla="*/ 93496 h 6291524"/>
              <a:gd name="connsiteX101" fmla="*/ 896735 w 2283140"/>
              <a:gd name="connsiteY101" fmla="*/ 45421 h 6291524"/>
              <a:gd name="connsiteX102" fmla="*/ 866894 w 2283140"/>
              <a:gd name="connsiteY102" fmla="*/ 15937 h 6291524"/>
              <a:gd name="connsiteX103" fmla="*/ 762900 w 2283140"/>
              <a:gd name="connsiteY103" fmla="*/ 39250 h 6291524"/>
              <a:gd name="connsiteX0" fmla="*/ 762900 w 2283140"/>
              <a:gd name="connsiteY0" fmla="*/ 40823 h 6293097"/>
              <a:gd name="connsiteX1" fmla="*/ 726949 w 2283140"/>
              <a:gd name="connsiteY1" fmla="*/ 3477 h 6293097"/>
              <a:gd name="connsiteX2" fmla="*/ 730079 w 2283140"/>
              <a:gd name="connsiteY2" fmla="*/ 3477 h 6293097"/>
              <a:gd name="connsiteX3" fmla="*/ 640365 w 2283140"/>
              <a:gd name="connsiteY3" fmla="*/ 19863 h 6293097"/>
              <a:gd name="connsiteX4" fmla="*/ 664317 w 2283140"/>
              <a:gd name="connsiteY4" fmla="*/ 56713 h 6293097"/>
              <a:gd name="connsiteX5" fmla="*/ 621317 w 2283140"/>
              <a:gd name="connsiteY5" fmla="*/ 45442 h 6293097"/>
              <a:gd name="connsiteX6" fmla="*/ 625328 w 2283140"/>
              <a:gd name="connsiteY6" fmla="*/ 78611 h 6293097"/>
              <a:gd name="connsiteX7" fmla="*/ 503124 w 2283140"/>
              <a:gd name="connsiteY7" fmla="*/ 151436 h 6293097"/>
              <a:gd name="connsiteX8" fmla="*/ 465113 w 2283140"/>
              <a:gd name="connsiteY8" fmla="*/ 272219 h 6293097"/>
              <a:gd name="connsiteX9" fmla="*/ 518045 w 2283140"/>
              <a:gd name="connsiteY9" fmla="*/ 504193 h 6293097"/>
              <a:gd name="connsiteX10" fmla="*/ 492516 w 2283140"/>
              <a:gd name="connsiteY10" fmla="*/ 590024 h 6293097"/>
              <a:gd name="connsiteX11" fmla="*/ 527911 w 2283140"/>
              <a:gd name="connsiteY11" fmla="*/ 704068 h 6293097"/>
              <a:gd name="connsiteX12" fmla="*/ 570776 w 2283140"/>
              <a:gd name="connsiteY12" fmla="*/ 732645 h 6293097"/>
              <a:gd name="connsiteX13" fmla="*/ 633772 w 2283140"/>
              <a:gd name="connsiteY13" fmla="*/ 844346 h 6293097"/>
              <a:gd name="connsiteX14" fmla="*/ 647193 w 2283140"/>
              <a:gd name="connsiteY14" fmla="*/ 981160 h 6293097"/>
              <a:gd name="connsiteX15" fmla="*/ 624246 w 2283140"/>
              <a:gd name="connsiteY15" fmla="*/ 1035280 h 6293097"/>
              <a:gd name="connsiteX16" fmla="*/ 514924 w 2283140"/>
              <a:gd name="connsiteY16" fmla="*/ 1136807 h 6293097"/>
              <a:gd name="connsiteX17" fmla="*/ 362092 w 2283140"/>
              <a:gd name="connsiteY17" fmla="*/ 1192658 h 6293097"/>
              <a:gd name="connsiteX18" fmla="*/ 155789 w 2283140"/>
              <a:gd name="connsiteY18" fmla="*/ 1297217 h 6293097"/>
              <a:gd name="connsiteX19" fmla="*/ 121369 w 2283140"/>
              <a:gd name="connsiteY19" fmla="*/ 1315402 h 6293097"/>
              <a:gd name="connsiteX20" fmla="*/ 52096 w 2283140"/>
              <a:gd name="connsiteY20" fmla="*/ 1773467 h 6293097"/>
              <a:gd name="connsiteX21" fmla="*/ 31098 w 2283140"/>
              <a:gd name="connsiteY21" fmla="*/ 2326133 h 6293097"/>
              <a:gd name="connsiteX22" fmla="*/ 45386 w 2283140"/>
              <a:gd name="connsiteY22" fmla="*/ 2868194 h 6293097"/>
              <a:gd name="connsiteX23" fmla="*/ 18759 w 2283140"/>
              <a:gd name="connsiteY23" fmla="*/ 2950454 h 6293097"/>
              <a:gd name="connsiteX24" fmla="*/ 110762 w 2283140"/>
              <a:gd name="connsiteY24" fmla="*/ 3188146 h 6293097"/>
              <a:gd name="connsiteX25" fmla="*/ 184147 w 2283140"/>
              <a:gd name="connsiteY25" fmla="*/ 3251790 h 6293097"/>
              <a:gd name="connsiteX26" fmla="*/ 142799 w 2283140"/>
              <a:gd name="connsiteY26" fmla="*/ 3477793 h 6293097"/>
              <a:gd name="connsiteX27" fmla="*/ 182849 w 2283140"/>
              <a:gd name="connsiteY27" fmla="*/ 3499440 h 6293097"/>
              <a:gd name="connsiteX28" fmla="*/ 237400 w 2283140"/>
              <a:gd name="connsiteY28" fmla="*/ 3482987 h 6293097"/>
              <a:gd name="connsiteX29" fmla="*/ 293685 w 2283140"/>
              <a:gd name="connsiteY29" fmla="*/ 4038686 h 6293097"/>
              <a:gd name="connsiteX30" fmla="*/ 320744 w 2283140"/>
              <a:gd name="connsiteY30" fmla="*/ 4135450 h 6293097"/>
              <a:gd name="connsiteX31" fmla="*/ 353433 w 2283140"/>
              <a:gd name="connsiteY31" fmla="*/ 4393924 h 6293097"/>
              <a:gd name="connsiteX32" fmla="*/ 365989 w 2283140"/>
              <a:gd name="connsiteY32" fmla="*/ 4612567 h 6293097"/>
              <a:gd name="connsiteX33" fmla="*/ 390883 w 2283140"/>
              <a:gd name="connsiteY33" fmla="*/ 5102455 h 6293097"/>
              <a:gd name="connsiteX34" fmla="*/ 404738 w 2283140"/>
              <a:gd name="connsiteY34" fmla="*/ 5489733 h 6293097"/>
              <a:gd name="connsiteX35" fmla="*/ 442404 w 2283140"/>
              <a:gd name="connsiteY35" fmla="*/ 5631959 h 6293097"/>
              <a:gd name="connsiteX36" fmla="*/ 537221 w 2283140"/>
              <a:gd name="connsiteY36" fmla="*/ 5820292 h 6293097"/>
              <a:gd name="connsiteX37" fmla="*/ 447168 w 2283140"/>
              <a:gd name="connsiteY37" fmla="*/ 5940005 h 6293097"/>
              <a:gd name="connsiteX38" fmla="*/ 365988 w 2283140"/>
              <a:gd name="connsiteY38" fmla="*/ 6061881 h 6293097"/>
              <a:gd name="connsiteX39" fmla="*/ 327023 w 2283140"/>
              <a:gd name="connsiteY39" fmla="*/ 6127908 h 6293097"/>
              <a:gd name="connsiteX40" fmla="*/ 316199 w 2283140"/>
              <a:gd name="connsiteY40" fmla="*/ 6155400 h 6293097"/>
              <a:gd name="connsiteX41" fmla="*/ 530294 w 2283140"/>
              <a:gd name="connsiteY41" fmla="*/ 6195231 h 6293097"/>
              <a:gd name="connsiteX42" fmla="*/ 719063 w 2283140"/>
              <a:gd name="connsiteY42" fmla="*/ 6099549 h 6293097"/>
              <a:gd name="connsiteX43" fmla="*/ 744607 w 2283140"/>
              <a:gd name="connsiteY43" fmla="*/ 6010577 h 6293097"/>
              <a:gd name="connsiteX44" fmla="*/ 899605 w 2283140"/>
              <a:gd name="connsiteY44" fmla="*/ 5945634 h 6293097"/>
              <a:gd name="connsiteX45" fmla="*/ 879689 w 2283140"/>
              <a:gd name="connsiteY45" fmla="*/ 5762493 h 6293097"/>
              <a:gd name="connsiteX46" fmla="*/ 921037 w 2283140"/>
              <a:gd name="connsiteY46" fmla="*/ 5576756 h 6293097"/>
              <a:gd name="connsiteX47" fmla="*/ 824703 w 2283140"/>
              <a:gd name="connsiteY47" fmla="*/ 5362877 h 6293097"/>
              <a:gd name="connsiteX48" fmla="*/ 810850 w 2283140"/>
              <a:gd name="connsiteY48" fmla="*/ 5010667 h 6293097"/>
              <a:gd name="connsiteX49" fmla="*/ 814096 w 2283140"/>
              <a:gd name="connsiteY49" fmla="*/ 4739422 h 6293097"/>
              <a:gd name="connsiteX50" fmla="*/ 858908 w 2283140"/>
              <a:gd name="connsiteY50" fmla="*/ 3892780 h 6293097"/>
              <a:gd name="connsiteX51" fmla="*/ 910645 w 2283140"/>
              <a:gd name="connsiteY51" fmla="*/ 3560487 h 6293097"/>
              <a:gd name="connsiteX52" fmla="*/ 1045294 w 2283140"/>
              <a:gd name="connsiteY52" fmla="*/ 4021368 h 6293097"/>
              <a:gd name="connsiteX53" fmla="*/ 1302036 w 2283140"/>
              <a:gd name="connsiteY53" fmla="*/ 5023008 h 6293097"/>
              <a:gd name="connsiteX54" fmla="*/ 1462446 w 2283140"/>
              <a:gd name="connsiteY54" fmla="*/ 5512896 h 6293097"/>
              <a:gd name="connsiteX55" fmla="*/ 1627834 w 2283140"/>
              <a:gd name="connsiteY55" fmla="*/ 5843889 h 6293097"/>
              <a:gd name="connsiteX56" fmla="*/ 1629350 w 2283140"/>
              <a:gd name="connsiteY56" fmla="*/ 5923552 h 6293097"/>
              <a:gd name="connsiteX57" fmla="*/ 1618959 w 2283140"/>
              <a:gd name="connsiteY57" fmla="*/ 6055604 h 6293097"/>
              <a:gd name="connsiteX58" fmla="*/ 1737156 w 2283140"/>
              <a:gd name="connsiteY58" fmla="*/ 6116651 h 6293097"/>
              <a:gd name="connsiteX59" fmla="*/ 1785863 w 2283140"/>
              <a:gd name="connsiteY59" fmla="*/ 6111021 h 6293097"/>
              <a:gd name="connsiteX60" fmla="*/ 1819634 w 2283140"/>
              <a:gd name="connsiteY60" fmla="*/ 6143710 h 6293097"/>
              <a:gd name="connsiteX61" fmla="*/ 1849291 w 2283140"/>
              <a:gd name="connsiteY61" fmla="*/ 6228569 h 6293097"/>
              <a:gd name="connsiteX62" fmla="*/ 2038492 w 2283140"/>
              <a:gd name="connsiteY62" fmla="*/ 6291131 h 6293097"/>
              <a:gd name="connsiteX63" fmla="*/ 2269256 w 2283140"/>
              <a:gd name="connsiteY63" fmla="*/ 6271432 h 6293097"/>
              <a:gd name="connsiteX64" fmla="*/ 2254318 w 2283140"/>
              <a:gd name="connsiteY64" fmla="*/ 6207137 h 6293097"/>
              <a:gd name="connsiteX65" fmla="*/ 2208210 w 2283140"/>
              <a:gd name="connsiteY65" fmla="*/ 6164707 h 6293097"/>
              <a:gd name="connsiteX66" fmla="*/ 1970303 w 2283140"/>
              <a:gd name="connsiteY66" fmla="*/ 5881556 h 6293097"/>
              <a:gd name="connsiteX67" fmla="*/ 1996496 w 2283140"/>
              <a:gd name="connsiteY67" fmla="*/ 5853848 h 6293097"/>
              <a:gd name="connsiteX68" fmla="*/ 1947788 w 2283140"/>
              <a:gd name="connsiteY68" fmla="*/ 5623083 h 6293097"/>
              <a:gd name="connsiteX69" fmla="*/ 1945840 w 2283140"/>
              <a:gd name="connsiteY69" fmla="*/ 5505318 h 6293097"/>
              <a:gd name="connsiteX70" fmla="*/ 1836734 w 2283140"/>
              <a:gd name="connsiteY70" fmla="*/ 5059592 h 6293097"/>
              <a:gd name="connsiteX71" fmla="*/ 1789326 w 2283140"/>
              <a:gd name="connsiteY71" fmla="*/ 4790512 h 6293097"/>
              <a:gd name="connsiteX72" fmla="*/ 1728064 w 2283140"/>
              <a:gd name="connsiteY72" fmla="*/ 4514718 h 6293097"/>
              <a:gd name="connsiteX73" fmla="*/ 1633680 w 2283140"/>
              <a:gd name="connsiteY73" fmla="*/ 4332445 h 6293097"/>
              <a:gd name="connsiteX74" fmla="*/ 1613114 w 2283140"/>
              <a:gd name="connsiteY74" fmla="*/ 4151254 h 6293097"/>
              <a:gd name="connsiteX75" fmla="*/ 1621123 w 2283140"/>
              <a:gd name="connsiteY75" fmla="*/ 3913562 h 6293097"/>
              <a:gd name="connsiteX76" fmla="*/ 1524358 w 2283140"/>
              <a:gd name="connsiteY76" fmla="*/ 3330155 h 6293097"/>
              <a:gd name="connsiteX77" fmla="*/ 1563541 w 2283140"/>
              <a:gd name="connsiteY77" fmla="*/ 3318682 h 6293097"/>
              <a:gd name="connsiteX78" fmla="*/ 1573714 w 2283140"/>
              <a:gd name="connsiteY78" fmla="*/ 3338164 h 6293097"/>
              <a:gd name="connsiteX79" fmla="*/ 1696458 w 2283140"/>
              <a:gd name="connsiteY79" fmla="*/ 3309374 h 6293097"/>
              <a:gd name="connsiteX80" fmla="*/ 1962943 w 2283140"/>
              <a:gd name="connsiteY80" fmla="*/ 3225380 h 6293097"/>
              <a:gd name="connsiteX81" fmla="*/ 1844313 w 2283140"/>
              <a:gd name="connsiteY81" fmla="*/ 2739390 h 6293097"/>
              <a:gd name="connsiteX82" fmla="*/ 1974631 w 2283140"/>
              <a:gd name="connsiteY82" fmla="*/ 2511221 h 6293097"/>
              <a:gd name="connsiteX83" fmla="*/ 2090013 w 2283140"/>
              <a:gd name="connsiteY83" fmla="*/ 2147107 h 6293097"/>
              <a:gd name="connsiteX84" fmla="*/ 2049965 w 2283140"/>
              <a:gd name="connsiteY84" fmla="*/ 1955958 h 6293097"/>
              <a:gd name="connsiteX85" fmla="*/ 1836085 w 2283140"/>
              <a:gd name="connsiteY85" fmla="*/ 1530580 h 6293097"/>
              <a:gd name="connsiteX86" fmla="*/ 1742784 w 2283140"/>
              <a:gd name="connsiteY86" fmla="*/ 1299814 h 6293097"/>
              <a:gd name="connsiteX87" fmla="*/ 1725682 w 2283140"/>
              <a:gd name="connsiteY87" fmla="*/ 1251756 h 6293097"/>
              <a:gd name="connsiteX88" fmla="*/ 1660306 w 2283140"/>
              <a:gd name="connsiteY88" fmla="*/ 1158238 h 6293097"/>
              <a:gd name="connsiteX89" fmla="*/ 1622856 w 2283140"/>
              <a:gd name="connsiteY89" fmla="*/ 1081822 h 6293097"/>
              <a:gd name="connsiteX90" fmla="*/ 1354207 w 2283140"/>
              <a:gd name="connsiteY90" fmla="*/ 1035062 h 6293097"/>
              <a:gd name="connsiteX91" fmla="*/ 1251380 w 2283140"/>
              <a:gd name="connsiteY91" fmla="*/ 1030517 h 6293097"/>
              <a:gd name="connsiteX92" fmla="*/ 1099415 w 2283140"/>
              <a:gd name="connsiteY92" fmla="*/ 996531 h 6293097"/>
              <a:gd name="connsiteX93" fmla="*/ 1049407 w 2283140"/>
              <a:gd name="connsiteY93" fmla="*/ 937432 h 6293097"/>
              <a:gd name="connsiteX94" fmla="*/ 1021265 w 2283140"/>
              <a:gd name="connsiteY94" fmla="*/ 906043 h 6293097"/>
              <a:gd name="connsiteX95" fmla="*/ 1018019 w 2283140"/>
              <a:gd name="connsiteY95" fmla="*/ 682421 h 6293097"/>
              <a:gd name="connsiteX96" fmla="*/ 1061314 w 2283140"/>
              <a:gd name="connsiteY96" fmla="*/ 694543 h 6293097"/>
              <a:gd name="connsiteX97" fmla="*/ 1103310 w 2283140"/>
              <a:gd name="connsiteY97" fmla="*/ 540846 h 6293097"/>
              <a:gd name="connsiteX98" fmla="*/ 1070450 w 2283140"/>
              <a:gd name="connsiteY98" fmla="*/ 478617 h 6293097"/>
              <a:gd name="connsiteX99" fmla="*/ 1077660 w 2283140"/>
              <a:gd name="connsiteY99" fmla="*/ 316447 h 6293097"/>
              <a:gd name="connsiteX100" fmla="*/ 1051666 w 2283140"/>
              <a:gd name="connsiteY100" fmla="*/ 186726 h 6293097"/>
              <a:gd name="connsiteX101" fmla="*/ 960323 w 2283140"/>
              <a:gd name="connsiteY101" fmla="*/ 95069 h 6293097"/>
              <a:gd name="connsiteX102" fmla="*/ 896735 w 2283140"/>
              <a:gd name="connsiteY102" fmla="*/ 46994 h 6293097"/>
              <a:gd name="connsiteX103" fmla="*/ 866894 w 2283140"/>
              <a:gd name="connsiteY103" fmla="*/ 17510 h 6293097"/>
              <a:gd name="connsiteX104" fmla="*/ 762900 w 2283140"/>
              <a:gd name="connsiteY104" fmla="*/ 40823 h 6293097"/>
              <a:gd name="connsiteX0" fmla="*/ 762900 w 2283140"/>
              <a:gd name="connsiteY0" fmla="*/ 39251 h 6291525"/>
              <a:gd name="connsiteX1" fmla="*/ 726949 w 2283140"/>
              <a:gd name="connsiteY1" fmla="*/ 1905 h 6291525"/>
              <a:gd name="connsiteX2" fmla="*/ 789577 w 2283140"/>
              <a:gd name="connsiteY2" fmla="*/ 11300 h 6291525"/>
              <a:gd name="connsiteX3" fmla="*/ 640365 w 2283140"/>
              <a:gd name="connsiteY3" fmla="*/ 18291 h 6291525"/>
              <a:gd name="connsiteX4" fmla="*/ 664317 w 2283140"/>
              <a:gd name="connsiteY4" fmla="*/ 55141 h 6291525"/>
              <a:gd name="connsiteX5" fmla="*/ 621317 w 2283140"/>
              <a:gd name="connsiteY5" fmla="*/ 43870 h 6291525"/>
              <a:gd name="connsiteX6" fmla="*/ 625328 w 2283140"/>
              <a:gd name="connsiteY6" fmla="*/ 77039 h 6291525"/>
              <a:gd name="connsiteX7" fmla="*/ 503124 w 2283140"/>
              <a:gd name="connsiteY7" fmla="*/ 149864 h 6291525"/>
              <a:gd name="connsiteX8" fmla="*/ 465113 w 2283140"/>
              <a:gd name="connsiteY8" fmla="*/ 270647 h 6291525"/>
              <a:gd name="connsiteX9" fmla="*/ 518045 w 2283140"/>
              <a:gd name="connsiteY9" fmla="*/ 502621 h 6291525"/>
              <a:gd name="connsiteX10" fmla="*/ 492516 w 2283140"/>
              <a:gd name="connsiteY10" fmla="*/ 588452 h 6291525"/>
              <a:gd name="connsiteX11" fmla="*/ 527911 w 2283140"/>
              <a:gd name="connsiteY11" fmla="*/ 702496 h 6291525"/>
              <a:gd name="connsiteX12" fmla="*/ 570776 w 2283140"/>
              <a:gd name="connsiteY12" fmla="*/ 731073 h 6291525"/>
              <a:gd name="connsiteX13" fmla="*/ 633772 w 2283140"/>
              <a:gd name="connsiteY13" fmla="*/ 842774 h 6291525"/>
              <a:gd name="connsiteX14" fmla="*/ 647193 w 2283140"/>
              <a:gd name="connsiteY14" fmla="*/ 979588 h 6291525"/>
              <a:gd name="connsiteX15" fmla="*/ 624246 w 2283140"/>
              <a:gd name="connsiteY15" fmla="*/ 1033708 h 6291525"/>
              <a:gd name="connsiteX16" fmla="*/ 514924 w 2283140"/>
              <a:gd name="connsiteY16" fmla="*/ 1135235 h 6291525"/>
              <a:gd name="connsiteX17" fmla="*/ 362092 w 2283140"/>
              <a:gd name="connsiteY17" fmla="*/ 1191086 h 6291525"/>
              <a:gd name="connsiteX18" fmla="*/ 155789 w 2283140"/>
              <a:gd name="connsiteY18" fmla="*/ 1295645 h 6291525"/>
              <a:gd name="connsiteX19" fmla="*/ 121369 w 2283140"/>
              <a:gd name="connsiteY19" fmla="*/ 1313830 h 6291525"/>
              <a:gd name="connsiteX20" fmla="*/ 52096 w 2283140"/>
              <a:gd name="connsiteY20" fmla="*/ 1771895 h 6291525"/>
              <a:gd name="connsiteX21" fmla="*/ 31098 w 2283140"/>
              <a:gd name="connsiteY21" fmla="*/ 2324561 h 6291525"/>
              <a:gd name="connsiteX22" fmla="*/ 45386 w 2283140"/>
              <a:gd name="connsiteY22" fmla="*/ 2866622 h 6291525"/>
              <a:gd name="connsiteX23" fmla="*/ 18759 w 2283140"/>
              <a:gd name="connsiteY23" fmla="*/ 2948882 h 6291525"/>
              <a:gd name="connsiteX24" fmla="*/ 110762 w 2283140"/>
              <a:gd name="connsiteY24" fmla="*/ 3186574 h 6291525"/>
              <a:gd name="connsiteX25" fmla="*/ 184147 w 2283140"/>
              <a:gd name="connsiteY25" fmla="*/ 3250218 h 6291525"/>
              <a:gd name="connsiteX26" fmla="*/ 142799 w 2283140"/>
              <a:gd name="connsiteY26" fmla="*/ 3476221 h 6291525"/>
              <a:gd name="connsiteX27" fmla="*/ 182849 w 2283140"/>
              <a:gd name="connsiteY27" fmla="*/ 3497868 h 6291525"/>
              <a:gd name="connsiteX28" fmla="*/ 237400 w 2283140"/>
              <a:gd name="connsiteY28" fmla="*/ 3481415 h 6291525"/>
              <a:gd name="connsiteX29" fmla="*/ 293685 w 2283140"/>
              <a:gd name="connsiteY29" fmla="*/ 4037114 h 6291525"/>
              <a:gd name="connsiteX30" fmla="*/ 320744 w 2283140"/>
              <a:gd name="connsiteY30" fmla="*/ 4133878 h 6291525"/>
              <a:gd name="connsiteX31" fmla="*/ 353433 w 2283140"/>
              <a:gd name="connsiteY31" fmla="*/ 4392352 h 6291525"/>
              <a:gd name="connsiteX32" fmla="*/ 365989 w 2283140"/>
              <a:gd name="connsiteY32" fmla="*/ 4610995 h 6291525"/>
              <a:gd name="connsiteX33" fmla="*/ 390883 w 2283140"/>
              <a:gd name="connsiteY33" fmla="*/ 5100883 h 6291525"/>
              <a:gd name="connsiteX34" fmla="*/ 404738 w 2283140"/>
              <a:gd name="connsiteY34" fmla="*/ 5488161 h 6291525"/>
              <a:gd name="connsiteX35" fmla="*/ 442404 w 2283140"/>
              <a:gd name="connsiteY35" fmla="*/ 5630387 h 6291525"/>
              <a:gd name="connsiteX36" fmla="*/ 537221 w 2283140"/>
              <a:gd name="connsiteY36" fmla="*/ 5818720 h 6291525"/>
              <a:gd name="connsiteX37" fmla="*/ 447168 w 2283140"/>
              <a:gd name="connsiteY37" fmla="*/ 5938433 h 6291525"/>
              <a:gd name="connsiteX38" fmla="*/ 365988 w 2283140"/>
              <a:gd name="connsiteY38" fmla="*/ 6060309 h 6291525"/>
              <a:gd name="connsiteX39" fmla="*/ 327023 w 2283140"/>
              <a:gd name="connsiteY39" fmla="*/ 6126336 h 6291525"/>
              <a:gd name="connsiteX40" fmla="*/ 316199 w 2283140"/>
              <a:gd name="connsiteY40" fmla="*/ 6153828 h 6291525"/>
              <a:gd name="connsiteX41" fmla="*/ 530294 w 2283140"/>
              <a:gd name="connsiteY41" fmla="*/ 6193659 h 6291525"/>
              <a:gd name="connsiteX42" fmla="*/ 719063 w 2283140"/>
              <a:gd name="connsiteY42" fmla="*/ 6097977 h 6291525"/>
              <a:gd name="connsiteX43" fmla="*/ 744607 w 2283140"/>
              <a:gd name="connsiteY43" fmla="*/ 6009005 h 6291525"/>
              <a:gd name="connsiteX44" fmla="*/ 899605 w 2283140"/>
              <a:gd name="connsiteY44" fmla="*/ 5944062 h 6291525"/>
              <a:gd name="connsiteX45" fmla="*/ 879689 w 2283140"/>
              <a:gd name="connsiteY45" fmla="*/ 5760921 h 6291525"/>
              <a:gd name="connsiteX46" fmla="*/ 921037 w 2283140"/>
              <a:gd name="connsiteY46" fmla="*/ 5575184 h 6291525"/>
              <a:gd name="connsiteX47" fmla="*/ 824703 w 2283140"/>
              <a:gd name="connsiteY47" fmla="*/ 5361305 h 6291525"/>
              <a:gd name="connsiteX48" fmla="*/ 810850 w 2283140"/>
              <a:gd name="connsiteY48" fmla="*/ 5009095 h 6291525"/>
              <a:gd name="connsiteX49" fmla="*/ 814096 w 2283140"/>
              <a:gd name="connsiteY49" fmla="*/ 4737850 h 6291525"/>
              <a:gd name="connsiteX50" fmla="*/ 858908 w 2283140"/>
              <a:gd name="connsiteY50" fmla="*/ 3891208 h 6291525"/>
              <a:gd name="connsiteX51" fmla="*/ 910645 w 2283140"/>
              <a:gd name="connsiteY51" fmla="*/ 3558915 h 6291525"/>
              <a:gd name="connsiteX52" fmla="*/ 1045294 w 2283140"/>
              <a:gd name="connsiteY52" fmla="*/ 4019796 h 6291525"/>
              <a:gd name="connsiteX53" fmla="*/ 1302036 w 2283140"/>
              <a:gd name="connsiteY53" fmla="*/ 5021436 h 6291525"/>
              <a:gd name="connsiteX54" fmla="*/ 1462446 w 2283140"/>
              <a:gd name="connsiteY54" fmla="*/ 5511324 h 6291525"/>
              <a:gd name="connsiteX55" fmla="*/ 1627834 w 2283140"/>
              <a:gd name="connsiteY55" fmla="*/ 5842317 h 6291525"/>
              <a:gd name="connsiteX56" fmla="*/ 1629350 w 2283140"/>
              <a:gd name="connsiteY56" fmla="*/ 5921980 h 6291525"/>
              <a:gd name="connsiteX57" fmla="*/ 1618959 w 2283140"/>
              <a:gd name="connsiteY57" fmla="*/ 6054032 h 6291525"/>
              <a:gd name="connsiteX58" fmla="*/ 1737156 w 2283140"/>
              <a:gd name="connsiteY58" fmla="*/ 6115079 h 6291525"/>
              <a:gd name="connsiteX59" fmla="*/ 1785863 w 2283140"/>
              <a:gd name="connsiteY59" fmla="*/ 6109449 h 6291525"/>
              <a:gd name="connsiteX60" fmla="*/ 1819634 w 2283140"/>
              <a:gd name="connsiteY60" fmla="*/ 6142138 h 6291525"/>
              <a:gd name="connsiteX61" fmla="*/ 1849291 w 2283140"/>
              <a:gd name="connsiteY61" fmla="*/ 6226997 h 6291525"/>
              <a:gd name="connsiteX62" fmla="*/ 2038492 w 2283140"/>
              <a:gd name="connsiteY62" fmla="*/ 6289559 h 6291525"/>
              <a:gd name="connsiteX63" fmla="*/ 2269256 w 2283140"/>
              <a:gd name="connsiteY63" fmla="*/ 6269860 h 6291525"/>
              <a:gd name="connsiteX64" fmla="*/ 2254318 w 2283140"/>
              <a:gd name="connsiteY64" fmla="*/ 6205565 h 6291525"/>
              <a:gd name="connsiteX65" fmla="*/ 2208210 w 2283140"/>
              <a:gd name="connsiteY65" fmla="*/ 6163135 h 6291525"/>
              <a:gd name="connsiteX66" fmla="*/ 1970303 w 2283140"/>
              <a:gd name="connsiteY66" fmla="*/ 5879984 h 6291525"/>
              <a:gd name="connsiteX67" fmla="*/ 1996496 w 2283140"/>
              <a:gd name="connsiteY67" fmla="*/ 5852276 h 6291525"/>
              <a:gd name="connsiteX68" fmla="*/ 1947788 w 2283140"/>
              <a:gd name="connsiteY68" fmla="*/ 5621511 h 6291525"/>
              <a:gd name="connsiteX69" fmla="*/ 1945840 w 2283140"/>
              <a:gd name="connsiteY69" fmla="*/ 5503746 h 6291525"/>
              <a:gd name="connsiteX70" fmla="*/ 1836734 w 2283140"/>
              <a:gd name="connsiteY70" fmla="*/ 5058020 h 6291525"/>
              <a:gd name="connsiteX71" fmla="*/ 1789326 w 2283140"/>
              <a:gd name="connsiteY71" fmla="*/ 4788940 h 6291525"/>
              <a:gd name="connsiteX72" fmla="*/ 1728064 w 2283140"/>
              <a:gd name="connsiteY72" fmla="*/ 4513146 h 6291525"/>
              <a:gd name="connsiteX73" fmla="*/ 1633680 w 2283140"/>
              <a:gd name="connsiteY73" fmla="*/ 4330873 h 6291525"/>
              <a:gd name="connsiteX74" fmla="*/ 1613114 w 2283140"/>
              <a:gd name="connsiteY74" fmla="*/ 4149682 h 6291525"/>
              <a:gd name="connsiteX75" fmla="*/ 1621123 w 2283140"/>
              <a:gd name="connsiteY75" fmla="*/ 3911990 h 6291525"/>
              <a:gd name="connsiteX76" fmla="*/ 1524358 w 2283140"/>
              <a:gd name="connsiteY76" fmla="*/ 3328583 h 6291525"/>
              <a:gd name="connsiteX77" fmla="*/ 1563541 w 2283140"/>
              <a:gd name="connsiteY77" fmla="*/ 3317110 h 6291525"/>
              <a:gd name="connsiteX78" fmla="*/ 1573714 w 2283140"/>
              <a:gd name="connsiteY78" fmla="*/ 3336592 h 6291525"/>
              <a:gd name="connsiteX79" fmla="*/ 1696458 w 2283140"/>
              <a:gd name="connsiteY79" fmla="*/ 3307802 h 6291525"/>
              <a:gd name="connsiteX80" fmla="*/ 1962943 w 2283140"/>
              <a:gd name="connsiteY80" fmla="*/ 3223808 h 6291525"/>
              <a:gd name="connsiteX81" fmla="*/ 1844313 w 2283140"/>
              <a:gd name="connsiteY81" fmla="*/ 2737818 h 6291525"/>
              <a:gd name="connsiteX82" fmla="*/ 1974631 w 2283140"/>
              <a:gd name="connsiteY82" fmla="*/ 2509649 h 6291525"/>
              <a:gd name="connsiteX83" fmla="*/ 2090013 w 2283140"/>
              <a:gd name="connsiteY83" fmla="*/ 2145535 h 6291525"/>
              <a:gd name="connsiteX84" fmla="*/ 2049965 w 2283140"/>
              <a:gd name="connsiteY84" fmla="*/ 1954386 h 6291525"/>
              <a:gd name="connsiteX85" fmla="*/ 1836085 w 2283140"/>
              <a:gd name="connsiteY85" fmla="*/ 1529008 h 6291525"/>
              <a:gd name="connsiteX86" fmla="*/ 1742784 w 2283140"/>
              <a:gd name="connsiteY86" fmla="*/ 1298242 h 6291525"/>
              <a:gd name="connsiteX87" fmla="*/ 1725682 w 2283140"/>
              <a:gd name="connsiteY87" fmla="*/ 1250184 h 6291525"/>
              <a:gd name="connsiteX88" fmla="*/ 1660306 w 2283140"/>
              <a:gd name="connsiteY88" fmla="*/ 1156666 h 6291525"/>
              <a:gd name="connsiteX89" fmla="*/ 1622856 w 2283140"/>
              <a:gd name="connsiteY89" fmla="*/ 1080250 h 6291525"/>
              <a:gd name="connsiteX90" fmla="*/ 1354207 w 2283140"/>
              <a:gd name="connsiteY90" fmla="*/ 1033490 h 6291525"/>
              <a:gd name="connsiteX91" fmla="*/ 1251380 w 2283140"/>
              <a:gd name="connsiteY91" fmla="*/ 1028945 h 6291525"/>
              <a:gd name="connsiteX92" fmla="*/ 1099415 w 2283140"/>
              <a:gd name="connsiteY92" fmla="*/ 994959 h 6291525"/>
              <a:gd name="connsiteX93" fmla="*/ 1049407 w 2283140"/>
              <a:gd name="connsiteY93" fmla="*/ 935860 h 6291525"/>
              <a:gd name="connsiteX94" fmla="*/ 1021265 w 2283140"/>
              <a:gd name="connsiteY94" fmla="*/ 904471 h 6291525"/>
              <a:gd name="connsiteX95" fmla="*/ 1018019 w 2283140"/>
              <a:gd name="connsiteY95" fmla="*/ 680849 h 6291525"/>
              <a:gd name="connsiteX96" fmla="*/ 1061314 w 2283140"/>
              <a:gd name="connsiteY96" fmla="*/ 692971 h 6291525"/>
              <a:gd name="connsiteX97" fmla="*/ 1103310 w 2283140"/>
              <a:gd name="connsiteY97" fmla="*/ 539274 h 6291525"/>
              <a:gd name="connsiteX98" fmla="*/ 1070450 w 2283140"/>
              <a:gd name="connsiteY98" fmla="*/ 477045 h 6291525"/>
              <a:gd name="connsiteX99" fmla="*/ 1077660 w 2283140"/>
              <a:gd name="connsiteY99" fmla="*/ 314875 h 6291525"/>
              <a:gd name="connsiteX100" fmla="*/ 1051666 w 2283140"/>
              <a:gd name="connsiteY100" fmla="*/ 185154 h 6291525"/>
              <a:gd name="connsiteX101" fmla="*/ 960323 w 2283140"/>
              <a:gd name="connsiteY101" fmla="*/ 93497 h 6291525"/>
              <a:gd name="connsiteX102" fmla="*/ 896735 w 2283140"/>
              <a:gd name="connsiteY102" fmla="*/ 45422 h 6291525"/>
              <a:gd name="connsiteX103" fmla="*/ 866894 w 2283140"/>
              <a:gd name="connsiteY103" fmla="*/ 15938 h 6291525"/>
              <a:gd name="connsiteX104" fmla="*/ 762900 w 2283140"/>
              <a:gd name="connsiteY104" fmla="*/ 39251 h 6291525"/>
              <a:gd name="connsiteX0" fmla="*/ 762900 w 2283140"/>
              <a:gd name="connsiteY0" fmla="*/ 46659 h 6298933"/>
              <a:gd name="connsiteX1" fmla="*/ 726949 w 2283140"/>
              <a:gd name="connsiteY1" fmla="*/ 9313 h 6298933"/>
              <a:gd name="connsiteX2" fmla="*/ 789577 w 2283140"/>
              <a:gd name="connsiteY2" fmla="*/ 18708 h 6298933"/>
              <a:gd name="connsiteX3" fmla="*/ 640365 w 2283140"/>
              <a:gd name="connsiteY3" fmla="*/ 25699 h 6298933"/>
              <a:gd name="connsiteX4" fmla="*/ 664317 w 2283140"/>
              <a:gd name="connsiteY4" fmla="*/ 62549 h 6298933"/>
              <a:gd name="connsiteX5" fmla="*/ 621317 w 2283140"/>
              <a:gd name="connsiteY5" fmla="*/ 51278 h 6298933"/>
              <a:gd name="connsiteX6" fmla="*/ 625328 w 2283140"/>
              <a:gd name="connsiteY6" fmla="*/ 84447 h 6298933"/>
              <a:gd name="connsiteX7" fmla="*/ 503124 w 2283140"/>
              <a:gd name="connsiteY7" fmla="*/ 157272 h 6298933"/>
              <a:gd name="connsiteX8" fmla="*/ 465113 w 2283140"/>
              <a:gd name="connsiteY8" fmla="*/ 278055 h 6298933"/>
              <a:gd name="connsiteX9" fmla="*/ 518045 w 2283140"/>
              <a:gd name="connsiteY9" fmla="*/ 510029 h 6298933"/>
              <a:gd name="connsiteX10" fmla="*/ 492516 w 2283140"/>
              <a:gd name="connsiteY10" fmla="*/ 595860 h 6298933"/>
              <a:gd name="connsiteX11" fmla="*/ 527911 w 2283140"/>
              <a:gd name="connsiteY11" fmla="*/ 709904 h 6298933"/>
              <a:gd name="connsiteX12" fmla="*/ 570776 w 2283140"/>
              <a:gd name="connsiteY12" fmla="*/ 738481 h 6298933"/>
              <a:gd name="connsiteX13" fmla="*/ 633772 w 2283140"/>
              <a:gd name="connsiteY13" fmla="*/ 850182 h 6298933"/>
              <a:gd name="connsiteX14" fmla="*/ 647193 w 2283140"/>
              <a:gd name="connsiteY14" fmla="*/ 986996 h 6298933"/>
              <a:gd name="connsiteX15" fmla="*/ 624246 w 2283140"/>
              <a:gd name="connsiteY15" fmla="*/ 1041116 h 6298933"/>
              <a:gd name="connsiteX16" fmla="*/ 514924 w 2283140"/>
              <a:gd name="connsiteY16" fmla="*/ 1142643 h 6298933"/>
              <a:gd name="connsiteX17" fmla="*/ 362092 w 2283140"/>
              <a:gd name="connsiteY17" fmla="*/ 1198494 h 6298933"/>
              <a:gd name="connsiteX18" fmla="*/ 155789 w 2283140"/>
              <a:gd name="connsiteY18" fmla="*/ 1303053 h 6298933"/>
              <a:gd name="connsiteX19" fmla="*/ 121369 w 2283140"/>
              <a:gd name="connsiteY19" fmla="*/ 1321238 h 6298933"/>
              <a:gd name="connsiteX20" fmla="*/ 52096 w 2283140"/>
              <a:gd name="connsiteY20" fmla="*/ 1779303 h 6298933"/>
              <a:gd name="connsiteX21" fmla="*/ 31098 w 2283140"/>
              <a:gd name="connsiteY21" fmla="*/ 2331969 h 6298933"/>
              <a:gd name="connsiteX22" fmla="*/ 45386 w 2283140"/>
              <a:gd name="connsiteY22" fmla="*/ 2874030 h 6298933"/>
              <a:gd name="connsiteX23" fmla="*/ 18759 w 2283140"/>
              <a:gd name="connsiteY23" fmla="*/ 2956290 h 6298933"/>
              <a:gd name="connsiteX24" fmla="*/ 110762 w 2283140"/>
              <a:gd name="connsiteY24" fmla="*/ 3193982 h 6298933"/>
              <a:gd name="connsiteX25" fmla="*/ 184147 w 2283140"/>
              <a:gd name="connsiteY25" fmla="*/ 3257626 h 6298933"/>
              <a:gd name="connsiteX26" fmla="*/ 142799 w 2283140"/>
              <a:gd name="connsiteY26" fmla="*/ 3483629 h 6298933"/>
              <a:gd name="connsiteX27" fmla="*/ 182849 w 2283140"/>
              <a:gd name="connsiteY27" fmla="*/ 3505276 h 6298933"/>
              <a:gd name="connsiteX28" fmla="*/ 237400 w 2283140"/>
              <a:gd name="connsiteY28" fmla="*/ 3488823 h 6298933"/>
              <a:gd name="connsiteX29" fmla="*/ 293685 w 2283140"/>
              <a:gd name="connsiteY29" fmla="*/ 4044522 h 6298933"/>
              <a:gd name="connsiteX30" fmla="*/ 320744 w 2283140"/>
              <a:gd name="connsiteY30" fmla="*/ 4141286 h 6298933"/>
              <a:gd name="connsiteX31" fmla="*/ 353433 w 2283140"/>
              <a:gd name="connsiteY31" fmla="*/ 4399760 h 6298933"/>
              <a:gd name="connsiteX32" fmla="*/ 365989 w 2283140"/>
              <a:gd name="connsiteY32" fmla="*/ 4618403 h 6298933"/>
              <a:gd name="connsiteX33" fmla="*/ 390883 w 2283140"/>
              <a:gd name="connsiteY33" fmla="*/ 5108291 h 6298933"/>
              <a:gd name="connsiteX34" fmla="*/ 404738 w 2283140"/>
              <a:gd name="connsiteY34" fmla="*/ 5495569 h 6298933"/>
              <a:gd name="connsiteX35" fmla="*/ 442404 w 2283140"/>
              <a:gd name="connsiteY35" fmla="*/ 5637795 h 6298933"/>
              <a:gd name="connsiteX36" fmla="*/ 537221 w 2283140"/>
              <a:gd name="connsiteY36" fmla="*/ 5826128 h 6298933"/>
              <a:gd name="connsiteX37" fmla="*/ 447168 w 2283140"/>
              <a:gd name="connsiteY37" fmla="*/ 5945841 h 6298933"/>
              <a:gd name="connsiteX38" fmla="*/ 365988 w 2283140"/>
              <a:gd name="connsiteY38" fmla="*/ 6067717 h 6298933"/>
              <a:gd name="connsiteX39" fmla="*/ 327023 w 2283140"/>
              <a:gd name="connsiteY39" fmla="*/ 6133744 h 6298933"/>
              <a:gd name="connsiteX40" fmla="*/ 316199 w 2283140"/>
              <a:gd name="connsiteY40" fmla="*/ 6161236 h 6298933"/>
              <a:gd name="connsiteX41" fmla="*/ 530294 w 2283140"/>
              <a:gd name="connsiteY41" fmla="*/ 6201067 h 6298933"/>
              <a:gd name="connsiteX42" fmla="*/ 719063 w 2283140"/>
              <a:gd name="connsiteY42" fmla="*/ 6105385 h 6298933"/>
              <a:gd name="connsiteX43" fmla="*/ 744607 w 2283140"/>
              <a:gd name="connsiteY43" fmla="*/ 6016413 h 6298933"/>
              <a:gd name="connsiteX44" fmla="*/ 899605 w 2283140"/>
              <a:gd name="connsiteY44" fmla="*/ 5951470 h 6298933"/>
              <a:gd name="connsiteX45" fmla="*/ 879689 w 2283140"/>
              <a:gd name="connsiteY45" fmla="*/ 5768329 h 6298933"/>
              <a:gd name="connsiteX46" fmla="*/ 921037 w 2283140"/>
              <a:gd name="connsiteY46" fmla="*/ 5582592 h 6298933"/>
              <a:gd name="connsiteX47" fmla="*/ 824703 w 2283140"/>
              <a:gd name="connsiteY47" fmla="*/ 5368713 h 6298933"/>
              <a:gd name="connsiteX48" fmla="*/ 810850 w 2283140"/>
              <a:gd name="connsiteY48" fmla="*/ 5016503 h 6298933"/>
              <a:gd name="connsiteX49" fmla="*/ 814096 w 2283140"/>
              <a:gd name="connsiteY49" fmla="*/ 4745258 h 6298933"/>
              <a:gd name="connsiteX50" fmla="*/ 858908 w 2283140"/>
              <a:gd name="connsiteY50" fmla="*/ 3898616 h 6298933"/>
              <a:gd name="connsiteX51" fmla="*/ 910645 w 2283140"/>
              <a:gd name="connsiteY51" fmla="*/ 3566323 h 6298933"/>
              <a:gd name="connsiteX52" fmla="*/ 1045294 w 2283140"/>
              <a:gd name="connsiteY52" fmla="*/ 4027204 h 6298933"/>
              <a:gd name="connsiteX53" fmla="*/ 1302036 w 2283140"/>
              <a:gd name="connsiteY53" fmla="*/ 5028844 h 6298933"/>
              <a:gd name="connsiteX54" fmla="*/ 1462446 w 2283140"/>
              <a:gd name="connsiteY54" fmla="*/ 5518732 h 6298933"/>
              <a:gd name="connsiteX55" fmla="*/ 1627834 w 2283140"/>
              <a:gd name="connsiteY55" fmla="*/ 5849725 h 6298933"/>
              <a:gd name="connsiteX56" fmla="*/ 1629350 w 2283140"/>
              <a:gd name="connsiteY56" fmla="*/ 5929388 h 6298933"/>
              <a:gd name="connsiteX57" fmla="*/ 1618959 w 2283140"/>
              <a:gd name="connsiteY57" fmla="*/ 6061440 h 6298933"/>
              <a:gd name="connsiteX58" fmla="*/ 1737156 w 2283140"/>
              <a:gd name="connsiteY58" fmla="*/ 6122487 h 6298933"/>
              <a:gd name="connsiteX59" fmla="*/ 1785863 w 2283140"/>
              <a:gd name="connsiteY59" fmla="*/ 6116857 h 6298933"/>
              <a:gd name="connsiteX60" fmla="*/ 1819634 w 2283140"/>
              <a:gd name="connsiteY60" fmla="*/ 6149546 h 6298933"/>
              <a:gd name="connsiteX61" fmla="*/ 1849291 w 2283140"/>
              <a:gd name="connsiteY61" fmla="*/ 6234405 h 6298933"/>
              <a:gd name="connsiteX62" fmla="*/ 2038492 w 2283140"/>
              <a:gd name="connsiteY62" fmla="*/ 6296967 h 6298933"/>
              <a:gd name="connsiteX63" fmla="*/ 2269256 w 2283140"/>
              <a:gd name="connsiteY63" fmla="*/ 6277268 h 6298933"/>
              <a:gd name="connsiteX64" fmla="*/ 2254318 w 2283140"/>
              <a:gd name="connsiteY64" fmla="*/ 6212973 h 6298933"/>
              <a:gd name="connsiteX65" fmla="*/ 2208210 w 2283140"/>
              <a:gd name="connsiteY65" fmla="*/ 6170543 h 6298933"/>
              <a:gd name="connsiteX66" fmla="*/ 1970303 w 2283140"/>
              <a:gd name="connsiteY66" fmla="*/ 5887392 h 6298933"/>
              <a:gd name="connsiteX67" fmla="*/ 1996496 w 2283140"/>
              <a:gd name="connsiteY67" fmla="*/ 5859684 h 6298933"/>
              <a:gd name="connsiteX68" fmla="*/ 1947788 w 2283140"/>
              <a:gd name="connsiteY68" fmla="*/ 5628919 h 6298933"/>
              <a:gd name="connsiteX69" fmla="*/ 1945840 w 2283140"/>
              <a:gd name="connsiteY69" fmla="*/ 5511154 h 6298933"/>
              <a:gd name="connsiteX70" fmla="*/ 1836734 w 2283140"/>
              <a:gd name="connsiteY70" fmla="*/ 5065428 h 6298933"/>
              <a:gd name="connsiteX71" fmla="*/ 1789326 w 2283140"/>
              <a:gd name="connsiteY71" fmla="*/ 4796348 h 6298933"/>
              <a:gd name="connsiteX72" fmla="*/ 1728064 w 2283140"/>
              <a:gd name="connsiteY72" fmla="*/ 4520554 h 6298933"/>
              <a:gd name="connsiteX73" fmla="*/ 1633680 w 2283140"/>
              <a:gd name="connsiteY73" fmla="*/ 4338281 h 6298933"/>
              <a:gd name="connsiteX74" fmla="*/ 1613114 w 2283140"/>
              <a:gd name="connsiteY74" fmla="*/ 4157090 h 6298933"/>
              <a:gd name="connsiteX75" fmla="*/ 1621123 w 2283140"/>
              <a:gd name="connsiteY75" fmla="*/ 3919398 h 6298933"/>
              <a:gd name="connsiteX76" fmla="*/ 1524358 w 2283140"/>
              <a:gd name="connsiteY76" fmla="*/ 3335991 h 6298933"/>
              <a:gd name="connsiteX77" fmla="*/ 1563541 w 2283140"/>
              <a:gd name="connsiteY77" fmla="*/ 3324518 h 6298933"/>
              <a:gd name="connsiteX78" fmla="*/ 1573714 w 2283140"/>
              <a:gd name="connsiteY78" fmla="*/ 3344000 h 6298933"/>
              <a:gd name="connsiteX79" fmla="*/ 1696458 w 2283140"/>
              <a:gd name="connsiteY79" fmla="*/ 3315210 h 6298933"/>
              <a:gd name="connsiteX80" fmla="*/ 1962943 w 2283140"/>
              <a:gd name="connsiteY80" fmla="*/ 3231216 h 6298933"/>
              <a:gd name="connsiteX81" fmla="*/ 1844313 w 2283140"/>
              <a:gd name="connsiteY81" fmla="*/ 2745226 h 6298933"/>
              <a:gd name="connsiteX82" fmla="*/ 1974631 w 2283140"/>
              <a:gd name="connsiteY82" fmla="*/ 2517057 h 6298933"/>
              <a:gd name="connsiteX83" fmla="*/ 2090013 w 2283140"/>
              <a:gd name="connsiteY83" fmla="*/ 2152943 h 6298933"/>
              <a:gd name="connsiteX84" fmla="*/ 2049965 w 2283140"/>
              <a:gd name="connsiteY84" fmla="*/ 1961794 h 6298933"/>
              <a:gd name="connsiteX85" fmla="*/ 1836085 w 2283140"/>
              <a:gd name="connsiteY85" fmla="*/ 1536416 h 6298933"/>
              <a:gd name="connsiteX86" fmla="*/ 1742784 w 2283140"/>
              <a:gd name="connsiteY86" fmla="*/ 1305650 h 6298933"/>
              <a:gd name="connsiteX87" fmla="*/ 1725682 w 2283140"/>
              <a:gd name="connsiteY87" fmla="*/ 1257592 h 6298933"/>
              <a:gd name="connsiteX88" fmla="*/ 1660306 w 2283140"/>
              <a:gd name="connsiteY88" fmla="*/ 1164074 h 6298933"/>
              <a:gd name="connsiteX89" fmla="*/ 1622856 w 2283140"/>
              <a:gd name="connsiteY89" fmla="*/ 1087658 h 6298933"/>
              <a:gd name="connsiteX90" fmla="*/ 1354207 w 2283140"/>
              <a:gd name="connsiteY90" fmla="*/ 1040898 h 6298933"/>
              <a:gd name="connsiteX91" fmla="*/ 1251380 w 2283140"/>
              <a:gd name="connsiteY91" fmla="*/ 1036353 h 6298933"/>
              <a:gd name="connsiteX92" fmla="*/ 1099415 w 2283140"/>
              <a:gd name="connsiteY92" fmla="*/ 1002367 h 6298933"/>
              <a:gd name="connsiteX93" fmla="*/ 1049407 w 2283140"/>
              <a:gd name="connsiteY93" fmla="*/ 943268 h 6298933"/>
              <a:gd name="connsiteX94" fmla="*/ 1021265 w 2283140"/>
              <a:gd name="connsiteY94" fmla="*/ 911879 h 6298933"/>
              <a:gd name="connsiteX95" fmla="*/ 1018019 w 2283140"/>
              <a:gd name="connsiteY95" fmla="*/ 688257 h 6298933"/>
              <a:gd name="connsiteX96" fmla="*/ 1061314 w 2283140"/>
              <a:gd name="connsiteY96" fmla="*/ 700379 h 6298933"/>
              <a:gd name="connsiteX97" fmla="*/ 1103310 w 2283140"/>
              <a:gd name="connsiteY97" fmla="*/ 546682 h 6298933"/>
              <a:gd name="connsiteX98" fmla="*/ 1070450 w 2283140"/>
              <a:gd name="connsiteY98" fmla="*/ 484453 h 6298933"/>
              <a:gd name="connsiteX99" fmla="*/ 1077660 w 2283140"/>
              <a:gd name="connsiteY99" fmla="*/ 322283 h 6298933"/>
              <a:gd name="connsiteX100" fmla="*/ 1051666 w 2283140"/>
              <a:gd name="connsiteY100" fmla="*/ 192562 h 6298933"/>
              <a:gd name="connsiteX101" fmla="*/ 960323 w 2283140"/>
              <a:gd name="connsiteY101" fmla="*/ 100905 h 6298933"/>
              <a:gd name="connsiteX102" fmla="*/ 896735 w 2283140"/>
              <a:gd name="connsiteY102" fmla="*/ 52830 h 6298933"/>
              <a:gd name="connsiteX103" fmla="*/ 866894 w 2283140"/>
              <a:gd name="connsiteY103" fmla="*/ 23346 h 6298933"/>
              <a:gd name="connsiteX104" fmla="*/ 762900 w 2283140"/>
              <a:gd name="connsiteY104" fmla="*/ 46659 h 6298933"/>
              <a:gd name="connsiteX0" fmla="*/ 762900 w 2283140"/>
              <a:gd name="connsiteY0" fmla="*/ 64533 h 6316807"/>
              <a:gd name="connsiteX1" fmla="*/ 726949 w 2283140"/>
              <a:gd name="connsiteY1" fmla="*/ 27187 h 6316807"/>
              <a:gd name="connsiteX2" fmla="*/ 664317 w 2283140"/>
              <a:gd name="connsiteY2" fmla="*/ 11530 h 6316807"/>
              <a:gd name="connsiteX3" fmla="*/ 640365 w 2283140"/>
              <a:gd name="connsiteY3" fmla="*/ 43573 h 6316807"/>
              <a:gd name="connsiteX4" fmla="*/ 664317 w 2283140"/>
              <a:gd name="connsiteY4" fmla="*/ 80423 h 6316807"/>
              <a:gd name="connsiteX5" fmla="*/ 621317 w 2283140"/>
              <a:gd name="connsiteY5" fmla="*/ 69152 h 6316807"/>
              <a:gd name="connsiteX6" fmla="*/ 625328 w 2283140"/>
              <a:gd name="connsiteY6" fmla="*/ 102321 h 6316807"/>
              <a:gd name="connsiteX7" fmla="*/ 503124 w 2283140"/>
              <a:gd name="connsiteY7" fmla="*/ 175146 h 6316807"/>
              <a:gd name="connsiteX8" fmla="*/ 465113 w 2283140"/>
              <a:gd name="connsiteY8" fmla="*/ 295929 h 6316807"/>
              <a:gd name="connsiteX9" fmla="*/ 518045 w 2283140"/>
              <a:gd name="connsiteY9" fmla="*/ 527903 h 6316807"/>
              <a:gd name="connsiteX10" fmla="*/ 492516 w 2283140"/>
              <a:gd name="connsiteY10" fmla="*/ 613734 h 6316807"/>
              <a:gd name="connsiteX11" fmla="*/ 527911 w 2283140"/>
              <a:gd name="connsiteY11" fmla="*/ 727778 h 6316807"/>
              <a:gd name="connsiteX12" fmla="*/ 570776 w 2283140"/>
              <a:gd name="connsiteY12" fmla="*/ 756355 h 6316807"/>
              <a:gd name="connsiteX13" fmla="*/ 633772 w 2283140"/>
              <a:gd name="connsiteY13" fmla="*/ 868056 h 6316807"/>
              <a:gd name="connsiteX14" fmla="*/ 647193 w 2283140"/>
              <a:gd name="connsiteY14" fmla="*/ 1004870 h 6316807"/>
              <a:gd name="connsiteX15" fmla="*/ 624246 w 2283140"/>
              <a:gd name="connsiteY15" fmla="*/ 1058990 h 6316807"/>
              <a:gd name="connsiteX16" fmla="*/ 514924 w 2283140"/>
              <a:gd name="connsiteY16" fmla="*/ 1160517 h 6316807"/>
              <a:gd name="connsiteX17" fmla="*/ 362092 w 2283140"/>
              <a:gd name="connsiteY17" fmla="*/ 1216368 h 6316807"/>
              <a:gd name="connsiteX18" fmla="*/ 155789 w 2283140"/>
              <a:gd name="connsiteY18" fmla="*/ 1320927 h 6316807"/>
              <a:gd name="connsiteX19" fmla="*/ 121369 w 2283140"/>
              <a:gd name="connsiteY19" fmla="*/ 1339112 h 6316807"/>
              <a:gd name="connsiteX20" fmla="*/ 52096 w 2283140"/>
              <a:gd name="connsiteY20" fmla="*/ 1797177 h 6316807"/>
              <a:gd name="connsiteX21" fmla="*/ 31098 w 2283140"/>
              <a:gd name="connsiteY21" fmla="*/ 2349843 h 6316807"/>
              <a:gd name="connsiteX22" fmla="*/ 45386 w 2283140"/>
              <a:gd name="connsiteY22" fmla="*/ 2891904 h 6316807"/>
              <a:gd name="connsiteX23" fmla="*/ 18759 w 2283140"/>
              <a:gd name="connsiteY23" fmla="*/ 2974164 h 6316807"/>
              <a:gd name="connsiteX24" fmla="*/ 110762 w 2283140"/>
              <a:gd name="connsiteY24" fmla="*/ 3211856 h 6316807"/>
              <a:gd name="connsiteX25" fmla="*/ 184147 w 2283140"/>
              <a:gd name="connsiteY25" fmla="*/ 3275500 h 6316807"/>
              <a:gd name="connsiteX26" fmla="*/ 142799 w 2283140"/>
              <a:gd name="connsiteY26" fmla="*/ 3501503 h 6316807"/>
              <a:gd name="connsiteX27" fmla="*/ 182849 w 2283140"/>
              <a:gd name="connsiteY27" fmla="*/ 3523150 h 6316807"/>
              <a:gd name="connsiteX28" fmla="*/ 237400 w 2283140"/>
              <a:gd name="connsiteY28" fmla="*/ 3506697 h 6316807"/>
              <a:gd name="connsiteX29" fmla="*/ 293685 w 2283140"/>
              <a:gd name="connsiteY29" fmla="*/ 4062396 h 6316807"/>
              <a:gd name="connsiteX30" fmla="*/ 320744 w 2283140"/>
              <a:gd name="connsiteY30" fmla="*/ 4159160 h 6316807"/>
              <a:gd name="connsiteX31" fmla="*/ 353433 w 2283140"/>
              <a:gd name="connsiteY31" fmla="*/ 4417634 h 6316807"/>
              <a:gd name="connsiteX32" fmla="*/ 365989 w 2283140"/>
              <a:gd name="connsiteY32" fmla="*/ 4636277 h 6316807"/>
              <a:gd name="connsiteX33" fmla="*/ 390883 w 2283140"/>
              <a:gd name="connsiteY33" fmla="*/ 5126165 h 6316807"/>
              <a:gd name="connsiteX34" fmla="*/ 404738 w 2283140"/>
              <a:gd name="connsiteY34" fmla="*/ 5513443 h 6316807"/>
              <a:gd name="connsiteX35" fmla="*/ 442404 w 2283140"/>
              <a:gd name="connsiteY35" fmla="*/ 5655669 h 6316807"/>
              <a:gd name="connsiteX36" fmla="*/ 537221 w 2283140"/>
              <a:gd name="connsiteY36" fmla="*/ 5844002 h 6316807"/>
              <a:gd name="connsiteX37" fmla="*/ 447168 w 2283140"/>
              <a:gd name="connsiteY37" fmla="*/ 5963715 h 6316807"/>
              <a:gd name="connsiteX38" fmla="*/ 365988 w 2283140"/>
              <a:gd name="connsiteY38" fmla="*/ 6085591 h 6316807"/>
              <a:gd name="connsiteX39" fmla="*/ 327023 w 2283140"/>
              <a:gd name="connsiteY39" fmla="*/ 6151618 h 6316807"/>
              <a:gd name="connsiteX40" fmla="*/ 316199 w 2283140"/>
              <a:gd name="connsiteY40" fmla="*/ 6179110 h 6316807"/>
              <a:gd name="connsiteX41" fmla="*/ 530294 w 2283140"/>
              <a:gd name="connsiteY41" fmla="*/ 6218941 h 6316807"/>
              <a:gd name="connsiteX42" fmla="*/ 719063 w 2283140"/>
              <a:gd name="connsiteY42" fmla="*/ 6123259 h 6316807"/>
              <a:gd name="connsiteX43" fmla="*/ 744607 w 2283140"/>
              <a:gd name="connsiteY43" fmla="*/ 6034287 h 6316807"/>
              <a:gd name="connsiteX44" fmla="*/ 899605 w 2283140"/>
              <a:gd name="connsiteY44" fmla="*/ 5969344 h 6316807"/>
              <a:gd name="connsiteX45" fmla="*/ 879689 w 2283140"/>
              <a:gd name="connsiteY45" fmla="*/ 5786203 h 6316807"/>
              <a:gd name="connsiteX46" fmla="*/ 921037 w 2283140"/>
              <a:gd name="connsiteY46" fmla="*/ 5600466 h 6316807"/>
              <a:gd name="connsiteX47" fmla="*/ 824703 w 2283140"/>
              <a:gd name="connsiteY47" fmla="*/ 5386587 h 6316807"/>
              <a:gd name="connsiteX48" fmla="*/ 810850 w 2283140"/>
              <a:gd name="connsiteY48" fmla="*/ 5034377 h 6316807"/>
              <a:gd name="connsiteX49" fmla="*/ 814096 w 2283140"/>
              <a:gd name="connsiteY49" fmla="*/ 4763132 h 6316807"/>
              <a:gd name="connsiteX50" fmla="*/ 858908 w 2283140"/>
              <a:gd name="connsiteY50" fmla="*/ 3916490 h 6316807"/>
              <a:gd name="connsiteX51" fmla="*/ 910645 w 2283140"/>
              <a:gd name="connsiteY51" fmla="*/ 3584197 h 6316807"/>
              <a:gd name="connsiteX52" fmla="*/ 1045294 w 2283140"/>
              <a:gd name="connsiteY52" fmla="*/ 4045078 h 6316807"/>
              <a:gd name="connsiteX53" fmla="*/ 1302036 w 2283140"/>
              <a:gd name="connsiteY53" fmla="*/ 5046718 h 6316807"/>
              <a:gd name="connsiteX54" fmla="*/ 1462446 w 2283140"/>
              <a:gd name="connsiteY54" fmla="*/ 5536606 h 6316807"/>
              <a:gd name="connsiteX55" fmla="*/ 1627834 w 2283140"/>
              <a:gd name="connsiteY55" fmla="*/ 5867599 h 6316807"/>
              <a:gd name="connsiteX56" fmla="*/ 1629350 w 2283140"/>
              <a:gd name="connsiteY56" fmla="*/ 5947262 h 6316807"/>
              <a:gd name="connsiteX57" fmla="*/ 1618959 w 2283140"/>
              <a:gd name="connsiteY57" fmla="*/ 6079314 h 6316807"/>
              <a:gd name="connsiteX58" fmla="*/ 1737156 w 2283140"/>
              <a:gd name="connsiteY58" fmla="*/ 6140361 h 6316807"/>
              <a:gd name="connsiteX59" fmla="*/ 1785863 w 2283140"/>
              <a:gd name="connsiteY59" fmla="*/ 6134731 h 6316807"/>
              <a:gd name="connsiteX60" fmla="*/ 1819634 w 2283140"/>
              <a:gd name="connsiteY60" fmla="*/ 6167420 h 6316807"/>
              <a:gd name="connsiteX61" fmla="*/ 1849291 w 2283140"/>
              <a:gd name="connsiteY61" fmla="*/ 6252279 h 6316807"/>
              <a:gd name="connsiteX62" fmla="*/ 2038492 w 2283140"/>
              <a:gd name="connsiteY62" fmla="*/ 6314841 h 6316807"/>
              <a:gd name="connsiteX63" fmla="*/ 2269256 w 2283140"/>
              <a:gd name="connsiteY63" fmla="*/ 6295142 h 6316807"/>
              <a:gd name="connsiteX64" fmla="*/ 2254318 w 2283140"/>
              <a:gd name="connsiteY64" fmla="*/ 6230847 h 6316807"/>
              <a:gd name="connsiteX65" fmla="*/ 2208210 w 2283140"/>
              <a:gd name="connsiteY65" fmla="*/ 6188417 h 6316807"/>
              <a:gd name="connsiteX66" fmla="*/ 1970303 w 2283140"/>
              <a:gd name="connsiteY66" fmla="*/ 5905266 h 6316807"/>
              <a:gd name="connsiteX67" fmla="*/ 1996496 w 2283140"/>
              <a:gd name="connsiteY67" fmla="*/ 5877558 h 6316807"/>
              <a:gd name="connsiteX68" fmla="*/ 1947788 w 2283140"/>
              <a:gd name="connsiteY68" fmla="*/ 5646793 h 6316807"/>
              <a:gd name="connsiteX69" fmla="*/ 1945840 w 2283140"/>
              <a:gd name="connsiteY69" fmla="*/ 5529028 h 6316807"/>
              <a:gd name="connsiteX70" fmla="*/ 1836734 w 2283140"/>
              <a:gd name="connsiteY70" fmla="*/ 5083302 h 6316807"/>
              <a:gd name="connsiteX71" fmla="*/ 1789326 w 2283140"/>
              <a:gd name="connsiteY71" fmla="*/ 4814222 h 6316807"/>
              <a:gd name="connsiteX72" fmla="*/ 1728064 w 2283140"/>
              <a:gd name="connsiteY72" fmla="*/ 4538428 h 6316807"/>
              <a:gd name="connsiteX73" fmla="*/ 1633680 w 2283140"/>
              <a:gd name="connsiteY73" fmla="*/ 4356155 h 6316807"/>
              <a:gd name="connsiteX74" fmla="*/ 1613114 w 2283140"/>
              <a:gd name="connsiteY74" fmla="*/ 4174964 h 6316807"/>
              <a:gd name="connsiteX75" fmla="*/ 1621123 w 2283140"/>
              <a:gd name="connsiteY75" fmla="*/ 3937272 h 6316807"/>
              <a:gd name="connsiteX76" fmla="*/ 1524358 w 2283140"/>
              <a:gd name="connsiteY76" fmla="*/ 3353865 h 6316807"/>
              <a:gd name="connsiteX77" fmla="*/ 1563541 w 2283140"/>
              <a:gd name="connsiteY77" fmla="*/ 3342392 h 6316807"/>
              <a:gd name="connsiteX78" fmla="*/ 1573714 w 2283140"/>
              <a:gd name="connsiteY78" fmla="*/ 3361874 h 6316807"/>
              <a:gd name="connsiteX79" fmla="*/ 1696458 w 2283140"/>
              <a:gd name="connsiteY79" fmla="*/ 3333084 h 6316807"/>
              <a:gd name="connsiteX80" fmla="*/ 1962943 w 2283140"/>
              <a:gd name="connsiteY80" fmla="*/ 3249090 h 6316807"/>
              <a:gd name="connsiteX81" fmla="*/ 1844313 w 2283140"/>
              <a:gd name="connsiteY81" fmla="*/ 2763100 h 6316807"/>
              <a:gd name="connsiteX82" fmla="*/ 1974631 w 2283140"/>
              <a:gd name="connsiteY82" fmla="*/ 2534931 h 6316807"/>
              <a:gd name="connsiteX83" fmla="*/ 2090013 w 2283140"/>
              <a:gd name="connsiteY83" fmla="*/ 2170817 h 6316807"/>
              <a:gd name="connsiteX84" fmla="*/ 2049965 w 2283140"/>
              <a:gd name="connsiteY84" fmla="*/ 1979668 h 6316807"/>
              <a:gd name="connsiteX85" fmla="*/ 1836085 w 2283140"/>
              <a:gd name="connsiteY85" fmla="*/ 1554290 h 6316807"/>
              <a:gd name="connsiteX86" fmla="*/ 1742784 w 2283140"/>
              <a:gd name="connsiteY86" fmla="*/ 1323524 h 6316807"/>
              <a:gd name="connsiteX87" fmla="*/ 1725682 w 2283140"/>
              <a:gd name="connsiteY87" fmla="*/ 1275466 h 6316807"/>
              <a:gd name="connsiteX88" fmla="*/ 1660306 w 2283140"/>
              <a:gd name="connsiteY88" fmla="*/ 1181948 h 6316807"/>
              <a:gd name="connsiteX89" fmla="*/ 1622856 w 2283140"/>
              <a:gd name="connsiteY89" fmla="*/ 1105532 h 6316807"/>
              <a:gd name="connsiteX90" fmla="*/ 1354207 w 2283140"/>
              <a:gd name="connsiteY90" fmla="*/ 1058772 h 6316807"/>
              <a:gd name="connsiteX91" fmla="*/ 1251380 w 2283140"/>
              <a:gd name="connsiteY91" fmla="*/ 1054227 h 6316807"/>
              <a:gd name="connsiteX92" fmla="*/ 1099415 w 2283140"/>
              <a:gd name="connsiteY92" fmla="*/ 1020241 h 6316807"/>
              <a:gd name="connsiteX93" fmla="*/ 1049407 w 2283140"/>
              <a:gd name="connsiteY93" fmla="*/ 961142 h 6316807"/>
              <a:gd name="connsiteX94" fmla="*/ 1021265 w 2283140"/>
              <a:gd name="connsiteY94" fmla="*/ 929753 h 6316807"/>
              <a:gd name="connsiteX95" fmla="*/ 1018019 w 2283140"/>
              <a:gd name="connsiteY95" fmla="*/ 706131 h 6316807"/>
              <a:gd name="connsiteX96" fmla="*/ 1061314 w 2283140"/>
              <a:gd name="connsiteY96" fmla="*/ 718253 h 6316807"/>
              <a:gd name="connsiteX97" fmla="*/ 1103310 w 2283140"/>
              <a:gd name="connsiteY97" fmla="*/ 564556 h 6316807"/>
              <a:gd name="connsiteX98" fmla="*/ 1070450 w 2283140"/>
              <a:gd name="connsiteY98" fmla="*/ 502327 h 6316807"/>
              <a:gd name="connsiteX99" fmla="*/ 1077660 w 2283140"/>
              <a:gd name="connsiteY99" fmla="*/ 340157 h 6316807"/>
              <a:gd name="connsiteX100" fmla="*/ 1051666 w 2283140"/>
              <a:gd name="connsiteY100" fmla="*/ 210436 h 6316807"/>
              <a:gd name="connsiteX101" fmla="*/ 960323 w 2283140"/>
              <a:gd name="connsiteY101" fmla="*/ 118779 h 6316807"/>
              <a:gd name="connsiteX102" fmla="*/ 896735 w 2283140"/>
              <a:gd name="connsiteY102" fmla="*/ 70704 h 6316807"/>
              <a:gd name="connsiteX103" fmla="*/ 866894 w 2283140"/>
              <a:gd name="connsiteY103" fmla="*/ 41220 h 6316807"/>
              <a:gd name="connsiteX104" fmla="*/ 762900 w 2283140"/>
              <a:gd name="connsiteY104" fmla="*/ 64533 h 6316807"/>
              <a:gd name="connsiteX0" fmla="*/ 762900 w 2283140"/>
              <a:gd name="connsiteY0" fmla="*/ 39919 h 6292193"/>
              <a:gd name="connsiteX1" fmla="*/ 726949 w 2283140"/>
              <a:gd name="connsiteY1" fmla="*/ 2573 h 6292193"/>
              <a:gd name="connsiteX2" fmla="*/ 717553 w 2283140"/>
              <a:gd name="connsiteY2" fmla="*/ 30757 h 6292193"/>
              <a:gd name="connsiteX3" fmla="*/ 640365 w 2283140"/>
              <a:gd name="connsiteY3" fmla="*/ 18959 h 6292193"/>
              <a:gd name="connsiteX4" fmla="*/ 664317 w 2283140"/>
              <a:gd name="connsiteY4" fmla="*/ 55809 h 6292193"/>
              <a:gd name="connsiteX5" fmla="*/ 621317 w 2283140"/>
              <a:gd name="connsiteY5" fmla="*/ 44538 h 6292193"/>
              <a:gd name="connsiteX6" fmla="*/ 625328 w 2283140"/>
              <a:gd name="connsiteY6" fmla="*/ 77707 h 6292193"/>
              <a:gd name="connsiteX7" fmla="*/ 503124 w 2283140"/>
              <a:gd name="connsiteY7" fmla="*/ 150532 h 6292193"/>
              <a:gd name="connsiteX8" fmla="*/ 465113 w 2283140"/>
              <a:gd name="connsiteY8" fmla="*/ 271315 h 6292193"/>
              <a:gd name="connsiteX9" fmla="*/ 518045 w 2283140"/>
              <a:gd name="connsiteY9" fmla="*/ 503289 h 6292193"/>
              <a:gd name="connsiteX10" fmla="*/ 492516 w 2283140"/>
              <a:gd name="connsiteY10" fmla="*/ 589120 h 6292193"/>
              <a:gd name="connsiteX11" fmla="*/ 527911 w 2283140"/>
              <a:gd name="connsiteY11" fmla="*/ 703164 h 6292193"/>
              <a:gd name="connsiteX12" fmla="*/ 570776 w 2283140"/>
              <a:gd name="connsiteY12" fmla="*/ 731741 h 6292193"/>
              <a:gd name="connsiteX13" fmla="*/ 633772 w 2283140"/>
              <a:gd name="connsiteY13" fmla="*/ 843442 h 6292193"/>
              <a:gd name="connsiteX14" fmla="*/ 647193 w 2283140"/>
              <a:gd name="connsiteY14" fmla="*/ 980256 h 6292193"/>
              <a:gd name="connsiteX15" fmla="*/ 624246 w 2283140"/>
              <a:gd name="connsiteY15" fmla="*/ 1034376 h 6292193"/>
              <a:gd name="connsiteX16" fmla="*/ 514924 w 2283140"/>
              <a:gd name="connsiteY16" fmla="*/ 1135903 h 6292193"/>
              <a:gd name="connsiteX17" fmla="*/ 362092 w 2283140"/>
              <a:gd name="connsiteY17" fmla="*/ 1191754 h 6292193"/>
              <a:gd name="connsiteX18" fmla="*/ 155789 w 2283140"/>
              <a:gd name="connsiteY18" fmla="*/ 1296313 h 6292193"/>
              <a:gd name="connsiteX19" fmla="*/ 121369 w 2283140"/>
              <a:gd name="connsiteY19" fmla="*/ 1314498 h 6292193"/>
              <a:gd name="connsiteX20" fmla="*/ 52096 w 2283140"/>
              <a:gd name="connsiteY20" fmla="*/ 1772563 h 6292193"/>
              <a:gd name="connsiteX21" fmla="*/ 31098 w 2283140"/>
              <a:gd name="connsiteY21" fmla="*/ 2325229 h 6292193"/>
              <a:gd name="connsiteX22" fmla="*/ 45386 w 2283140"/>
              <a:gd name="connsiteY22" fmla="*/ 2867290 h 6292193"/>
              <a:gd name="connsiteX23" fmla="*/ 18759 w 2283140"/>
              <a:gd name="connsiteY23" fmla="*/ 2949550 h 6292193"/>
              <a:gd name="connsiteX24" fmla="*/ 110762 w 2283140"/>
              <a:gd name="connsiteY24" fmla="*/ 3187242 h 6292193"/>
              <a:gd name="connsiteX25" fmla="*/ 184147 w 2283140"/>
              <a:gd name="connsiteY25" fmla="*/ 3250886 h 6292193"/>
              <a:gd name="connsiteX26" fmla="*/ 142799 w 2283140"/>
              <a:gd name="connsiteY26" fmla="*/ 3476889 h 6292193"/>
              <a:gd name="connsiteX27" fmla="*/ 182849 w 2283140"/>
              <a:gd name="connsiteY27" fmla="*/ 3498536 h 6292193"/>
              <a:gd name="connsiteX28" fmla="*/ 237400 w 2283140"/>
              <a:gd name="connsiteY28" fmla="*/ 3482083 h 6292193"/>
              <a:gd name="connsiteX29" fmla="*/ 293685 w 2283140"/>
              <a:gd name="connsiteY29" fmla="*/ 4037782 h 6292193"/>
              <a:gd name="connsiteX30" fmla="*/ 320744 w 2283140"/>
              <a:gd name="connsiteY30" fmla="*/ 4134546 h 6292193"/>
              <a:gd name="connsiteX31" fmla="*/ 353433 w 2283140"/>
              <a:gd name="connsiteY31" fmla="*/ 4393020 h 6292193"/>
              <a:gd name="connsiteX32" fmla="*/ 365989 w 2283140"/>
              <a:gd name="connsiteY32" fmla="*/ 4611663 h 6292193"/>
              <a:gd name="connsiteX33" fmla="*/ 390883 w 2283140"/>
              <a:gd name="connsiteY33" fmla="*/ 5101551 h 6292193"/>
              <a:gd name="connsiteX34" fmla="*/ 404738 w 2283140"/>
              <a:gd name="connsiteY34" fmla="*/ 5488829 h 6292193"/>
              <a:gd name="connsiteX35" fmla="*/ 442404 w 2283140"/>
              <a:gd name="connsiteY35" fmla="*/ 5631055 h 6292193"/>
              <a:gd name="connsiteX36" fmla="*/ 537221 w 2283140"/>
              <a:gd name="connsiteY36" fmla="*/ 5819388 h 6292193"/>
              <a:gd name="connsiteX37" fmla="*/ 447168 w 2283140"/>
              <a:gd name="connsiteY37" fmla="*/ 5939101 h 6292193"/>
              <a:gd name="connsiteX38" fmla="*/ 365988 w 2283140"/>
              <a:gd name="connsiteY38" fmla="*/ 6060977 h 6292193"/>
              <a:gd name="connsiteX39" fmla="*/ 327023 w 2283140"/>
              <a:gd name="connsiteY39" fmla="*/ 6127004 h 6292193"/>
              <a:gd name="connsiteX40" fmla="*/ 316199 w 2283140"/>
              <a:gd name="connsiteY40" fmla="*/ 6154496 h 6292193"/>
              <a:gd name="connsiteX41" fmla="*/ 530294 w 2283140"/>
              <a:gd name="connsiteY41" fmla="*/ 6194327 h 6292193"/>
              <a:gd name="connsiteX42" fmla="*/ 719063 w 2283140"/>
              <a:gd name="connsiteY42" fmla="*/ 6098645 h 6292193"/>
              <a:gd name="connsiteX43" fmla="*/ 744607 w 2283140"/>
              <a:gd name="connsiteY43" fmla="*/ 6009673 h 6292193"/>
              <a:gd name="connsiteX44" fmla="*/ 899605 w 2283140"/>
              <a:gd name="connsiteY44" fmla="*/ 5944730 h 6292193"/>
              <a:gd name="connsiteX45" fmla="*/ 879689 w 2283140"/>
              <a:gd name="connsiteY45" fmla="*/ 5761589 h 6292193"/>
              <a:gd name="connsiteX46" fmla="*/ 921037 w 2283140"/>
              <a:gd name="connsiteY46" fmla="*/ 5575852 h 6292193"/>
              <a:gd name="connsiteX47" fmla="*/ 824703 w 2283140"/>
              <a:gd name="connsiteY47" fmla="*/ 5361973 h 6292193"/>
              <a:gd name="connsiteX48" fmla="*/ 810850 w 2283140"/>
              <a:gd name="connsiteY48" fmla="*/ 5009763 h 6292193"/>
              <a:gd name="connsiteX49" fmla="*/ 814096 w 2283140"/>
              <a:gd name="connsiteY49" fmla="*/ 4738518 h 6292193"/>
              <a:gd name="connsiteX50" fmla="*/ 858908 w 2283140"/>
              <a:gd name="connsiteY50" fmla="*/ 3891876 h 6292193"/>
              <a:gd name="connsiteX51" fmla="*/ 910645 w 2283140"/>
              <a:gd name="connsiteY51" fmla="*/ 3559583 h 6292193"/>
              <a:gd name="connsiteX52" fmla="*/ 1045294 w 2283140"/>
              <a:gd name="connsiteY52" fmla="*/ 4020464 h 6292193"/>
              <a:gd name="connsiteX53" fmla="*/ 1302036 w 2283140"/>
              <a:gd name="connsiteY53" fmla="*/ 5022104 h 6292193"/>
              <a:gd name="connsiteX54" fmla="*/ 1462446 w 2283140"/>
              <a:gd name="connsiteY54" fmla="*/ 5511992 h 6292193"/>
              <a:gd name="connsiteX55" fmla="*/ 1627834 w 2283140"/>
              <a:gd name="connsiteY55" fmla="*/ 5842985 h 6292193"/>
              <a:gd name="connsiteX56" fmla="*/ 1629350 w 2283140"/>
              <a:gd name="connsiteY56" fmla="*/ 5922648 h 6292193"/>
              <a:gd name="connsiteX57" fmla="*/ 1618959 w 2283140"/>
              <a:gd name="connsiteY57" fmla="*/ 6054700 h 6292193"/>
              <a:gd name="connsiteX58" fmla="*/ 1737156 w 2283140"/>
              <a:gd name="connsiteY58" fmla="*/ 6115747 h 6292193"/>
              <a:gd name="connsiteX59" fmla="*/ 1785863 w 2283140"/>
              <a:gd name="connsiteY59" fmla="*/ 6110117 h 6292193"/>
              <a:gd name="connsiteX60" fmla="*/ 1819634 w 2283140"/>
              <a:gd name="connsiteY60" fmla="*/ 6142806 h 6292193"/>
              <a:gd name="connsiteX61" fmla="*/ 1849291 w 2283140"/>
              <a:gd name="connsiteY61" fmla="*/ 6227665 h 6292193"/>
              <a:gd name="connsiteX62" fmla="*/ 2038492 w 2283140"/>
              <a:gd name="connsiteY62" fmla="*/ 6290227 h 6292193"/>
              <a:gd name="connsiteX63" fmla="*/ 2269256 w 2283140"/>
              <a:gd name="connsiteY63" fmla="*/ 6270528 h 6292193"/>
              <a:gd name="connsiteX64" fmla="*/ 2254318 w 2283140"/>
              <a:gd name="connsiteY64" fmla="*/ 6206233 h 6292193"/>
              <a:gd name="connsiteX65" fmla="*/ 2208210 w 2283140"/>
              <a:gd name="connsiteY65" fmla="*/ 6163803 h 6292193"/>
              <a:gd name="connsiteX66" fmla="*/ 1970303 w 2283140"/>
              <a:gd name="connsiteY66" fmla="*/ 5880652 h 6292193"/>
              <a:gd name="connsiteX67" fmla="*/ 1996496 w 2283140"/>
              <a:gd name="connsiteY67" fmla="*/ 5852944 h 6292193"/>
              <a:gd name="connsiteX68" fmla="*/ 1947788 w 2283140"/>
              <a:gd name="connsiteY68" fmla="*/ 5622179 h 6292193"/>
              <a:gd name="connsiteX69" fmla="*/ 1945840 w 2283140"/>
              <a:gd name="connsiteY69" fmla="*/ 5504414 h 6292193"/>
              <a:gd name="connsiteX70" fmla="*/ 1836734 w 2283140"/>
              <a:gd name="connsiteY70" fmla="*/ 5058688 h 6292193"/>
              <a:gd name="connsiteX71" fmla="*/ 1789326 w 2283140"/>
              <a:gd name="connsiteY71" fmla="*/ 4789608 h 6292193"/>
              <a:gd name="connsiteX72" fmla="*/ 1728064 w 2283140"/>
              <a:gd name="connsiteY72" fmla="*/ 4513814 h 6292193"/>
              <a:gd name="connsiteX73" fmla="*/ 1633680 w 2283140"/>
              <a:gd name="connsiteY73" fmla="*/ 4331541 h 6292193"/>
              <a:gd name="connsiteX74" fmla="*/ 1613114 w 2283140"/>
              <a:gd name="connsiteY74" fmla="*/ 4150350 h 6292193"/>
              <a:gd name="connsiteX75" fmla="*/ 1621123 w 2283140"/>
              <a:gd name="connsiteY75" fmla="*/ 3912658 h 6292193"/>
              <a:gd name="connsiteX76" fmla="*/ 1524358 w 2283140"/>
              <a:gd name="connsiteY76" fmla="*/ 3329251 h 6292193"/>
              <a:gd name="connsiteX77" fmla="*/ 1563541 w 2283140"/>
              <a:gd name="connsiteY77" fmla="*/ 3317778 h 6292193"/>
              <a:gd name="connsiteX78" fmla="*/ 1573714 w 2283140"/>
              <a:gd name="connsiteY78" fmla="*/ 3337260 h 6292193"/>
              <a:gd name="connsiteX79" fmla="*/ 1696458 w 2283140"/>
              <a:gd name="connsiteY79" fmla="*/ 3308470 h 6292193"/>
              <a:gd name="connsiteX80" fmla="*/ 1962943 w 2283140"/>
              <a:gd name="connsiteY80" fmla="*/ 3224476 h 6292193"/>
              <a:gd name="connsiteX81" fmla="*/ 1844313 w 2283140"/>
              <a:gd name="connsiteY81" fmla="*/ 2738486 h 6292193"/>
              <a:gd name="connsiteX82" fmla="*/ 1974631 w 2283140"/>
              <a:gd name="connsiteY82" fmla="*/ 2510317 h 6292193"/>
              <a:gd name="connsiteX83" fmla="*/ 2090013 w 2283140"/>
              <a:gd name="connsiteY83" fmla="*/ 2146203 h 6292193"/>
              <a:gd name="connsiteX84" fmla="*/ 2049965 w 2283140"/>
              <a:gd name="connsiteY84" fmla="*/ 1955054 h 6292193"/>
              <a:gd name="connsiteX85" fmla="*/ 1836085 w 2283140"/>
              <a:gd name="connsiteY85" fmla="*/ 1529676 h 6292193"/>
              <a:gd name="connsiteX86" fmla="*/ 1742784 w 2283140"/>
              <a:gd name="connsiteY86" fmla="*/ 1298910 h 6292193"/>
              <a:gd name="connsiteX87" fmla="*/ 1725682 w 2283140"/>
              <a:gd name="connsiteY87" fmla="*/ 1250852 h 6292193"/>
              <a:gd name="connsiteX88" fmla="*/ 1660306 w 2283140"/>
              <a:gd name="connsiteY88" fmla="*/ 1157334 h 6292193"/>
              <a:gd name="connsiteX89" fmla="*/ 1622856 w 2283140"/>
              <a:gd name="connsiteY89" fmla="*/ 1080918 h 6292193"/>
              <a:gd name="connsiteX90" fmla="*/ 1354207 w 2283140"/>
              <a:gd name="connsiteY90" fmla="*/ 1034158 h 6292193"/>
              <a:gd name="connsiteX91" fmla="*/ 1251380 w 2283140"/>
              <a:gd name="connsiteY91" fmla="*/ 1029613 h 6292193"/>
              <a:gd name="connsiteX92" fmla="*/ 1099415 w 2283140"/>
              <a:gd name="connsiteY92" fmla="*/ 995627 h 6292193"/>
              <a:gd name="connsiteX93" fmla="*/ 1049407 w 2283140"/>
              <a:gd name="connsiteY93" fmla="*/ 936528 h 6292193"/>
              <a:gd name="connsiteX94" fmla="*/ 1021265 w 2283140"/>
              <a:gd name="connsiteY94" fmla="*/ 905139 h 6292193"/>
              <a:gd name="connsiteX95" fmla="*/ 1018019 w 2283140"/>
              <a:gd name="connsiteY95" fmla="*/ 681517 h 6292193"/>
              <a:gd name="connsiteX96" fmla="*/ 1061314 w 2283140"/>
              <a:gd name="connsiteY96" fmla="*/ 693639 h 6292193"/>
              <a:gd name="connsiteX97" fmla="*/ 1103310 w 2283140"/>
              <a:gd name="connsiteY97" fmla="*/ 539942 h 6292193"/>
              <a:gd name="connsiteX98" fmla="*/ 1070450 w 2283140"/>
              <a:gd name="connsiteY98" fmla="*/ 477713 h 6292193"/>
              <a:gd name="connsiteX99" fmla="*/ 1077660 w 2283140"/>
              <a:gd name="connsiteY99" fmla="*/ 315543 h 6292193"/>
              <a:gd name="connsiteX100" fmla="*/ 1051666 w 2283140"/>
              <a:gd name="connsiteY100" fmla="*/ 185822 h 6292193"/>
              <a:gd name="connsiteX101" fmla="*/ 960323 w 2283140"/>
              <a:gd name="connsiteY101" fmla="*/ 94165 h 6292193"/>
              <a:gd name="connsiteX102" fmla="*/ 896735 w 2283140"/>
              <a:gd name="connsiteY102" fmla="*/ 46090 h 6292193"/>
              <a:gd name="connsiteX103" fmla="*/ 866894 w 2283140"/>
              <a:gd name="connsiteY103" fmla="*/ 16606 h 6292193"/>
              <a:gd name="connsiteX104" fmla="*/ 762900 w 2283140"/>
              <a:gd name="connsiteY104" fmla="*/ 39919 h 6292193"/>
              <a:gd name="connsiteX0" fmla="*/ 762900 w 2283140"/>
              <a:gd name="connsiteY0" fmla="*/ 39251 h 6291525"/>
              <a:gd name="connsiteX1" fmla="*/ 726949 w 2283140"/>
              <a:gd name="connsiteY1" fmla="*/ 1905 h 6291525"/>
              <a:gd name="connsiteX2" fmla="*/ 717553 w 2283140"/>
              <a:gd name="connsiteY2" fmla="*/ 30089 h 6291525"/>
              <a:gd name="connsiteX3" fmla="*/ 640365 w 2283140"/>
              <a:gd name="connsiteY3" fmla="*/ 18291 h 6291525"/>
              <a:gd name="connsiteX4" fmla="*/ 664317 w 2283140"/>
              <a:gd name="connsiteY4" fmla="*/ 55141 h 6291525"/>
              <a:gd name="connsiteX5" fmla="*/ 621317 w 2283140"/>
              <a:gd name="connsiteY5" fmla="*/ 43870 h 6291525"/>
              <a:gd name="connsiteX6" fmla="*/ 625328 w 2283140"/>
              <a:gd name="connsiteY6" fmla="*/ 77039 h 6291525"/>
              <a:gd name="connsiteX7" fmla="*/ 503124 w 2283140"/>
              <a:gd name="connsiteY7" fmla="*/ 149864 h 6291525"/>
              <a:gd name="connsiteX8" fmla="*/ 465113 w 2283140"/>
              <a:gd name="connsiteY8" fmla="*/ 270647 h 6291525"/>
              <a:gd name="connsiteX9" fmla="*/ 518045 w 2283140"/>
              <a:gd name="connsiteY9" fmla="*/ 502621 h 6291525"/>
              <a:gd name="connsiteX10" fmla="*/ 492516 w 2283140"/>
              <a:gd name="connsiteY10" fmla="*/ 588452 h 6291525"/>
              <a:gd name="connsiteX11" fmla="*/ 527911 w 2283140"/>
              <a:gd name="connsiteY11" fmla="*/ 702496 h 6291525"/>
              <a:gd name="connsiteX12" fmla="*/ 570776 w 2283140"/>
              <a:gd name="connsiteY12" fmla="*/ 731073 h 6291525"/>
              <a:gd name="connsiteX13" fmla="*/ 633772 w 2283140"/>
              <a:gd name="connsiteY13" fmla="*/ 842774 h 6291525"/>
              <a:gd name="connsiteX14" fmla="*/ 647193 w 2283140"/>
              <a:gd name="connsiteY14" fmla="*/ 979588 h 6291525"/>
              <a:gd name="connsiteX15" fmla="*/ 624246 w 2283140"/>
              <a:gd name="connsiteY15" fmla="*/ 1033708 h 6291525"/>
              <a:gd name="connsiteX16" fmla="*/ 514924 w 2283140"/>
              <a:gd name="connsiteY16" fmla="*/ 1135235 h 6291525"/>
              <a:gd name="connsiteX17" fmla="*/ 362092 w 2283140"/>
              <a:gd name="connsiteY17" fmla="*/ 1191086 h 6291525"/>
              <a:gd name="connsiteX18" fmla="*/ 155789 w 2283140"/>
              <a:gd name="connsiteY18" fmla="*/ 1295645 h 6291525"/>
              <a:gd name="connsiteX19" fmla="*/ 121369 w 2283140"/>
              <a:gd name="connsiteY19" fmla="*/ 1313830 h 6291525"/>
              <a:gd name="connsiteX20" fmla="*/ 52096 w 2283140"/>
              <a:gd name="connsiteY20" fmla="*/ 1771895 h 6291525"/>
              <a:gd name="connsiteX21" fmla="*/ 31098 w 2283140"/>
              <a:gd name="connsiteY21" fmla="*/ 2324561 h 6291525"/>
              <a:gd name="connsiteX22" fmla="*/ 45386 w 2283140"/>
              <a:gd name="connsiteY22" fmla="*/ 2866622 h 6291525"/>
              <a:gd name="connsiteX23" fmla="*/ 18759 w 2283140"/>
              <a:gd name="connsiteY23" fmla="*/ 2948882 h 6291525"/>
              <a:gd name="connsiteX24" fmla="*/ 110762 w 2283140"/>
              <a:gd name="connsiteY24" fmla="*/ 3186574 h 6291525"/>
              <a:gd name="connsiteX25" fmla="*/ 184147 w 2283140"/>
              <a:gd name="connsiteY25" fmla="*/ 3250218 h 6291525"/>
              <a:gd name="connsiteX26" fmla="*/ 142799 w 2283140"/>
              <a:gd name="connsiteY26" fmla="*/ 3476221 h 6291525"/>
              <a:gd name="connsiteX27" fmla="*/ 182849 w 2283140"/>
              <a:gd name="connsiteY27" fmla="*/ 3497868 h 6291525"/>
              <a:gd name="connsiteX28" fmla="*/ 237400 w 2283140"/>
              <a:gd name="connsiteY28" fmla="*/ 3481415 h 6291525"/>
              <a:gd name="connsiteX29" fmla="*/ 293685 w 2283140"/>
              <a:gd name="connsiteY29" fmla="*/ 4037114 h 6291525"/>
              <a:gd name="connsiteX30" fmla="*/ 320744 w 2283140"/>
              <a:gd name="connsiteY30" fmla="*/ 4133878 h 6291525"/>
              <a:gd name="connsiteX31" fmla="*/ 353433 w 2283140"/>
              <a:gd name="connsiteY31" fmla="*/ 4392352 h 6291525"/>
              <a:gd name="connsiteX32" fmla="*/ 365989 w 2283140"/>
              <a:gd name="connsiteY32" fmla="*/ 4610995 h 6291525"/>
              <a:gd name="connsiteX33" fmla="*/ 390883 w 2283140"/>
              <a:gd name="connsiteY33" fmla="*/ 5100883 h 6291525"/>
              <a:gd name="connsiteX34" fmla="*/ 404738 w 2283140"/>
              <a:gd name="connsiteY34" fmla="*/ 5488161 h 6291525"/>
              <a:gd name="connsiteX35" fmla="*/ 442404 w 2283140"/>
              <a:gd name="connsiteY35" fmla="*/ 5630387 h 6291525"/>
              <a:gd name="connsiteX36" fmla="*/ 537221 w 2283140"/>
              <a:gd name="connsiteY36" fmla="*/ 5818720 h 6291525"/>
              <a:gd name="connsiteX37" fmla="*/ 447168 w 2283140"/>
              <a:gd name="connsiteY37" fmla="*/ 5938433 h 6291525"/>
              <a:gd name="connsiteX38" fmla="*/ 365988 w 2283140"/>
              <a:gd name="connsiteY38" fmla="*/ 6060309 h 6291525"/>
              <a:gd name="connsiteX39" fmla="*/ 327023 w 2283140"/>
              <a:gd name="connsiteY39" fmla="*/ 6126336 h 6291525"/>
              <a:gd name="connsiteX40" fmla="*/ 316199 w 2283140"/>
              <a:gd name="connsiteY40" fmla="*/ 6153828 h 6291525"/>
              <a:gd name="connsiteX41" fmla="*/ 530294 w 2283140"/>
              <a:gd name="connsiteY41" fmla="*/ 6193659 h 6291525"/>
              <a:gd name="connsiteX42" fmla="*/ 719063 w 2283140"/>
              <a:gd name="connsiteY42" fmla="*/ 6097977 h 6291525"/>
              <a:gd name="connsiteX43" fmla="*/ 744607 w 2283140"/>
              <a:gd name="connsiteY43" fmla="*/ 6009005 h 6291525"/>
              <a:gd name="connsiteX44" fmla="*/ 899605 w 2283140"/>
              <a:gd name="connsiteY44" fmla="*/ 5944062 h 6291525"/>
              <a:gd name="connsiteX45" fmla="*/ 879689 w 2283140"/>
              <a:gd name="connsiteY45" fmla="*/ 5760921 h 6291525"/>
              <a:gd name="connsiteX46" fmla="*/ 921037 w 2283140"/>
              <a:gd name="connsiteY46" fmla="*/ 5575184 h 6291525"/>
              <a:gd name="connsiteX47" fmla="*/ 824703 w 2283140"/>
              <a:gd name="connsiteY47" fmla="*/ 5361305 h 6291525"/>
              <a:gd name="connsiteX48" fmla="*/ 810850 w 2283140"/>
              <a:gd name="connsiteY48" fmla="*/ 5009095 h 6291525"/>
              <a:gd name="connsiteX49" fmla="*/ 814096 w 2283140"/>
              <a:gd name="connsiteY49" fmla="*/ 4737850 h 6291525"/>
              <a:gd name="connsiteX50" fmla="*/ 858908 w 2283140"/>
              <a:gd name="connsiteY50" fmla="*/ 3891208 h 6291525"/>
              <a:gd name="connsiteX51" fmla="*/ 910645 w 2283140"/>
              <a:gd name="connsiteY51" fmla="*/ 3558915 h 6291525"/>
              <a:gd name="connsiteX52" fmla="*/ 1045294 w 2283140"/>
              <a:gd name="connsiteY52" fmla="*/ 4019796 h 6291525"/>
              <a:gd name="connsiteX53" fmla="*/ 1302036 w 2283140"/>
              <a:gd name="connsiteY53" fmla="*/ 5021436 h 6291525"/>
              <a:gd name="connsiteX54" fmla="*/ 1462446 w 2283140"/>
              <a:gd name="connsiteY54" fmla="*/ 5511324 h 6291525"/>
              <a:gd name="connsiteX55" fmla="*/ 1627834 w 2283140"/>
              <a:gd name="connsiteY55" fmla="*/ 5842317 h 6291525"/>
              <a:gd name="connsiteX56" fmla="*/ 1629350 w 2283140"/>
              <a:gd name="connsiteY56" fmla="*/ 5921980 h 6291525"/>
              <a:gd name="connsiteX57" fmla="*/ 1618959 w 2283140"/>
              <a:gd name="connsiteY57" fmla="*/ 6054032 h 6291525"/>
              <a:gd name="connsiteX58" fmla="*/ 1737156 w 2283140"/>
              <a:gd name="connsiteY58" fmla="*/ 6115079 h 6291525"/>
              <a:gd name="connsiteX59" fmla="*/ 1785863 w 2283140"/>
              <a:gd name="connsiteY59" fmla="*/ 6109449 h 6291525"/>
              <a:gd name="connsiteX60" fmla="*/ 1819634 w 2283140"/>
              <a:gd name="connsiteY60" fmla="*/ 6142138 h 6291525"/>
              <a:gd name="connsiteX61" fmla="*/ 1849291 w 2283140"/>
              <a:gd name="connsiteY61" fmla="*/ 6226997 h 6291525"/>
              <a:gd name="connsiteX62" fmla="*/ 2038492 w 2283140"/>
              <a:gd name="connsiteY62" fmla="*/ 6289559 h 6291525"/>
              <a:gd name="connsiteX63" fmla="*/ 2269256 w 2283140"/>
              <a:gd name="connsiteY63" fmla="*/ 6269860 h 6291525"/>
              <a:gd name="connsiteX64" fmla="*/ 2254318 w 2283140"/>
              <a:gd name="connsiteY64" fmla="*/ 6205565 h 6291525"/>
              <a:gd name="connsiteX65" fmla="*/ 2208210 w 2283140"/>
              <a:gd name="connsiteY65" fmla="*/ 6163135 h 6291525"/>
              <a:gd name="connsiteX66" fmla="*/ 1970303 w 2283140"/>
              <a:gd name="connsiteY66" fmla="*/ 5879984 h 6291525"/>
              <a:gd name="connsiteX67" fmla="*/ 1996496 w 2283140"/>
              <a:gd name="connsiteY67" fmla="*/ 5852276 h 6291525"/>
              <a:gd name="connsiteX68" fmla="*/ 1947788 w 2283140"/>
              <a:gd name="connsiteY68" fmla="*/ 5621511 h 6291525"/>
              <a:gd name="connsiteX69" fmla="*/ 1945840 w 2283140"/>
              <a:gd name="connsiteY69" fmla="*/ 5503746 h 6291525"/>
              <a:gd name="connsiteX70" fmla="*/ 1836734 w 2283140"/>
              <a:gd name="connsiteY70" fmla="*/ 5058020 h 6291525"/>
              <a:gd name="connsiteX71" fmla="*/ 1789326 w 2283140"/>
              <a:gd name="connsiteY71" fmla="*/ 4788940 h 6291525"/>
              <a:gd name="connsiteX72" fmla="*/ 1728064 w 2283140"/>
              <a:gd name="connsiteY72" fmla="*/ 4513146 h 6291525"/>
              <a:gd name="connsiteX73" fmla="*/ 1633680 w 2283140"/>
              <a:gd name="connsiteY73" fmla="*/ 4330873 h 6291525"/>
              <a:gd name="connsiteX74" fmla="*/ 1613114 w 2283140"/>
              <a:gd name="connsiteY74" fmla="*/ 4149682 h 6291525"/>
              <a:gd name="connsiteX75" fmla="*/ 1621123 w 2283140"/>
              <a:gd name="connsiteY75" fmla="*/ 3911990 h 6291525"/>
              <a:gd name="connsiteX76" fmla="*/ 1524358 w 2283140"/>
              <a:gd name="connsiteY76" fmla="*/ 3328583 h 6291525"/>
              <a:gd name="connsiteX77" fmla="*/ 1563541 w 2283140"/>
              <a:gd name="connsiteY77" fmla="*/ 3317110 h 6291525"/>
              <a:gd name="connsiteX78" fmla="*/ 1573714 w 2283140"/>
              <a:gd name="connsiteY78" fmla="*/ 3336592 h 6291525"/>
              <a:gd name="connsiteX79" fmla="*/ 1696458 w 2283140"/>
              <a:gd name="connsiteY79" fmla="*/ 3307802 h 6291525"/>
              <a:gd name="connsiteX80" fmla="*/ 1962943 w 2283140"/>
              <a:gd name="connsiteY80" fmla="*/ 3223808 h 6291525"/>
              <a:gd name="connsiteX81" fmla="*/ 1844313 w 2283140"/>
              <a:gd name="connsiteY81" fmla="*/ 2737818 h 6291525"/>
              <a:gd name="connsiteX82" fmla="*/ 1974631 w 2283140"/>
              <a:gd name="connsiteY82" fmla="*/ 2509649 h 6291525"/>
              <a:gd name="connsiteX83" fmla="*/ 2090013 w 2283140"/>
              <a:gd name="connsiteY83" fmla="*/ 2145535 h 6291525"/>
              <a:gd name="connsiteX84" fmla="*/ 2049965 w 2283140"/>
              <a:gd name="connsiteY84" fmla="*/ 1954386 h 6291525"/>
              <a:gd name="connsiteX85" fmla="*/ 1836085 w 2283140"/>
              <a:gd name="connsiteY85" fmla="*/ 1529008 h 6291525"/>
              <a:gd name="connsiteX86" fmla="*/ 1742784 w 2283140"/>
              <a:gd name="connsiteY86" fmla="*/ 1298242 h 6291525"/>
              <a:gd name="connsiteX87" fmla="*/ 1725682 w 2283140"/>
              <a:gd name="connsiteY87" fmla="*/ 1250184 h 6291525"/>
              <a:gd name="connsiteX88" fmla="*/ 1660306 w 2283140"/>
              <a:gd name="connsiteY88" fmla="*/ 1156666 h 6291525"/>
              <a:gd name="connsiteX89" fmla="*/ 1622856 w 2283140"/>
              <a:gd name="connsiteY89" fmla="*/ 1080250 h 6291525"/>
              <a:gd name="connsiteX90" fmla="*/ 1354207 w 2283140"/>
              <a:gd name="connsiteY90" fmla="*/ 1033490 h 6291525"/>
              <a:gd name="connsiteX91" fmla="*/ 1251380 w 2283140"/>
              <a:gd name="connsiteY91" fmla="*/ 1028945 h 6291525"/>
              <a:gd name="connsiteX92" fmla="*/ 1099415 w 2283140"/>
              <a:gd name="connsiteY92" fmla="*/ 994959 h 6291525"/>
              <a:gd name="connsiteX93" fmla="*/ 1049407 w 2283140"/>
              <a:gd name="connsiteY93" fmla="*/ 935860 h 6291525"/>
              <a:gd name="connsiteX94" fmla="*/ 1021265 w 2283140"/>
              <a:gd name="connsiteY94" fmla="*/ 904471 h 6291525"/>
              <a:gd name="connsiteX95" fmla="*/ 1018019 w 2283140"/>
              <a:gd name="connsiteY95" fmla="*/ 680849 h 6291525"/>
              <a:gd name="connsiteX96" fmla="*/ 1061314 w 2283140"/>
              <a:gd name="connsiteY96" fmla="*/ 692971 h 6291525"/>
              <a:gd name="connsiteX97" fmla="*/ 1103310 w 2283140"/>
              <a:gd name="connsiteY97" fmla="*/ 539274 h 6291525"/>
              <a:gd name="connsiteX98" fmla="*/ 1070450 w 2283140"/>
              <a:gd name="connsiteY98" fmla="*/ 477045 h 6291525"/>
              <a:gd name="connsiteX99" fmla="*/ 1077660 w 2283140"/>
              <a:gd name="connsiteY99" fmla="*/ 314875 h 6291525"/>
              <a:gd name="connsiteX100" fmla="*/ 1051666 w 2283140"/>
              <a:gd name="connsiteY100" fmla="*/ 185154 h 6291525"/>
              <a:gd name="connsiteX101" fmla="*/ 960323 w 2283140"/>
              <a:gd name="connsiteY101" fmla="*/ 93497 h 6291525"/>
              <a:gd name="connsiteX102" fmla="*/ 896735 w 2283140"/>
              <a:gd name="connsiteY102" fmla="*/ 45422 h 6291525"/>
              <a:gd name="connsiteX103" fmla="*/ 866894 w 2283140"/>
              <a:gd name="connsiteY103" fmla="*/ 15938 h 6291525"/>
              <a:gd name="connsiteX104" fmla="*/ 762900 w 2283140"/>
              <a:gd name="connsiteY104" fmla="*/ 39251 h 6291525"/>
              <a:gd name="connsiteX0" fmla="*/ 762900 w 2283140"/>
              <a:gd name="connsiteY0" fmla="*/ 39251 h 6291525"/>
              <a:gd name="connsiteX1" fmla="*/ 726949 w 2283140"/>
              <a:gd name="connsiteY1" fmla="*/ 1905 h 6291525"/>
              <a:gd name="connsiteX2" fmla="*/ 703266 w 2283140"/>
              <a:gd name="connsiteY2" fmla="*/ 22946 h 6291525"/>
              <a:gd name="connsiteX3" fmla="*/ 640365 w 2283140"/>
              <a:gd name="connsiteY3" fmla="*/ 18291 h 6291525"/>
              <a:gd name="connsiteX4" fmla="*/ 664317 w 2283140"/>
              <a:gd name="connsiteY4" fmla="*/ 55141 h 6291525"/>
              <a:gd name="connsiteX5" fmla="*/ 621317 w 2283140"/>
              <a:gd name="connsiteY5" fmla="*/ 43870 h 6291525"/>
              <a:gd name="connsiteX6" fmla="*/ 625328 w 2283140"/>
              <a:gd name="connsiteY6" fmla="*/ 77039 h 6291525"/>
              <a:gd name="connsiteX7" fmla="*/ 503124 w 2283140"/>
              <a:gd name="connsiteY7" fmla="*/ 149864 h 6291525"/>
              <a:gd name="connsiteX8" fmla="*/ 465113 w 2283140"/>
              <a:gd name="connsiteY8" fmla="*/ 270647 h 6291525"/>
              <a:gd name="connsiteX9" fmla="*/ 518045 w 2283140"/>
              <a:gd name="connsiteY9" fmla="*/ 502621 h 6291525"/>
              <a:gd name="connsiteX10" fmla="*/ 492516 w 2283140"/>
              <a:gd name="connsiteY10" fmla="*/ 588452 h 6291525"/>
              <a:gd name="connsiteX11" fmla="*/ 527911 w 2283140"/>
              <a:gd name="connsiteY11" fmla="*/ 702496 h 6291525"/>
              <a:gd name="connsiteX12" fmla="*/ 570776 w 2283140"/>
              <a:gd name="connsiteY12" fmla="*/ 731073 h 6291525"/>
              <a:gd name="connsiteX13" fmla="*/ 633772 w 2283140"/>
              <a:gd name="connsiteY13" fmla="*/ 842774 h 6291525"/>
              <a:gd name="connsiteX14" fmla="*/ 647193 w 2283140"/>
              <a:gd name="connsiteY14" fmla="*/ 979588 h 6291525"/>
              <a:gd name="connsiteX15" fmla="*/ 624246 w 2283140"/>
              <a:gd name="connsiteY15" fmla="*/ 1033708 h 6291525"/>
              <a:gd name="connsiteX16" fmla="*/ 514924 w 2283140"/>
              <a:gd name="connsiteY16" fmla="*/ 1135235 h 6291525"/>
              <a:gd name="connsiteX17" fmla="*/ 362092 w 2283140"/>
              <a:gd name="connsiteY17" fmla="*/ 1191086 h 6291525"/>
              <a:gd name="connsiteX18" fmla="*/ 155789 w 2283140"/>
              <a:gd name="connsiteY18" fmla="*/ 1295645 h 6291525"/>
              <a:gd name="connsiteX19" fmla="*/ 121369 w 2283140"/>
              <a:gd name="connsiteY19" fmla="*/ 1313830 h 6291525"/>
              <a:gd name="connsiteX20" fmla="*/ 52096 w 2283140"/>
              <a:gd name="connsiteY20" fmla="*/ 1771895 h 6291525"/>
              <a:gd name="connsiteX21" fmla="*/ 31098 w 2283140"/>
              <a:gd name="connsiteY21" fmla="*/ 2324561 h 6291525"/>
              <a:gd name="connsiteX22" fmla="*/ 45386 w 2283140"/>
              <a:gd name="connsiteY22" fmla="*/ 2866622 h 6291525"/>
              <a:gd name="connsiteX23" fmla="*/ 18759 w 2283140"/>
              <a:gd name="connsiteY23" fmla="*/ 2948882 h 6291525"/>
              <a:gd name="connsiteX24" fmla="*/ 110762 w 2283140"/>
              <a:gd name="connsiteY24" fmla="*/ 3186574 h 6291525"/>
              <a:gd name="connsiteX25" fmla="*/ 184147 w 2283140"/>
              <a:gd name="connsiteY25" fmla="*/ 3250218 h 6291525"/>
              <a:gd name="connsiteX26" fmla="*/ 142799 w 2283140"/>
              <a:gd name="connsiteY26" fmla="*/ 3476221 h 6291525"/>
              <a:gd name="connsiteX27" fmla="*/ 182849 w 2283140"/>
              <a:gd name="connsiteY27" fmla="*/ 3497868 h 6291525"/>
              <a:gd name="connsiteX28" fmla="*/ 237400 w 2283140"/>
              <a:gd name="connsiteY28" fmla="*/ 3481415 h 6291525"/>
              <a:gd name="connsiteX29" fmla="*/ 293685 w 2283140"/>
              <a:gd name="connsiteY29" fmla="*/ 4037114 h 6291525"/>
              <a:gd name="connsiteX30" fmla="*/ 320744 w 2283140"/>
              <a:gd name="connsiteY30" fmla="*/ 4133878 h 6291525"/>
              <a:gd name="connsiteX31" fmla="*/ 353433 w 2283140"/>
              <a:gd name="connsiteY31" fmla="*/ 4392352 h 6291525"/>
              <a:gd name="connsiteX32" fmla="*/ 365989 w 2283140"/>
              <a:gd name="connsiteY32" fmla="*/ 4610995 h 6291525"/>
              <a:gd name="connsiteX33" fmla="*/ 390883 w 2283140"/>
              <a:gd name="connsiteY33" fmla="*/ 5100883 h 6291525"/>
              <a:gd name="connsiteX34" fmla="*/ 404738 w 2283140"/>
              <a:gd name="connsiteY34" fmla="*/ 5488161 h 6291525"/>
              <a:gd name="connsiteX35" fmla="*/ 442404 w 2283140"/>
              <a:gd name="connsiteY35" fmla="*/ 5630387 h 6291525"/>
              <a:gd name="connsiteX36" fmla="*/ 537221 w 2283140"/>
              <a:gd name="connsiteY36" fmla="*/ 5818720 h 6291525"/>
              <a:gd name="connsiteX37" fmla="*/ 447168 w 2283140"/>
              <a:gd name="connsiteY37" fmla="*/ 5938433 h 6291525"/>
              <a:gd name="connsiteX38" fmla="*/ 365988 w 2283140"/>
              <a:gd name="connsiteY38" fmla="*/ 6060309 h 6291525"/>
              <a:gd name="connsiteX39" fmla="*/ 327023 w 2283140"/>
              <a:gd name="connsiteY39" fmla="*/ 6126336 h 6291525"/>
              <a:gd name="connsiteX40" fmla="*/ 316199 w 2283140"/>
              <a:gd name="connsiteY40" fmla="*/ 6153828 h 6291525"/>
              <a:gd name="connsiteX41" fmla="*/ 530294 w 2283140"/>
              <a:gd name="connsiteY41" fmla="*/ 6193659 h 6291525"/>
              <a:gd name="connsiteX42" fmla="*/ 719063 w 2283140"/>
              <a:gd name="connsiteY42" fmla="*/ 6097977 h 6291525"/>
              <a:gd name="connsiteX43" fmla="*/ 744607 w 2283140"/>
              <a:gd name="connsiteY43" fmla="*/ 6009005 h 6291525"/>
              <a:gd name="connsiteX44" fmla="*/ 899605 w 2283140"/>
              <a:gd name="connsiteY44" fmla="*/ 5944062 h 6291525"/>
              <a:gd name="connsiteX45" fmla="*/ 879689 w 2283140"/>
              <a:gd name="connsiteY45" fmla="*/ 5760921 h 6291525"/>
              <a:gd name="connsiteX46" fmla="*/ 921037 w 2283140"/>
              <a:gd name="connsiteY46" fmla="*/ 5575184 h 6291525"/>
              <a:gd name="connsiteX47" fmla="*/ 824703 w 2283140"/>
              <a:gd name="connsiteY47" fmla="*/ 5361305 h 6291525"/>
              <a:gd name="connsiteX48" fmla="*/ 810850 w 2283140"/>
              <a:gd name="connsiteY48" fmla="*/ 5009095 h 6291525"/>
              <a:gd name="connsiteX49" fmla="*/ 814096 w 2283140"/>
              <a:gd name="connsiteY49" fmla="*/ 4737850 h 6291525"/>
              <a:gd name="connsiteX50" fmla="*/ 858908 w 2283140"/>
              <a:gd name="connsiteY50" fmla="*/ 3891208 h 6291525"/>
              <a:gd name="connsiteX51" fmla="*/ 910645 w 2283140"/>
              <a:gd name="connsiteY51" fmla="*/ 3558915 h 6291525"/>
              <a:gd name="connsiteX52" fmla="*/ 1045294 w 2283140"/>
              <a:gd name="connsiteY52" fmla="*/ 4019796 h 6291525"/>
              <a:gd name="connsiteX53" fmla="*/ 1302036 w 2283140"/>
              <a:gd name="connsiteY53" fmla="*/ 5021436 h 6291525"/>
              <a:gd name="connsiteX54" fmla="*/ 1462446 w 2283140"/>
              <a:gd name="connsiteY54" fmla="*/ 5511324 h 6291525"/>
              <a:gd name="connsiteX55" fmla="*/ 1627834 w 2283140"/>
              <a:gd name="connsiteY55" fmla="*/ 5842317 h 6291525"/>
              <a:gd name="connsiteX56" fmla="*/ 1629350 w 2283140"/>
              <a:gd name="connsiteY56" fmla="*/ 5921980 h 6291525"/>
              <a:gd name="connsiteX57" fmla="*/ 1618959 w 2283140"/>
              <a:gd name="connsiteY57" fmla="*/ 6054032 h 6291525"/>
              <a:gd name="connsiteX58" fmla="*/ 1737156 w 2283140"/>
              <a:gd name="connsiteY58" fmla="*/ 6115079 h 6291525"/>
              <a:gd name="connsiteX59" fmla="*/ 1785863 w 2283140"/>
              <a:gd name="connsiteY59" fmla="*/ 6109449 h 6291525"/>
              <a:gd name="connsiteX60" fmla="*/ 1819634 w 2283140"/>
              <a:gd name="connsiteY60" fmla="*/ 6142138 h 6291525"/>
              <a:gd name="connsiteX61" fmla="*/ 1849291 w 2283140"/>
              <a:gd name="connsiteY61" fmla="*/ 6226997 h 6291525"/>
              <a:gd name="connsiteX62" fmla="*/ 2038492 w 2283140"/>
              <a:gd name="connsiteY62" fmla="*/ 6289559 h 6291525"/>
              <a:gd name="connsiteX63" fmla="*/ 2269256 w 2283140"/>
              <a:gd name="connsiteY63" fmla="*/ 6269860 h 6291525"/>
              <a:gd name="connsiteX64" fmla="*/ 2254318 w 2283140"/>
              <a:gd name="connsiteY64" fmla="*/ 6205565 h 6291525"/>
              <a:gd name="connsiteX65" fmla="*/ 2208210 w 2283140"/>
              <a:gd name="connsiteY65" fmla="*/ 6163135 h 6291525"/>
              <a:gd name="connsiteX66" fmla="*/ 1970303 w 2283140"/>
              <a:gd name="connsiteY66" fmla="*/ 5879984 h 6291525"/>
              <a:gd name="connsiteX67" fmla="*/ 1996496 w 2283140"/>
              <a:gd name="connsiteY67" fmla="*/ 5852276 h 6291525"/>
              <a:gd name="connsiteX68" fmla="*/ 1947788 w 2283140"/>
              <a:gd name="connsiteY68" fmla="*/ 5621511 h 6291525"/>
              <a:gd name="connsiteX69" fmla="*/ 1945840 w 2283140"/>
              <a:gd name="connsiteY69" fmla="*/ 5503746 h 6291525"/>
              <a:gd name="connsiteX70" fmla="*/ 1836734 w 2283140"/>
              <a:gd name="connsiteY70" fmla="*/ 5058020 h 6291525"/>
              <a:gd name="connsiteX71" fmla="*/ 1789326 w 2283140"/>
              <a:gd name="connsiteY71" fmla="*/ 4788940 h 6291525"/>
              <a:gd name="connsiteX72" fmla="*/ 1728064 w 2283140"/>
              <a:gd name="connsiteY72" fmla="*/ 4513146 h 6291525"/>
              <a:gd name="connsiteX73" fmla="*/ 1633680 w 2283140"/>
              <a:gd name="connsiteY73" fmla="*/ 4330873 h 6291525"/>
              <a:gd name="connsiteX74" fmla="*/ 1613114 w 2283140"/>
              <a:gd name="connsiteY74" fmla="*/ 4149682 h 6291525"/>
              <a:gd name="connsiteX75" fmla="*/ 1621123 w 2283140"/>
              <a:gd name="connsiteY75" fmla="*/ 3911990 h 6291525"/>
              <a:gd name="connsiteX76" fmla="*/ 1524358 w 2283140"/>
              <a:gd name="connsiteY76" fmla="*/ 3328583 h 6291525"/>
              <a:gd name="connsiteX77" fmla="*/ 1563541 w 2283140"/>
              <a:gd name="connsiteY77" fmla="*/ 3317110 h 6291525"/>
              <a:gd name="connsiteX78" fmla="*/ 1573714 w 2283140"/>
              <a:gd name="connsiteY78" fmla="*/ 3336592 h 6291525"/>
              <a:gd name="connsiteX79" fmla="*/ 1696458 w 2283140"/>
              <a:gd name="connsiteY79" fmla="*/ 3307802 h 6291525"/>
              <a:gd name="connsiteX80" fmla="*/ 1962943 w 2283140"/>
              <a:gd name="connsiteY80" fmla="*/ 3223808 h 6291525"/>
              <a:gd name="connsiteX81" fmla="*/ 1844313 w 2283140"/>
              <a:gd name="connsiteY81" fmla="*/ 2737818 h 6291525"/>
              <a:gd name="connsiteX82" fmla="*/ 1974631 w 2283140"/>
              <a:gd name="connsiteY82" fmla="*/ 2509649 h 6291525"/>
              <a:gd name="connsiteX83" fmla="*/ 2090013 w 2283140"/>
              <a:gd name="connsiteY83" fmla="*/ 2145535 h 6291525"/>
              <a:gd name="connsiteX84" fmla="*/ 2049965 w 2283140"/>
              <a:gd name="connsiteY84" fmla="*/ 1954386 h 6291525"/>
              <a:gd name="connsiteX85" fmla="*/ 1836085 w 2283140"/>
              <a:gd name="connsiteY85" fmla="*/ 1529008 h 6291525"/>
              <a:gd name="connsiteX86" fmla="*/ 1742784 w 2283140"/>
              <a:gd name="connsiteY86" fmla="*/ 1298242 h 6291525"/>
              <a:gd name="connsiteX87" fmla="*/ 1725682 w 2283140"/>
              <a:gd name="connsiteY87" fmla="*/ 1250184 h 6291525"/>
              <a:gd name="connsiteX88" fmla="*/ 1660306 w 2283140"/>
              <a:gd name="connsiteY88" fmla="*/ 1156666 h 6291525"/>
              <a:gd name="connsiteX89" fmla="*/ 1622856 w 2283140"/>
              <a:gd name="connsiteY89" fmla="*/ 1080250 h 6291525"/>
              <a:gd name="connsiteX90" fmla="*/ 1354207 w 2283140"/>
              <a:gd name="connsiteY90" fmla="*/ 1033490 h 6291525"/>
              <a:gd name="connsiteX91" fmla="*/ 1251380 w 2283140"/>
              <a:gd name="connsiteY91" fmla="*/ 1028945 h 6291525"/>
              <a:gd name="connsiteX92" fmla="*/ 1099415 w 2283140"/>
              <a:gd name="connsiteY92" fmla="*/ 994959 h 6291525"/>
              <a:gd name="connsiteX93" fmla="*/ 1049407 w 2283140"/>
              <a:gd name="connsiteY93" fmla="*/ 935860 h 6291525"/>
              <a:gd name="connsiteX94" fmla="*/ 1021265 w 2283140"/>
              <a:gd name="connsiteY94" fmla="*/ 904471 h 6291525"/>
              <a:gd name="connsiteX95" fmla="*/ 1018019 w 2283140"/>
              <a:gd name="connsiteY95" fmla="*/ 680849 h 6291525"/>
              <a:gd name="connsiteX96" fmla="*/ 1061314 w 2283140"/>
              <a:gd name="connsiteY96" fmla="*/ 692971 h 6291525"/>
              <a:gd name="connsiteX97" fmla="*/ 1103310 w 2283140"/>
              <a:gd name="connsiteY97" fmla="*/ 539274 h 6291525"/>
              <a:gd name="connsiteX98" fmla="*/ 1070450 w 2283140"/>
              <a:gd name="connsiteY98" fmla="*/ 477045 h 6291525"/>
              <a:gd name="connsiteX99" fmla="*/ 1077660 w 2283140"/>
              <a:gd name="connsiteY99" fmla="*/ 314875 h 6291525"/>
              <a:gd name="connsiteX100" fmla="*/ 1051666 w 2283140"/>
              <a:gd name="connsiteY100" fmla="*/ 185154 h 6291525"/>
              <a:gd name="connsiteX101" fmla="*/ 960323 w 2283140"/>
              <a:gd name="connsiteY101" fmla="*/ 93497 h 6291525"/>
              <a:gd name="connsiteX102" fmla="*/ 896735 w 2283140"/>
              <a:gd name="connsiteY102" fmla="*/ 45422 h 6291525"/>
              <a:gd name="connsiteX103" fmla="*/ 866894 w 2283140"/>
              <a:gd name="connsiteY103" fmla="*/ 15938 h 6291525"/>
              <a:gd name="connsiteX104" fmla="*/ 762900 w 2283140"/>
              <a:gd name="connsiteY104" fmla="*/ 39251 h 6291525"/>
              <a:gd name="connsiteX0" fmla="*/ 762900 w 2283140"/>
              <a:gd name="connsiteY0" fmla="*/ 41571 h 6293845"/>
              <a:gd name="connsiteX1" fmla="*/ 748381 w 2283140"/>
              <a:gd name="connsiteY1" fmla="*/ 1844 h 6293845"/>
              <a:gd name="connsiteX2" fmla="*/ 703266 w 2283140"/>
              <a:gd name="connsiteY2" fmla="*/ 25266 h 6293845"/>
              <a:gd name="connsiteX3" fmla="*/ 640365 w 2283140"/>
              <a:gd name="connsiteY3" fmla="*/ 20611 h 6293845"/>
              <a:gd name="connsiteX4" fmla="*/ 664317 w 2283140"/>
              <a:gd name="connsiteY4" fmla="*/ 57461 h 6293845"/>
              <a:gd name="connsiteX5" fmla="*/ 621317 w 2283140"/>
              <a:gd name="connsiteY5" fmla="*/ 46190 h 6293845"/>
              <a:gd name="connsiteX6" fmla="*/ 625328 w 2283140"/>
              <a:gd name="connsiteY6" fmla="*/ 79359 h 6293845"/>
              <a:gd name="connsiteX7" fmla="*/ 503124 w 2283140"/>
              <a:gd name="connsiteY7" fmla="*/ 152184 h 6293845"/>
              <a:gd name="connsiteX8" fmla="*/ 465113 w 2283140"/>
              <a:gd name="connsiteY8" fmla="*/ 272967 h 6293845"/>
              <a:gd name="connsiteX9" fmla="*/ 518045 w 2283140"/>
              <a:gd name="connsiteY9" fmla="*/ 504941 h 6293845"/>
              <a:gd name="connsiteX10" fmla="*/ 492516 w 2283140"/>
              <a:gd name="connsiteY10" fmla="*/ 590772 h 6293845"/>
              <a:gd name="connsiteX11" fmla="*/ 527911 w 2283140"/>
              <a:gd name="connsiteY11" fmla="*/ 704816 h 6293845"/>
              <a:gd name="connsiteX12" fmla="*/ 570776 w 2283140"/>
              <a:gd name="connsiteY12" fmla="*/ 733393 h 6293845"/>
              <a:gd name="connsiteX13" fmla="*/ 633772 w 2283140"/>
              <a:gd name="connsiteY13" fmla="*/ 845094 h 6293845"/>
              <a:gd name="connsiteX14" fmla="*/ 647193 w 2283140"/>
              <a:gd name="connsiteY14" fmla="*/ 981908 h 6293845"/>
              <a:gd name="connsiteX15" fmla="*/ 624246 w 2283140"/>
              <a:gd name="connsiteY15" fmla="*/ 1036028 h 6293845"/>
              <a:gd name="connsiteX16" fmla="*/ 514924 w 2283140"/>
              <a:gd name="connsiteY16" fmla="*/ 1137555 h 6293845"/>
              <a:gd name="connsiteX17" fmla="*/ 362092 w 2283140"/>
              <a:gd name="connsiteY17" fmla="*/ 1193406 h 6293845"/>
              <a:gd name="connsiteX18" fmla="*/ 155789 w 2283140"/>
              <a:gd name="connsiteY18" fmla="*/ 1297965 h 6293845"/>
              <a:gd name="connsiteX19" fmla="*/ 121369 w 2283140"/>
              <a:gd name="connsiteY19" fmla="*/ 1316150 h 6293845"/>
              <a:gd name="connsiteX20" fmla="*/ 52096 w 2283140"/>
              <a:gd name="connsiteY20" fmla="*/ 1774215 h 6293845"/>
              <a:gd name="connsiteX21" fmla="*/ 31098 w 2283140"/>
              <a:gd name="connsiteY21" fmla="*/ 2326881 h 6293845"/>
              <a:gd name="connsiteX22" fmla="*/ 45386 w 2283140"/>
              <a:gd name="connsiteY22" fmla="*/ 2868942 h 6293845"/>
              <a:gd name="connsiteX23" fmla="*/ 18759 w 2283140"/>
              <a:gd name="connsiteY23" fmla="*/ 2951202 h 6293845"/>
              <a:gd name="connsiteX24" fmla="*/ 110762 w 2283140"/>
              <a:gd name="connsiteY24" fmla="*/ 3188894 h 6293845"/>
              <a:gd name="connsiteX25" fmla="*/ 184147 w 2283140"/>
              <a:gd name="connsiteY25" fmla="*/ 3252538 h 6293845"/>
              <a:gd name="connsiteX26" fmla="*/ 142799 w 2283140"/>
              <a:gd name="connsiteY26" fmla="*/ 3478541 h 6293845"/>
              <a:gd name="connsiteX27" fmla="*/ 182849 w 2283140"/>
              <a:gd name="connsiteY27" fmla="*/ 3500188 h 6293845"/>
              <a:gd name="connsiteX28" fmla="*/ 237400 w 2283140"/>
              <a:gd name="connsiteY28" fmla="*/ 3483735 h 6293845"/>
              <a:gd name="connsiteX29" fmla="*/ 293685 w 2283140"/>
              <a:gd name="connsiteY29" fmla="*/ 4039434 h 6293845"/>
              <a:gd name="connsiteX30" fmla="*/ 320744 w 2283140"/>
              <a:gd name="connsiteY30" fmla="*/ 4136198 h 6293845"/>
              <a:gd name="connsiteX31" fmla="*/ 353433 w 2283140"/>
              <a:gd name="connsiteY31" fmla="*/ 4394672 h 6293845"/>
              <a:gd name="connsiteX32" fmla="*/ 365989 w 2283140"/>
              <a:gd name="connsiteY32" fmla="*/ 4613315 h 6293845"/>
              <a:gd name="connsiteX33" fmla="*/ 390883 w 2283140"/>
              <a:gd name="connsiteY33" fmla="*/ 5103203 h 6293845"/>
              <a:gd name="connsiteX34" fmla="*/ 404738 w 2283140"/>
              <a:gd name="connsiteY34" fmla="*/ 5490481 h 6293845"/>
              <a:gd name="connsiteX35" fmla="*/ 442404 w 2283140"/>
              <a:gd name="connsiteY35" fmla="*/ 5632707 h 6293845"/>
              <a:gd name="connsiteX36" fmla="*/ 537221 w 2283140"/>
              <a:gd name="connsiteY36" fmla="*/ 5821040 h 6293845"/>
              <a:gd name="connsiteX37" fmla="*/ 447168 w 2283140"/>
              <a:gd name="connsiteY37" fmla="*/ 5940753 h 6293845"/>
              <a:gd name="connsiteX38" fmla="*/ 365988 w 2283140"/>
              <a:gd name="connsiteY38" fmla="*/ 6062629 h 6293845"/>
              <a:gd name="connsiteX39" fmla="*/ 327023 w 2283140"/>
              <a:gd name="connsiteY39" fmla="*/ 6128656 h 6293845"/>
              <a:gd name="connsiteX40" fmla="*/ 316199 w 2283140"/>
              <a:gd name="connsiteY40" fmla="*/ 6156148 h 6293845"/>
              <a:gd name="connsiteX41" fmla="*/ 530294 w 2283140"/>
              <a:gd name="connsiteY41" fmla="*/ 6195979 h 6293845"/>
              <a:gd name="connsiteX42" fmla="*/ 719063 w 2283140"/>
              <a:gd name="connsiteY42" fmla="*/ 6100297 h 6293845"/>
              <a:gd name="connsiteX43" fmla="*/ 744607 w 2283140"/>
              <a:gd name="connsiteY43" fmla="*/ 6011325 h 6293845"/>
              <a:gd name="connsiteX44" fmla="*/ 899605 w 2283140"/>
              <a:gd name="connsiteY44" fmla="*/ 5946382 h 6293845"/>
              <a:gd name="connsiteX45" fmla="*/ 879689 w 2283140"/>
              <a:gd name="connsiteY45" fmla="*/ 5763241 h 6293845"/>
              <a:gd name="connsiteX46" fmla="*/ 921037 w 2283140"/>
              <a:gd name="connsiteY46" fmla="*/ 5577504 h 6293845"/>
              <a:gd name="connsiteX47" fmla="*/ 824703 w 2283140"/>
              <a:gd name="connsiteY47" fmla="*/ 5363625 h 6293845"/>
              <a:gd name="connsiteX48" fmla="*/ 810850 w 2283140"/>
              <a:gd name="connsiteY48" fmla="*/ 5011415 h 6293845"/>
              <a:gd name="connsiteX49" fmla="*/ 814096 w 2283140"/>
              <a:gd name="connsiteY49" fmla="*/ 4740170 h 6293845"/>
              <a:gd name="connsiteX50" fmla="*/ 858908 w 2283140"/>
              <a:gd name="connsiteY50" fmla="*/ 3893528 h 6293845"/>
              <a:gd name="connsiteX51" fmla="*/ 910645 w 2283140"/>
              <a:gd name="connsiteY51" fmla="*/ 3561235 h 6293845"/>
              <a:gd name="connsiteX52" fmla="*/ 1045294 w 2283140"/>
              <a:gd name="connsiteY52" fmla="*/ 4022116 h 6293845"/>
              <a:gd name="connsiteX53" fmla="*/ 1302036 w 2283140"/>
              <a:gd name="connsiteY53" fmla="*/ 5023756 h 6293845"/>
              <a:gd name="connsiteX54" fmla="*/ 1462446 w 2283140"/>
              <a:gd name="connsiteY54" fmla="*/ 5513644 h 6293845"/>
              <a:gd name="connsiteX55" fmla="*/ 1627834 w 2283140"/>
              <a:gd name="connsiteY55" fmla="*/ 5844637 h 6293845"/>
              <a:gd name="connsiteX56" fmla="*/ 1629350 w 2283140"/>
              <a:gd name="connsiteY56" fmla="*/ 5924300 h 6293845"/>
              <a:gd name="connsiteX57" fmla="*/ 1618959 w 2283140"/>
              <a:gd name="connsiteY57" fmla="*/ 6056352 h 6293845"/>
              <a:gd name="connsiteX58" fmla="*/ 1737156 w 2283140"/>
              <a:gd name="connsiteY58" fmla="*/ 6117399 h 6293845"/>
              <a:gd name="connsiteX59" fmla="*/ 1785863 w 2283140"/>
              <a:gd name="connsiteY59" fmla="*/ 6111769 h 6293845"/>
              <a:gd name="connsiteX60" fmla="*/ 1819634 w 2283140"/>
              <a:gd name="connsiteY60" fmla="*/ 6144458 h 6293845"/>
              <a:gd name="connsiteX61" fmla="*/ 1849291 w 2283140"/>
              <a:gd name="connsiteY61" fmla="*/ 6229317 h 6293845"/>
              <a:gd name="connsiteX62" fmla="*/ 2038492 w 2283140"/>
              <a:gd name="connsiteY62" fmla="*/ 6291879 h 6293845"/>
              <a:gd name="connsiteX63" fmla="*/ 2269256 w 2283140"/>
              <a:gd name="connsiteY63" fmla="*/ 6272180 h 6293845"/>
              <a:gd name="connsiteX64" fmla="*/ 2254318 w 2283140"/>
              <a:gd name="connsiteY64" fmla="*/ 6207885 h 6293845"/>
              <a:gd name="connsiteX65" fmla="*/ 2208210 w 2283140"/>
              <a:gd name="connsiteY65" fmla="*/ 6165455 h 6293845"/>
              <a:gd name="connsiteX66" fmla="*/ 1970303 w 2283140"/>
              <a:gd name="connsiteY66" fmla="*/ 5882304 h 6293845"/>
              <a:gd name="connsiteX67" fmla="*/ 1996496 w 2283140"/>
              <a:gd name="connsiteY67" fmla="*/ 5854596 h 6293845"/>
              <a:gd name="connsiteX68" fmla="*/ 1947788 w 2283140"/>
              <a:gd name="connsiteY68" fmla="*/ 5623831 h 6293845"/>
              <a:gd name="connsiteX69" fmla="*/ 1945840 w 2283140"/>
              <a:gd name="connsiteY69" fmla="*/ 5506066 h 6293845"/>
              <a:gd name="connsiteX70" fmla="*/ 1836734 w 2283140"/>
              <a:gd name="connsiteY70" fmla="*/ 5060340 h 6293845"/>
              <a:gd name="connsiteX71" fmla="*/ 1789326 w 2283140"/>
              <a:gd name="connsiteY71" fmla="*/ 4791260 h 6293845"/>
              <a:gd name="connsiteX72" fmla="*/ 1728064 w 2283140"/>
              <a:gd name="connsiteY72" fmla="*/ 4515466 h 6293845"/>
              <a:gd name="connsiteX73" fmla="*/ 1633680 w 2283140"/>
              <a:gd name="connsiteY73" fmla="*/ 4333193 h 6293845"/>
              <a:gd name="connsiteX74" fmla="*/ 1613114 w 2283140"/>
              <a:gd name="connsiteY74" fmla="*/ 4152002 h 6293845"/>
              <a:gd name="connsiteX75" fmla="*/ 1621123 w 2283140"/>
              <a:gd name="connsiteY75" fmla="*/ 3914310 h 6293845"/>
              <a:gd name="connsiteX76" fmla="*/ 1524358 w 2283140"/>
              <a:gd name="connsiteY76" fmla="*/ 3330903 h 6293845"/>
              <a:gd name="connsiteX77" fmla="*/ 1563541 w 2283140"/>
              <a:gd name="connsiteY77" fmla="*/ 3319430 h 6293845"/>
              <a:gd name="connsiteX78" fmla="*/ 1573714 w 2283140"/>
              <a:gd name="connsiteY78" fmla="*/ 3338912 h 6293845"/>
              <a:gd name="connsiteX79" fmla="*/ 1696458 w 2283140"/>
              <a:gd name="connsiteY79" fmla="*/ 3310122 h 6293845"/>
              <a:gd name="connsiteX80" fmla="*/ 1962943 w 2283140"/>
              <a:gd name="connsiteY80" fmla="*/ 3226128 h 6293845"/>
              <a:gd name="connsiteX81" fmla="*/ 1844313 w 2283140"/>
              <a:gd name="connsiteY81" fmla="*/ 2740138 h 6293845"/>
              <a:gd name="connsiteX82" fmla="*/ 1974631 w 2283140"/>
              <a:gd name="connsiteY82" fmla="*/ 2511969 h 6293845"/>
              <a:gd name="connsiteX83" fmla="*/ 2090013 w 2283140"/>
              <a:gd name="connsiteY83" fmla="*/ 2147855 h 6293845"/>
              <a:gd name="connsiteX84" fmla="*/ 2049965 w 2283140"/>
              <a:gd name="connsiteY84" fmla="*/ 1956706 h 6293845"/>
              <a:gd name="connsiteX85" fmla="*/ 1836085 w 2283140"/>
              <a:gd name="connsiteY85" fmla="*/ 1531328 h 6293845"/>
              <a:gd name="connsiteX86" fmla="*/ 1742784 w 2283140"/>
              <a:gd name="connsiteY86" fmla="*/ 1300562 h 6293845"/>
              <a:gd name="connsiteX87" fmla="*/ 1725682 w 2283140"/>
              <a:gd name="connsiteY87" fmla="*/ 1252504 h 6293845"/>
              <a:gd name="connsiteX88" fmla="*/ 1660306 w 2283140"/>
              <a:gd name="connsiteY88" fmla="*/ 1158986 h 6293845"/>
              <a:gd name="connsiteX89" fmla="*/ 1622856 w 2283140"/>
              <a:gd name="connsiteY89" fmla="*/ 1082570 h 6293845"/>
              <a:gd name="connsiteX90" fmla="*/ 1354207 w 2283140"/>
              <a:gd name="connsiteY90" fmla="*/ 1035810 h 6293845"/>
              <a:gd name="connsiteX91" fmla="*/ 1251380 w 2283140"/>
              <a:gd name="connsiteY91" fmla="*/ 1031265 h 6293845"/>
              <a:gd name="connsiteX92" fmla="*/ 1099415 w 2283140"/>
              <a:gd name="connsiteY92" fmla="*/ 997279 h 6293845"/>
              <a:gd name="connsiteX93" fmla="*/ 1049407 w 2283140"/>
              <a:gd name="connsiteY93" fmla="*/ 938180 h 6293845"/>
              <a:gd name="connsiteX94" fmla="*/ 1021265 w 2283140"/>
              <a:gd name="connsiteY94" fmla="*/ 906791 h 6293845"/>
              <a:gd name="connsiteX95" fmla="*/ 1018019 w 2283140"/>
              <a:gd name="connsiteY95" fmla="*/ 683169 h 6293845"/>
              <a:gd name="connsiteX96" fmla="*/ 1061314 w 2283140"/>
              <a:gd name="connsiteY96" fmla="*/ 695291 h 6293845"/>
              <a:gd name="connsiteX97" fmla="*/ 1103310 w 2283140"/>
              <a:gd name="connsiteY97" fmla="*/ 541594 h 6293845"/>
              <a:gd name="connsiteX98" fmla="*/ 1070450 w 2283140"/>
              <a:gd name="connsiteY98" fmla="*/ 479365 h 6293845"/>
              <a:gd name="connsiteX99" fmla="*/ 1077660 w 2283140"/>
              <a:gd name="connsiteY99" fmla="*/ 317195 h 6293845"/>
              <a:gd name="connsiteX100" fmla="*/ 1051666 w 2283140"/>
              <a:gd name="connsiteY100" fmla="*/ 187474 h 6293845"/>
              <a:gd name="connsiteX101" fmla="*/ 960323 w 2283140"/>
              <a:gd name="connsiteY101" fmla="*/ 95817 h 6293845"/>
              <a:gd name="connsiteX102" fmla="*/ 896735 w 2283140"/>
              <a:gd name="connsiteY102" fmla="*/ 47742 h 6293845"/>
              <a:gd name="connsiteX103" fmla="*/ 866894 w 2283140"/>
              <a:gd name="connsiteY103" fmla="*/ 18258 h 6293845"/>
              <a:gd name="connsiteX104" fmla="*/ 762900 w 2283140"/>
              <a:gd name="connsiteY104" fmla="*/ 41571 h 6293845"/>
              <a:gd name="connsiteX0" fmla="*/ 762900 w 2283140"/>
              <a:gd name="connsiteY0" fmla="*/ 109746 h 6362020"/>
              <a:gd name="connsiteX1" fmla="*/ 769812 w 2283140"/>
              <a:gd name="connsiteY1" fmla="*/ 963 h 6362020"/>
              <a:gd name="connsiteX2" fmla="*/ 703266 w 2283140"/>
              <a:gd name="connsiteY2" fmla="*/ 93441 h 6362020"/>
              <a:gd name="connsiteX3" fmla="*/ 640365 w 2283140"/>
              <a:gd name="connsiteY3" fmla="*/ 88786 h 6362020"/>
              <a:gd name="connsiteX4" fmla="*/ 664317 w 2283140"/>
              <a:gd name="connsiteY4" fmla="*/ 125636 h 6362020"/>
              <a:gd name="connsiteX5" fmla="*/ 621317 w 2283140"/>
              <a:gd name="connsiteY5" fmla="*/ 114365 h 6362020"/>
              <a:gd name="connsiteX6" fmla="*/ 625328 w 2283140"/>
              <a:gd name="connsiteY6" fmla="*/ 147534 h 6362020"/>
              <a:gd name="connsiteX7" fmla="*/ 503124 w 2283140"/>
              <a:gd name="connsiteY7" fmla="*/ 220359 h 6362020"/>
              <a:gd name="connsiteX8" fmla="*/ 465113 w 2283140"/>
              <a:gd name="connsiteY8" fmla="*/ 341142 h 6362020"/>
              <a:gd name="connsiteX9" fmla="*/ 518045 w 2283140"/>
              <a:gd name="connsiteY9" fmla="*/ 573116 h 6362020"/>
              <a:gd name="connsiteX10" fmla="*/ 492516 w 2283140"/>
              <a:gd name="connsiteY10" fmla="*/ 658947 h 6362020"/>
              <a:gd name="connsiteX11" fmla="*/ 527911 w 2283140"/>
              <a:gd name="connsiteY11" fmla="*/ 772991 h 6362020"/>
              <a:gd name="connsiteX12" fmla="*/ 570776 w 2283140"/>
              <a:gd name="connsiteY12" fmla="*/ 801568 h 6362020"/>
              <a:gd name="connsiteX13" fmla="*/ 633772 w 2283140"/>
              <a:gd name="connsiteY13" fmla="*/ 913269 h 6362020"/>
              <a:gd name="connsiteX14" fmla="*/ 647193 w 2283140"/>
              <a:gd name="connsiteY14" fmla="*/ 1050083 h 6362020"/>
              <a:gd name="connsiteX15" fmla="*/ 624246 w 2283140"/>
              <a:gd name="connsiteY15" fmla="*/ 1104203 h 6362020"/>
              <a:gd name="connsiteX16" fmla="*/ 514924 w 2283140"/>
              <a:gd name="connsiteY16" fmla="*/ 1205730 h 6362020"/>
              <a:gd name="connsiteX17" fmla="*/ 362092 w 2283140"/>
              <a:gd name="connsiteY17" fmla="*/ 1261581 h 6362020"/>
              <a:gd name="connsiteX18" fmla="*/ 155789 w 2283140"/>
              <a:gd name="connsiteY18" fmla="*/ 1366140 h 6362020"/>
              <a:gd name="connsiteX19" fmla="*/ 121369 w 2283140"/>
              <a:gd name="connsiteY19" fmla="*/ 1384325 h 6362020"/>
              <a:gd name="connsiteX20" fmla="*/ 52096 w 2283140"/>
              <a:gd name="connsiteY20" fmla="*/ 1842390 h 6362020"/>
              <a:gd name="connsiteX21" fmla="*/ 31098 w 2283140"/>
              <a:gd name="connsiteY21" fmla="*/ 2395056 h 6362020"/>
              <a:gd name="connsiteX22" fmla="*/ 45386 w 2283140"/>
              <a:gd name="connsiteY22" fmla="*/ 2937117 h 6362020"/>
              <a:gd name="connsiteX23" fmla="*/ 18759 w 2283140"/>
              <a:gd name="connsiteY23" fmla="*/ 3019377 h 6362020"/>
              <a:gd name="connsiteX24" fmla="*/ 110762 w 2283140"/>
              <a:gd name="connsiteY24" fmla="*/ 3257069 h 6362020"/>
              <a:gd name="connsiteX25" fmla="*/ 184147 w 2283140"/>
              <a:gd name="connsiteY25" fmla="*/ 3320713 h 6362020"/>
              <a:gd name="connsiteX26" fmla="*/ 142799 w 2283140"/>
              <a:gd name="connsiteY26" fmla="*/ 3546716 h 6362020"/>
              <a:gd name="connsiteX27" fmla="*/ 182849 w 2283140"/>
              <a:gd name="connsiteY27" fmla="*/ 3568363 h 6362020"/>
              <a:gd name="connsiteX28" fmla="*/ 237400 w 2283140"/>
              <a:gd name="connsiteY28" fmla="*/ 3551910 h 6362020"/>
              <a:gd name="connsiteX29" fmla="*/ 293685 w 2283140"/>
              <a:gd name="connsiteY29" fmla="*/ 4107609 h 6362020"/>
              <a:gd name="connsiteX30" fmla="*/ 320744 w 2283140"/>
              <a:gd name="connsiteY30" fmla="*/ 4204373 h 6362020"/>
              <a:gd name="connsiteX31" fmla="*/ 353433 w 2283140"/>
              <a:gd name="connsiteY31" fmla="*/ 4462847 h 6362020"/>
              <a:gd name="connsiteX32" fmla="*/ 365989 w 2283140"/>
              <a:gd name="connsiteY32" fmla="*/ 4681490 h 6362020"/>
              <a:gd name="connsiteX33" fmla="*/ 390883 w 2283140"/>
              <a:gd name="connsiteY33" fmla="*/ 5171378 h 6362020"/>
              <a:gd name="connsiteX34" fmla="*/ 404738 w 2283140"/>
              <a:gd name="connsiteY34" fmla="*/ 5558656 h 6362020"/>
              <a:gd name="connsiteX35" fmla="*/ 442404 w 2283140"/>
              <a:gd name="connsiteY35" fmla="*/ 5700882 h 6362020"/>
              <a:gd name="connsiteX36" fmla="*/ 537221 w 2283140"/>
              <a:gd name="connsiteY36" fmla="*/ 5889215 h 6362020"/>
              <a:gd name="connsiteX37" fmla="*/ 447168 w 2283140"/>
              <a:gd name="connsiteY37" fmla="*/ 6008928 h 6362020"/>
              <a:gd name="connsiteX38" fmla="*/ 365988 w 2283140"/>
              <a:gd name="connsiteY38" fmla="*/ 6130804 h 6362020"/>
              <a:gd name="connsiteX39" fmla="*/ 327023 w 2283140"/>
              <a:gd name="connsiteY39" fmla="*/ 6196831 h 6362020"/>
              <a:gd name="connsiteX40" fmla="*/ 316199 w 2283140"/>
              <a:gd name="connsiteY40" fmla="*/ 6224323 h 6362020"/>
              <a:gd name="connsiteX41" fmla="*/ 530294 w 2283140"/>
              <a:gd name="connsiteY41" fmla="*/ 6264154 h 6362020"/>
              <a:gd name="connsiteX42" fmla="*/ 719063 w 2283140"/>
              <a:gd name="connsiteY42" fmla="*/ 6168472 h 6362020"/>
              <a:gd name="connsiteX43" fmla="*/ 744607 w 2283140"/>
              <a:gd name="connsiteY43" fmla="*/ 6079500 h 6362020"/>
              <a:gd name="connsiteX44" fmla="*/ 899605 w 2283140"/>
              <a:gd name="connsiteY44" fmla="*/ 6014557 h 6362020"/>
              <a:gd name="connsiteX45" fmla="*/ 879689 w 2283140"/>
              <a:gd name="connsiteY45" fmla="*/ 5831416 h 6362020"/>
              <a:gd name="connsiteX46" fmla="*/ 921037 w 2283140"/>
              <a:gd name="connsiteY46" fmla="*/ 5645679 h 6362020"/>
              <a:gd name="connsiteX47" fmla="*/ 824703 w 2283140"/>
              <a:gd name="connsiteY47" fmla="*/ 5431800 h 6362020"/>
              <a:gd name="connsiteX48" fmla="*/ 810850 w 2283140"/>
              <a:gd name="connsiteY48" fmla="*/ 5079590 h 6362020"/>
              <a:gd name="connsiteX49" fmla="*/ 814096 w 2283140"/>
              <a:gd name="connsiteY49" fmla="*/ 4808345 h 6362020"/>
              <a:gd name="connsiteX50" fmla="*/ 858908 w 2283140"/>
              <a:gd name="connsiteY50" fmla="*/ 3961703 h 6362020"/>
              <a:gd name="connsiteX51" fmla="*/ 910645 w 2283140"/>
              <a:gd name="connsiteY51" fmla="*/ 3629410 h 6362020"/>
              <a:gd name="connsiteX52" fmla="*/ 1045294 w 2283140"/>
              <a:gd name="connsiteY52" fmla="*/ 4090291 h 6362020"/>
              <a:gd name="connsiteX53" fmla="*/ 1302036 w 2283140"/>
              <a:gd name="connsiteY53" fmla="*/ 5091931 h 6362020"/>
              <a:gd name="connsiteX54" fmla="*/ 1462446 w 2283140"/>
              <a:gd name="connsiteY54" fmla="*/ 5581819 h 6362020"/>
              <a:gd name="connsiteX55" fmla="*/ 1627834 w 2283140"/>
              <a:gd name="connsiteY55" fmla="*/ 5912812 h 6362020"/>
              <a:gd name="connsiteX56" fmla="*/ 1629350 w 2283140"/>
              <a:gd name="connsiteY56" fmla="*/ 5992475 h 6362020"/>
              <a:gd name="connsiteX57" fmla="*/ 1618959 w 2283140"/>
              <a:gd name="connsiteY57" fmla="*/ 6124527 h 6362020"/>
              <a:gd name="connsiteX58" fmla="*/ 1737156 w 2283140"/>
              <a:gd name="connsiteY58" fmla="*/ 6185574 h 6362020"/>
              <a:gd name="connsiteX59" fmla="*/ 1785863 w 2283140"/>
              <a:gd name="connsiteY59" fmla="*/ 6179944 h 6362020"/>
              <a:gd name="connsiteX60" fmla="*/ 1819634 w 2283140"/>
              <a:gd name="connsiteY60" fmla="*/ 6212633 h 6362020"/>
              <a:gd name="connsiteX61" fmla="*/ 1849291 w 2283140"/>
              <a:gd name="connsiteY61" fmla="*/ 6297492 h 6362020"/>
              <a:gd name="connsiteX62" fmla="*/ 2038492 w 2283140"/>
              <a:gd name="connsiteY62" fmla="*/ 6360054 h 6362020"/>
              <a:gd name="connsiteX63" fmla="*/ 2269256 w 2283140"/>
              <a:gd name="connsiteY63" fmla="*/ 6340355 h 6362020"/>
              <a:gd name="connsiteX64" fmla="*/ 2254318 w 2283140"/>
              <a:gd name="connsiteY64" fmla="*/ 6276060 h 6362020"/>
              <a:gd name="connsiteX65" fmla="*/ 2208210 w 2283140"/>
              <a:gd name="connsiteY65" fmla="*/ 6233630 h 6362020"/>
              <a:gd name="connsiteX66" fmla="*/ 1970303 w 2283140"/>
              <a:gd name="connsiteY66" fmla="*/ 5950479 h 6362020"/>
              <a:gd name="connsiteX67" fmla="*/ 1996496 w 2283140"/>
              <a:gd name="connsiteY67" fmla="*/ 5922771 h 6362020"/>
              <a:gd name="connsiteX68" fmla="*/ 1947788 w 2283140"/>
              <a:gd name="connsiteY68" fmla="*/ 5692006 h 6362020"/>
              <a:gd name="connsiteX69" fmla="*/ 1945840 w 2283140"/>
              <a:gd name="connsiteY69" fmla="*/ 5574241 h 6362020"/>
              <a:gd name="connsiteX70" fmla="*/ 1836734 w 2283140"/>
              <a:gd name="connsiteY70" fmla="*/ 5128515 h 6362020"/>
              <a:gd name="connsiteX71" fmla="*/ 1789326 w 2283140"/>
              <a:gd name="connsiteY71" fmla="*/ 4859435 h 6362020"/>
              <a:gd name="connsiteX72" fmla="*/ 1728064 w 2283140"/>
              <a:gd name="connsiteY72" fmla="*/ 4583641 h 6362020"/>
              <a:gd name="connsiteX73" fmla="*/ 1633680 w 2283140"/>
              <a:gd name="connsiteY73" fmla="*/ 4401368 h 6362020"/>
              <a:gd name="connsiteX74" fmla="*/ 1613114 w 2283140"/>
              <a:gd name="connsiteY74" fmla="*/ 4220177 h 6362020"/>
              <a:gd name="connsiteX75" fmla="*/ 1621123 w 2283140"/>
              <a:gd name="connsiteY75" fmla="*/ 3982485 h 6362020"/>
              <a:gd name="connsiteX76" fmla="*/ 1524358 w 2283140"/>
              <a:gd name="connsiteY76" fmla="*/ 3399078 h 6362020"/>
              <a:gd name="connsiteX77" fmla="*/ 1563541 w 2283140"/>
              <a:gd name="connsiteY77" fmla="*/ 3387605 h 6362020"/>
              <a:gd name="connsiteX78" fmla="*/ 1573714 w 2283140"/>
              <a:gd name="connsiteY78" fmla="*/ 3407087 h 6362020"/>
              <a:gd name="connsiteX79" fmla="*/ 1696458 w 2283140"/>
              <a:gd name="connsiteY79" fmla="*/ 3378297 h 6362020"/>
              <a:gd name="connsiteX80" fmla="*/ 1962943 w 2283140"/>
              <a:gd name="connsiteY80" fmla="*/ 3294303 h 6362020"/>
              <a:gd name="connsiteX81" fmla="*/ 1844313 w 2283140"/>
              <a:gd name="connsiteY81" fmla="*/ 2808313 h 6362020"/>
              <a:gd name="connsiteX82" fmla="*/ 1974631 w 2283140"/>
              <a:gd name="connsiteY82" fmla="*/ 2580144 h 6362020"/>
              <a:gd name="connsiteX83" fmla="*/ 2090013 w 2283140"/>
              <a:gd name="connsiteY83" fmla="*/ 2216030 h 6362020"/>
              <a:gd name="connsiteX84" fmla="*/ 2049965 w 2283140"/>
              <a:gd name="connsiteY84" fmla="*/ 2024881 h 6362020"/>
              <a:gd name="connsiteX85" fmla="*/ 1836085 w 2283140"/>
              <a:gd name="connsiteY85" fmla="*/ 1599503 h 6362020"/>
              <a:gd name="connsiteX86" fmla="*/ 1742784 w 2283140"/>
              <a:gd name="connsiteY86" fmla="*/ 1368737 h 6362020"/>
              <a:gd name="connsiteX87" fmla="*/ 1725682 w 2283140"/>
              <a:gd name="connsiteY87" fmla="*/ 1320679 h 6362020"/>
              <a:gd name="connsiteX88" fmla="*/ 1660306 w 2283140"/>
              <a:gd name="connsiteY88" fmla="*/ 1227161 h 6362020"/>
              <a:gd name="connsiteX89" fmla="*/ 1622856 w 2283140"/>
              <a:gd name="connsiteY89" fmla="*/ 1150745 h 6362020"/>
              <a:gd name="connsiteX90" fmla="*/ 1354207 w 2283140"/>
              <a:gd name="connsiteY90" fmla="*/ 1103985 h 6362020"/>
              <a:gd name="connsiteX91" fmla="*/ 1251380 w 2283140"/>
              <a:gd name="connsiteY91" fmla="*/ 1099440 h 6362020"/>
              <a:gd name="connsiteX92" fmla="*/ 1099415 w 2283140"/>
              <a:gd name="connsiteY92" fmla="*/ 1065454 h 6362020"/>
              <a:gd name="connsiteX93" fmla="*/ 1049407 w 2283140"/>
              <a:gd name="connsiteY93" fmla="*/ 1006355 h 6362020"/>
              <a:gd name="connsiteX94" fmla="*/ 1021265 w 2283140"/>
              <a:gd name="connsiteY94" fmla="*/ 974966 h 6362020"/>
              <a:gd name="connsiteX95" fmla="*/ 1018019 w 2283140"/>
              <a:gd name="connsiteY95" fmla="*/ 751344 h 6362020"/>
              <a:gd name="connsiteX96" fmla="*/ 1061314 w 2283140"/>
              <a:gd name="connsiteY96" fmla="*/ 763466 h 6362020"/>
              <a:gd name="connsiteX97" fmla="*/ 1103310 w 2283140"/>
              <a:gd name="connsiteY97" fmla="*/ 609769 h 6362020"/>
              <a:gd name="connsiteX98" fmla="*/ 1070450 w 2283140"/>
              <a:gd name="connsiteY98" fmla="*/ 547540 h 6362020"/>
              <a:gd name="connsiteX99" fmla="*/ 1077660 w 2283140"/>
              <a:gd name="connsiteY99" fmla="*/ 385370 h 6362020"/>
              <a:gd name="connsiteX100" fmla="*/ 1051666 w 2283140"/>
              <a:gd name="connsiteY100" fmla="*/ 255649 h 6362020"/>
              <a:gd name="connsiteX101" fmla="*/ 960323 w 2283140"/>
              <a:gd name="connsiteY101" fmla="*/ 163992 h 6362020"/>
              <a:gd name="connsiteX102" fmla="*/ 896735 w 2283140"/>
              <a:gd name="connsiteY102" fmla="*/ 115917 h 6362020"/>
              <a:gd name="connsiteX103" fmla="*/ 866894 w 2283140"/>
              <a:gd name="connsiteY103" fmla="*/ 86433 h 6362020"/>
              <a:gd name="connsiteX104" fmla="*/ 762900 w 2283140"/>
              <a:gd name="connsiteY104" fmla="*/ 109746 h 6362020"/>
              <a:gd name="connsiteX0" fmla="*/ 762900 w 2283140"/>
              <a:gd name="connsiteY0" fmla="*/ 41572 h 6293846"/>
              <a:gd name="connsiteX1" fmla="*/ 722187 w 2283140"/>
              <a:gd name="connsiteY1" fmla="*/ 1845 h 6293846"/>
              <a:gd name="connsiteX2" fmla="*/ 703266 w 2283140"/>
              <a:gd name="connsiteY2" fmla="*/ 25267 h 6293846"/>
              <a:gd name="connsiteX3" fmla="*/ 640365 w 2283140"/>
              <a:gd name="connsiteY3" fmla="*/ 20612 h 6293846"/>
              <a:gd name="connsiteX4" fmla="*/ 664317 w 2283140"/>
              <a:gd name="connsiteY4" fmla="*/ 57462 h 6293846"/>
              <a:gd name="connsiteX5" fmla="*/ 621317 w 2283140"/>
              <a:gd name="connsiteY5" fmla="*/ 46191 h 6293846"/>
              <a:gd name="connsiteX6" fmla="*/ 625328 w 2283140"/>
              <a:gd name="connsiteY6" fmla="*/ 79360 h 6293846"/>
              <a:gd name="connsiteX7" fmla="*/ 503124 w 2283140"/>
              <a:gd name="connsiteY7" fmla="*/ 152185 h 6293846"/>
              <a:gd name="connsiteX8" fmla="*/ 465113 w 2283140"/>
              <a:gd name="connsiteY8" fmla="*/ 272968 h 6293846"/>
              <a:gd name="connsiteX9" fmla="*/ 518045 w 2283140"/>
              <a:gd name="connsiteY9" fmla="*/ 504942 h 6293846"/>
              <a:gd name="connsiteX10" fmla="*/ 492516 w 2283140"/>
              <a:gd name="connsiteY10" fmla="*/ 590773 h 6293846"/>
              <a:gd name="connsiteX11" fmla="*/ 527911 w 2283140"/>
              <a:gd name="connsiteY11" fmla="*/ 704817 h 6293846"/>
              <a:gd name="connsiteX12" fmla="*/ 570776 w 2283140"/>
              <a:gd name="connsiteY12" fmla="*/ 733394 h 6293846"/>
              <a:gd name="connsiteX13" fmla="*/ 633772 w 2283140"/>
              <a:gd name="connsiteY13" fmla="*/ 845095 h 6293846"/>
              <a:gd name="connsiteX14" fmla="*/ 647193 w 2283140"/>
              <a:gd name="connsiteY14" fmla="*/ 981909 h 6293846"/>
              <a:gd name="connsiteX15" fmla="*/ 624246 w 2283140"/>
              <a:gd name="connsiteY15" fmla="*/ 1036029 h 6293846"/>
              <a:gd name="connsiteX16" fmla="*/ 514924 w 2283140"/>
              <a:gd name="connsiteY16" fmla="*/ 1137556 h 6293846"/>
              <a:gd name="connsiteX17" fmla="*/ 362092 w 2283140"/>
              <a:gd name="connsiteY17" fmla="*/ 1193407 h 6293846"/>
              <a:gd name="connsiteX18" fmla="*/ 155789 w 2283140"/>
              <a:gd name="connsiteY18" fmla="*/ 1297966 h 6293846"/>
              <a:gd name="connsiteX19" fmla="*/ 121369 w 2283140"/>
              <a:gd name="connsiteY19" fmla="*/ 1316151 h 6293846"/>
              <a:gd name="connsiteX20" fmla="*/ 52096 w 2283140"/>
              <a:gd name="connsiteY20" fmla="*/ 1774216 h 6293846"/>
              <a:gd name="connsiteX21" fmla="*/ 31098 w 2283140"/>
              <a:gd name="connsiteY21" fmla="*/ 2326882 h 6293846"/>
              <a:gd name="connsiteX22" fmla="*/ 45386 w 2283140"/>
              <a:gd name="connsiteY22" fmla="*/ 2868943 h 6293846"/>
              <a:gd name="connsiteX23" fmla="*/ 18759 w 2283140"/>
              <a:gd name="connsiteY23" fmla="*/ 2951203 h 6293846"/>
              <a:gd name="connsiteX24" fmla="*/ 110762 w 2283140"/>
              <a:gd name="connsiteY24" fmla="*/ 3188895 h 6293846"/>
              <a:gd name="connsiteX25" fmla="*/ 184147 w 2283140"/>
              <a:gd name="connsiteY25" fmla="*/ 3252539 h 6293846"/>
              <a:gd name="connsiteX26" fmla="*/ 142799 w 2283140"/>
              <a:gd name="connsiteY26" fmla="*/ 3478542 h 6293846"/>
              <a:gd name="connsiteX27" fmla="*/ 182849 w 2283140"/>
              <a:gd name="connsiteY27" fmla="*/ 3500189 h 6293846"/>
              <a:gd name="connsiteX28" fmla="*/ 237400 w 2283140"/>
              <a:gd name="connsiteY28" fmla="*/ 3483736 h 6293846"/>
              <a:gd name="connsiteX29" fmla="*/ 293685 w 2283140"/>
              <a:gd name="connsiteY29" fmla="*/ 4039435 h 6293846"/>
              <a:gd name="connsiteX30" fmla="*/ 320744 w 2283140"/>
              <a:gd name="connsiteY30" fmla="*/ 4136199 h 6293846"/>
              <a:gd name="connsiteX31" fmla="*/ 353433 w 2283140"/>
              <a:gd name="connsiteY31" fmla="*/ 4394673 h 6293846"/>
              <a:gd name="connsiteX32" fmla="*/ 365989 w 2283140"/>
              <a:gd name="connsiteY32" fmla="*/ 4613316 h 6293846"/>
              <a:gd name="connsiteX33" fmla="*/ 390883 w 2283140"/>
              <a:gd name="connsiteY33" fmla="*/ 5103204 h 6293846"/>
              <a:gd name="connsiteX34" fmla="*/ 404738 w 2283140"/>
              <a:gd name="connsiteY34" fmla="*/ 5490482 h 6293846"/>
              <a:gd name="connsiteX35" fmla="*/ 442404 w 2283140"/>
              <a:gd name="connsiteY35" fmla="*/ 5632708 h 6293846"/>
              <a:gd name="connsiteX36" fmla="*/ 537221 w 2283140"/>
              <a:gd name="connsiteY36" fmla="*/ 5821041 h 6293846"/>
              <a:gd name="connsiteX37" fmla="*/ 447168 w 2283140"/>
              <a:gd name="connsiteY37" fmla="*/ 5940754 h 6293846"/>
              <a:gd name="connsiteX38" fmla="*/ 365988 w 2283140"/>
              <a:gd name="connsiteY38" fmla="*/ 6062630 h 6293846"/>
              <a:gd name="connsiteX39" fmla="*/ 327023 w 2283140"/>
              <a:gd name="connsiteY39" fmla="*/ 6128657 h 6293846"/>
              <a:gd name="connsiteX40" fmla="*/ 316199 w 2283140"/>
              <a:gd name="connsiteY40" fmla="*/ 6156149 h 6293846"/>
              <a:gd name="connsiteX41" fmla="*/ 530294 w 2283140"/>
              <a:gd name="connsiteY41" fmla="*/ 6195980 h 6293846"/>
              <a:gd name="connsiteX42" fmla="*/ 719063 w 2283140"/>
              <a:gd name="connsiteY42" fmla="*/ 6100298 h 6293846"/>
              <a:gd name="connsiteX43" fmla="*/ 744607 w 2283140"/>
              <a:gd name="connsiteY43" fmla="*/ 6011326 h 6293846"/>
              <a:gd name="connsiteX44" fmla="*/ 899605 w 2283140"/>
              <a:gd name="connsiteY44" fmla="*/ 5946383 h 6293846"/>
              <a:gd name="connsiteX45" fmla="*/ 879689 w 2283140"/>
              <a:gd name="connsiteY45" fmla="*/ 5763242 h 6293846"/>
              <a:gd name="connsiteX46" fmla="*/ 921037 w 2283140"/>
              <a:gd name="connsiteY46" fmla="*/ 5577505 h 6293846"/>
              <a:gd name="connsiteX47" fmla="*/ 824703 w 2283140"/>
              <a:gd name="connsiteY47" fmla="*/ 5363626 h 6293846"/>
              <a:gd name="connsiteX48" fmla="*/ 810850 w 2283140"/>
              <a:gd name="connsiteY48" fmla="*/ 5011416 h 6293846"/>
              <a:gd name="connsiteX49" fmla="*/ 814096 w 2283140"/>
              <a:gd name="connsiteY49" fmla="*/ 4740171 h 6293846"/>
              <a:gd name="connsiteX50" fmla="*/ 858908 w 2283140"/>
              <a:gd name="connsiteY50" fmla="*/ 3893529 h 6293846"/>
              <a:gd name="connsiteX51" fmla="*/ 910645 w 2283140"/>
              <a:gd name="connsiteY51" fmla="*/ 3561236 h 6293846"/>
              <a:gd name="connsiteX52" fmla="*/ 1045294 w 2283140"/>
              <a:gd name="connsiteY52" fmla="*/ 4022117 h 6293846"/>
              <a:gd name="connsiteX53" fmla="*/ 1302036 w 2283140"/>
              <a:gd name="connsiteY53" fmla="*/ 5023757 h 6293846"/>
              <a:gd name="connsiteX54" fmla="*/ 1462446 w 2283140"/>
              <a:gd name="connsiteY54" fmla="*/ 5513645 h 6293846"/>
              <a:gd name="connsiteX55" fmla="*/ 1627834 w 2283140"/>
              <a:gd name="connsiteY55" fmla="*/ 5844638 h 6293846"/>
              <a:gd name="connsiteX56" fmla="*/ 1629350 w 2283140"/>
              <a:gd name="connsiteY56" fmla="*/ 5924301 h 6293846"/>
              <a:gd name="connsiteX57" fmla="*/ 1618959 w 2283140"/>
              <a:gd name="connsiteY57" fmla="*/ 6056353 h 6293846"/>
              <a:gd name="connsiteX58" fmla="*/ 1737156 w 2283140"/>
              <a:gd name="connsiteY58" fmla="*/ 6117400 h 6293846"/>
              <a:gd name="connsiteX59" fmla="*/ 1785863 w 2283140"/>
              <a:gd name="connsiteY59" fmla="*/ 6111770 h 6293846"/>
              <a:gd name="connsiteX60" fmla="*/ 1819634 w 2283140"/>
              <a:gd name="connsiteY60" fmla="*/ 6144459 h 6293846"/>
              <a:gd name="connsiteX61" fmla="*/ 1849291 w 2283140"/>
              <a:gd name="connsiteY61" fmla="*/ 6229318 h 6293846"/>
              <a:gd name="connsiteX62" fmla="*/ 2038492 w 2283140"/>
              <a:gd name="connsiteY62" fmla="*/ 6291880 h 6293846"/>
              <a:gd name="connsiteX63" fmla="*/ 2269256 w 2283140"/>
              <a:gd name="connsiteY63" fmla="*/ 6272181 h 6293846"/>
              <a:gd name="connsiteX64" fmla="*/ 2254318 w 2283140"/>
              <a:gd name="connsiteY64" fmla="*/ 6207886 h 6293846"/>
              <a:gd name="connsiteX65" fmla="*/ 2208210 w 2283140"/>
              <a:gd name="connsiteY65" fmla="*/ 6165456 h 6293846"/>
              <a:gd name="connsiteX66" fmla="*/ 1970303 w 2283140"/>
              <a:gd name="connsiteY66" fmla="*/ 5882305 h 6293846"/>
              <a:gd name="connsiteX67" fmla="*/ 1996496 w 2283140"/>
              <a:gd name="connsiteY67" fmla="*/ 5854597 h 6293846"/>
              <a:gd name="connsiteX68" fmla="*/ 1947788 w 2283140"/>
              <a:gd name="connsiteY68" fmla="*/ 5623832 h 6293846"/>
              <a:gd name="connsiteX69" fmla="*/ 1945840 w 2283140"/>
              <a:gd name="connsiteY69" fmla="*/ 5506067 h 6293846"/>
              <a:gd name="connsiteX70" fmla="*/ 1836734 w 2283140"/>
              <a:gd name="connsiteY70" fmla="*/ 5060341 h 6293846"/>
              <a:gd name="connsiteX71" fmla="*/ 1789326 w 2283140"/>
              <a:gd name="connsiteY71" fmla="*/ 4791261 h 6293846"/>
              <a:gd name="connsiteX72" fmla="*/ 1728064 w 2283140"/>
              <a:gd name="connsiteY72" fmla="*/ 4515467 h 6293846"/>
              <a:gd name="connsiteX73" fmla="*/ 1633680 w 2283140"/>
              <a:gd name="connsiteY73" fmla="*/ 4333194 h 6293846"/>
              <a:gd name="connsiteX74" fmla="*/ 1613114 w 2283140"/>
              <a:gd name="connsiteY74" fmla="*/ 4152003 h 6293846"/>
              <a:gd name="connsiteX75" fmla="*/ 1621123 w 2283140"/>
              <a:gd name="connsiteY75" fmla="*/ 3914311 h 6293846"/>
              <a:gd name="connsiteX76" fmla="*/ 1524358 w 2283140"/>
              <a:gd name="connsiteY76" fmla="*/ 3330904 h 6293846"/>
              <a:gd name="connsiteX77" fmla="*/ 1563541 w 2283140"/>
              <a:gd name="connsiteY77" fmla="*/ 3319431 h 6293846"/>
              <a:gd name="connsiteX78" fmla="*/ 1573714 w 2283140"/>
              <a:gd name="connsiteY78" fmla="*/ 3338913 h 6293846"/>
              <a:gd name="connsiteX79" fmla="*/ 1696458 w 2283140"/>
              <a:gd name="connsiteY79" fmla="*/ 3310123 h 6293846"/>
              <a:gd name="connsiteX80" fmla="*/ 1962943 w 2283140"/>
              <a:gd name="connsiteY80" fmla="*/ 3226129 h 6293846"/>
              <a:gd name="connsiteX81" fmla="*/ 1844313 w 2283140"/>
              <a:gd name="connsiteY81" fmla="*/ 2740139 h 6293846"/>
              <a:gd name="connsiteX82" fmla="*/ 1974631 w 2283140"/>
              <a:gd name="connsiteY82" fmla="*/ 2511970 h 6293846"/>
              <a:gd name="connsiteX83" fmla="*/ 2090013 w 2283140"/>
              <a:gd name="connsiteY83" fmla="*/ 2147856 h 6293846"/>
              <a:gd name="connsiteX84" fmla="*/ 2049965 w 2283140"/>
              <a:gd name="connsiteY84" fmla="*/ 1956707 h 6293846"/>
              <a:gd name="connsiteX85" fmla="*/ 1836085 w 2283140"/>
              <a:gd name="connsiteY85" fmla="*/ 1531329 h 6293846"/>
              <a:gd name="connsiteX86" fmla="*/ 1742784 w 2283140"/>
              <a:gd name="connsiteY86" fmla="*/ 1300563 h 6293846"/>
              <a:gd name="connsiteX87" fmla="*/ 1725682 w 2283140"/>
              <a:gd name="connsiteY87" fmla="*/ 1252505 h 6293846"/>
              <a:gd name="connsiteX88" fmla="*/ 1660306 w 2283140"/>
              <a:gd name="connsiteY88" fmla="*/ 1158987 h 6293846"/>
              <a:gd name="connsiteX89" fmla="*/ 1622856 w 2283140"/>
              <a:gd name="connsiteY89" fmla="*/ 1082571 h 6293846"/>
              <a:gd name="connsiteX90" fmla="*/ 1354207 w 2283140"/>
              <a:gd name="connsiteY90" fmla="*/ 1035811 h 6293846"/>
              <a:gd name="connsiteX91" fmla="*/ 1251380 w 2283140"/>
              <a:gd name="connsiteY91" fmla="*/ 1031266 h 6293846"/>
              <a:gd name="connsiteX92" fmla="*/ 1099415 w 2283140"/>
              <a:gd name="connsiteY92" fmla="*/ 997280 h 6293846"/>
              <a:gd name="connsiteX93" fmla="*/ 1049407 w 2283140"/>
              <a:gd name="connsiteY93" fmla="*/ 938181 h 6293846"/>
              <a:gd name="connsiteX94" fmla="*/ 1021265 w 2283140"/>
              <a:gd name="connsiteY94" fmla="*/ 906792 h 6293846"/>
              <a:gd name="connsiteX95" fmla="*/ 1018019 w 2283140"/>
              <a:gd name="connsiteY95" fmla="*/ 683170 h 6293846"/>
              <a:gd name="connsiteX96" fmla="*/ 1061314 w 2283140"/>
              <a:gd name="connsiteY96" fmla="*/ 695292 h 6293846"/>
              <a:gd name="connsiteX97" fmla="*/ 1103310 w 2283140"/>
              <a:gd name="connsiteY97" fmla="*/ 541595 h 6293846"/>
              <a:gd name="connsiteX98" fmla="*/ 1070450 w 2283140"/>
              <a:gd name="connsiteY98" fmla="*/ 479366 h 6293846"/>
              <a:gd name="connsiteX99" fmla="*/ 1077660 w 2283140"/>
              <a:gd name="connsiteY99" fmla="*/ 317196 h 6293846"/>
              <a:gd name="connsiteX100" fmla="*/ 1051666 w 2283140"/>
              <a:gd name="connsiteY100" fmla="*/ 187475 h 6293846"/>
              <a:gd name="connsiteX101" fmla="*/ 960323 w 2283140"/>
              <a:gd name="connsiteY101" fmla="*/ 95818 h 6293846"/>
              <a:gd name="connsiteX102" fmla="*/ 896735 w 2283140"/>
              <a:gd name="connsiteY102" fmla="*/ 47743 h 6293846"/>
              <a:gd name="connsiteX103" fmla="*/ 866894 w 2283140"/>
              <a:gd name="connsiteY103" fmla="*/ 18259 h 6293846"/>
              <a:gd name="connsiteX104" fmla="*/ 762900 w 2283140"/>
              <a:gd name="connsiteY104" fmla="*/ 41572 h 6293846"/>
              <a:gd name="connsiteX0" fmla="*/ 762900 w 2283140"/>
              <a:gd name="connsiteY0" fmla="*/ 41572 h 6293846"/>
              <a:gd name="connsiteX1" fmla="*/ 722187 w 2283140"/>
              <a:gd name="connsiteY1" fmla="*/ 1845 h 6293846"/>
              <a:gd name="connsiteX2" fmla="*/ 703266 w 2283140"/>
              <a:gd name="connsiteY2" fmla="*/ 25267 h 6293846"/>
              <a:gd name="connsiteX3" fmla="*/ 647509 w 2283140"/>
              <a:gd name="connsiteY3" fmla="*/ 13468 h 6293846"/>
              <a:gd name="connsiteX4" fmla="*/ 664317 w 2283140"/>
              <a:gd name="connsiteY4" fmla="*/ 57462 h 6293846"/>
              <a:gd name="connsiteX5" fmla="*/ 621317 w 2283140"/>
              <a:gd name="connsiteY5" fmla="*/ 46191 h 6293846"/>
              <a:gd name="connsiteX6" fmla="*/ 625328 w 2283140"/>
              <a:gd name="connsiteY6" fmla="*/ 79360 h 6293846"/>
              <a:gd name="connsiteX7" fmla="*/ 503124 w 2283140"/>
              <a:gd name="connsiteY7" fmla="*/ 152185 h 6293846"/>
              <a:gd name="connsiteX8" fmla="*/ 465113 w 2283140"/>
              <a:gd name="connsiteY8" fmla="*/ 272968 h 6293846"/>
              <a:gd name="connsiteX9" fmla="*/ 518045 w 2283140"/>
              <a:gd name="connsiteY9" fmla="*/ 504942 h 6293846"/>
              <a:gd name="connsiteX10" fmla="*/ 492516 w 2283140"/>
              <a:gd name="connsiteY10" fmla="*/ 590773 h 6293846"/>
              <a:gd name="connsiteX11" fmla="*/ 527911 w 2283140"/>
              <a:gd name="connsiteY11" fmla="*/ 704817 h 6293846"/>
              <a:gd name="connsiteX12" fmla="*/ 570776 w 2283140"/>
              <a:gd name="connsiteY12" fmla="*/ 733394 h 6293846"/>
              <a:gd name="connsiteX13" fmla="*/ 633772 w 2283140"/>
              <a:gd name="connsiteY13" fmla="*/ 845095 h 6293846"/>
              <a:gd name="connsiteX14" fmla="*/ 647193 w 2283140"/>
              <a:gd name="connsiteY14" fmla="*/ 981909 h 6293846"/>
              <a:gd name="connsiteX15" fmla="*/ 624246 w 2283140"/>
              <a:gd name="connsiteY15" fmla="*/ 1036029 h 6293846"/>
              <a:gd name="connsiteX16" fmla="*/ 514924 w 2283140"/>
              <a:gd name="connsiteY16" fmla="*/ 1137556 h 6293846"/>
              <a:gd name="connsiteX17" fmla="*/ 362092 w 2283140"/>
              <a:gd name="connsiteY17" fmla="*/ 1193407 h 6293846"/>
              <a:gd name="connsiteX18" fmla="*/ 155789 w 2283140"/>
              <a:gd name="connsiteY18" fmla="*/ 1297966 h 6293846"/>
              <a:gd name="connsiteX19" fmla="*/ 121369 w 2283140"/>
              <a:gd name="connsiteY19" fmla="*/ 1316151 h 6293846"/>
              <a:gd name="connsiteX20" fmla="*/ 52096 w 2283140"/>
              <a:gd name="connsiteY20" fmla="*/ 1774216 h 6293846"/>
              <a:gd name="connsiteX21" fmla="*/ 31098 w 2283140"/>
              <a:gd name="connsiteY21" fmla="*/ 2326882 h 6293846"/>
              <a:gd name="connsiteX22" fmla="*/ 45386 w 2283140"/>
              <a:gd name="connsiteY22" fmla="*/ 2868943 h 6293846"/>
              <a:gd name="connsiteX23" fmla="*/ 18759 w 2283140"/>
              <a:gd name="connsiteY23" fmla="*/ 2951203 h 6293846"/>
              <a:gd name="connsiteX24" fmla="*/ 110762 w 2283140"/>
              <a:gd name="connsiteY24" fmla="*/ 3188895 h 6293846"/>
              <a:gd name="connsiteX25" fmla="*/ 184147 w 2283140"/>
              <a:gd name="connsiteY25" fmla="*/ 3252539 h 6293846"/>
              <a:gd name="connsiteX26" fmla="*/ 142799 w 2283140"/>
              <a:gd name="connsiteY26" fmla="*/ 3478542 h 6293846"/>
              <a:gd name="connsiteX27" fmla="*/ 182849 w 2283140"/>
              <a:gd name="connsiteY27" fmla="*/ 3500189 h 6293846"/>
              <a:gd name="connsiteX28" fmla="*/ 237400 w 2283140"/>
              <a:gd name="connsiteY28" fmla="*/ 3483736 h 6293846"/>
              <a:gd name="connsiteX29" fmla="*/ 293685 w 2283140"/>
              <a:gd name="connsiteY29" fmla="*/ 4039435 h 6293846"/>
              <a:gd name="connsiteX30" fmla="*/ 320744 w 2283140"/>
              <a:gd name="connsiteY30" fmla="*/ 4136199 h 6293846"/>
              <a:gd name="connsiteX31" fmla="*/ 353433 w 2283140"/>
              <a:gd name="connsiteY31" fmla="*/ 4394673 h 6293846"/>
              <a:gd name="connsiteX32" fmla="*/ 365989 w 2283140"/>
              <a:gd name="connsiteY32" fmla="*/ 4613316 h 6293846"/>
              <a:gd name="connsiteX33" fmla="*/ 390883 w 2283140"/>
              <a:gd name="connsiteY33" fmla="*/ 5103204 h 6293846"/>
              <a:gd name="connsiteX34" fmla="*/ 404738 w 2283140"/>
              <a:gd name="connsiteY34" fmla="*/ 5490482 h 6293846"/>
              <a:gd name="connsiteX35" fmla="*/ 442404 w 2283140"/>
              <a:gd name="connsiteY35" fmla="*/ 5632708 h 6293846"/>
              <a:gd name="connsiteX36" fmla="*/ 537221 w 2283140"/>
              <a:gd name="connsiteY36" fmla="*/ 5821041 h 6293846"/>
              <a:gd name="connsiteX37" fmla="*/ 447168 w 2283140"/>
              <a:gd name="connsiteY37" fmla="*/ 5940754 h 6293846"/>
              <a:gd name="connsiteX38" fmla="*/ 365988 w 2283140"/>
              <a:gd name="connsiteY38" fmla="*/ 6062630 h 6293846"/>
              <a:gd name="connsiteX39" fmla="*/ 327023 w 2283140"/>
              <a:gd name="connsiteY39" fmla="*/ 6128657 h 6293846"/>
              <a:gd name="connsiteX40" fmla="*/ 316199 w 2283140"/>
              <a:gd name="connsiteY40" fmla="*/ 6156149 h 6293846"/>
              <a:gd name="connsiteX41" fmla="*/ 530294 w 2283140"/>
              <a:gd name="connsiteY41" fmla="*/ 6195980 h 6293846"/>
              <a:gd name="connsiteX42" fmla="*/ 719063 w 2283140"/>
              <a:gd name="connsiteY42" fmla="*/ 6100298 h 6293846"/>
              <a:gd name="connsiteX43" fmla="*/ 744607 w 2283140"/>
              <a:gd name="connsiteY43" fmla="*/ 6011326 h 6293846"/>
              <a:gd name="connsiteX44" fmla="*/ 899605 w 2283140"/>
              <a:gd name="connsiteY44" fmla="*/ 5946383 h 6293846"/>
              <a:gd name="connsiteX45" fmla="*/ 879689 w 2283140"/>
              <a:gd name="connsiteY45" fmla="*/ 5763242 h 6293846"/>
              <a:gd name="connsiteX46" fmla="*/ 921037 w 2283140"/>
              <a:gd name="connsiteY46" fmla="*/ 5577505 h 6293846"/>
              <a:gd name="connsiteX47" fmla="*/ 824703 w 2283140"/>
              <a:gd name="connsiteY47" fmla="*/ 5363626 h 6293846"/>
              <a:gd name="connsiteX48" fmla="*/ 810850 w 2283140"/>
              <a:gd name="connsiteY48" fmla="*/ 5011416 h 6293846"/>
              <a:gd name="connsiteX49" fmla="*/ 814096 w 2283140"/>
              <a:gd name="connsiteY49" fmla="*/ 4740171 h 6293846"/>
              <a:gd name="connsiteX50" fmla="*/ 858908 w 2283140"/>
              <a:gd name="connsiteY50" fmla="*/ 3893529 h 6293846"/>
              <a:gd name="connsiteX51" fmla="*/ 910645 w 2283140"/>
              <a:gd name="connsiteY51" fmla="*/ 3561236 h 6293846"/>
              <a:gd name="connsiteX52" fmla="*/ 1045294 w 2283140"/>
              <a:gd name="connsiteY52" fmla="*/ 4022117 h 6293846"/>
              <a:gd name="connsiteX53" fmla="*/ 1302036 w 2283140"/>
              <a:gd name="connsiteY53" fmla="*/ 5023757 h 6293846"/>
              <a:gd name="connsiteX54" fmla="*/ 1462446 w 2283140"/>
              <a:gd name="connsiteY54" fmla="*/ 5513645 h 6293846"/>
              <a:gd name="connsiteX55" fmla="*/ 1627834 w 2283140"/>
              <a:gd name="connsiteY55" fmla="*/ 5844638 h 6293846"/>
              <a:gd name="connsiteX56" fmla="*/ 1629350 w 2283140"/>
              <a:gd name="connsiteY56" fmla="*/ 5924301 h 6293846"/>
              <a:gd name="connsiteX57" fmla="*/ 1618959 w 2283140"/>
              <a:gd name="connsiteY57" fmla="*/ 6056353 h 6293846"/>
              <a:gd name="connsiteX58" fmla="*/ 1737156 w 2283140"/>
              <a:gd name="connsiteY58" fmla="*/ 6117400 h 6293846"/>
              <a:gd name="connsiteX59" fmla="*/ 1785863 w 2283140"/>
              <a:gd name="connsiteY59" fmla="*/ 6111770 h 6293846"/>
              <a:gd name="connsiteX60" fmla="*/ 1819634 w 2283140"/>
              <a:gd name="connsiteY60" fmla="*/ 6144459 h 6293846"/>
              <a:gd name="connsiteX61" fmla="*/ 1849291 w 2283140"/>
              <a:gd name="connsiteY61" fmla="*/ 6229318 h 6293846"/>
              <a:gd name="connsiteX62" fmla="*/ 2038492 w 2283140"/>
              <a:gd name="connsiteY62" fmla="*/ 6291880 h 6293846"/>
              <a:gd name="connsiteX63" fmla="*/ 2269256 w 2283140"/>
              <a:gd name="connsiteY63" fmla="*/ 6272181 h 6293846"/>
              <a:gd name="connsiteX64" fmla="*/ 2254318 w 2283140"/>
              <a:gd name="connsiteY64" fmla="*/ 6207886 h 6293846"/>
              <a:gd name="connsiteX65" fmla="*/ 2208210 w 2283140"/>
              <a:gd name="connsiteY65" fmla="*/ 6165456 h 6293846"/>
              <a:gd name="connsiteX66" fmla="*/ 1970303 w 2283140"/>
              <a:gd name="connsiteY66" fmla="*/ 5882305 h 6293846"/>
              <a:gd name="connsiteX67" fmla="*/ 1996496 w 2283140"/>
              <a:gd name="connsiteY67" fmla="*/ 5854597 h 6293846"/>
              <a:gd name="connsiteX68" fmla="*/ 1947788 w 2283140"/>
              <a:gd name="connsiteY68" fmla="*/ 5623832 h 6293846"/>
              <a:gd name="connsiteX69" fmla="*/ 1945840 w 2283140"/>
              <a:gd name="connsiteY69" fmla="*/ 5506067 h 6293846"/>
              <a:gd name="connsiteX70" fmla="*/ 1836734 w 2283140"/>
              <a:gd name="connsiteY70" fmla="*/ 5060341 h 6293846"/>
              <a:gd name="connsiteX71" fmla="*/ 1789326 w 2283140"/>
              <a:gd name="connsiteY71" fmla="*/ 4791261 h 6293846"/>
              <a:gd name="connsiteX72" fmla="*/ 1728064 w 2283140"/>
              <a:gd name="connsiteY72" fmla="*/ 4515467 h 6293846"/>
              <a:gd name="connsiteX73" fmla="*/ 1633680 w 2283140"/>
              <a:gd name="connsiteY73" fmla="*/ 4333194 h 6293846"/>
              <a:gd name="connsiteX74" fmla="*/ 1613114 w 2283140"/>
              <a:gd name="connsiteY74" fmla="*/ 4152003 h 6293846"/>
              <a:gd name="connsiteX75" fmla="*/ 1621123 w 2283140"/>
              <a:gd name="connsiteY75" fmla="*/ 3914311 h 6293846"/>
              <a:gd name="connsiteX76" fmla="*/ 1524358 w 2283140"/>
              <a:gd name="connsiteY76" fmla="*/ 3330904 h 6293846"/>
              <a:gd name="connsiteX77" fmla="*/ 1563541 w 2283140"/>
              <a:gd name="connsiteY77" fmla="*/ 3319431 h 6293846"/>
              <a:gd name="connsiteX78" fmla="*/ 1573714 w 2283140"/>
              <a:gd name="connsiteY78" fmla="*/ 3338913 h 6293846"/>
              <a:gd name="connsiteX79" fmla="*/ 1696458 w 2283140"/>
              <a:gd name="connsiteY79" fmla="*/ 3310123 h 6293846"/>
              <a:gd name="connsiteX80" fmla="*/ 1962943 w 2283140"/>
              <a:gd name="connsiteY80" fmla="*/ 3226129 h 6293846"/>
              <a:gd name="connsiteX81" fmla="*/ 1844313 w 2283140"/>
              <a:gd name="connsiteY81" fmla="*/ 2740139 h 6293846"/>
              <a:gd name="connsiteX82" fmla="*/ 1974631 w 2283140"/>
              <a:gd name="connsiteY82" fmla="*/ 2511970 h 6293846"/>
              <a:gd name="connsiteX83" fmla="*/ 2090013 w 2283140"/>
              <a:gd name="connsiteY83" fmla="*/ 2147856 h 6293846"/>
              <a:gd name="connsiteX84" fmla="*/ 2049965 w 2283140"/>
              <a:gd name="connsiteY84" fmla="*/ 1956707 h 6293846"/>
              <a:gd name="connsiteX85" fmla="*/ 1836085 w 2283140"/>
              <a:gd name="connsiteY85" fmla="*/ 1531329 h 6293846"/>
              <a:gd name="connsiteX86" fmla="*/ 1742784 w 2283140"/>
              <a:gd name="connsiteY86" fmla="*/ 1300563 h 6293846"/>
              <a:gd name="connsiteX87" fmla="*/ 1725682 w 2283140"/>
              <a:gd name="connsiteY87" fmla="*/ 1252505 h 6293846"/>
              <a:gd name="connsiteX88" fmla="*/ 1660306 w 2283140"/>
              <a:gd name="connsiteY88" fmla="*/ 1158987 h 6293846"/>
              <a:gd name="connsiteX89" fmla="*/ 1622856 w 2283140"/>
              <a:gd name="connsiteY89" fmla="*/ 1082571 h 6293846"/>
              <a:gd name="connsiteX90" fmla="*/ 1354207 w 2283140"/>
              <a:gd name="connsiteY90" fmla="*/ 1035811 h 6293846"/>
              <a:gd name="connsiteX91" fmla="*/ 1251380 w 2283140"/>
              <a:gd name="connsiteY91" fmla="*/ 1031266 h 6293846"/>
              <a:gd name="connsiteX92" fmla="*/ 1099415 w 2283140"/>
              <a:gd name="connsiteY92" fmla="*/ 997280 h 6293846"/>
              <a:gd name="connsiteX93" fmla="*/ 1049407 w 2283140"/>
              <a:gd name="connsiteY93" fmla="*/ 938181 h 6293846"/>
              <a:gd name="connsiteX94" fmla="*/ 1021265 w 2283140"/>
              <a:gd name="connsiteY94" fmla="*/ 906792 h 6293846"/>
              <a:gd name="connsiteX95" fmla="*/ 1018019 w 2283140"/>
              <a:gd name="connsiteY95" fmla="*/ 683170 h 6293846"/>
              <a:gd name="connsiteX96" fmla="*/ 1061314 w 2283140"/>
              <a:gd name="connsiteY96" fmla="*/ 695292 h 6293846"/>
              <a:gd name="connsiteX97" fmla="*/ 1103310 w 2283140"/>
              <a:gd name="connsiteY97" fmla="*/ 541595 h 6293846"/>
              <a:gd name="connsiteX98" fmla="*/ 1070450 w 2283140"/>
              <a:gd name="connsiteY98" fmla="*/ 479366 h 6293846"/>
              <a:gd name="connsiteX99" fmla="*/ 1077660 w 2283140"/>
              <a:gd name="connsiteY99" fmla="*/ 317196 h 6293846"/>
              <a:gd name="connsiteX100" fmla="*/ 1051666 w 2283140"/>
              <a:gd name="connsiteY100" fmla="*/ 187475 h 6293846"/>
              <a:gd name="connsiteX101" fmla="*/ 960323 w 2283140"/>
              <a:gd name="connsiteY101" fmla="*/ 95818 h 6293846"/>
              <a:gd name="connsiteX102" fmla="*/ 896735 w 2283140"/>
              <a:gd name="connsiteY102" fmla="*/ 47743 h 6293846"/>
              <a:gd name="connsiteX103" fmla="*/ 866894 w 2283140"/>
              <a:gd name="connsiteY103" fmla="*/ 18259 h 6293846"/>
              <a:gd name="connsiteX104" fmla="*/ 762900 w 2283140"/>
              <a:gd name="connsiteY104" fmla="*/ 41572 h 6293846"/>
              <a:gd name="connsiteX0" fmla="*/ 762900 w 2283140"/>
              <a:gd name="connsiteY0" fmla="*/ 41572 h 6293846"/>
              <a:gd name="connsiteX1" fmla="*/ 722187 w 2283140"/>
              <a:gd name="connsiteY1" fmla="*/ 1845 h 6293846"/>
              <a:gd name="connsiteX2" fmla="*/ 703266 w 2283140"/>
              <a:gd name="connsiteY2" fmla="*/ 25267 h 6293846"/>
              <a:gd name="connsiteX3" fmla="*/ 647509 w 2283140"/>
              <a:gd name="connsiteY3" fmla="*/ 13468 h 6293846"/>
              <a:gd name="connsiteX4" fmla="*/ 664317 w 2283140"/>
              <a:gd name="connsiteY4" fmla="*/ 57462 h 6293846"/>
              <a:gd name="connsiteX5" fmla="*/ 621317 w 2283140"/>
              <a:gd name="connsiteY5" fmla="*/ 46191 h 6293846"/>
              <a:gd name="connsiteX6" fmla="*/ 625328 w 2283140"/>
              <a:gd name="connsiteY6" fmla="*/ 79360 h 6293846"/>
              <a:gd name="connsiteX7" fmla="*/ 503124 w 2283140"/>
              <a:gd name="connsiteY7" fmla="*/ 152185 h 6293846"/>
              <a:gd name="connsiteX8" fmla="*/ 465113 w 2283140"/>
              <a:gd name="connsiteY8" fmla="*/ 272968 h 6293846"/>
              <a:gd name="connsiteX9" fmla="*/ 518045 w 2283140"/>
              <a:gd name="connsiteY9" fmla="*/ 504942 h 6293846"/>
              <a:gd name="connsiteX10" fmla="*/ 492516 w 2283140"/>
              <a:gd name="connsiteY10" fmla="*/ 590773 h 6293846"/>
              <a:gd name="connsiteX11" fmla="*/ 527911 w 2283140"/>
              <a:gd name="connsiteY11" fmla="*/ 704817 h 6293846"/>
              <a:gd name="connsiteX12" fmla="*/ 570776 w 2283140"/>
              <a:gd name="connsiteY12" fmla="*/ 733394 h 6293846"/>
              <a:gd name="connsiteX13" fmla="*/ 633772 w 2283140"/>
              <a:gd name="connsiteY13" fmla="*/ 845095 h 6293846"/>
              <a:gd name="connsiteX14" fmla="*/ 647193 w 2283140"/>
              <a:gd name="connsiteY14" fmla="*/ 981909 h 6293846"/>
              <a:gd name="connsiteX15" fmla="*/ 624246 w 2283140"/>
              <a:gd name="connsiteY15" fmla="*/ 1036029 h 6293846"/>
              <a:gd name="connsiteX16" fmla="*/ 514924 w 2283140"/>
              <a:gd name="connsiteY16" fmla="*/ 1137556 h 6293846"/>
              <a:gd name="connsiteX17" fmla="*/ 362092 w 2283140"/>
              <a:gd name="connsiteY17" fmla="*/ 1193407 h 6293846"/>
              <a:gd name="connsiteX18" fmla="*/ 155789 w 2283140"/>
              <a:gd name="connsiteY18" fmla="*/ 1297966 h 6293846"/>
              <a:gd name="connsiteX19" fmla="*/ 121369 w 2283140"/>
              <a:gd name="connsiteY19" fmla="*/ 1316151 h 6293846"/>
              <a:gd name="connsiteX20" fmla="*/ 52096 w 2283140"/>
              <a:gd name="connsiteY20" fmla="*/ 1774216 h 6293846"/>
              <a:gd name="connsiteX21" fmla="*/ 31098 w 2283140"/>
              <a:gd name="connsiteY21" fmla="*/ 2326882 h 6293846"/>
              <a:gd name="connsiteX22" fmla="*/ 45386 w 2283140"/>
              <a:gd name="connsiteY22" fmla="*/ 2868943 h 6293846"/>
              <a:gd name="connsiteX23" fmla="*/ 18759 w 2283140"/>
              <a:gd name="connsiteY23" fmla="*/ 2951203 h 6293846"/>
              <a:gd name="connsiteX24" fmla="*/ 110762 w 2283140"/>
              <a:gd name="connsiteY24" fmla="*/ 3188895 h 6293846"/>
              <a:gd name="connsiteX25" fmla="*/ 184147 w 2283140"/>
              <a:gd name="connsiteY25" fmla="*/ 3252539 h 6293846"/>
              <a:gd name="connsiteX26" fmla="*/ 142799 w 2283140"/>
              <a:gd name="connsiteY26" fmla="*/ 3478542 h 6293846"/>
              <a:gd name="connsiteX27" fmla="*/ 182849 w 2283140"/>
              <a:gd name="connsiteY27" fmla="*/ 3500189 h 6293846"/>
              <a:gd name="connsiteX28" fmla="*/ 237400 w 2283140"/>
              <a:gd name="connsiteY28" fmla="*/ 3483736 h 6293846"/>
              <a:gd name="connsiteX29" fmla="*/ 293685 w 2283140"/>
              <a:gd name="connsiteY29" fmla="*/ 4039435 h 6293846"/>
              <a:gd name="connsiteX30" fmla="*/ 320744 w 2283140"/>
              <a:gd name="connsiteY30" fmla="*/ 4136199 h 6293846"/>
              <a:gd name="connsiteX31" fmla="*/ 353433 w 2283140"/>
              <a:gd name="connsiteY31" fmla="*/ 4394673 h 6293846"/>
              <a:gd name="connsiteX32" fmla="*/ 365989 w 2283140"/>
              <a:gd name="connsiteY32" fmla="*/ 4613316 h 6293846"/>
              <a:gd name="connsiteX33" fmla="*/ 390883 w 2283140"/>
              <a:gd name="connsiteY33" fmla="*/ 5103204 h 6293846"/>
              <a:gd name="connsiteX34" fmla="*/ 404738 w 2283140"/>
              <a:gd name="connsiteY34" fmla="*/ 5490482 h 6293846"/>
              <a:gd name="connsiteX35" fmla="*/ 442404 w 2283140"/>
              <a:gd name="connsiteY35" fmla="*/ 5632708 h 6293846"/>
              <a:gd name="connsiteX36" fmla="*/ 537221 w 2283140"/>
              <a:gd name="connsiteY36" fmla="*/ 5821041 h 6293846"/>
              <a:gd name="connsiteX37" fmla="*/ 447168 w 2283140"/>
              <a:gd name="connsiteY37" fmla="*/ 5940754 h 6293846"/>
              <a:gd name="connsiteX38" fmla="*/ 365988 w 2283140"/>
              <a:gd name="connsiteY38" fmla="*/ 6062630 h 6293846"/>
              <a:gd name="connsiteX39" fmla="*/ 327023 w 2283140"/>
              <a:gd name="connsiteY39" fmla="*/ 6128657 h 6293846"/>
              <a:gd name="connsiteX40" fmla="*/ 316199 w 2283140"/>
              <a:gd name="connsiteY40" fmla="*/ 6156149 h 6293846"/>
              <a:gd name="connsiteX41" fmla="*/ 530294 w 2283140"/>
              <a:gd name="connsiteY41" fmla="*/ 6195980 h 6293846"/>
              <a:gd name="connsiteX42" fmla="*/ 719063 w 2283140"/>
              <a:gd name="connsiteY42" fmla="*/ 6100298 h 6293846"/>
              <a:gd name="connsiteX43" fmla="*/ 744607 w 2283140"/>
              <a:gd name="connsiteY43" fmla="*/ 6011326 h 6293846"/>
              <a:gd name="connsiteX44" fmla="*/ 899605 w 2283140"/>
              <a:gd name="connsiteY44" fmla="*/ 5946383 h 6293846"/>
              <a:gd name="connsiteX45" fmla="*/ 879689 w 2283140"/>
              <a:gd name="connsiteY45" fmla="*/ 5763242 h 6293846"/>
              <a:gd name="connsiteX46" fmla="*/ 921037 w 2283140"/>
              <a:gd name="connsiteY46" fmla="*/ 5577505 h 6293846"/>
              <a:gd name="connsiteX47" fmla="*/ 824703 w 2283140"/>
              <a:gd name="connsiteY47" fmla="*/ 5363626 h 6293846"/>
              <a:gd name="connsiteX48" fmla="*/ 810850 w 2283140"/>
              <a:gd name="connsiteY48" fmla="*/ 5011416 h 6293846"/>
              <a:gd name="connsiteX49" fmla="*/ 814096 w 2283140"/>
              <a:gd name="connsiteY49" fmla="*/ 4740171 h 6293846"/>
              <a:gd name="connsiteX50" fmla="*/ 858908 w 2283140"/>
              <a:gd name="connsiteY50" fmla="*/ 3893529 h 6293846"/>
              <a:gd name="connsiteX51" fmla="*/ 910645 w 2283140"/>
              <a:gd name="connsiteY51" fmla="*/ 3561236 h 6293846"/>
              <a:gd name="connsiteX52" fmla="*/ 1045294 w 2283140"/>
              <a:gd name="connsiteY52" fmla="*/ 4022117 h 6293846"/>
              <a:gd name="connsiteX53" fmla="*/ 1302036 w 2283140"/>
              <a:gd name="connsiteY53" fmla="*/ 5023757 h 6293846"/>
              <a:gd name="connsiteX54" fmla="*/ 1462446 w 2283140"/>
              <a:gd name="connsiteY54" fmla="*/ 5513645 h 6293846"/>
              <a:gd name="connsiteX55" fmla="*/ 1627834 w 2283140"/>
              <a:gd name="connsiteY55" fmla="*/ 5844638 h 6293846"/>
              <a:gd name="connsiteX56" fmla="*/ 1629350 w 2283140"/>
              <a:gd name="connsiteY56" fmla="*/ 5924301 h 6293846"/>
              <a:gd name="connsiteX57" fmla="*/ 1618959 w 2283140"/>
              <a:gd name="connsiteY57" fmla="*/ 6056353 h 6293846"/>
              <a:gd name="connsiteX58" fmla="*/ 1737156 w 2283140"/>
              <a:gd name="connsiteY58" fmla="*/ 6117400 h 6293846"/>
              <a:gd name="connsiteX59" fmla="*/ 1785863 w 2283140"/>
              <a:gd name="connsiteY59" fmla="*/ 6111770 h 6293846"/>
              <a:gd name="connsiteX60" fmla="*/ 1819634 w 2283140"/>
              <a:gd name="connsiteY60" fmla="*/ 6144459 h 6293846"/>
              <a:gd name="connsiteX61" fmla="*/ 1849291 w 2283140"/>
              <a:gd name="connsiteY61" fmla="*/ 6229318 h 6293846"/>
              <a:gd name="connsiteX62" fmla="*/ 2038492 w 2283140"/>
              <a:gd name="connsiteY62" fmla="*/ 6291880 h 6293846"/>
              <a:gd name="connsiteX63" fmla="*/ 2269256 w 2283140"/>
              <a:gd name="connsiteY63" fmla="*/ 6272181 h 6293846"/>
              <a:gd name="connsiteX64" fmla="*/ 2254318 w 2283140"/>
              <a:gd name="connsiteY64" fmla="*/ 6207886 h 6293846"/>
              <a:gd name="connsiteX65" fmla="*/ 2208210 w 2283140"/>
              <a:gd name="connsiteY65" fmla="*/ 6165456 h 6293846"/>
              <a:gd name="connsiteX66" fmla="*/ 1970303 w 2283140"/>
              <a:gd name="connsiteY66" fmla="*/ 5882305 h 6293846"/>
              <a:gd name="connsiteX67" fmla="*/ 1996496 w 2283140"/>
              <a:gd name="connsiteY67" fmla="*/ 5854597 h 6293846"/>
              <a:gd name="connsiteX68" fmla="*/ 1947788 w 2283140"/>
              <a:gd name="connsiteY68" fmla="*/ 5623832 h 6293846"/>
              <a:gd name="connsiteX69" fmla="*/ 1945840 w 2283140"/>
              <a:gd name="connsiteY69" fmla="*/ 5506067 h 6293846"/>
              <a:gd name="connsiteX70" fmla="*/ 1836734 w 2283140"/>
              <a:gd name="connsiteY70" fmla="*/ 5060341 h 6293846"/>
              <a:gd name="connsiteX71" fmla="*/ 1789326 w 2283140"/>
              <a:gd name="connsiteY71" fmla="*/ 4791261 h 6293846"/>
              <a:gd name="connsiteX72" fmla="*/ 1728064 w 2283140"/>
              <a:gd name="connsiteY72" fmla="*/ 4515467 h 6293846"/>
              <a:gd name="connsiteX73" fmla="*/ 1633680 w 2283140"/>
              <a:gd name="connsiteY73" fmla="*/ 4333194 h 6293846"/>
              <a:gd name="connsiteX74" fmla="*/ 1613114 w 2283140"/>
              <a:gd name="connsiteY74" fmla="*/ 4152003 h 6293846"/>
              <a:gd name="connsiteX75" fmla="*/ 1621123 w 2283140"/>
              <a:gd name="connsiteY75" fmla="*/ 3914311 h 6293846"/>
              <a:gd name="connsiteX76" fmla="*/ 1524358 w 2283140"/>
              <a:gd name="connsiteY76" fmla="*/ 3330904 h 6293846"/>
              <a:gd name="connsiteX77" fmla="*/ 1563541 w 2283140"/>
              <a:gd name="connsiteY77" fmla="*/ 3319431 h 6293846"/>
              <a:gd name="connsiteX78" fmla="*/ 1573714 w 2283140"/>
              <a:gd name="connsiteY78" fmla="*/ 3338913 h 6293846"/>
              <a:gd name="connsiteX79" fmla="*/ 1696458 w 2283140"/>
              <a:gd name="connsiteY79" fmla="*/ 3310123 h 6293846"/>
              <a:gd name="connsiteX80" fmla="*/ 1962943 w 2283140"/>
              <a:gd name="connsiteY80" fmla="*/ 3226129 h 6293846"/>
              <a:gd name="connsiteX81" fmla="*/ 1844313 w 2283140"/>
              <a:gd name="connsiteY81" fmla="*/ 2740139 h 6293846"/>
              <a:gd name="connsiteX82" fmla="*/ 1974631 w 2283140"/>
              <a:gd name="connsiteY82" fmla="*/ 2511970 h 6293846"/>
              <a:gd name="connsiteX83" fmla="*/ 2090013 w 2283140"/>
              <a:gd name="connsiteY83" fmla="*/ 2147856 h 6293846"/>
              <a:gd name="connsiteX84" fmla="*/ 2049965 w 2283140"/>
              <a:gd name="connsiteY84" fmla="*/ 1956707 h 6293846"/>
              <a:gd name="connsiteX85" fmla="*/ 1836085 w 2283140"/>
              <a:gd name="connsiteY85" fmla="*/ 1531329 h 6293846"/>
              <a:gd name="connsiteX86" fmla="*/ 1742784 w 2283140"/>
              <a:gd name="connsiteY86" fmla="*/ 1300563 h 6293846"/>
              <a:gd name="connsiteX87" fmla="*/ 1725682 w 2283140"/>
              <a:gd name="connsiteY87" fmla="*/ 1252505 h 6293846"/>
              <a:gd name="connsiteX88" fmla="*/ 1660306 w 2283140"/>
              <a:gd name="connsiteY88" fmla="*/ 1158987 h 6293846"/>
              <a:gd name="connsiteX89" fmla="*/ 1622856 w 2283140"/>
              <a:gd name="connsiteY89" fmla="*/ 1082571 h 6293846"/>
              <a:gd name="connsiteX90" fmla="*/ 1354207 w 2283140"/>
              <a:gd name="connsiteY90" fmla="*/ 1035811 h 6293846"/>
              <a:gd name="connsiteX91" fmla="*/ 1251380 w 2283140"/>
              <a:gd name="connsiteY91" fmla="*/ 1031266 h 6293846"/>
              <a:gd name="connsiteX92" fmla="*/ 1099415 w 2283140"/>
              <a:gd name="connsiteY92" fmla="*/ 997280 h 6293846"/>
              <a:gd name="connsiteX93" fmla="*/ 1049407 w 2283140"/>
              <a:gd name="connsiteY93" fmla="*/ 938181 h 6293846"/>
              <a:gd name="connsiteX94" fmla="*/ 1021265 w 2283140"/>
              <a:gd name="connsiteY94" fmla="*/ 906792 h 6293846"/>
              <a:gd name="connsiteX95" fmla="*/ 1018019 w 2283140"/>
              <a:gd name="connsiteY95" fmla="*/ 683170 h 6293846"/>
              <a:gd name="connsiteX96" fmla="*/ 1061314 w 2283140"/>
              <a:gd name="connsiteY96" fmla="*/ 695292 h 6293846"/>
              <a:gd name="connsiteX97" fmla="*/ 1103310 w 2283140"/>
              <a:gd name="connsiteY97" fmla="*/ 541595 h 6293846"/>
              <a:gd name="connsiteX98" fmla="*/ 1070450 w 2283140"/>
              <a:gd name="connsiteY98" fmla="*/ 479366 h 6293846"/>
              <a:gd name="connsiteX99" fmla="*/ 1077660 w 2283140"/>
              <a:gd name="connsiteY99" fmla="*/ 317196 h 6293846"/>
              <a:gd name="connsiteX100" fmla="*/ 1051666 w 2283140"/>
              <a:gd name="connsiteY100" fmla="*/ 187475 h 6293846"/>
              <a:gd name="connsiteX101" fmla="*/ 960323 w 2283140"/>
              <a:gd name="connsiteY101" fmla="*/ 95818 h 6293846"/>
              <a:gd name="connsiteX102" fmla="*/ 896735 w 2283140"/>
              <a:gd name="connsiteY102" fmla="*/ 47743 h 6293846"/>
              <a:gd name="connsiteX103" fmla="*/ 866894 w 2283140"/>
              <a:gd name="connsiteY103" fmla="*/ 18259 h 6293846"/>
              <a:gd name="connsiteX104" fmla="*/ 762900 w 2283140"/>
              <a:gd name="connsiteY104" fmla="*/ 41572 h 6293846"/>
              <a:gd name="connsiteX0" fmla="*/ 762900 w 2283140"/>
              <a:gd name="connsiteY0" fmla="*/ 41572 h 6293846"/>
              <a:gd name="connsiteX1" fmla="*/ 722187 w 2283140"/>
              <a:gd name="connsiteY1" fmla="*/ 1845 h 6293846"/>
              <a:gd name="connsiteX2" fmla="*/ 703266 w 2283140"/>
              <a:gd name="connsiteY2" fmla="*/ 25267 h 6293846"/>
              <a:gd name="connsiteX3" fmla="*/ 647509 w 2283140"/>
              <a:gd name="connsiteY3" fmla="*/ 13468 h 6293846"/>
              <a:gd name="connsiteX4" fmla="*/ 664317 w 2283140"/>
              <a:gd name="connsiteY4" fmla="*/ 57462 h 6293846"/>
              <a:gd name="connsiteX5" fmla="*/ 621317 w 2283140"/>
              <a:gd name="connsiteY5" fmla="*/ 46191 h 6293846"/>
              <a:gd name="connsiteX6" fmla="*/ 625328 w 2283140"/>
              <a:gd name="connsiteY6" fmla="*/ 79360 h 6293846"/>
              <a:gd name="connsiteX7" fmla="*/ 503124 w 2283140"/>
              <a:gd name="connsiteY7" fmla="*/ 152185 h 6293846"/>
              <a:gd name="connsiteX8" fmla="*/ 465113 w 2283140"/>
              <a:gd name="connsiteY8" fmla="*/ 272968 h 6293846"/>
              <a:gd name="connsiteX9" fmla="*/ 518045 w 2283140"/>
              <a:gd name="connsiteY9" fmla="*/ 504942 h 6293846"/>
              <a:gd name="connsiteX10" fmla="*/ 492516 w 2283140"/>
              <a:gd name="connsiteY10" fmla="*/ 590773 h 6293846"/>
              <a:gd name="connsiteX11" fmla="*/ 527911 w 2283140"/>
              <a:gd name="connsiteY11" fmla="*/ 704817 h 6293846"/>
              <a:gd name="connsiteX12" fmla="*/ 570776 w 2283140"/>
              <a:gd name="connsiteY12" fmla="*/ 733394 h 6293846"/>
              <a:gd name="connsiteX13" fmla="*/ 633772 w 2283140"/>
              <a:gd name="connsiteY13" fmla="*/ 845095 h 6293846"/>
              <a:gd name="connsiteX14" fmla="*/ 647193 w 2283140"/>
              <a:gd name="connsiteY14" fmla="*/ 981909 h 6293846"/>
              <a:gd name="connsiteX15" fmla="*/ 624246 w 2283140"/>
              <a:gd name="connsiteY15" fmla="*/ 1036029 h 6293846"/>
              <a:gd name="connsiteX16" fmla="*/ 514924 w 2283140"/>
              <a:gd name="connsiteY16" fmla="*/ 1137556 h 6293846"/>
              <a:gd name="connsiteX17" fmla="*/ 362092 w 2283140"/>
              <a:gd name="connsiteY17" fmla="*/ 1193407 h 6293846"/>
              <a:gd name="connsiteX18" fmla="*/ 155789 w 2283140"/>
              <a:gd name="connsiteY18" fmla="*/ 1297966 h 6293846"/>
              <a:gd name="connsiteX19" fmla="*/ 121369 w 2283140"/>
              <a:gd name="connsiteY19" fmla="*/ 1316151 h 6293846"/>
              <a:gd name="connsiteX20" fmla="*/ 52096 w 2283140"/>
              <a:gd name="connsiteY20" fmla="*/ 1774216 h 6293846"/>
              <a:gd name="connsiteX21" fmla="*/ 31098 w 2283140"/>
              <a:gd name="connsiteY21" fmla="*/ 2326882 h 6293846"/>
              <a:gd name="connsiteX22" fmla="*/ 45386 w 2283140"/>
              <a:gd name="connsiteY22" fmla="*/ 2868943 h 6293846"/>
              <a:gd name="connsiteX23" fmla="*/ 18759 w 2283140"/>
              <a:gd name="connsiteY23" fmla="*/ 2951203 h 6293846"/>
              <a:gd name="connsiteX24" fmla="*/ 110762 w 2283140"/>
              <a:gd name="connsiteY24" fmla="*/ 3188895 h 6293846"/>
              <a:gd name="connsiteX25" fmla="*/ 184147 w 2283140"/>
              <a:gd name="connsiteY25" fmla="*/ 3252539 h 6293846"/>
              <a:gd name="connsiteX26" fmla="*/ 142799 w 2283140"/>
              <a:gd name="connsiteY26" fmla="*/ 3478542 h 6293846"/>
              <a:gd name="connsiteX27" fmla="*/ 182849 w 2283140"/>
              <a:gd name="connsiteY27" fmla="*/ 3500189 h 6293846"/>
              <a:gd name="connsiteX28" fmla="*/ 237400 w 2283140"/>
              <a:gd name="connsiteY28" fmla="*/ 3483736 h 6293846"/>
              <a:gd name="connsiteX29" fmla="*/ 293685 w 2283140"/>
              <a:gd name="connsiteY29" fmla="*/ 4039435 h 6293846"/>
              <a:gd name="connsiteX30" fmla="*/ 320744 w 2283140"/>
              <a:gd name="connsiteY30" fmla="*/ 4136199 h 6293846"/>
              <a:gd name="connsiteX31" fmla="*/ 353433 w 2283140"/>
              <a:gd name="connsiteY31" fmla="*/ 4394673 h 6293846"/>
              <a:gd name="connsiteX32" fmla="*/ 365989 w 2283140"/>
              <a:gd name="connsiteY32" fmla="*/ 4613316 h 6293846"/>
              <a:gd name="connsiteX33" fmla="*/ 390883 w 2283140"/>
              <a:gd name="connsiteY33" fmla="*/ 5103204 h 6293846"/>
              <a:gd name="connsiteX34" fmla="*/ 404738 w 2283140"/>
              <a:gd name="connsiteY34" fmla="*/ 5490482 h 6293846"/>
              <a:gd name="connsiteX35" fmla="*/ 442404 w 2283140"/>
              <a:gd name="connsiteY35" fmla="*/ 5632708 h 6293846"/>
              <a:gd name="connsiteX36" fmla="*/ 537221 w 2283140"/>
              <a:gd name="connsiteY36" fmla="*/ 5821041 h 6293846"/>
              <a:gd name="connsiteX37" fmla="*/ 447168 w 2283140"/>
              <a:gd name="connsiteY37" fmla="*/ 5940754 h 6293846"/>
              <a:gd name="connsiteX38" fmla="*/ 365988 w 2283140"/>
              <a:gd name="connsiteY38" fmla="*/ 6062630 h 6293846"/>
              <a:gd name="connsiteX39" fmla="*/ 327023 w 2283140"/>
              <a:gd name="connsiteY39" fmla="*/ 6128657 h 6293846"/>
              <a:gd name="connsiteX40" fmla="*/ 316199 w 2283140"/>
              <a:gd name="connsiteY40" fmla="*/ 6156149 h 6293846"/>
              <a:gd name="connsiteX41" fmla="*/ 530294 w 2283140"/>
              <a:gd name="connsiteY41" fmla="*/ 6195980 h 6293846"/>
              <a:gd name="connsiteX42" fmla="*/ 719063 w 2283140"/>
              <a:gd name="connsiteY42" fmla="*/ 6100298 h 6293846"/>
              <a:gd name="connsiteX43" fmla="*/ 744607 w 2283140"/>
              <a:gd name="connsiteY43" fmla="*/ 6011326 h 6293846"/>
              <a:gd name="connsiteX44" fmla="*/ 899605 w 2283140"/>
              <a:gd name="connsiteY44" fmla="*/ 5946383 h 6293846"/>
              <a:gd name="connsiteX45" fmla="*/ 879689 w 2283140"/>
              <a:gd name="connsiteY45" fmla="*/ 5763242 h 6293846"/>
              <a:gd name="connsiteX46" fmla="*/ 921037 w 2283140"/>
              <a:gd name="connsiteY46" fmla="*/ 5577505 h 6293846"/>
              <a:gd name="connsiteX47" fmla="*/ 824703 w 2283140"/>
              <a:gd name="connsiteY47" fmla="*/ 5363626 h 6293846"/>
              <a:gd name="connsiteX48" fmla="*/ 810850 w 2283140"/>
              <a:gd name="connsiteY48" fmla="*/ 5011416 h 6293846"/>
              <a:gd name="connsiteX49" fmla="*/ 814096 w 2283140"/>
              <a:gd name="connsiteY49" fmla="*/ 4740171 h 6293846"/>
              <a:gd name="connsiteX50" fmla="*/ 858908 w 2283140"/>
              <a:gd name="connsiteY50" fmla="*/ 3893529 h 6293846"/>
              <a:gd name="connsiteX51" fmla="*/ 910645 w 2283140"/>
              <a:gd name="connsiteY51" fmla="*/ 3561236 h 6293846"/>
              <a:gd name="connsiteX52" fmla="*/ 1045294 w 2283140"/>
              <a:gd name="connsiteY52" fmla="*/ 4022117 h 6293846"/>
              <a:gd name="connsiteX53" fmla="*/ 1302036 w 2283140"/>
              <a:gd name="connsiteY53" fmla="*/ 5023757 h 6293846"/>
              <a:gd name="connsiteX54" fmla="*/ 1462446 w 2283140"/>
              <a:gd name="connsiteY54" fmla="*/ 5513645 h 6293846"/>
              <a:gd name="connsiteX55" fmla="*/ 1627834 w 2283140"/>
              <a:gd name="connsiteY55" fmla="*/ 5844638 h 6293846"/>
              <a:gd name="connsiteX56" fmla="*/ 1629350 w 2283140"/>
              <a:gd name="connsiteY56" fmla="*/ 5924301 h 6293846"/>
              <a:gd name="connsiteX57" fmla="*/ 1618959 w 2283140"/>
              <a:gd name="connsiteY57" fmla="*/ 6056353 h 6293846"/>
              <a:gd name="connsiteX58" fmla="*/ 1737156 w 2283140"/>
              <a:gd name="connsiteY58" fmla="*/ 6117400 h 6293846"/>
              <a:gd name="connsiteX59" fmla="*/ 1785863 w 2283140"/>
              <a:gd name="connsiteY59" fmla="*/ 6111770 h 6293846"/>
              <a:gd name="connsiteX60" fmla="*/ 1819634 w 2283140"/>
              <a:gd name="connsiteY60" fmla="*/ 6144459 h 6293846"/>
              <a:gd name="connsiteX61" fmla="*/ 1849291 w 2283140"/>
              <a:gd name="connsiteY61" fmla="*/ 6229318 h 6293846"/>
              <a:gd name="connsiteX62" fmla="*/ 2038492 w 2283140"/>
              <a:gd name="connsiteY62" fmla="*/ 6291880 h 6293846"/>
              <a:gd name="connsiteX63" fmla="*/ 2269256 w 2283140"/>
              <a:gd name="connsiteY63" fmla="*/ 6272181 h 6293846"/>
              <a:gd name="connsiteX64" fmla="*/ 2254318 w 2283140"/>
              <a:gd name="connsiteY64" fmla="*/ 6207886 h 6293846"/>
              <a:gd name="connsiteX65" fmla="*/ 2208210 w 2283140"/>
              <a:gd name="connsiteY65" fmla="*/ 6165456 h 6293846"/>
              <a:gd name="connsiteX66" fmla="*/ 1970303 w 2283140"/>
              <a:gd name="connsiteY66" fmla="*/ 5882305 h 6293846"/>
              <a:gd name="connsiteX67" fmla="*/ 1996496 w 2283140"/>
              <a:gd name="connsiteY67" fmla="*/ 5854597 h 6293846"/>
              <a:gd name="connsiteX68" fmla="*/ 1947788 w 2283140"/>
              <a:gd name="connsiteY68" fmla="*/ 5623832 h 6293846"/>
              <a:gd name="connsiteX69" fmla="*/ 1945840 w 2283140"/>
              <a:gd name="connsiteY69" fmla="*/ 5506067 h 6293846"/>
              <a:gd name="connsiteX70" fmla="*/ 1836734 w 2283140"/>
              <a:gd name="connsiteY70" fmla="*/ 5060341 h 6293846"/>
              <a:gd name="connsiteX71" fmla="*/ 1789326 w 2283140"/>
              <a:gd name="connsiteY71" fmla="*/ 4791261 h 6293846"/>
              <a:gd name="connsiteX72" fmla="*/ 1728064 w 2283140"/>
              <a:gd name="connsiteY72" fmla="*/ 4515467 h 6293846"/>
              <a:gd name="connsiteX73" fmla="*/ 1633680 w 2283140"/>
              <a:gd name="connsiteY73" fmla="*/ 4333194 h 6293846"/>
              <a:gd name="connsiteX74" fmla="*/ 1613114 w 2283140"/>
              <a:gd name="connsiteY74" fmla="*/ 4152003 h 6293846"/>
              <a:gd name="connsiteX75" fmla="*/ 1621123 w 2283140"/>
              <a:gd name="connsiteY75" fmla="*/ 3914311 h 6293846"/>
              <a:gd name="connsiteX76" fmla="*/ 1524358 w 2283140"/>
              <a:gd name="connsiteY76" fmla="*/ 3330904 h 6293846"/>
              <a:gd name="connsiteX77" fmla="*/ 1563541 w 2283140"/>
              <a:gd name="connsiteY77" fmla="*/ 3319431 h 6293846"/>
              <a:gd name="connsiteX78" fmla="*/ 1573714 w 2283140"/>
              <a:gd name="connsiteY78" fmla="*/ 3338913 h 6293846"/>
              <a:gd name="connsiteX79" fmla="*/ 1696458 w 2283140"/>
              <a:gd name="connsiteY79" fmla="*/ 3310123 h 6293846"/>
              <a:gd name="connsiteX80" fmla="*/ 1962943 w 2283140"/>
              <a:gd name="connsiteY80" fmla="*/ 3226129 h 6293846"/>
              <a:gd name="connsiteX81" fmla="*/ 1844313 w 2283140"/>
              <a:gd name="connsiteY81" fmla="*/ 2740139 h 6293846"/>
              <a:gd name="connsiteX82" fmla="*/ 1974631 w 2283140"/>
              <a:gd name="connsiteY82" fmla="*/ 2511970 h 6293846"/>
              <a:gd name="connsiteX83" fmla="*/ 2090013 w 2283140"/>
              <a:gd name="connsiteY83" fmla="*/ 2147856 h 6293846"/>
              <a:gd name="connsiteX84" fmla="*/ 2049965 w 2283140"/>
              <a:gd name="connsiteY84" fmla="*/ 1956707 h 6293846"/>
              <a:gd name="connsiteX85" fmla="*/ 1836085 w 2283140"/>
              <a:gd name="connsiteY85" fmla="*/ 1531329 h 6293846"/>
              <a:gd name="connsiteX86" fmla="*/ 1742784 w 2283140"/>
              <a:gd name="connsiteY86" fmla="*/ 1300563 h 6293846"/>
              <a:gd name="connsiteX87" fmla="*/ 1725682 w 2283140"/>
              <a:gd name="connsiteY87" fmla="*/ 1252505 h 6293846"/>
              <a:gd name="connsiteX88" fmla="*/ 1660306 w 2283140"/>
              <a:gd name="connsiteY88" fmla="*/ 1158987 h 6293846"/>
              <a:gd name="connsiteX89" fmla="*/ 1622856 w 2283140"/>
              <a:gd name="connsiteY89" fmla="*/ 1082571 h 6293846"/>
              <a:gd name="connsiteX90" fmla="*/ 1354207 w 2283140"/>
              <a:gd name="connsiteY90" fmla="*/ 1035811 h 6293846"/>
              <a:gd name="connsiteX91" fmla="*/ 1251380 w 2283140"/>
              <a:gd name="connsiteY91" fmla="*/ 1031266 h 6293846"/>
              <a:gd name="connsiteX92" fmla="*/ 1099415 w 2283140"/>
              <a:gd name="connsiteY92" fmla="*/ 997280 h 6293846"/>
              <a:gd name="connsiteX93" fmla="*/ 1049407 w 2283140"/>
              <a:gd name="connsiteY93" fmla="*/ 938181 h 6293846"/>
              <a:gd name="connsiteX94" fmla="*/ 1021265 w 2283140"/>
              <a:gd name="connsiteY94" fmla="*/ 906792 h 6293846"/>
              <a:gd name="connsiteX95" fmla="*/ 1018019 w 2283140"/>
              <a:gd name="connsiteY95" fmla="*/ 683170 h 6293846"/>
              <a:gd name="connsiteX96" fmla="*/ 1061314 w 2283140"/>
              <a:gd name="connsiteY96" fmla="*/ 695292 h 6293846"/>
              <a:gd name="connsiteX97" fmla="*/ 1103310 w 2283140"/>
              <a:gd name="connsiteY97" fmla="*/ 541595 h 6293846"/>
              <a:gd name="connsiteX98" fmla="*/ 1070450 w 2283140"/>
              <a:gd name="connsiteY98" fmla="*/ 479366 h 6293846"/>
              <a:gd name="connsiteX99" fmla="*/ 1077660 w 2283140"/>
              <a:gd name="connsiteY99" fmla="*/ 317196 h 6293846"/>
              <a:gd name="connsiteX100" fmla="*/ 1051666 w 2283140"/>
              <a:gd name="connsiteY100" fmla="*/ 187475 h 6293846"/>
              <a:gd name="connsiteX101" fmla="*/ 960323 w 2283140"/>
              <a:gd name="connsiteY101" fmla="*/ 95818 h 6293846"/>
              <a:gd name="connsiteX102" fmla="*/ 896735 w 2283140"/>
              <a:gd name="connsiteY102" fmla="*/ 47743 h 6293846"/>
              <a:gd name="connsiteX103" fmla="*/ 866894 w 2283140"/>
              <a:gd name="connsiteY103" fmla="*/ 18259 h 6293846"/>
              <a:gd name="connsiteX104" fmla="*/ 762900 w 2283140"/>
              <a:gd name="connsiteY104" fmla="*/ 41572 h 6293846"/>
              <a:gd name="connsiteX0" fmla="*/ 762900 w 2283140"/>
              <a:gd name="connsiteY0" fmla="*/ 41572 h 6293846"/>
              <a:gd name="connsiteX1" fmla="*/ 722187 w 2283140"/>
              <a:gd name="connsiteY1" fmla="*/ 1845 h 6293846"/>
              <a:gd name="connsiteX2" fmla="*/ 703266 w 2283140"/>
              <a:gd name="connsiteY2" fmla="*/ 25267 h 6293846"/>
              <a:gd name="connsiteX3" fmla="*/ 647509 w 2283140"/>
              <a:gd name="connsiteY3" fmla="*/ 13468 h 6293846"/>
              <a:gd name="connsiteX4" fmla="*/ 664317 w 2283140"/>
              <a:gd name="connsiteY4" fmla="*/ 57462 h 6293846"/>
              <a:gd name="connsiteX5" fmla="*/ 621317 w 2283140"/>
              <a:gd name="connsiteY5" fmla="*/ 46191 h 6293846"/>
              <a:gd name="connsiteX6" fmla="*/ 625328 w 2283140"/>
              <a:gd name="connsiteY6" fmla="*/ 79360 h 6293846"/>
              <a:gd name="connsiteX7" fmla="*/ 503124 w 2283140"/>
              <a:gd name="connsiteY7" fmla="*/ 152185 h 6293846"/>
              <a:gd name="connsiteX8" fmla="*/ 465113 w 2283140"/>
              <a:gd name="connsiteY8" fmla="*/ 272968 h 6293846"/>
              <a:gd name="connsiteX9" fmla="*/ 518045 w 2283140"/>
              <a:gd name="connsiteY9" fmla="*/ 504942 h 6293846"/>
              <a:gd name="connsiteX10" fmla="*/ 492516 w 2283140"/>
              <a:gd name="connsiteY10" fmla="*/ 590773 h 6293846"/>
              <a:gd name="connsiteX11" fmla="*/ 527911 w 2283140"/>
              <a:gd name="connsiteY11" fmla="*/ 704817 h 6293846"/>
              <a:gd name="connsiteX12" fmla="*/ 570776 w 2283140"/>
              <a:gd name="connsiteY12" fmla="*/ 733394 h 6293846"/>
              <a:gd name="connsiteX13" fmla="*/ 633772 w 2283140"/>
              <a:gd name="connsiteY13" fmla="*/ 845095 h 6293846"/>
              <a:gd name="connsiteX14" fmla="*/ 647193 w 2283140"/>
              <a:gd name="connsiteY14" fmla="*/ 981909 h 6293846"/>
              <a:gd name="connsiteX15" fmla="*/ 624246 w 2283140"/>
              <a:gd name="connsiteY15" fmla="*/ 1036029 h 6293846"/>
              <a:gd name="connsiteX16" fmla="*/ 514924 w 2283140"/>
              <a:gd name="connsiteY16" fmla="*/ 1137556 h 6293846"/>
              <a:gd name="connsiteX17" fmla="*/ 362092 w 2283140"/>
              <a:gd name="connsiteY17" fmla="*/ 1193407 h 6293846"/>
              <a:gd name="connsiteX18" fmla="*/ 155789 w 2283140"/>
              <a:gd name="connsiteY18" fmla="*/ 1297966 h 6293846"/>
              <a:gd name="connsiteX19" fmla="*/ 121369 w 2283140"/>
              <a:gd name="connsiteY19" fmla="*/ 1316151 h 6293846"/>
              <a:gd name="connsiteX20" fmla="*/ 52096 w 2283140"/>
              <a:gd name="connsiteY20" fmla="*/ 1774216 h 6293846"/>
              <a:gd name="connsiteX21" fmla="*/ 31098 w 2283140"/>
              <a:gd name="connsiteY21" fmla="*/ 2326882 h 6293846"/>
              <a:gd name="connsiteX22" fmla="*/ 45386 w 2283140"/>
              <a:gd name="connsiteY22" fmla="*/ 2868943 h 6293846"/>
              <a:gd name="connsiteX23" fmla="*/ 18759 w 2283140"/>
              <a:gd name="connsiteY23" fmla="*/ 2951203 h 6293846"/>
              <a:gd name="connsiteX24" fmla="*/ 110762 w 2283140"/>
              <a:gd name="connsiteY24" fmla="*/ 3188895 h 6293846"/>
              <a:gd name="connsiteX25" fmla="*/ 184147 w 2283140"/>
              <a:gd name="connsiteY25" fmla="*/ 3252539 h 6293846"/>
              <a:gd name="connsiteX26" fmla="*/ 142799 w 2283140"/>
              <a:gd name="connsiteY26" fmla="*/ 3478542 h 6293846"/>
              <a:gd name="connsiteX27" fmla="*/ 182849 w 2283140"/>
              <a:gd name="connsiteY27" fmla="*/ 3500189 h 6293846"/>
              <a:gd name="connsiteX28" fmla="*/ 237400 w 2283140"/>
              <a:gd name="connsiteY28" fmla="*/ 3483736 h 6293846"/>
              <a:gd name="connsiteX29" fmla="*/ 293685 w 2283140"/>
              <a:gd name="connsiteY29" fmla="*/ 4039435 h 6293846"/>
              <a:gd name="connsiteX30" fmla="*/ 320744 w 2283140"/>
              <a:gd name="connsiteY30" fmla="*/ 4136199 h 6293846"/>
              <a:gd name="connsiteX31" fmla="*/ 353433 w 2283140"/>
              <a:gd name="connsiteY31" fmla="*/ 4394673 h 6293846"/>
              <a:gd name="connsiteX32" fmla="*/ 365989 w 2283140"/>
              <a:gd name="connsiteY32" fmla="*/ 4613316 h 6293846"/>
              <a:gd name="connsiteX33" fmla="*/ 390883 w 2283140"/>
              <a:gd name="connsiteY33" fmla="*/ 5103204 h 6293846"/>
              <a:gd name="connsiteX34" fmla="*/ 404738 w 2283140"/>
              <a:gd name="connsiteY34" fmla="*/ 5490482 h 6293846"/>
              <a:gd name="connsiteX35" fmla="*/ 442404 w 2283140"/>
              <a:gd name="connsiteY35" fmla="*/ 5632708 h 6293846"/>
              <a:gd name="connsiteX36" fmla="*/ 537221 w 2283140"/>
              <a:gd name="connsiteY36" fmla="*/ 5821041 h 6293846"/>
              <a:gd name="connsiteX37" fmla="*/ 447168 w 2283140"/>
              <a:gd name="connsiteY37" fmla="*/ 5940754 h 6293846"/>
              <a:gd name="connsiteX38" fmla="*/ 365988 w 2283140"/>
              <a:gd name="connsiteY38" fmla="*/ 6062630 h 6293846"/>
              <a:gd name="connsiteX39" fmla="*/ 327023 w 2283140"/>
              <a:gd name="connsiteY39" fmla="*/ 6128657 h 6293846"/>
              <a:gd name="connsiteX40" fmla="*/ 316199 w 2283140"/>
              <a:gd name="connsiteY40" fmla="*/ 6156149 h 6293846"/>
              <a:gd name="connsiteX41" fmla="*/ 530294 w 2283140"/>
              <a:gd name="connsiteY41" fmla="*/ 6195980 h 6293846"/>
              <a:gd name="connsiteX42" fmla="*/ 719063 w 2283140"/>
              <a:gd name="connsiteY42" fmla="*/ 6100298 h 6293846"/>
              <a:gd name="connsiteX43" fmla="*/ 744607 w 2283140"/>
              <a:gd name="connsiteY43" fmla="*/ 6011326 h 6293846"/>
              <a:gd name="connsiteX44" fmla="*/ 899605 w 2283140"/>
              <a:gd name="connsiteY44" fmla="*/ 5946383 h 6293846"/>
              <a:gd name="connsiteX45" fmla="*/ 879689 w 2283140"/>
              <a:gd name="connsiteY45" fmla="*/ 5763242 h 6293846"/>
              <a:gd name="connsiteX46" fmla="*/ 921037 w 2283140"/>
              <a:gd name="connsiteY46" fmla="*/ 5577505 h 6293846"/>
              <a:gd name="connsiteX47" fmla="*/ 824703 w 2283140"/>
              <a:gd name="connsiteY47" fmla="*/ 5363626 h 6293846"/>
              <a:gd name="connsiteX48" fmla="*/ 810850 w 2283140"/>
              <a:gd name="connsiteY48" fmla="*/ 5011416 h 6293846"/>
              <a:gd name="connsiteX49" fmla="*/ 814096 w 2283140"/>
              <a:gd name="connsiteY49" fmla="*/ 4740171 h 6293846"/>
              <a:gd name="connsiteX50" fmla="*/ 858908 w 2283140"/>
              <a:gd name="connsiteY50" fmla="*/ 3893529 h 6293846"/>
              <a:gd name="connsiteX51" fmla="*/ 910645 w 2283140"/>
              <a:gd name="connsiteY51" fmla="*/ 3561236 h 6293846"/>
              <a:gd name="connsiteX52" fmla="*/ 1045294 w 2283140"/>
              <a:gd name="connsiteY52" fmla="*/ 4022117 h 6293846"/>
              <a:gd name="connsiteX53" fmla="*/ 1302036 w 2283140"/>
              <a:gd name="connsiteY53" fmla="*/ 5023757 h 6293846"/>
              <a:gd name="connsiteX54" fmla="*/ 1462446 w 2283140"/>
              <a:gd name="connsiteY54" fmla="*/ 5513645 h 6293846"/>
              <a:gd name="connsiteX55" fmla="*/ 1627834 w 2283140"/>
              <a:gd name="connsiteY55" fmla="*/ 5844638 h 6293846"/>
              <a:gd name="connsiteX56" fmla="*/ 1629350 w 2283140"/>
              <a:gd name="connsiteY56" fmla="*/ 5924301 h 6293846"/>
              <a:gd name="connsiteX57" fmla="*/ 1618959 w 2283140"/>
              <a:gd name="connsiteY57" fmla="*/ 6056353 h 6293846"/>
              <a:gd name="connsiteX58" fmla="*/ 1737156 w 2283140"/>
              <a:gd name="connsiteY58" fmla="*/ 6117400 h 6293846"/>
              <a:gd name="connsiteX59" fmla="*/ 1785863 w 2283140"/>
              <a:gd name="connsiteY59" fmla="*/ 6111770 h 6293846"/>
              <a:gd name="connsiteX60" fmla="*/ 1819634 w 2283140"/>
              <a:gd name="connsiteY60" fmla="*/ 6144459 h 6293846"/>
              <a:gd name="connsiteX61" fmla="*/ 1849291 w 2283140"/>
              <a:gd name="connsiteY61" fmla="*/ 6229318 h 6293846"/>
              <a:gd name="connsiteX62" fmla="*/ 2038492 w 2283140"/>
              <a:gd name="connsiteY62" fmla="*/ 6291880 h 6293846"/>
              <a:gd name="connsiteX63" fmla="*/ 2269256 w 2283140"/>
              <a:gd name="connsiteY63" fmla="*/ 6272181 h 6293846"/>
              <a:gd name="connsiteX64" fmla="*/ 2254318 w 2283140"/>
              <a:gd name="connsiteY64" fmla="*/ 6207886 h 6293846"/>
              <a:gd name="connsiteX65" fmla="*/ 2208210 w 2283140"/>
              <a:gd name="connsiteY65" fmla="*/ 6165456 h 6293846"/>
              <a:gd name="connsiteX66" fmla="*/ 1970303 w 2283140"/>
              <a:gd name="connsiteY66" fmla="*/ 5882305 h 6293846"/>
              <a:gd name="connsiteX67" fmla="*/ 1996496 w 2283140"/>
              <a:gd name="connsiteY67" fmla="*/ 5854597 h 6293846"/>
              <a:gd name="connsiteX68" fmla="*/ 1947788 w 2283140"/>
              <a:gd name="connsiteY68" fmla="*/ 5623832 h 6293846"/>
              <a:gd name="connsiteX69" fmla="*/ 1945840 w 2283140"/>
              <a:gd name="connsiteY69" fmla="*/ 5506067 h 6293846"/>
              <a:gd name="connsiteX70" fmla="*/ 1836734 w 2283140"/>
              <a:gd name="connsiteY70" fmla="*/ 5060341 h 6293846"/>
              <a:gd name="connsiteX71" fmla="*/ 1789326 w 2283140"/>
              <a:gd name="connsiteY71" fmla="*/ 4791261 h 6293846"/>
              <a:gd name="connsiteX72" fmla="*/ 1728064 w 2283140"/>
              <a:gd name="connsiteY72" fmla="*/ 4515467 h 6293846"/>
              <a:gd name="connsiteX73" fmla="*/ 1633680 w 2283140"/>
              <a:gd name="connsiteY73" fmla="*/ 4333194 h 6293846"/>
              <a:gd name="connsiteX74" fmla="*/ 1613114 w 2283140"/>
              <a:gd name="connsiteY74" fmla="*/ 4152003 h 6293846"/>
              <a:gd name="connsiteX75" fmla="*/ 1621123 w 2283140"/>
              <a:gd name="connsiteY75" fmla="*/ 3914311 h 6293846"/>
              <a:gd name="connsiteX76" fmla="*/ 1524358 w 2283140"/>
              <a:gd name="connsiteY76" fmla="*/ 3330904 h 6293846"/>
              <a:gd name="connsiteX77" fmla="*/ 1563541 w 2283140"/>
              <a:gd name="connsiteY77" fmla="*/ 3319431 h 6293846"/>
              <a:gd name="connsiteX78" fmla="*/ 1573714 w 2283140"/>
              <a:gd name="connsiteY78" fmla="*/ 3338913 h 6293846"/>
              <a:gd name="connsiteX79" fmla="*/ 1696458 w 2283140"/>
              <a:gd name="connsiteY79" fmla="*/ 3310123 h 6293846"/>
              <a:gd name="connsiteX80" fmla="*/ 1962943 w 2283140"/>
              <a:gd name="connsiteY80" fmla="*/ 3226129 h 6293846"/>
              <a:gd name="connsiteX81" fmla="*/ 1844313 w 2283140"/>
              <a:gd name="connsiteY81" fmla="*/ 2740139 h 6293846"/>
              <a:gd name="connsiteX82" fmla="*/ 1974631 w 2283140"/>
              <a:gd name="connsiteY82" fmla="*/ 2511970 h 6293846"/>
              <a:gd name="connsiteX83" fmla="*/ 2090013 w 2283140"/>
              <a:gd name="connsiteY83" fmla="*/ 2147856 h 6293846"/>
              <a:gd name="connsiteX84" fmla="*/ 2049965 w 2283140"/>
              <a:gd name="connsiteY84" fmla="*/ 1956707 h 6293846"/>
              <a:gd name="connsiteX85" fmla="*/ 1836085 w 2283140"/>
              <a:gd name="connsiteY85" fmla="*/ 1531329 h 6293846"/>
              <a:gd name="connsiteX86" fmla="*/ 1742784 w 2283140"/>
              <a:gd name="connsiteY86" fmla="*/ 1300563 h 6293846"/>
              <a:gd name="connsiteX87" fmla="*/ 1725682 w 2283140"/>
              <a:gd name="connsiteY87" fmla="*/ 1252505 h 6293846"/>
              <a:gd name="connsiteX88" fmla="*/ 1660306 w 2283140"/>
              <a:gd name="connsiteY88" fmla="*/ 1158987 h 6293846"/>
              <a:gd name="connsiteX89" fmla="*/ 1622856 w 2283140"/>
              <a:gd name="connsiteY89" fmla="*/ 1082571 h 6293846"/>
              <a:gd name="connsiteX90" fmla="*/ 1354207 w 2283140"/>
              <a:gd name="connsiteY90" fmla="*/ 1035811 h 6293846"/>
              <a:gd name="connsiteX91" fmla="*/ 1251380 w 2283140"/>
              <a:gd name="connsiteY91" fmla="*/ 1031266 h 6293846"/>
              <a:gd name="connsiteX92" fmla="*/ 1099415 w 2283140"/>
              <a:gd name="connsiteY92" fmla="*/ 997280 h 6293846"/>
              <a:gd name="connsiteX93" fmla="*/ 1049407 w 2283140"/>
              <a:gd name="connsiteY93" fmla="*/ 938181 h 6293846"/>
              <a:gd name="connsiteX94" fmla="*/ 1021265 w 2283140"/>
              <a:gd name="connsiteY94" fmla="*/ 906792 h 6293846"/>
              <a:gd name="connsiteX95" fmla="*/ 1018019 w 2283140"/>
              <a:gd name="connsiteY95" fmla="*/ 683170 h 6293846"/>
              <a:gd name="connsiteX96" fmla="*/ 1061314 w 2283140"/>
              <a:gd name="connsiteY96" fmla="*/ 695292 h 6293846"/>
              <a:gd name="connsiteX97" fmla="*/ 1103310 w 2283140"/>
              <a:gd name="connsiteY97" fmla="*/ 541595 h 6293846"/>
              <a:gd name="connsiteX98" fmla="*/ 1070450 w 2283140"/>
              <a:gd name="connsiteY98" fmla="*/ 479366 h 6293846"/>
              <a:gd name="connsiteX99" fmla="*/ 1077660 w 2283140"/>
              <a:gd name="connsiteY99" fmla="*/ 317196 h 6293846"/>
              <a:gd name="connsiteX100" fmla="*/ 1051666 w 2283140"/>
              <a:gd name="connsiteY100" fmla="*/ 187475 h 6293846"/>
              <a:gd name="connsiteX101" fmla="*/ 960323 w 2283140"/>
              <a:gd name="connsiteY101" fmla="*/ 95818 h 6293846"/>
              <a:gd name="connsiteX102" fmla="*/ 896735 w 2283140"/>
              <a:gd name="connsiteY102" fmla="*/ 47743 h 6293846"/>
              <a:gd name="connsiteX103" fmla="*/ 866894 w 2283140"/>
              <a:gd name="connsiteY103" fmla="*/ 18259 h 6293846"/>
              <a:gd name="connsiteX104" fmla="*/ 762900 w 2283140"/>
              <a:gd name="connsiteY104" fmla="*/ 41572 h 6293846"/>
              <a:gd name="connsiteX0" fmla="*/ 762900 w 2283140"/>
              <a:gd name="connsiteY0" fmla="*/ 41572 h 6293846"/>
              <a:gd name="connsiteX1" fmla="*/ 722187 w 2283140"/>
              <a:gd name="connsiteY1" fmla="*/ 1845 h 6293846"/>
              <a:gd name="connsiteX2" fmla="*/ 703266 w 2283140"/>
              <a:gd name="connsiteY2" fmla="*/ 25267 h 6293846"/>
              <a:gd name="connsiteX3" fmla="*/ 647509 w 2283140"/>
              <a:gd name="connsiteY3" fmla="*/ 13468 h 6293846"/>
              <a:gd name="connsiteX4" fmla="*/ 664317 w 2283140"/>
              <a:gd name="connsiteY4" fmla="*/ 57462 h 6293846"/>
              <a:gd name="connsiteX5" fmla="*/ 621317 w 2283140"/>
              <a:gd name="connsiteY5" fmla="*/ 46191 h 6293846"/>
              <a:gd name="connsiteX6" fmla="*/ 625328 w 2283140"/>
              <a:gd name="connsiteY6" fmla="*/ 79360 h 6293846"/>
              <a:gd name="connsiteX7" fmla="*/ 503124 w 2283140"/>
              <a:gd name="connsiteY7" fmla="*/ 152185 h 6293846"/>
              <a:gd name="connsiteX8" fmla="*/ 465113 w 2283140"/>
              <a:gd name="connsiteY8" fmla="*/ 272968 h 6293846"/>
              <a:gd name="connsiteX9" fmla="*/ 518045 w 2283140"/>
              <a:gd name="connsiteY9" fmla="*/ 504942 h 6293846"/>
              <a:gd name="connsiteX10" fmla="*/ 492516 w 2283140"/>
              <a:gd name="connsiteY10" fmla="*/ 590773 h 6293846"/>
              <a:gd name="connsiteX11" fmla="*/ 527911 w 2283140"/>
              <a:gd name="connsiteY11" fmla="*/ 704817 h 6293846"/>
              <a:gd name="connsiteX12" fmla="*/ 570776 w 2283140"/>
              <a:gd name="connsiteY12" fmla="*/ 733394 h 6293846"/>
              <a:gd name="connsiteX13" fmla="*/ 633772 w 2283140"/>
              <a:gd name="connsiteY13" fmla="*/ 845095 h 6293846"/>
              <a:gd name="connsiteX14" fmla="*/ 647193 w 2283140"/>
              <a:gd name="connsiteY14" fmla="*/ 981909 h 6293846"/>
              <a:gd name="connsiteX15" fmla="*/ 624246 w 2283140"/>
              <a:gd name="connsiteY15" fmla="*/ 1036029 h 6293846"/>
              <a:gd name="connsiteX16" fmla="*/ 514924 w 2283140"/>
              <a:gd name="connsiteY16" fmla="*/ 1137556 h 6293846"/>
              <a:gd name="connsiteX17" fmla="*/ 362092 w 2283140"/>
              <a:gd name="connsiteY17" fmla="*/ 1193407 h 6293846"/>
              <a:gd name="connsiteX18" fmla="*/ 155789 w 2283140"/>
              <a:gd name="connsiteY18" fmla="*/ 1297966 h 6293846"/>
              <a:gd name="connsiteX19" fmla="*/ 121369 w 2283140"/>
              <a:gd name="connsiteY19" fmla="*/ 1316151 h 6293846"/>
              <a:gd name="connsiteX20" fmla="*/ 52096 w 2283140"/>
              <a:gd name="connsiteY20" fmla="*/ 1774216 h 6293846"/>
              <a:gd name="connsiteX21" fmla="*/ 31098 w 2283140"/>
              <a:gd name="connsiteY21" fmla="*/ 2326882 h 6293846"/>
              <a:gd name="connsiteX22" fmla="*/ 45386 w 2283140"/>
              <a:gd name="connsiteY22" fmla="*/ 2868943 h 6293846"/>
              <a:gd name="connsiteX23" fmla="*/ 18759 w 2283140"/>
              <a:gd name="connsiteY23" fmla="*/ 2951203 h 6293846"/>
              <a:gd name="connsiteX24" fmla="*/ 110762 w 2283140"/>
              <a:gd name="connsiteY24" fmla="*/ 3188895 h 6293846"/>
              <a:gd name="connsiteX25" fmla="*/ 184147 w 2283140"/>
              <a:gd name="connsiteY25" fmla="*/ 3252539 h 6293846"/>
              <a:gd name="connsiteX26" fmla="*/ 142799 w 2283140"/>
              <a:gd name="connsiteY26" fmla="*/ 3478542 h 6293846"/>
              <a:gd name="connsiteX27" fmla="*/ 182849 w 2283140"/>
              <a:gd name="connsiteY27" fmla="*/ 3500189 h 6293846"/>
              <a:gd name="connsiteX28" fmla="*/ 237400 w 2283140"/>
              <a:gd name="connsiteY28" fmla="*/ 3483736 h 6293846"/>
              <a:gd name="connsiteX29" fmla="*/ 293685 w 2283140"/>
              <a:gd name="connsiteY29" fmla="*/ 4039435 h 6293846"/>
              <a:gd name="connsiteX30" fmla="*/ 320744 w 2283140"/>
              <a:gd name="connsiteY30" fmla="*/ 4136199 h 6293846"/>
              <a:gd name="connsiteX31" fmla="*/ 353433 w 2283140"/>
              <a:gd name="connsiteY31" fmla="*/ 4394673 h 6293846"/>
              <a:gd name="connsiteX32" fmla="*/ 365989 w 2283140"/>
              <a:gd name="connsiteY32" fmla="*/ 4613316 h 6293846"/>
              <a:gd name="connsiteX33" fmla="*/ 390883 w 2283140"/>
              <a:gd name="connsiteY33" fmla="*/ 5103204 h 6293846"/>
              <a:gd name="connsiteX34" fmla="*/ 404738 w 2283140"/>
              <a:gd name="connsiteY34" fmla="*/ 5490482 h 6293846"/>
              <a:gd name="connsiteX35" fmla="*/ 442404 w 2283140"/>
              <a:gd name="connsiteY35" fmla="*/ 5632708 h 6293846"/>
              <a:gd name="connsiteX36" fmla="*/ 537221 w 2283140"/>
              <a:gd name="connsiteY36" fmla="*/ 5821041 h 6293846"/>
              <a:gd name="connsiteX37" fmla="*/ 447168 w 2283140"/>
              <a:gd name="connsiteY37" fmla="*/ 5940754 h 6293846"/>
              <a:gd name="connsiteX38" fmla="*/ 365988 w 2283140"/>
              <a:gd name="connsiteY38" fmla="*/ 6062630 h 6293846"/>
              <a:gd name="connsiteX39" fmla="*/ 327023 w 2283140"/>
              <a:gd name="connsiteY39" fmla="*/ 6128657 h 6293846"/>
              <a:gd name="connsiteX40" fmla="*/ 316199 w 2283140"/>
              <a:gd name="connsiteY40" fmla="*/ 6156149 h 6293846"/>
              <a:gd name="connsiteX41" fmla="*/ 530294 w 2283140"/>
              <a:gd name="connsiteY41" fmla="*/ 6195980 h 6293846"/>
              <a:gd name="connsiteX42" fmla="*/ 719063 w 2283140"/>
              <a:gd name="connsiteY42" fmla="*/ 6100298 h 6293846"/>
              <a:gd name="connsiteX43" fmla="*/ 744607 w 2283140"/>
              <a:gd name="connsiteY43" fmla="*/ 6011326 h 6293846"/>
              <a:gd name="connsiteX44" fmla="*/ 899605 w 2283140"/>
              <a:gd name="connsiteY44" fmla="*/ 5946383 h 6293846"/>
              <a:gd name="connsiteX45" fmla="*/ 879689 w 2283140"/>
              <a:gd name="connsiteY45" fmla="*/ 5763242 h 6293846"/>
              <a:gd name="connsiteX46" fmla="*/ 921037 w 2283140"/>
              <a:gd name="connsiteY46" fmla="*/ 5577505 h 6293846"/>
              <a:gd name="connsiteX47" fmla="*/ 824703 w 2283140"/>
              <a:gd name="connsiteY47" fmla="*/ 5363626 h 6293846"/>
              <a:gd name="connsiteX48" fmla="*/ 810850 w 2283140"/>
              <a:gd name="connsiteY48" fmla="*/ 5011416 h 6293846"/>
              <a:gd name="connsiteX49" fmla="*/ 814096 w 2283140"/>
              <a:gd name="connsiteY49" fmla="*/ 4740171 h 6293846"/>
              <a:gd name="connsiteX50" fmla="*/ 858908 w 2283140"/>
              <a:gd name="connsiteY50" fmla="*/ 3893529 h 6293846"/>
              <a:gd name="connsiteX51" fmla="*/ 910645 w 2283140"/>
              <a:gd name="connsiteY51" fmla="*/ 3561236 h 6293846"/>
              <a:gd name="connsiteX52" fmla="*/ 1045294 w 2283140"/>
              <a:gd name="connsiteY52" fmla="*/ 4022117 h 6293846"/>
              <a:gd name="connsiteX53" fmla="*/ 1302036 w 2283140"/>
              <a:gd name="connsiteY53" fmla="*/ 5023757 h 6293846"/>
              <a:gd name="connsiteX54" fmla="*/ 1462446 w 2283140"/>
              <a:gd name="connsiteY54" fmla="*/ 5513645 h 6293846"/>
              <a:gd name="connsiteX55" fmla="*/ 1627834 w 2283140"/>
              <a:gd name="connsiteY55" fmla="*/ 5844638 h 6293846"/>
              <a:gd name="connsiteX56" fmla="*/ 1629350 w 2283140"/>
              <a:gd name="connsiteY56" fmla="*/ 5924301 h 6293846"/>
              <a:gd name="connsiteX57" fmla="*/ 1618959 w 2283140"/>
              <a:gd name="connsiteY57" fmla="*/ 6056353 h 6293846"/>
              <a:gd name="connsiteX58" fmla="*/ 1737156 w 2283140"/>
              <a:gd name="connsiteY58" fmla="*/ 6117400 h 6293846"/>
              <a:gd name="connsiteX59" fmla="*/ 1785863 w 2283140"/>
              <a:gd name="connsiteY59" fmla="*/ 6111770 h 6293846"/>
              <a:gd name="connsiteX60" fmla="*/ 1819634 w 2283140"/>
              <a:gd name="connsiteY60" fmla="*/ 6144459 h 6293846"/>
              <a:gd name="connsiteX61" fmla="*/ 1849291 w 2283140"/>
              <a:gd name="connsiteY61" fmla="*/ 6229318 h 6293846"/>
              <a:gd name="connsiteX62" fmla="*/ 2038492 w 2283140"/>
              <a:gd name="connsiteY62" fmla="*/ 6291880 h 6293846"/>
              <a:gd name="connsiteX63" fmla="*/ 2269256 w 2283140"/>
              <a:gd name="connsiteY63" fmla="*/ 6272181 h 6293846"/>
              <a:gd name="connsiteX64" fmla="*/ 2254318 w 2283140"/>
              <a:gd name="connsiteY64" fmla="*/ 6207886 h 6293846"/>
              <a:gd name="connsiteX65" fmla="*/ 2208210 w 2283140"/>
              <a:gd name="connsiteY65" fmla="*/ 6165456 h 6293846"/>
              <a:gd name="connsiteX66" fmla="*/ 1970303 w 2283140"/>
              <a:gd name="connsiteY66" fmla="*/ 5882305 h 6293846"/>
              <a:gd name="connsiteX67" fmla="*/ 1996496 w 2283140"/>
              <a:gd name="connsiteY67" fmla="*/ 5854597 h 6293846"/>
              <a:gd name="connsiteX68" fmla="*/ 1947788 w 2283140"/>
              <a:gd name="connsiteY68" fmla="*/ 5623832 h 6293846"/>
              <a:gd name="connsiteX69" fmla="*/ 1945840 w 2283140"/>
              <a:gd name="connsiteY69" fmla="*/ 5506067 h 6293846"/>
              <a:gd name="connsiteX70" fmla="*/ 1836734 w 2283140"/>
              <a:gd name="connsiteY70" fmla="*/ 5060341 h 6293846"/>
              <a:gd name="connsiteX71" fmla="*/ 1789326 w 2283140"/>
              <a:gd name="connsiteY71" fmla="*/ 4791261 h 6293846"/>
              <a:gd name="connsiteX72" fmla="*/ 1728064 w 2283140"/>
              <a:gd name="connsiteY72" fmla="*/ 4515467 h 6293846"/>
              <a:gd name="connsiteX73" fmla="*/ 1633680 w 2283140"/>
              <a:gd name="connsiteY73" fmla="*/ 4333194 h 6293846"/>
              <a:gd name="connsiteX74" fmla="*/ 1613114 w 2283140"/>
              <a:gd name="connsiteY74" fmla="*/ 4152003 h 6293846"/>
              <a:gd name="connsiteX75" fmla="*/ 1621123 w 2283140"/>
              <a:gd name="connsiteY75" fmla="*/ 3914311 h 6293846"/>
              <a:gd name="connsiteX76" fmla="*/ 1524358 w 2283140"/>
              <a:gd name="connsiteY76" fmla="*/ 3330904 h 6293846"/>
              <a:gd name="connsiteX77" fmla="*/ 1563541 w 2283140"/>
              <a:gd name="connsiteY77" fmla="*/ 3319431 h 6293846"/>
              <a:gd name="connsiteX78" fmla="*/ 1573714 w 2283140"/>
              <a:gd name="connsiteY78" fmla="*/ 3338913 h 6293846"/>
              <a:gd name="connsiteX79" fmla="*/ 1696458 w 2283140"/>
              <a:gd name="connsiteY79" fmla="*/ 3310123 h 6293846"/>
              <a:gd name="connsiteX80" fmla="*/ 1962943 w 2283140"/>
              <a:gd name="connsiteY80" fmla="*/ 3226129 h 6293846"/>
              <a:gd name="connsiteX81" fmla="*/ 1844313 w 2283140"/>
              <a:gd name="connsiteY81" fmla="*/ 2740139 h 6293846"/>
              <a:gd name="connsiteX82" fmla="*/ 1974631 w 2283140"/>
              <a:gd name="connsiteY82" fmla="*/ 2511970 h 6293846"/>
              <a:gd name="connsiteX83" fmla="*/ 2090013 w 2283140"/>
              <a:gd name="connsiteY83" fmla="*/ 2147856 h 6293846"/>
              <a:gd name="connsiteX84" fmla="*/ 2049965 w 2283140"/>
              <a:gd name="connsiteY84" fmla="*/ 1956707 h 6293846"/>
              <a:gd name="connsiteX85" fmla="*/ 1836085 w 2283140"/>
              <a:gd name="connsiteY85" fmla="*/ 1531329 h 6293846"/>
              <a:gd name="connsiteX86" fmla="*/ 1742784 w 2283140"/>
              <a:gd name="connsiteY86" fmla="*/ 1300563 h 6293846"/>
              <a:gd name="connsiteX87" fmla="*/ 1725682 w 2283140"/>
              <a:gd name="connsiteY87" fmla="*/ 1252505 h 6293846"/>
              <a:gd name="connsiteX88" fmla="*/ 1660306 w 2283140"/>
              <a:gd name="connsiteY88" fmla="*/ 1158987 h 6293846"/>
              <a:gd name="connsiteX89" fmla="*/ 1622856 w 2283140"/>
              <a:gd name="connsiteY89" fmla="*/ 1082571 h 6293846"/>
              <a:gd name="connsiteX90" fmla="*/ 1354207 w 2283140"/>
              <a:gd name="connsiteY90" fmla="*/ 1035811 h 6293846"/>
              <a:gd name="connsiteX91" fmla="*/ 1251380 w 2283140"/>
              <a:gd name="connsiteY91" fmla="*/ 1031266 h 6293846"/>
              <a:gd name="connsiteX92" fmla="*/ 1099415 w 2283140"/>
              <a:gd name="connsiteY92" fmla="*/ 997280 h 6293846"/>
              <a:gd name="connsiteX93" fmla="*/ 1049407 w 2283140"/>
              <a:gd name="connsiteY93" fmla="*/ 938181 h 6293846"/>
              <a:gd name="connsiteX94" fmla="*/ 1021265 w 2283140"/>
              <a:gd name="connsiteY94" fmla="*/ 906792 h 6293846"/>
              <a:gd name="connsiteX95" fmla="*/ 1018019 w 2283140"/>
              <a:gd name="connsiteY95" fmla="*/ 683170 h 6293846"/>
              <a:gd name="connsiteX96" fmla="*/ 1061314 w 2283140"/>
              <a:gd name="connsiteY96" fmla="*/ 695292 h 6293846"/>
              <a:gd name="connsiteX97" fmla="*/ 1103310 w 2283140"/>
              <a:gd name="connsiteY97" fmla="*/ 541595 h 6293846"/>
              <a:gd name="connsiteX98" fmla="*/ 1070450 w 2283140"/>
              <a:gd name="connsiteY98" fmla="*/ 479366 h 6293846"/>
              <a:gd name="connsiteX99" fmla="*/ 1077660 w 2283140"/>
              <a:gd name="connsiteY99" fmla="*/ 317196 h 6293846"/>
              <a:gd name="connsiteX100" fmla="*/ 1051666 w 2283140"/>
              <a:gd name="connsiteY100" fmla="*/ 187475 h 6293846"/>
              <a:gd name="connsiteX101" fmla="*/ 960323 w 2283140"/>
              <a:gd name="connsiteY101" fmla="*/ 95818 h 6293846"/>
              <a:gd name="connsiteX102" fmla="*/ 896735 w 2283140"/>
              <a:gd name="connsiteY102" fmla="*/ 47743 h 6293846"/>
              <a:gd name="connsiteX103" fmla="*/ 866894 w 2283140"/>
              <a:gd name="connsiteY103" fmla="*/ 18259 h 6293846"/>
              <a:gd name="connsiteX104" fmla="*/ 762900 w 2283140"/>
              <a:gd name="connsiteY104" fmla="*/ 41572 h 6293846"/>
              <a:gd name="connsiteX0" fmla="*/ 762900 w 2283140"/>
              <a:gd name="connsiteY0" fmla="*/ 41572 h 6293846"/>
              <a:gd name="connsiteX1" fmla="*/ 722187 w 2283140"/>
              <a:gd name="connsiteY1" fmla="*/ 1845 h 6293846"/>
              <a:gd name="connsiteX2" fmla="*/ 703266 w 2283140"/>
              <a:gd name="connsiteY2" fmla="*/ 25267 h 6293846"/>
              <a:gd name="connsiteX3" fmla="*/ 647509 w 2283140"/>
              <a:gd name="connsiteY3" fmla="*/ 13468 h 6293846"/>
              <a:gd name="connsiteX4" fmla="*/ 664317 w 2283140"/>
              <a:gd name="connsiteY4" fmla="*/ 57462 h 6293846"/>
              <a:gd name="connsiteX5" fmla="*/ 621317 w 2283140"/>
              <a:gd name="connsiteY5" fmla="*/ 46191 h 6293846"/>
              <a:gd name="connsiteX6" fmla="*/ 625328 w 2283140"/>
              <a:gd name="connsiteY6" fmla="*/ 79360 h 6293846"/>
              <a:gd name="connsiteX7" fmla="*/ 503124 w 2283140"/>
              <a:gd name="connsiteY7" fmla="*/ 152185 h 6293846"/>
              <a:gd name="connsiteX8" fmla="*/ 465113 w 2283140"/>
              <a:gd name="connsiteY8" fmla="*/ 272968 h 6293846"/>
              <a:gd name="connsiteX9" fmla="*/ 518045 w 2283140"/>
              <a:gd name="connsiteY9" fmla="*/ 504942 h 6293846"/>
              <a:gd name="connsiteX10" fmla="*/ 492516 w 2283140"/>
              <a:gd name="connsiteY10" fmla="*/ 590773 h 6293846"/>
              <a:gd name="connsiteX11" fmla="*/ 527911 w 2283140"/>
              <a:gd name="connsiteY11" fmla="*/ 704817 h 6293846"/>
              <a:gd name="connsiteX12" fmla="*/ 570776 w 2283140"/>
              <a:gd name="connsiteY12" fmla="*/ 733394 h 6293846"/>
              <a:gd name="connsiteX13" fmla="*/ 633772 w 2283140"/>
              <a:gd name="connsiteY13" fmla="*/ 845095 h 6293846"/>
              <a:gd name="connsiteX14" fmla="*/ 647193 w 2283140"/>
              <a:gd name="connsiteY14" fmla="*/ 981909 h 6293846"/>
              <a:gd name="connsiteX15" fmla="*/ 624246 w 2283140"/>
              <a:gd name="connsiteY15" fmla="*/ 1036029 h 6293846"/>
              <a:gd name="connsiteX16" fmla="*/ 514924 w 2283140"/>
              <a:gd name="connsiteY16" fmla="*/ 1137556 h 6293846"/>
              <a:gd name="connsiteX17" fmla="*/ 362092 w 2283140"/>
              <a:gd name="connsiteY17" fmla="*/ 1193407 h 6293846"/>
              <a:gd name="connsiteX18" fmla="*/ 155789 w 2283140"/>
              <a:gd name="connsiteY18" fmla="*/ 1297966 h 6293846"/>
              <a:gd name="connsiteX19" fmla="*/ 121369 w 2283140"/>
              <a:gd name="connsiteY19" fmla="*/ 1316151 h 6293846"/>
              <a:gd name="connsiteX20" fmla="*/ 52096 w 2283140"/>
              <a:gd name="connsiteY20" fmla="*/ 1774216 h 6293846"/>
              <a:gd name="connsiteX21" fmla="*/ 31098 w 2283140"/>
              <a:gd name="connsiteY21" fmla="*/ 2326882 h 6293846"/>
              <a:gd name="connsiteX22" fmla="*/ 45386 w 2283140"/>
              <a:gd name="connsiteY22" fmla="*/ 2868943 h 6293846"/>
              <a:gd name="connsiteX23" fmla="*/ 18759 w 2283140"/>
              <a:gd name="connsiteY23" fmla="*/ 2951203 h 6293846"/>
              <a:gd name="connsiteX24" fmla="*/ 110762 w 2283140"/>
              <a:gd name="connsiteY24" fmla="*/ 3188895 h 6293846"/>
              <a:gd name="connsiteX25" fmla="*/ 184147 w 2283140"/>
              <a:gd name="connsiteY25" fmla="*/ 3252539 h 6293846"/>
              <a:gd name="connsiteX26" fmla="*/ 142799 w 2283140"/>
              <a:gd name="connsiteY26" fmla="*/ 3478542 h 6293846"/>
              <a:gd name="connsiteX27" fmla="*/ 182849 w 2283140"/>
              <a:gd name="connsiteY27" fmla="*/ 3500189 h 6293846"/>
              <a:gd name="connsiteX28" fmla="*/ 237400 w 2283140"/>
              <a:gd name="connsiteY28" fmla="*/ 3483736 h 6293846"/>
              <a:gd name="connsiteX29" fmla="*/ 293685 w 2283140"/>
              <a:gd name="connsiteY29" fmla="*/ 4039435 h 6293846"/>
              <a:gd name="connsiteX30" fmla="*/ 320744 w 2283140"/>
              <a:gd name="connsiteY30" fmla="*/ 4136199 h 6293846"/>
              <a:gd name="connsiteX31" fmla="*/ 353433 w 2283140"/>
              <a:gd name="connsiteY31" fmla="*/ 4394673 h 6293846"/>
              <a:gd name="connsiteX32" fmla="*/ 365989 w 2283140"/>
              <a:gd name="connsiteY32" fmla="*/ 4613316 h 6293846"/>
              <a:gd name="connsiteX33" fmla="*/ 390883 w 2283140"/>
              <a:gd name="connsiteY33" fmla="*/ 5103204 h 6293846"/>
              <a:gd name="connsiteX34" fmla="*/ 404738 w 2283140"/>
              <a:gd name="connsiteY34" fmla="*/ 5490482 h 6293846"/>
              <a:gd name="connsiteX35" fmla="*/ 442404 w 2283140"/>
              <a:gd name="connsiteY35" fmla="*/ 5632708 h 6293846"/>
              <a:gd name="connsiteX36" fmla="*/ 537221 w 2283140"/>
              <a:gd name="connsiteY36" fmla="*/ 5821041 h 6293846"/>
              <a:gd name="connsiteX37" fmla="*/ 447168 w 2283140"/>
              <a:gd name="connsiteY37" fmla="*/ 5940754 h 6293846"/>
              <a:gd name="connsiteX38" fmla="*/ 365988 w 2283140"/>
              <a:gd name="connsiteY38" fmla="*/ 6062630 h 6293846"/>
              <a:gd name="connsiteX39" fmla="*/ 327023 w 2283140"/>
              <a:gd name="connsiteY39" fmla="*/ 6128657 h 6293846"/>
              <a:gd name="connsiteX40" fmla="*/ 316199 w 2283140"/>
              <a:gd name="connsiteY40" fmla="*/ 6156149 h 6293846"/>
              <a:gd name="connsiteX41" fmla="*/ 530294 w 2283140"/>
              <a:gd name="connsiteY41" fmla="*/ 6195980 h 6293846"/>
              <a:gd name="connsiteX42" fmla="*/ 719063 w 2283140"/>
              <a:gd name="connsiteY42" fmla="*/ 6100298 h 6293846"/>
              <a:gd name="connsiteX43" fmla="*/ 744607 w 2283140"/>
              <a:gd name="connsiteY43" fmla="*/ 6011326 h 6293846"/>
              <a:gd name="connsiteX44" fmla="*/ 899605 w 2283140"/>
              <a:gd name="connsiteY44" fmla="*/ 5946383 h 6293846"/>
              <a:gd name="connsiteX45" fmla="*/ 879689 w 2283140"/>
              <a:gd name="connsiteY45" fmla="*/ 5763242 h 6293846"/>
              <a:gd name="connsiteX46" fmla="*/ 921037 w 2283140"/>
              <a:gd name="connsiteY46" fmla="*/ 5577505 h 6293846"/>
              <a:gd name="connsiteX47" fmla="*/ 824703 w 2283140"/>
              <a:gd name="connsiteY47" fmla="*/ 5363626 h 6293846"/>
              <a:gd name="connsiteX48" fmla="*/ 810850 w 2283140"/>
              <a:gd name="connsiteY48" fmla="*/ 5011416 h 6293846"/>
              <a:gd name="connsiteX49" fmla="*/ 814096 w 2283140"/>
              <a:gd name="connsiteY49" fmla="*/ 4740171 h 6293846"/>
              <a:gd name="connsiteX50" fmla="*/ 858908 w 2283140"/>
              <a:gd name="connsiteY50" fmla="*/ 3893529 h 6293846"/>
              <a:gd name="connsiteX51" fmla="*/ 910645 w 2283140"/>
              <a:gd name="connsiteY51" fmla="*/ 3561236 h 6293846"/>
              <a:gd name="connsiteX52" fmla="*/ 1045294 w 2283140"/>
              <a:gd name="connsiteY52" fmla="*/ 4022117 h 6293846"/>
              <a:gd name="connsiteX53" fmla="*/ 1302036 w 2283140"/>
              <a:gd name="connsiteY53" fmla="*/ 5023757 h 6293846"/>
              <a:gd name="connsiteX54" fmla="*/ 1462446 w 2283140"/>
              <a:gd name="connsiteY54" fmla="*/ 5513645 h 6293846"/>
              <a:gd name="connsiteX55" fmla="*/ 1627834 w 2283140"/>
              <a:gd name="connsiteY55" fmla="*/ 5844638 h 6293846"/>
              <a:gd name="connsiteX56" fmla="*/ 1629350 w 2283140"/>
              <a:gd name="connsiteY56" fmla="*/ 5924301 h 6293846"/>
              <a:gd name="connsiteX57" fmla="*/ 1618959 w 2283140"/>
              <a:gd name="connsiteY57" fmla="*/ 6056353 h 6293846"/>
              <a:gd name="connsiteX58" fmla="*/ 1737156 w 2283140"/>
              <a:gd name="connsiteY58" fmla="*/ 6117400 h 6293846"/>
              <a:gd name="connsiteX59" fmla="*/ 1785863 w 2283140"/>
              <a:gd name="connsiteY59" fmla="*/ 6111770 h 6293846"/>
              <a:gd name="connsiteX60" fmla="*/ 1819634 w 2283140"/>
              <a:gd name="connsiteY60" fmla="*/ 6144459 h 6293846"/>
              <a:gd name="connsiteX61" fmla="*/ 1849291 w 2283140"/>
              <a:gd name="connsiteY61" fmla="*/ 6229318 h 6293846"/>
              <a:gd name="connsiteX62" fmla="*/ 2038492 w 2283140"/>
              <a:gd name="connsiteY62" fmla="*/ 6291880 h 6293846"/>
              <a:gd name="connsiteX63" fmla="*/ 2269256 w 2283140"/>
              <a:gd name="connsiteY63" fmla="*/ 6272181 h 6293846"/>
              <a:gd name="connsiteX64" fmla="*/ 2254318 w 2283140"/>
              <a:gd name="connsiteY64" fmla="*/ 6207886 h 6293846"/>
              <a:gd name="connsiteX65" fmla="*/ 2208210 w 2283140"/>
              <a:gd name="connsiteY65" fmla="*/ 6165456 h 6293846"/>
              <a:gd name="connsiteX66" fmla="*/ 1970303 w 2283140"/>
              <a:gd name="connsiteY66" fmla="*/ 5882305 h 6293846"/>
              <a:gd name="connsiteX67" fmla="*/ 1996496 w 2283140"/>
              <a:gd name="connsiteY67" fmla="*/ 5854597 h 6293846"/>
              <a:gd name="connsiteX68" fmla="*/ 1947788 w 2283140"/>
              <a:gd name="connsiteY68" fmla="*/ 5623832 h 6293846"/>
              <a:gd name="connsiteX69" fmla="*/ 1945840 w 2283140"/>
              <a:gd name="connsiteY69" fmla="*/ 5506067 h 6293846"/>
              <a:gd name="connsiteX70" fmla="*/ 1836734 w 2283140"/>
              <a:gd name="connsiteY70" fmla="*/ 5060341 h 6293846"/>
              <a:gd name="connsiteX71" fmla="*/ 1789326 w 2283140"/>
              <a:gd name="connsiteY71" fmla="*/ 4791261 h 6293846"/>
              <a:gd name="connsiteX72" fmla="*/ 1728064 w 2283140"/>
              <a:gd name="connsiteY72" fmla="*/ 4515467 h 6293846"/>
              <a:gd name="connsiteX73" fmla="*/ 1633680 w 2283140"/>
              <a:gd name="connsiteY73" fmla="*/ 4333194 h 6293846"/>
              <a:gd name="connsiteX74" fmla="*/ 1613114 w 2283140"/>
              <a:gd name="connsiteY74" fmla="*/ 4152003 h 6293846"/>
              <a:gd name="connsiteX75" fmla="*/ 1621123 w 2283140"/>
              <a:gd name="connsiteY75" fmla="*/ 3914311 h 6293846"/>
              <a:gd name="connsiteX76" fmla="*/ 1524358 w 2283140"/>
              <a:gd name="connsiteY76" fmla="*/ 3330904 h 6293846"/>
              <a:gd name="connsiteX77" fmla="*/ 1563541 w 2283140"/>
              <a:gd name="connsiteY77" fmla="*/ 3319431 h 6293846"/>
              <a:gd name="connsiteX78" fmla="*/ 1573714 w 2283140"/>
              <a:gd name="connsiteY78" fmla="*/ 3338913 h 6293846"/>
              <a:gd name="connsiteX79" fmla="*/ 1696458 w 2283140"/>
              <a:gd name="connsiteY79" fmla="*/ 3310123 h 6293846"/>
              <a:gd name="connsiteX80" fmla="*/ 1962943 w 2283140"/>
              <a:gd name="connsiteY80" fmla="*/ 3226129 h 6293846"/>
              <a:gd name="connsiteX81" fmla="*/ 1844313 w 2283140"/>
              <a:gd name="connsiteY81" fmla="*/ 2740139 h 6293846"/>
              <a:gd name="connsiteX82" fmla="*/ 1974631 w 2283140"/>
              <a:gd name="connsiteY82" fmla="*/ 2511970 h 6293846"/>
              <a:gd name="connsiteX83" fmla="*/ 2090013 w 2283140"/>
              <a:gd name="connsiteY83" fmla="*/ 2147856 h 6293846"/>
              <a:gd name="connsiteX84" fmla="*/ 2049965 w 2283140"/>
              <a:gd name="connsiteY84" fmla="*/ 1956707 h 6293846"/>
              <a:gd name="connsiteX85" fmla="*/ 1836085 w 2283140"/>
              <a:gd name="connsiteY85" fmla="*/ 1531329 h 6293846"/>
              <a:gd name="connsiteX86" fmla="*/ 1742784 w 2283140"/>
              <a:gd name="connsiteY86" fmla="*/ 1300563 h 6293846"/>
              <a:gd name="connsiteX87" fmla="*/ 1725682 w 2283140"/>
              <a:gd name="connsiteY87" fmla="*/ 1252505 h 6293846"/>
              <a:gd name="connsiteX88" fmla="*/ 1660306 w 2283140"/>
              <a:gd name="connsiteY88" fmla="*/ 1158987 h 6293846"/>
              <a:gd name="connsiteX89" fmla="*/ 1622856 w 2283140"/>
              <a:gd name="connsiteY89" fmla="*/ 1082571 h 6293846"/>
              <a:gd name="connsiteX90" fmla="*/ 1354207 w 2283140"/>
              <a:gd name="connsiteY90" fmla="*/ 1035811 h 6293846"/>
              <a:gd name="connsiteX91" fmla="*/ 1251380 w 2283140"/>
              <a:gd name="connsiteY91" fmla="*/ 1031266 h 6293846"/>
              <a:gd name="connsiteX92" fmla="*/ 1099415 w 2283140"/>
              <a:gd name="connsiteY92" fmla="*/ 997280 h 6293846"/>
              <a:gd name="connsiteX93" fmla="*/ 1049407 w 2283140"/>
              <a:gd name="connsiteY93" fmla="*/ 938181 h 6293846"/>
              <a:gd name="connsiteX94" fmla="*/ 1021265 w 2283140"/>
              <a:gd name="connsiteY94" fmla="*/ 906792 h 6293846"/>
              <a:gd name="connsiteX95" fmla="*/ 1018019 w 2283140"/>
              <a:gd name="connsiteY95" fmla="*/ 683170 h 6293846"/>
              <a:gd name="connsiteX96" fmla="*/ 1061314 w 2283140"/>
              <a:gd name="connsiteY96" fmla="*/ 695292 h 6293846"/>
              <a:gd name="connsiteX97" fmla="*/ 1103310 w 2283140"/>
              <a:gd name="connsiteY97" fmla="*/ 541595 h 6293846"/>
              <a:gd name="connsiteX98" fmla="*/ 1070450 w 2283140"/>
              <a:gd name="connsiteY98" fmla="*/ 479366 h 6293846"/>
              <a:gd name="connsiteX99" fmla="*/ 1077660 w 2283140"/>
              <a:gd name="connsiteY99" fmla="*/ 317196 h 6293846"/>
              <a:gd name="connsiteX100" fmla="*/ 1051666 w 2283140"/>
              <a:gd name="connsiteY100" fmla="*/ 187475 h 6293846"/>
              <a:gd name="connsiteX101" fmla="*/ 960323 w 2283140"/>
              <a:gd name="connsiteY101" fmla="*/ 95818 h 6293846"/>
              <a:gd name="connsiteX102" fmla="*/ 896735 w 2283140"/>
              <a:gd name="connsiteY102" fmla="*/ 47743 h 6293846"/>
              <a:gd name="connsiteX103" fmla="*/ 866894 w 2283140"/>
              <a:gd name="connsiteY103" fmla="*/ 18259 h 6293846"/>
              <a:gd name="connsiteX104" fmla="*/ 762900 w 2283140"/>
              <a:gd name="connsiteY104" fmla="*/ 41572 h 6293846"/>
              <a:gd name="connsiteX0" fmla="*/ 762900 w 2283140"/>
              <a:gd name="connsiteY0" fmla="*/ 41572 h 6293846"/>
              <a:gd name="connsiteX1" fmla="*/ 722187 w 2283140"/>
              <a:gd name="connsiteY1" fmla="*/ 1845 h 6293846"/>
              <a:gd name="connsiteX2" fmla="*/ 703266 w 2283140"/>
              <a:gd name="connsiteY2" fmla="*/ 25267 h 6293846"/>
              <a:gd name="connsiteX3" fmla="*/ 647509 w 2283140"/>
              <a:gd name="connsiteY3" fmla="*/ 13468 h 6293846"/>
              <a:gd name="connsiteX4" fmla="*/ 664317 w 2283140"/>
              <a:gd name="connsiteY4" fmla="*/ 57462 h 6293846"/>
              <a:gd name="connsiteX5" fmla="*/ 621317 w 2283140"/>
              <a:gd name="connsiteY5" fmla="*/ 46191 h 6293846"/>
              <a:gd name="connsiteX6" fmla="*/ 625328 w 2283140"/>
              <a:gd name="connsiteY6" fmla="*/ 79360 h 6293846"/>
              <a:gd name="connsiteX7" fmla="*/ 503124 w 2283140"/>
              <a:gd name="connsiteY7" fmla="*/ 152185 h 6293846"/>
              <a:gd name="connsiteX8" fmla="*/ 465113 w 2283140"/>
              <a:gd name="connsiteY8" fmla="*/ 272968 h 6293846"/>
              <a:gd name="connsiteX9" fmla="*/ 518045 w 2283140"/>
              <a:gd name="connsiteY9" fmla="*/ 504942 h 6293846"/>
              <a:gd name="connsiteX10" fmla="*/ 492516 w 2283140"/>
              <a:gd name="connsiteY10" fmla="*/ 590773 h 6293846"/>
              <a:gd name="connsiteX11" fmla="*/ 527911 w 2283140"/>
              <a:gd name="connsiteY11" fmla="*/ 704817 h 6293846"/>
              <a:gd name="connsiteX12" fmla="*/ 570776 w 2283140"/>
              <a:gd name="connsiteY12" fmla="*/ 733394 h 6293846"/>
              <a:gd name="connsiteX13" fmla="*/ 633772 w 2283140"/>
              <a:gd name="connsiteY13" fmla="*/ 845095 h 6293846"/>
              <a:gd name="connsiteX14" fmla="*/ 647193 w 2283140"/>
              <a:gd name="connsiteY14" fmla="*/ 981909 h 6293846"/>
              <a:gd name="connsiteX15" fmla="*/ 624246 w 2283140"/>
              <a:gd name="connsiteY15" fmla="*/ 1036029 h 6293846"/>
              <a:gd name="connsiteX16" fmla="*/ 514924 w 2283140"/>
              <a:gd name="connsiteY16" fmla="*/ 1137556 h 6293846"/>
              <a:gd name="connsiteX17" fmla="*/ 362092 w 2283140"/>
              <a:gd name="connsiteY17" fmla="*/ 1193407 h 6293846"/>
              <a:gd name="connsiteX18" fmla="*/ 155789 w 2283140"/>
              <a:gd name="connsiteY18" fmla="*/ 1297966 h 6293846"/>
              <a:gd name="connsiteX19" fmla="*/ 121369 w 2283140"/>
              <a:gd name="connsiteY19" fmla="*/ 1316151 h 6293846"/>
              <a:gd name="connsiteX20" fmla="*/ 52096 w 2283140"/>
              <a:gd name="connsiteY20" fmla="*/ 1774216 h 6293846"/>
              <a:gd name="connsiteX21" fmla="*/ 31098 w 2283140"/>
              <a:gd name="connsiteY21" fmla="*/ 2326882 h 6293846"/>
              <a:gd name="connsiteX22" fmla="*/ 45386 w 2283140"/>
              <a:gd name="connsiteY22" fmla="*/ 2868943 h 6293846"/>
              <a:gd name="connsiteX23" fmla="*/ 18759 w 2283140"/>
              <a:gd name="connsiteY23" fmla="*/ 2951203 h 6293846"/>
              <a:gd name="connsiteX24" fmla="*/ 110762 w 2283140"/>
              <a:gd name="connsiteY24" fmla="*/ 3188895 h 6293846"/>
              <a:gd name="connsiteX25" fmla="*/ 184147 w 2283140"/>
              <a:gd name="connsiteY25" fmla="*/ 3252539 h 6293846"/>
              <a:gd name="connsiteX26" fmla="*/ 142799 w 2283140"/>
              <a:gd name="connsiteY26" fmla="*/ 3478542 h 6293846"/>
              <a:gd name="connsiteX27" fmla="*/ 182849 w 2283140"/>
              <a:gd name="connsiteY27" fmla="*/ 3500189 h 6293846"/>
              <a:gd name="connsiteX28" fmla="*/ 237400 w 2283140"/>
              <a:gd name="connsiteY28" fmla="*/ 3483736 h 6293846"/>
              <a:gd name="connsiteX29" fmla="*/ 293685 w 2283140"/>
              <a:gd name="connsiteY29" fmla="*/ 4039435 h 6293846"/>
              <a:gd name="connsiteX30" fmla="*/ 320744 w 2283140"/>
              <a:gd name="connsiteY30" fmla="*/ 4136199 h 6293846"/>
              <a:gd name="connsiteX31" fmla="*/ 353433 w 2283140"/>
              <a:gd name="connsiteY31" fmla="*/ 4394673 h 6293846"/>
              <a:gd name="connsiteX32" fmla="*/ 365989 w 2283140"/>
              <a:gd name="connsiteY32" fmla="*/ 4613316 h 6293846"/>
              <a:gd name="connsiteX33" fmla="*/ 390883 w 2283140"/>
              <a:gd name="connsiteY33" fmla="*/ 5103204 h 6293846"/>
              <a:gd name="connsiteX34" fmla="*/ 404738 w 2283140"/>
              <a:gd name="connsiteY34" fmla="*/ 5490482 h 6293846"/>
              <a:gd name="connsiteX35" fmla="*/ 442404 w 2283140"/>
              <a:gd name="connsiteY35" fmla="*/ 5632708 h 6293846"/>
              <a:gd name="connsiteX36" fmla="*/ 537221 w 2283140"/>
              <a:gd name="connsiteY36" fmla="*/ 5821041 h 6293846"/>
              <a:gd name="connsiteX37" fmla="*/ 447168 w 2283140"/>
              <a:gd name="connsiteY37" fmla="*/ 5940754 h 6293846"/>
              <a:gd name="connsiteX38" fmla="*/ 365988 w 2283140"/>
              <a:gd name="connsiteY38" fmla="*/ 6062630 h 6293846"/>
              <a:gd name="connsiteX39" fmla="*/ 327023 w 2283140"/>
              <a:gd name="connsiteY39" fmla="*/ 6128657 h 6293846"/>
              <a:gd name="connsiteX40" fmla="*/ 316199 w 2283140"/>
              <a:gd name="connsiteY40" fmla="*/ 6156149 h 6293846"/>
              <a:gd name="connsiteX41" fmla="*/ 530294 w 2283140"/>
              <a:gd name="connsiteY41" fmla="*/ 6195980 h 6293846"/>
              <a:gd name="connsiteX42" fmla="*/ 719063 w 2283140"/>
              <a:gd name="connsiteY42" fmla="*/ 6100298 h 6293846"/>
              <a:gd name="connsiteX43" fmla="*/ 744607 w 2283140"/>
              <a:gd name="connsiteY43" fmla="*/ 6011326 h 6293846"/>
              <a:gd name="connsiteX44" fmla="*/ 899605 w 2283140"/>
              <a:gd name="connsiteY44" fmla="*/ 5946383 h 6293846"/>
              <a:gd name="connsiteX45" fmla="*/ 879689 w 2283140"/>
              <a:gd name="connsiteY45" fmla="*/ 5763242 h 6293846"/>
              <a:gd name="connsiteX46" fmla="*/ 921037 w 2283140"/>
              <a:gd name="connsiteY46" fmla="*/ 5577505 h 6293846"/>
              <a:gd name="connsiteX47" fmla="*/ 824703 w 2283140"/>
              <a:gd name="connsiteY47" fmla="*/ 5363626 h 6293846"/>
              <a:gd name="connsiteX48" fmla="*/ 810850 w 2283140"/>
              <a:gd name="connsiteY48" fmla="*/ 5011416 h 6293846"/>
              <a:gd name="connsiteX49" fmla="*/ 814096 w 2283140"/>
              <a:gd name="connsiteY49" fmla="*/ 4740171 h 6293846"/>
              <a:gd name="connsiteX50" fmla="*/ 858908 w 2283140"/>
              <a:gd name="connsiteY50" fmla="*/ 3893529 h 6293846"/>
              <a:gd name="connsiteX51" fmla="*/ 910645 w 2283140"/>
              <a:gd name="connsiteY51" fmla="*/ 3561236 h 6293846"/>
              <a:gd name="connsiteX52" fmla="*/ 1045294 w 2283140"/>
              <a:gd name="connsiteY52" fmla="*/ 4022117 h 6293846"/>
              <a:gd name="connsiteX53" fmla="*/ 1302036 w 2283140"/>
              <a:gd name="connsiteY53" fmla="*/ 5023757 h 6293846"/>
              <a:gd name="connsiteX54" fmla="*/ 1462446 w 2283140"/>
              <a:gd name="connsiteY54" fmla="*/ 5513645 h 6293846"/>
              <a:gd name="connsiteX55" fmla="*/ 1627834 w 2283140"/>
              <a:gd name="connsiteY55" fmla="*/ 5844638 h 6293846"/>
              <a:gd name="connsiteX56" fmla="*/ 1629350 w 2283140"/>
              <a:gd name="connsiteY56" fmla="*/ 5924301 h 6293846"/>
              <a:gd name="connsiteX57" fmla="*/ 1618959 w 2283140"/>
              <a:gd name="connsiteY57" fmla="*/ 6056353 h 6293846"/>
              <a:gd name="connsiteX58" fmla="*/ 1737156 w 2283140"/>
              <a:gd name="connsiteY58" fmla="*/ 6117400 h 6293846"/>
              <a:gd name="connsiteX59" fmla="*/ 1785863 w 2283140"/>
              <a:gd name="connsiteY59" fmla="*/ 6111770 h 6293846"/>
              <a:gd name="connsiteX60" fmla="*/ 1819634 w 2283140"/>
              <a:gd name="connsiteY60" fmla="*/ 6144459 h 6293846"/>
              <a:gd name="connsiteX61" fmla="*/ 1849291 w 2283140"/>
              <a:gd name="connsiteY61" fmla="*/ 6229318 h 6293846"/>
              <a:gd name="connsiteX62" fmla="*/ 2038492 w 2283140"/>
              <a:gd name="connsiteY62" fmla="*/ 6291880 h 6293846"/>
              <a:gd name="connsiteX63" fmla="*/ 2269256 w 2283140"/>
              <a:gd name="connsiteY63" fmla="*/ 6272181 h 6293846"/>
              <a:gd name="connsiteX64" fmla="*/ 2254318 w 2283140"/>
              <a:gd name="connsiteY64" fmla="*/ 6207886 h 6293846"/>
              <a:gd name="connsiteX65" fmla="*/ 2208210 w 2283140"/>
              <a:gd name="connsiteY65" fmla="*/ 6165456 h 6293846"/>
              <a:gd name="connsiteX66" fmla="*/ 1970303 w 2283140"/>
              <a:gd name="connsiteY66" fmla="*/ 5882305 h 6293846"/>
              <a:gd name="connsiteX67" fmla="*/ 1996496 w 2283140"/>
              <a:gd name="connsiteY67" fmla="*/ 5854597 h 6293846"/>
              <a:gd name="connsiteX68" fmla="*/ 1947788 w 2283140"/>
              <a:gd name="connsiteY68" fmla="*/ 5623832 h 6293846"/>
              <a:gd name="connsiteX69" fmla="*/ 1945840 w 2283140"/>
              <a:gd name="connsiteY69" fmla="*/ 5506067 h 6293846"/>
              <a:gd name="connsiteX70" fmla="*/ 1836734 w 2283140"/>
              <a:gd name="connsiteY70" fmla="*/ 5060341 h 6293846"/>
              <a:gd name="connsiteX71" fmla="*/ 1789326 w 2283140"/>
              <a:gd name="connsiteY71" fmla="*/ 4791261 h 6293846"/>
              <a:gd name="connsiteX72" fmla="*/ 1728064 w 2283140"/>
              <a:gd name="connsiteY72" fmla="*/ 4515467 h 6293846"/>
              <a:gd name="connsiteX73" fmla="*/ 1633680 w 2283140"/>
              <a:gd name="connsiteY73" fmla="*/ 4333194 h 6293846"/>
              <a:gd name="connsiteX74" fmla="*/ 1613114 w 2283140"/>
              <a:gd name="connsiteY74" fmla="*/ 4152003 h 6293846"/>
              <a:gd name="connsiteX75" fmla="*/ 1621123 w 2283140"/>
              <a:gd name="connsiteY75" fmla="*/ 3914311 h 6293846"/>
              <a:gd name="connsiteX76" fmla="*/ 1524358 w 2283140"/>
              <a:gd name="connsiteY76" fmla="*/ 3330904 h 6293846"/>
              <a:gd name="connsiteX77" fmla="*/ 1563541 w 2283140"/>
              <a:gd name="connsiteY77" fmla="*/ 3319431 h 6293846"/>
              <a:gd name="connsiteX78" fmla="*/ 1573714 w 2283140"/>
              <a:gd name="connsiteY78" fmla="*/ 3338913 h 6293846"/>
              <a:gd name="connsiteX79" fmla="*/ 1696458 w 2283140"/>
              <a:gd name="connsiteY79" fmla="*/ 3310123 h 6293846"/>
              <a:gd name="connsiteX80" fmla="*/ 1962943 w 2283140"/>
              <a:gd name="connsiteY80" fmla="*/ 3226129 h 6293846"/>
              <a:gd name="connsiteX81" fmla="*/ 1844313 w 2283140"/>
              <a:gd name="connsiteY81" fmla="*/ 2740139 h 6293846"/>
              <a:gd name="connsiteX82" fmla="*/ 1974631 w 2283140"/>
              <a:gd name="connsiteY82" fmla="*/ 2511970 h 6293846"/>
              <a:gd name="connsiteX83" fmla="*/ 2090013 w 2283140"/>
              <a:gd name="connsiteY83" fmla="*/ 2147856 h 6293846"/>
              <a:gd name="connsiteX84" fmla="*/ 2049965 w 2283140"/>
              <a:gd name="connsiteY84" fmla="*/ 1956707 h 6293846"/>
              <a:gd name="connsiteX85" fmla="*/ 1836085 w 2283140"/>
              <a:gd name="connsiteY85" fmla="*/ 1531329 h 6293846"/>
              <a:gd name="connsiteX86" fmla="*/ 1742784 w 2283140"/>
              <a:gd name="connsiteY86" fmla="*/ 1300563 h 6293846"/>
              <a:gd name="connsiteX87" fmla="*/ 1725682 w 2283140"/>
              <a:gd name="connsiteY87" fmla="*/ 1252505 h 6293846"/>
              <a:gd name="connsiteX88" fmla="*/ 1660306 w 2283140"/>
              <a:gd name="connsiteY88" fmla="*/ 1158987 h 6293846"/>
              <a:gd name="connsiteX89" fmla="*/ 1622856 w 2283140"/>
              <a:gd name="connsiteY89" fmla="*/ 1082571 h 6293846"/>
              <a:gd name="connsiteX90" fmla="*/ 1354207 w 2283140"/>
              <a:gd name="connsiteY90" fmla="*/ 1035811 h 6293846"/>
              <a:gd name="connsiteX91" fmla="*/ 1251380 w 2283140"/>
              <a:gd name="connsiteY91" fmla="*/ 1031266 h 6293846"/>
              <a:gd name="connsiteX92" fmla="*/ 1099415 w 2283140"/>
              <a:gd name="connsiteY92" fmla="*/ 997280 h 6293846"/>
              <a:gd name="connsiteX93" fmla="*/ 1049407 w 2283140"/>
              <a:gd name="connsiteY93" fmla="*/ 938181 h 6293846"/>
              <a:gd name="connsiteX94" fmla="*/ 1021265 w 2283140"/>
              <a:gd name="connsiteY94" fmla="*/ 906792 h 6293846"/>
              <a:gd name="connsiteX95" fmla="*/ 1018019 w 2283140"/>
              <a:gd name="connsiteY95" fmla="*/ 683170 h 6293846"/>
              <a:gd name="connsiteX96" fmla="*/ 1061314 w 2283140"/>
              <a:gd name="connsiteY96" fmla="*/ 695292 h 6293846"/>
              <a:gd name="connsiteX97" fmla="*/ 1103310 w 2283140"/>
              <a:gd name="connsiteY97" fmla="*/ 541595 h 6293846"/>
              <a:gd name="connsiteX98" fmla="*/ 1070450 w 2283140"/>
              <a:gd name="connsiteY98" fmla="*/ 479366 h 6293846"/>
              <a:gd name="connsiteX99" fmla="*/ 1077660 w 2283140"/>
              <a:gd name="connsiteY99" fmla="*/ 317196 h 6293846"/>
              <a:gd name="connsiteX100" fmla="*/ 1051666 w 2283140"/>
              <a:gd name="connsiteY100" fmla="*/ 187475 h 6293846"/>
              <a:gd name="connsiteX101" fmla="*/ 960323 w 2283140"/>
              <a:gd name="connsiteY101" fmla="*/ 95818 h 6293846"/>
              <a:gd name="connsiteX102" fmla="*/ 896735 w 2283140"/>
              <a:gd name="connsiteY102" fmla="*/ 47743 h 6293846"/>
              <a:gd name="connsiteX103" fmla="*/ 866894 w 2283140"/>
              <a:gd name="connsiteY103" fmla="*/ 18259 h 6293846"/>
              <a:gd name="connsiteX104" fmla="*/ 762900 w 2283140"/>
              <a:gd name="connsiteY104" fmla="*/ 41572 h 6293846"/>
              <a:gd name="connsiteX0" fmla="*/ 762900 w 2283140"/>
              <a:gd name="connsiteY0" fmla="*/ 41572 h 6293846"/>
              <a:gd name="connsiteX1" fmla="*/ 722187 w 2283140"/>
              <a:gd name="connsiteY1" fmla="*/ 1845 h 6293846"/>
              <a:gd name="connsiteX2" fmla="*/ 703266 w 2283140"/>
              <a:gd name="connsiteY2" fmla="*/ 25267 h 6293846"/>
              <a:gd name="connsiteX3" fmla="*/ 647509 w 2283140"/>
              <a:gd name="connsiteY3" fmla="*/ 13468 h 6293846"/>
              <a:gd name="connsiteX4" fmla="*/ 664317 w 2283140"/>
              <a:gd name="connsiteY4" fmla="*/ 57462 h 6293846"/>
              <a:gd name="connsiteX5" fmla="*/ 621317 w 2283140"/>
              <a:gd name="connsiteY5" fmla="*/ 46191 h 6293846"/>
              <a:gd name="connsiteX6" fmla="*/ 625328 w 2283140"/>
              <a:gd name="connsiteY6" fmla="*/ 79360 h 6293846"/>
              <a:gd name="connsiteX7" fmla="*/ 503124 w 2283140"/>
              <a:gd name="connsiteY7" fmla="*/ 152185 h 6293846"/>
              <a:gd name="connsiteX8" fmla="*/ 465113 w 2283140"/>
              <a:gd name="connsiteY8" fmla="*/ 272968 h 6293846"/>
              <a:gd name="connsiteX9" fmla="*/ 518045 w 2283140"/>
              <a:gd name="connsiteY9" fmla="*/ 504942 h 6293846"/>
              <a:gd name="connsiteX10" fmla="*/ 492516 w 2283140"/>
              <a:gd name="connsiteY10" fmla="*/ 590773 h 6293846"/>
              <a:gd name="connsiteX11" fmla="*/ 527911 w 2283140"/>
              <a:gd name="connsiteY11" fmla="*/ 704817 h 6293846"/>
              <a:gd name="connsiteX12" fmla="*/ 570776 w 2283140"/>
              <a:gd name="connsiteY12" fmla="*/ 733394 h 6293846"/>
              <a:gd name="connsiteX13" fmla="*/ 633772 w 2283140"/>
              <a:gd name="connsiteY13" fmla="*/ 845095 h 6293846"/>
              <a:gd name="connsiteX14" fmla="*/ 647193 w 2283140"/>
              <a:gd name="connsiteY14" fmla="*/ 981909 h 6293846"/>
              <a:gd name="connsiteX15" fmla="*/ 624246 w 2283140"/>
              <a:gd name="connsiteY15" fmla="*/ 1036029 h 6293846"/>
              <a:gd name="connsiteX16" fmla="*/ 514924 w 2283140"/>
              <a:gd name="connsiteY16" fmla="*/ 1137556 h 6293846"/>
              <a:gd name="connsiteX17" fmla="*/ 362092 w 2283140"/>
              <a:gd name="connsiteY17" fmla="*/ 1193407 h 6293846"/>
              <a:gd name="connsiteX18" fmla="*/ 155789 w 2283140"/>
              <a:gd name="connsiteY18" fmla="*/ 1297966 h 6293846"/>
              <a:gd name="connsiteX19" fmla="*/ 121369 w 2283140"/>
              <a:gd name="connsiteY19" fmla="*/ 1316151 h 6293846"/>
              <a:gd name="connsiteX20" fmla="*/ 52096 w 2283140"/>
              <a:gd name="connsiteY20" fmla="*/ 1774216 h 6293846"/>
              <a:gd name="connsiteX21" fmla="*/ 31098 w 2283140"/>
              <a:gd name="connsiteY21" fmla="*/ 2326882 h 6293846"/>
              <a:gd name="connsiteX22" fmla="*/ 45386 w 2283140"/>
              <a:gd name="connsiteY22" fmla="*/ 2868943 h 6293846"/>
              <a:gd name="connsiteX23" fmla="*/ 18759 w 2283140"/>
              <a:gd name="connsiteY23" fmla="*/ 2951203 h 6293846"/>
              <a:gd name="connsiteX24" fmla="*/ 110762 w 2283140"/>
              <a:gd name="connsiteY24" fmla="*/ 3188895 h 6293846"/>
              <a:gd name="connsiteX25" fmla="*/ 184147 w 2283140"/>
              <a:gd name="connsiteY25" fmla="*/ 3252539 h 6293846"/>
              <a:gd name="connsiteX26" fmla="*/ 142799 w 2283140"/>
              <a:gd name="connsiteY26" fmla="*/ 3478542 h 6293846"/>
              <a:gd name="connsiteX27" fmla="*/ 182849 w 2283140"/>
              <a:gd name="connsiteY27" fmla="*/ 3500189 h 6293846"/>
              <a:gd name="connsiteX28" fmla="*/ 237400 w 2283140"/>
              <a:gd name="connsiteY28" fmla="*/ 3483736 h 6293846"/>
              <a:gd name="connsiteX29" fmla="*/ 293685 w 2283140"/>
              <a:gd name="connsiteY29" fmla="*/ 4039435 h 6293846"/>
              <a:gd name="connsiteX30" fmla="*/ 320744 w 2283140"/>
              <a:gd name="connsiteY30" fmla="*/ 4136199 h 6293846"/>
              <a:gd name="connsiteX31" fmla="*/ 353433 w 2283140"/>
              <a:gd name="connsiteY31" fmla="*/ 4394673 h 6293846"/>
              <a:gd name="connsiteX32" fmla="*/ 365989 w 2283140"/>
              <a:gd name="connsiteY32" fmla="*/ 4613316 h 6293846"/>
              <a:gd name="connsiteX33" fmla="*/ 390883 w 2283140"/>
              <a:gd name="connsiteY33" fmla="*/ 5103204 h 6293846"/>
              <a:gd name="connsiteX34" fmla="*/ 404738 w 2283140"/>
              <a:gd name="connsiteY34" fmla="*/ 5490482 h 6293846"/>
              <a:gd name="connsiteX35" fmla="*/ 442404 w 2283140"/>
              <a:gd name="connsiteY35" fmla="*/ 5632708 h 6293846"/>
              <a:gd name="connsiteX36" fmla="*/ 537221 w 2283140"/>
              <a:gd name="connsiteY36" fmla="*/ 5821041 h 6293846"/>
              <a:gd name="connsiteX37" fmla="*/ 447168 w 2283140"/>
              <a:gd name="connsiteY37" fmla="*/ 5940754 h 6293846"/>
              <a:gd name="connsiteX38" fmla="*/ 365988 w 2283140"/>
              <a:gd name="connsiteY38" fmla="*/ 6062630 h 6293846"/>
              <a:gd name="connsiteX39" fmla="*/ 327023 w 2283140"/>
              <a:gd name="connsiteY39" fmla="*/ 6128657 h 6293846"/>
              <a:gd name="connsiteX40" fmla="*/ 316199 w 2283140"/>
              <a:gd name="connsiteY40" fmla="*/ 6156149 h 6293846"/>
              <a:gd name="connsiteX41" fmla="*/ 530294 w 2283140"/>
              <a:gd name="connsiteY41" fmla="*/ 6195980 h 6293846"/>
              <a:gd name="connsiteX42" fmla="*/ 719063 w 2283140"/>
              <a:gd name="connsiteY42" fmla="*/ 6100298 h 6293846"/>
              <a:gd name="connsiteX43" fmla="*/ 744607 w 2283140"/>
              <a:gd name="connsiteY43" fmla="*/ 6011326 h 6293846"/>
              <a:gd name="connsiteX44" fmla="*/ 899605 w 2283140"/>
              <a:gd name="connsiteY44" fmla="*/ 5946383 h 6293846"/>
              <a:gd name="connsiteX45" fmla="*/ 879689 w 2283140"/>
              <a:gd name="connsiteY45" fmla="*/ 5763242 h 6293846"/>
              <a:gd name="connsiteX46" fmla="*/ 921037 w 2283140"/>
              <a:gd name="connsiteY46" fmla="*/ 5577505 h 6293846"/>
              <a:gd name="connsiteX47" fmla="*/ 824703 w 2283140"/>
              <a:gd name="connsiteY47" fmla="*/ 5363626 h 6293846"/>
              <a:gd name="connsiteX48" fmla="*/ 810850 w 2283140"/>
              <a:gd name="connsiteY48" fmla="*/ 5011416 h 6293846"/>
              <a:gd name="connsiteX49" fmla="*/ 814096 w 2283140"/>
              <a:gd name="connsiteY49" fmla="*/ 4740171 h 6293846"/>
              <a:gd name="connsiteX50" fmla="*/ 858908 w 2283140"/>
              <a:gd name="connsiteY50" fmla="*/ 3893529 h 6293846"/>
              <a:gd name="connsiteX51" fmla="*/ 910645 w 2283140"/>
              <a:gd name="connsiteY51" fmla="*/ 3561236 h 6293846"/>
              <a:gd name="connsiteX52" fmla="*/ 1045294 w 2283140"/>
              <a:gd name="connsiteY52" fmla="*/ 4022117 h 6293846"/>
              <a:gd name="connsiteX53" fmla="*/ 1302036 w 2283140"/>
              <a:gd name="connsiteY53" fmla="*/ 5023757 h 6293846"/>
              <a:gd name="connsiteX54" fmla="*/ 1462446 w 2283140"/>
              <a:gd name="connsiteY54" fmla="*/ 5513645 h 6293846"/>
              <a:gd name="connsiteX55" fmla="*/ 1627834 w 2283140"/>
              <a:gd name="connsiteY55" fmla="*/ 5844638 h 6293846"/>
              <a:gd name="connsiteX56" fmla="*/ 1629350 w 2283140"/>
              <a:gd name="connsiteY56" fmla="*/ 5924301 h 6293846"/>
              <a:gd name="connsiteX57" fmla="*/ 1618959 w 2283140"/>
              <a:gd name="connsiteY57" fmla="*/ 6056353 h 6293846"/>
              <a:gd name="connsiteX58" fmla="*/ 1737156 w 2283140"/>
              <a:gd name="connsiteY58" fmla="*/ 6117400 h 6293846"/>
              <a:gd name="connsiteX59" fmla="*/ 1785863 w 2283140"/>
              <a:gd name="connsiteY59" fmla="*/ 6111770 h 6293846"/>
              <a:gd name="connsiteX60" fmla="*/ 1819634 w 2283140"/>
              <a:gd name="connsiteY60" fmla="*/ 6144459 h 6293846"/>
              <a:gd name="connsiteX61" fmla="*/ 1849291 w 2283140"/>
              <a:gd name="connsiteY61" fmla="*/ 6229318 h 6293846"/>
              <a:gd name="connsiteX62" fmla="*/ 2038492 w 2283140"/>
              <a:gd name="connsiteY62" fmla="*/ 6291880 h 6293846"/>
              <a:gd name="connsiteX63" fmla="*/ 2269256 w 2283140"/>
              <a:gd name="connsiteY63" fmla="*/ 6272181 h 6293846"/>
              <a:gd name="connsiteX64" fmla="*/ 2254318 w 2283140"/>
              <a:gd name="connsiteY64" fmla="*/ 6207886 h 6293846"/>
              <a:gd name="connsiteX65" fmla="*/ 2208210 w 2283140"/>
              <a:gd name="connsiteY65" fmla="*/ 6165456 h 6293846"/>
              <a:gd name="connsiteX66" fmla="*/ 1970303 w 2283140"/>
              <a:gd name="connsiteY66" fmla="*/ 5882305 h 6293846"/>
              <a:gd name="connsiteX67" fmla="*/ 1996496 w 2283140"/>
              <a:gd name="connsiteY67" fmla="*/ 5854597 h 6293846"/>
              <a:gd name="connsiteX68" fmla="*/ 1947788 w 2283140"/>
              <a:gd name="connsiteY68" fmla="*/ 5623832 h 6293846"/>
              <a:gd name="connsiteX69" fmla="*/ 1945840 w 2283140"/>
              <a:gd name="connsiteY69" fmla="*/ 5506067 h 6293846"/>
              <a:gd name="connsiteX70" fmla="*/ 1836734 w 2283140"/>
              <a:gd name="connsiteY70" fmla="*/ 5060341 h 6293846"/>
              <a:gd name="connsiteX71" fmla="*/ 1789326 w 2283140"/>
              <a:gd name="connsiteY71" fmla="*/ 4791261 h 6293846"/>
              <a:gd name="connsiteX72" fmla="*/ 1728064 w 2283140"/>
              <a:gd name="connsiteY72" fmla="*/ 4515467 h 6293846"/>
              <a:gd name="connsiteX73" fmla="*/ 1633680 w 2283140"/>
              <a:gd name="connsiteY73" fmla="*/ 4333194 h 6293846"/>
              <a:gd name="connsiteX74" fmla="*/ 1613114 w 2283140"/>
              <a:gd name="connsiteY74" fmla="*/ 4152003 h 6293846"/>
              <a:gd name="connsiteX75" fmla="*/ 1621123 w 2283140"/>
              <a:gd name="connsiteY75" fmla="*/ 3914311 h 6293846"/>
              <a:gd name="connsiteX76" fmla="*/ 1524358 w 2283140"/>
              <a:gd name="connsiteY76" fmla="*/ 3330904 h 6293846"/>
              <a:gd name="connsiteX77" fmla="*/ 1563541 w 2283140"/>
              <a:gd name="connsiteY77" fmla="*/ 3319431 h 6293846"/>
              <a:gd name="connsiteX78" fmla="*/ 1573714 w 2283140"/>
              <a:gd name="connsiteY78" fmla="*/ 3338913 h 6293846"/>
              <a:gd name="connsiteX79" fmla="*/ 1696458 w 2283140"/>
              <a:gd name="connsiteY79" fmla="*/ 3310123 h 6293846"/>
              <a:gd name="connsiteX80" fmla="*/ 1962943 w 2283140"/>
              <a:gd name="connsiteY80" fmla="*/ 3226129 h 6293846"/>
              <a:gd name="connsiteX81" fmla="*/ 1844313 w 2283140"/>
              <a:gd name="connsiteY81" fmla="*/ 2740139 h 6293846"/>
              <a:gd name="connsiteX82" fmla="*/ 1974631 w 2283140"/>
              <a:gd name="connsiteY82" fmla="*/ 2511970 h 6293846"/>
              <a:gd name="connsiteX83" fmla="*/ 2090013 w 2283140"/>
              <a:gd name="connsiteY83" fmla="*/ 2147856 h 6293846"/>
              <a:gd name="connsiteX84" fmla="*/ 2049965 w 2283140"/>
              <a:gd name="connsiteY84" fmla="*/ 1956707 h 6293846"/>
              <a:gd name="connsiteX85" fmla="*/ 1836085 w 2283140"/>
              <a:gd name="connsiteY85" fmla="*/ 1531329 h 6293846"/>
              <a:gd name="connsiteX86" fmla="*/ 1742784 w 2283140"/>
              <a:gd name="connsiteY86" fmla="*/ 1300563 h 6293846"/>
              <a:gd name="connsiteX87" fmla="*/ 1725682 w 2283140"/>
              <a:gd name="connsiteY87" fmla="*/ 1252505 h 6293846"/>
              <a:gd name="connsiteX88" fmla="*/ 1660306 w 2283140"/>
              <a:gd name="connsiteY88" fmla="*/ 1158987 h 6293846"/>
              <a:gd name="connsiteX89" fmla="*/ 1622856 w 2283140"/>
              <a:gd name="connsiteY89" fmla="*/ 1082571 h 6293846"/>
              <a:gd name="connsiteX90" fmla="*/ 1354207 w 2283140"/>
              <a:gd name="connsiteY90" fmla="*/ 1035811 h 6293846"/>
              <a:gd name="connsiteX91" fmla="*/ 1251380 w 2283140"/>
              <a:gd name="connsiteY91" fmla="*/ 1031266 h 6293846"/>
              <a:gd name="connsiteX92" fmla="*/ 1099415 w 2283140"/>
              <a:gd name="connsiteY92" fmla="*/ 997280 h 6293846"/>
              <a:gd name="connsiteX93" fmla="*/ 1049407 w 2283140"/>
              <a:gd name="connsiteY93" fmla="*/ 938181 h 6293846"/>
              <a:gd name="connsiteX94" fmla="*/ 1021265 w 2283140"/>
              <a:gd name="connsiteY94" fmla="*/ 906792 h 6293846"/>
              <a:gd name="connsiteX95" fmla="*/ 1018019 w 2283140"/>
              <a:gd name="connsiteY95" fmla="*/ 683170 h 6293846"/>
              <a:gd name="connsiteX96" fmla="*/ 1061314 w 2283140"/>
              <a:gd name="connsiteY96" fmla="*/ 695292 h 6293846"/>
              <a:gd name="connsiteX97" fmla="*/ 1103310 w 2283140"/>
              <a:gd name="connsiteY97" fmla="*/ 541595 h 6293846"/>
              <a:gd name="connsiteX98" fmla="*/ 1070450 w 2283140"/>
              <a:gd name="connsiteY98" fmla="*/ 479366 h 6293846"/>
              <a:gd name="connsiteX99" fmla="*/ 1077660 w 2283140"/>
              <a:gd name="connsiteY99" fmla="*/ 317196 h 6293846"/>
              <a:gd name="connsiteX100" fmla="*/ 1051666 w 2283140"/>
              <a:gd name="connsiteY100" fmla="*/ 187475 h 6293846"/>
              <a:gd name="connsiteX101" fmla="*/ 960323 w 2283140"/>
              <a:gd name="connsiteY101" fmla="*/ 95818 h 6293846"/>
              <a:gd name="connsiteX102" fmla="*/ 896735 w 2283140"/>
              <a:gd name="connsiteY102" fmla="*/ 47743 h 6293846"/>
              <a:gd name="connsiteX103" fmla="*/ 866894 w 2283140"/>
              <a:gd name="connsiteY103" fmla="*/ 18259 h 6293846"/>
              <a:gd name="connsiteX104" fmla="*/ 762900 w 2283140"/>
              <a:gd name="connsiteY104" fmla="*/ 41572 h 6293846"/>
              <a:gd name="connsiteX0" fmla="*/ 762900 w 2283140"/>
              <a:gd name="connsiteY0" fmla="*/ 40877 h 6293151"/>
              <a:gd name="connsiteX1" fmla="*/ 722187 w 2283140"/>
              <a:gd name="connsiteY1" fmla="*/ 1150 h 6293151"/>
              <a:gd name="connsiteX2" fmla="*/ 703266 w 2283140"/>
              <a:gd name="connsiteY2" fmla="*/ 24572 h 6293151"/>
              <a:gd name="connsiteX3" fmla="*/ 647509 w 2283140"/>
              <a:gd name="connsiteY3" fmla="*/ 12773 h 6293151"/>
              <a:gd name="connsiteX4" fmla="*/ 664317 w 2283140"/>
              <a:gd name="connsiteY4" fmla="*/ 56767 h 6293151"/>
              <a:gd name="connsiteX5" fmla="*/ 621317 w 2283140"/>
              <a:gd name="connsiteY5" fmla="*/ 45496 h 6293151"/>
              <a:gd name="connsiteX6" fmla="*/ 625328 w 2283140"/>
              <a:gd name="connsiteY6" fmla="*/ 78665 h 6293151"/>
              <a:gd name="connsiteX7" fmla="*/ 503124 w 2283140"/>
              <a:gd name="connsiteY7" fmla="*/ 151490 h 6293151"/>
              <a:gd name="connsiteX8" fmla="*/ 465113 w 2283140"/>
              <a:gd name="connsiteY8" fmla="*/ 272273 h 6293151"/>
              <a:gd name="connsiteX9" fmla="*/ 518045 w 2283140"/>
              <a:gd name="connsiteY9" fmla="*/ 504247 h 6293151"/>
              <a:gd name="connsiteX10" fmla="*/ 492516 w 2283140"/>
              <a:gd name="connsiteY10" fmla="*/ 590078 h 6293151"/>
              <a:gd name="connsiteX11" fmla="*/ 527911 w 2283140"/>
              <a:gd name="connsiteY11" fmla="*/ 704122 h 6293151"/>
              <a:gd name="connsiteX12" fmla="*/ 570776 w 2283140"/>
              <a:gd name="connsiteY12" fmla="*/ 732699 h 6293151"/>
              <a:gd name="connsiteX13" fmla="*/ 633772 w 2283140"/>
              <a:gd name="connsiteY13" fmla="*/ 844400 h 6293151"/>
              <a:gd name="connsiteX14" fmla="*/ 647193 w 2283140"/>
              <a:gd name="connsiteY14" fmla="*/ 981214 h 6293151"/>
              <a:gd name="connsiteX15" fmla="*/ 624246 w 2283140"/>
              <a:gd name="connsiteY15" fmla="*/ 1035334 h 6293151"/>
              <a:gd name="connsiteX16" fmla="*/ 514924 w 2283140"/>
              <a:gd name="connsiteY16" fmla="*/ 1136861 h 6293151"/>
              <a:gd name="connsiteX17" fmla="*/ 362092 w 2283140"/>
              <a:gd name="connsiteY17" fmla="*/ 1192712 h 6293151"/>
              <a:gd name="connsiteX18" fmla="*/ 155789 w 2283140"/>
              <a:gd name="connsiteY18" fmla="*/ 1297271 h 6293151"/>
              <a:gd name="connsiteX19" fmla="*/ 121369 w 2283140"/>
              <a:gd name="connsiteY19" fmla="*/ 1315456 h 6293151"/>
              <a:gd name="connsiteX20" fmla="*/ 52096 w 2283140"/>
              <a:gd name="connsiteY20" fmla="*/ 1773521 h 6293151"/>
              <a:gd name="connsiteX21" fmla="*/ 31098 w 2283140"/>
              <a:gd name="connsiteY21" fmla="*/ 2326187 h 6293151"/>
              <a:gd name="connsiteX22" fmla="*/ 45386 w 2283140"/>
              <a:gd name="connsiteY22" fmla="*/ 2868248 h 6293151"/>
              <a:gd name="connsiteX23" fmla="*/ 18759 w 2283140"/>
              <a:gd name="connsiteY23" fmla="*/ 2950508 h 6293151"/>
              <a:gd name="connsiteX24" fmla="*/ 110762 w 2283140"/>
              <a:gd name="connsiteY24" fmla="*/ 3188200 h 6293151"/>
              <a:gd name="connsiteX25" fmla="*/ 184147 w 2283140"/>
              <a:gd name="connsiteY25" fmla="*/ 3251844 h 6293151"/>
              <a:gd name="connsiteX26" fmla="*/ 142799 w 2283140"/>
              <a:gd name="connsiteY26" fmla="*/ 3477847 h 6293151"/>
              <a:gd name="connsiteX27" fmla="*/ 182849 w 2283140"/>
              <a:gd name="connsiteY27" fmla="*/ 3499494 h 6293151"/>
              <a:gd name="connsiteX28" fmla="*/ 237400 w 2283140"/>
              <a:gd name="connsiteY28" fmla="*/ 3483041 h 6293151"/>
              <a:gd name="connsiteX29" fmla="*/ 293685 w 2283140"/>
              <a:gd name="connsiteY29" fmla="*/ 4038740 h 6293151"/>
              <a:gd name="connsiteX30" fmla="*/ 320744 w 2283140"/>
              <a:gd name="connsiteY30" fmla="*/ 4135504 h 6293151"/>
              <a:gd name="connsiteX31" fmla="*/ 353433 w 2283140"/>
              <a:gd name="connsiteY31" fmla="*/ 4393978 h 6293151"/>
              <a:gd name="connsiteX32" fmla="*/ 365989 w 2283140"/>
              <a:gd name="connsiteY32" fmla="*/ 4612621 h 6293151"/>
              <a:gd name="connsiteX33" fmla="*/ 390883 w 2283140"/>
              <a:gd name="connsiteY33" fmla="*/ 5102509 h 6293151"/>
              <a:gd name="connsiteX34" fmla="*/ 404738 w 2283140"/>
              <a:gd name="connsiteY34" fmla="*/ 5489787 h 6293151"/>
              <a:gd name="connsiteX35" fmla="*/ 442404 w 2283140"/>
              <a:gd name="connsiteY35" fmla="*/ 5632013 h 6293151"/>
              <a:gd name="connsiteX36" fmla="*/ 537221 w 2283140"/>
              <a:gd name="connsiteY36" fmla="*/ 5820346 h 6293151"/>
              <a:gd name="connsiteX37" fmla="*/ 447168 w 2283140"/>
              <a:gd name="connsiteY37" fmla="*/ 5940059 h 6293151"/>
              <a:gd name="connsiteX38" fmla="*/ 365988 w 2283140"/>
              <a:gd name="connsiteY38" fmla="*/ 6061935 h 6293151"/>
              <a:gd name="connsiteX39" fmla="*/ 327023 w 2283140"/>
              <a:gd name="connsiteY39" fmla="*/ 6127962 h 6293151"/>
              <a:gd name="connsiteX40" fmla="*/ 316199 w 2283140"/>
              <a:gd name="connsiteY40" fmla="*/ 6155454 h 6293151"/>
              <a:gd name="connsiteX41" fmla="*/ 530294 w 2283140"/>
              <a:gd name="connsiteY41" fmla="*/ 6195285 h 6293151"/>
              <a:gd name="connsiteX42" fmla="*/ 719063 w 2283140"/>
              <a:gd name="connsiteY42" fmla="*/ 6099603 h 6293151"/>
              <a:gd name="connsiteX43" fmla="*/ 744607 w 2283140"/>
              <a:gd name="connsiteY43" fmla="*/ 6010631 h 6293151"/>
              <a:gd name="connsiteX44" fmla="*/ 899605 w 2283140"/>
              <a:gd name="connsiteY44" fmla="*/ 5945688 h 6293151"/>
              <a:gd name="connsiteX45" fmla="*/ 879689 w 2283140"/>
              <a:gd name="connsiteY45" fmla="*/ 5762547 h 6293151"/>
              <a:gd name="connsiteX46" fmla="*/ 921037 w 2283140"/>
              <a:gd name="connsiteY46" fmla="*/ 5576810 h 6293151"/>
              <a:gd name="connsiteX47" fmla="*/ 824703 w 2283140"/>
              <a:gd name="connsiteY47" fmla="*/ 5362931 h 6293151"/>
              <a:gd name="connsiteX48" fmla="*/ 810850 w 2283140"/>
              <a:gd name="connsiteY48" fmla="*/ 5010721 h 6293151"/>
              <a:gd name="connsiteX49" fmla="*/ 814096 w 2283140"/>
              <a:gd name="connsiteY49" fmla="*/ 4739476 h 6293151"/>
              <a:gd name="connsiteX50" fmla="*/ 858908 w 2283140"/>
              <a:gd name="connsiteY50" fmla="*/ 3892834 h 6293151"/>
              <a:gd name="connsiteX51" fmla="*/ 910645 w 2283140"/>
              <a:gd name="connsiteY51" fmla="*/ 3560541 h 6293151"/>
              <a:gd name="connsiteX52" fmla="*/ 1045294 w 2283140"/>
              <a:gd name="connsiteY52" fmla="*/ 4021422 h 6293151"/>
              <a:gd name="connsiteX53" fmla="*/ 1302036 w 2283140"/>
              <a:gd name="connsiteY53" fmla="*/ 5023062 h 6293151"/>
              <a:gd name="connsiteX54" fmla="*/ 1462446 w 2283140"/>
              <a:gd name="connsiteY54" fmla="*/ 5512950 h 6293151"/>
              <a:gd name="connsiteX55" fmla="*/ 1627834 w 2283140"/>
              <a:gd name="connsiteY55" fmla="*/ 5843943 h 6293151"/>
              <a:gd name="connsiteX56" fmla="*/ 1629350 w 2283140"/>
              <a:gd name="connsiteY56" fmla="*/ 5923606 h 6293151"/>
              <a:gd name="connsiteX57" fmla="*/ 1618959 w 2283140"/>
              <a:gd name="connsiteY57" fmla="*/ 6055658 h 6293151"/>
              <a:gd name="connsiteX58" fmla="*/ 1737156 w 2283140"/>
              <a:gd name="connsiteY58" fmla="*/ 6116705 h 6293151"/>
              <a:gd name="connsiteX59" fmla="*/ 1785863 w 2283140"/>
              <a:gd name="connsiteY59" fmla="*/ 6111075 h 6293151"/>
              <a:gd name="connsiteX60" fmla="*/ 1819634 w 2283140"/>
              <a:gd name="connsiteY60" fmla="*/ 6143764 h 6293151"/>
              <a:gd name="connsiteX61" fmla="*/ 1849291 w 2283140"/>
              <a:gd name="connsiteY61" fmla="*/ 6228623 h 6293151"/>
              <a:gd name="connsiteX62" fmla="*/ 2038492 w 2283140"/>
              <a:gd name="connsiteY62" fmla="*/ 6291185 h 6293151"/>
              <a:gd name="connsiteX63" fmla="*/ 2269256 w 2283140"/>
              <a:gd name="connsiteY63" fmla="*/ 6271486 h 6293151"/>
              <a:gd name="connsiteX64" fmla="*/ 2254318 w 2283140"/>
              <a:gd name="connsiteY64" fmla="*/ 6207191 h 6293151"/>
              <a:gd name="connsiteX65" fmla="*/ 2208210 w 2283140"/>
              <a:gd name="connsiteY65" fmla="*/ 6164761 h 6293151"/>
              <a:gd name="connsiteX66" fmla="*/ 1970303 w 2283140"/>
              <a:gd name="connsiteY66" fmla="*/ 5881610 h 6293151"/>
              <a:gd name="connsiteX67" fmla="*/ 1996496 w 2283140"/>
              <a:gd name="connsiteY67" fmla="*/ 5853902 h 6293151"/>
              <a:gd name="connsiteX68" fmla="*/ 1947788 w 2283140"/>
              <a:gd name="connsiteY68" fmla="*/ 5623137 h 6293151"/>
              <a:gd name="connsiteX69" fmla="*/ 1945840 w 2283140"/>
              <a:gd name="connsiteY69" fmla="*/ 5505372 h 6293151"/>
              <a:gd name="connsiteX70" fmla="*/ 1836734 w 2283140"/>
              <a:gd name="connsiteY70" fmla="*/ 5059646 h 6293151"/>
              <a:gd name="connsiteX71" fmla="*/ 1789326 w 2283140"/>
              <a:gd name="connsiteY71" fmla="*/ 4790566 h 6293151"/>
              <a:gd name="connsiteX72" fmla="*/ 1728064 w 2283140"/>
              <a:gd name="connsiteY72" fmla="*/ 4514772 h 6293151"/>
              <a:gd name="connsiteX73" fmla="*/ 1633680 w 2283140"/>
              <a:gd name="connsiteY73" fmla="*/ 4332499 h 6293151"/>
              <a:gd name="connsiteX74" fmla="*/ 1613114 w 2283140"/>
              <a:gd name="connsiteY74" fmla="*/ 4151308 h 6293151"/>
              <a:gd name="connsiteX75" fmla="*/ 1621123 w 2283140"/>
              <a:gd name="connsiteY75" fmla="*/ 3913616 h 6293151"/>
              <a:gd name="connsiteX76" fmla="*/ 1524358 w 2283140"/>
              <a:gd name="connsiteY76" fmla="*/ 3330209 h 6293151"/>
              <a:gd name="connsiteX77" fmla="*/ 1563541 w 2283140"/>
              <a:gd name="connsiteY77" fmla="*/ 3318736 h 6293151"/>
              <a:gd name="connsiteX78" fmla="*/ 1573714 w 2283140"/>
              <a:gd name="connsiteY78" fmla="*/ 3338218 h 6293151"/>
              <a:gd name="connsiteX79" fmla="*/ 1696458 w 2283140"/>
              <a:gd name="connsiteY79" fmla="*/ 3309428 h 6293151"/>
              <a:gd name="connsiteX80" fmla="*/ 1962943 w 2283140"/>
              <a:gd name="connsiteY80" fmla="*/ 3225434 h 6293151"/>
              <a:gd name="connsiteX81" fmla="*/ 1844313 w 2283140"/>
              <a:gd name="connsiteY81" fmla="*/ 2739444 h 6293151"/>
              <a:gd name="connsiteX82" fmla="*/ 1974631 w 2283140"/>
              <a:gd name="connsiteY82" fmla="*/ 2511275 h 6293151"/>
              <a:gd name="connsiteX83" fmla="*/ 2090013 w 2283140"/>
              <a:gd name="connsiteY83" fmla="*/ 2147161 h 6293151"/>
              <a:gd name="connsiteX84" fmla="*/ 2049965 w 2283140"/>
              <a:gd name="connsiteY84" fmla="*/ 1956012 h 6293151"/>
              <a:gd name="connsiteX85" fmla="*/ 1836085 w 2283140"/>
              <a:gd name="connsiteY85" fmla="*/ 1530634 h 6293151"/>
              <a:gd name="connsiteX86" fmla="*/ 1742784 w 2283140"/>
              <a:gd name="connsiteY86" fmla="*/ 1299868 h 6293151"/>
              <a:gd name="connsiteX87" fmla="*/ 1725682 w 2283140"/>
              <a:gd name="connsiteY87" fmla="*/ 1251810 h 6293151"/>
              <a:gd name="connsiteX88" fmla="*/ 1660306 w 2283140"/>
              <a:gd name="connsiteY88" fmla="*/ 1158292 h 6293151"/>
              <a:gd name="connsiteX89" fmla="*/ 1622856 w 2283140"/>
              <a:gd name="connsiteY89" fmla="*/ 1081876 h 6293151"/>
              <a:gd name="connsiteX90" fmla="*/ 1354207 w 2283140"/>
              <a:gd name="connsiteY90" fmla="*/ 1035116 h 6293151"/>
              <a:gd name="connsiteX91" fmla="*/ 1251380 w 2283140"/>
              <a:gd name="connsiteY91" fmla="*/ 1030571 h 6293151"/>
              <a:gd name="connsiteX92" fmla="*/ 1099415 w 2283140"/>
              <a:gd name="connsiteY92" fmla="*/ 996585 h 6293151"/>
              <a:gd name="connsiteX93" fmla="*/ 1049407 w 2283140"/>
              <a:gd name="connsiteY93" fmla="*/ 937486 h 6293151"/>
              <a:gd name="connsiteX94" fmla="*/ 1021265 w 2283140"/>
              <a:gd name="connsiteY94" fmla="*/ 906097 h 6293151"/>
              <a:gd name="connsiteX95" fmla="*/ 1018019 w 2283140"/>
              <a:gd name="connsiteY95" fmla="*/ 682475 h 6293151"/>
              <a:gd name="connsiteX96" fmla="*/ 1061314 w 2283140"/>
              <a:gd name="connsiteY96" fmla="*/ 694597 h 6293151"/>
              <a:gd name="connsiteX97" fmla="*/ 1103310 w 2283140"/>
              <a:gd name="connsiteY97" fmla="*/ 540900 h 6293151"/>
              <a:gd name="connsiteX98" fmla="*/ 1070450 w 2283140"/>
              <a:gd name="connsiteY98" fmla="*/ 478671 h 6293151"/>
              <a:gd name="connsiteX99" fmla="*/ 1077660 w 2283140"/>
              <a:gd name="connsiteY99" fmla="*/ 316501 h 6293151"/>
              <a:gd name="connsiteX100" fmla="*/ 1051666 w 2283140"/>
              <a:gd name="connsiteY100" fmla="*/ 186780 h 6293151"/>
              <a:gd name="connsiteX101" fmla="*/ 960323 w 2283140"/>
              <a:gd name="connsiteY101" fmla="*/ 95123 h 6293151"/>
              <a:gd name="connsiteX102" fmla="*/ 896735 w 2283140"/>
              <a:gd name="connsiteY102" fmla="*/ 47048 h 6293151"/>
              <a:gd name="connsiteX103" fmla="*/ 866894 w 2283140"/>
              <a:gd name="connsiteY103" fmla="*/ 17564 h 6293151"/>
              <a:gd name="connsiteX104" fmla="*/ 762900 w 2283140"/>
              <a:gd name="connsiteY104" fmla="*/ 40877 h 6293151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77660 w 2283140"/>
              <a:gd name="connsiteY99" fmla="*/ 315875 h 6292525"/>
              <a:gd name="connsiteX100" fmla="*/ 1051666 w 2283140"/>
              <a:gd name="connsiteY100" fmla="*/ 186154 h 6292525"/>
              <a:gd name="connsiteX101" fmla="*/ 960323 w 2283140"/>
              <a:gd name="connsiteY101" fmla="*/ 94497 h 6292525"/>
              <a:gd name="connsiteX102" fmla="*/ 896735 w 2283140"/>
              <a:gd name="connsiteY102" fmla="*/ 46422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77660 w 2283140"/>
              <a:gd name="connsiteY99" fmla="*/ 315875 h 6292525"/>
              <a:gd name="connsiteX100" fmla="*/ 1051666 w 2283140"/>
              <a:gd name="connsiteY100" fmla="*/ 186154 h 6292525"/>
              <a:gd name="connsiteX101" fmla="*/ 960323 w 2283140"/>
              <a:gd name="connsiteY101" fmla="*/ 94497 h 6292525"/>
              <a:gd name="connsiteX102" fmla="*/ 896735 w 2283140"/>
              <a:gd name="connsiteY102" fmla="*/ 46422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77660 w 2283140"/>
              <a:gd name="connsiteY99" fmla="*/ 315875 h 6292525"/>
              <a:gd name="connsiteX100" fmla="*/ 1051666 w 2283140"/>
              <a:gd name="connsiteY100" fmla="*/ 186154 h 6292525"/>
              <a:gd name="connsiteX101" fmla="*/ 960323 w 2283140"/>
              <a:gd name="connsiteY101" fmla="*/ 94497 h 6292525"/>
              <a:gd name="connsiteX102" fmla="*/ 896735 w 2283140"/>
              <a:gd name="connsiteY102" fmla="*/ 46422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77660 w 2283140"/>
              <a:gd name="connsiteY99" fmla="*/ 315875 h 6292525"/>
              <a:gd name="connsiteX100" fmla="*/ 1051666 w 2283140"/>
              <a:gd name="connsiteY100" fmla="*/ 186154 h 6292525"/>
              <a:gd name="connsiteX101" fmla="*/ 996042 w 2283140"/>
              <a:gd name="connsiteY101" fmla="*/ 84972 h 6292525"/>
              <a:gd name="connsiteX102" fmla="*/ 896735 w 2283140"/>
              <a:gd name="connsiteY102" fmla="*/ 46422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77660 w 2283140"/>
              <a:gd name="connsiteY99" fmla="*/ 315875 h 6292525"/>
              <a:gd name="connsiteX100" fmla="*/ 1051666 w 2283140"/>
              <a:gd name="connsiteY100" fmla="*/ 186154 h 6292525"/>
              <a:gd name="connsiteX101" fmla="*/ 996042 w 2283140"/>
              <a:gd name="connsiteY101" fmla="*/ 84972 h 6292525"/>
              <a:gd name="connsiteX102" fmla="*/ 922929 w 2283140"/>
              <a:gd name="connsiteY102" fmla="*/ 39278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77660 w 2283140"/>
              <a:gd name="connsiteY99" fmla="*/ 315875 h 6292525"/>
              <a:gd name="connsiteX100" fmla="*/ 1051666 w 2283140"/>
              <a:gd name="connsiteY100" fmla="*/ 186154 h 6292525"/>
              <a:gd name="connsiteX101" fmla="*/ 996042 w 2283140"/>
              <a:gd name="connsiteY101" fmla="*/ 84972 h 6292525"/>
              <a:gd name="connsiteX102" fmla="*/ 918166 w 2283140"/>
              <a:gd name="connsiteY102" fmla="*/ 48803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77660 w 2283140"/>
              <a:gd name="connsiteY99" fmla="*/ 315875 h 6292525"/>
              <a:gd name="connsiteX100" fmla="*/ 1051666 w 2283140"/>
              <a:gd name="connsiteY100" fmla="*/ 186154 h 6292525"/>
              <a:gd name="connsiteX101" fmla="*/ 996042 w 2283140"/>
              <a:gd name="connsiteY101" fmla="*/ 84972 h 6292525"/>
              <a:gd name="connsiteX102" fmla="*/ 918166 w 2283140"/>
              <a:gd name="connsiteY102" fmla="*/ 48803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99091 w 2283140"/>
              <a:gd name="connsiteY99" fmla="*/ 330163 h 6292525"/>
              <a:gd name="connsiteX100" fmla="*/ 1051666 w 2283140"/>
              <a:gd name="connsiteY100" fmla="*/ 186154 h 6292525"/>
              <a:gd name="connsiteX101" fmla="*/ 996042 w 2283140"/>
              <a:gd name="connsiteY101" fmla="*/ 84972 h 6292525"/>
              <a:gd name="connsiteX102" fmla="*/ 918166 w 2283140"/>
              <a:gd name="connsiteY102" fmla="*/ 48803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87185 w 2283140"/>
              <a:gd name="connsiteY99" fmla="*/ 353976 h 6292525"/>
              <a:gd name="connsiteX100" fmla="*/ 1051666 w 2283140"/>
              <a:gd name="connsiteY100" fmla="*/ 186154 h 6292525"/>
              <a:gd name="connsiteX101" fmla="*/ 996042 w 2283140"/>
              <a:gd name="connsiteY101" fmla="*/ 84972 h 6292525"/>
              <a:gd name="connsiteX102" fmla="*/ 918166 w 2283140"/>
              <a:gd name="connsiteY102" fmla="*/ 48803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87185 w 2283140"/>
              <a:gd name="connsiteY99" fmla="*/ 353976 h 6292525"/>
              <a:gd name="connsiteX100" fmla="*/ 1051666 w 2283140"/>
              <a:gd name="connsiteY100" fmla="*/ 186154 h 6292525"/>
              <a:gd name="connsiteX101" fmla="*/ 996042 w 2283140"/>
              <a:gd name="connsiteY101" fmla="*/ 84972 h 6292525"/>
              <a:gd name="connsiteX102" fmla="*/ 918166 w 2283140"/>
              <a:gd name="connsiteY102" fmla="*/ 48803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87185 w 2283140"/>
              <a:gd name="connsiteY99" fmla="*/ 353976 h 6292525"/>
              <a:gd name="connsiteX100" fmla="*/ 1051666 w 2283140"/>
              <a:gd name="connsiteY100" fmla="*/ 186154 h 6292525"/>
              <a:gd name="connsiteX101" fmla="*/ 996042 w 2283140"/>
              <a:gd name="connsiteY101" fmla="*/ 84972 h 6292525"/>
              <a:gd name="connsiteX102" fmla="*/ 918166 w 2283140"/>
              <a:gd name="connsiteY102" fmla="*/ 48803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87185 w 2283140"/>
              <a:gd name="connsiteY99" fmla="*/ 353976 h 6292525"/>
              <a:gd name="connsiteX100" fmla="*/ 1077859 w 2283140"/>
              <a:gd name="connsiteY100" fmla="*/ 224254 h 6292525"/>
              <a:gd name="connsiteX101" fmla="*/ 996042 w 2283140"/>
              <a:gd name="connsiteY101" fmla="*/ 84972 h 6292525"/>
              <a:gd name="connsiteX102" fmla="*/ 918166 w 2283140"/>
              <a:gd name="connsiteY102" fmla="*/ 48803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87185 w 2283140"/>
              <a:gd name="connsiteY99" fmla="*/ 353976 h 6292525"/>
              <a:gd name="connsiteX100" fmla="*/ 1077859 w 2283140"/>
              <a:gd name="connsiteY100" fmla="*/ 224254 h 6292525"/>
              <a:gd name="connsiteX101" fmla="*/ 1082048 w 2283140"/>
              <a:gd name="connsiteY101" fmla="*/ 223286 h 6292525"/>
              <a:gd name="connsiteX102" fmla="*/ 996042 w 2283140"/>
              <a:gd name="connsiteY102" fmla="*/ 84972 h 6292525"/>
              <a:gd name="connsiteX103" fmla="*/ 918166 w 2283140"/>
              <a:gd name="connsiteY103" fmla="*/ 48803 h 6292525"/>
              <a:gd name="connsiteX104" fmla="*/ 866894 w 2283140"/>
              <a:gd name="connsiteY104" fmla="*/ 16938 h 6292525"/>
              <a:gd name="connsiteX105" fmla="*/ 762900 w 2283140"/>
              <a:gd name="connsiteY105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14096 w 2283140"/>
              <a:gd name="connsiteY49" fmla="*/ 4738850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87185 w 2283140"/>
              <a:gd name="connsiteY99" fmla="*/ 353976 h 6292525"/>
              <a:gd name="connsiteX100" fmla="*/ 1077859 w 2283140"/>
              <a:gd name="connsiteY100" fmla="*/ 224254 h 6292525"/>
              <a:gd name="connsiteX101" fmla="*/ 1020136 w 2283140"/>
              <a:gd name="connsiteY101" fmla="*/ 123274 h 6292525"/>
              <a:gd name="connsiteX102" fmla="*/ 996042 w 2283140"/>
              <a:gd name="connsiteY102" fmla="*/ 84972 h 6292525"/>
              <a:gd name="connsiteX103" fmla="*/ 918166 w 2283140"/>
              <a:gd name="connsiteY103" fmla="*/ 48803 h 6292525"/>
              <a:gd name="connsiteX104" fmla="*/ 866894 w 2283140"/>
              <a:gd name="connsiteY104" fmla="*/ 16938 h 6292525"/>
              <a:gd name="connsiteX105" fmla="*/ 762900 w 2283140"/>
              <a:gd name="connsiteY105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53433 w 2283140"/>
              <a:gd name="connsiteY31" fmla="*/ 4393352 h 6292525"/>
              <a:gd name="connsiteX32" fmla="*/ 365989 w 2283140"/>
              <a:gd name="connsiteY32" fmla="*/ 4611995 h 6292525"/>
              <a:gd name="connsiteX33" fmla="*/ 390883 w 2283140"/>
              <a:gd name="connsiteY33" fmla="*/ 5101883 h 6292525"/>
              <a:gd name="connsiteX34" fmla="*/ 404738 w 2283140"/>
              <a:gd name="connsiteY34" fmla="*/ 5489161 h 6292525"/>
              <a:gd name="connsiteX35" fmla="*/ 442404 w 2283140"/>
              <a:gd name="connsiteY35" fmla="*/ 5631387 h 6292525"/>
              <a:gd name="connsiteX36" fmla="*/ 537221 w 2283140"/>
              <a:gd name="connsiteY36" fmla="*/ 5819720 h 6292525"/>
              <a:gd name="connsiteX37" fmla="*/ 447168 w 2283140"/>
              <a:gd name="connsiteY37" fmla="*/ 5939433 h 6292525"/>
              <a:gd name="connsiteX38" fmla="*/ 365988 w 2283140"/>
              <a:gd name="connsiteY38" fmla="*/ 6061309 h 6292525"/>
              <a:gd name="connsiteX39" fmla="*/ 327023 w 2283140"/>
              <a:gd name="connsiteY39" fmla="*/ 6127336 h 6292525"/>
              <a:gd name="connsiteX40" fmla="*/ 316199 w 2283140"/>
              <a:gd name="connsiteY40" fmla="*/ 6154828 h 6292525"/>
              <a:gd name="connsiteX41" fmla="*/ 530294 w 2283140"/>
              <a:gd name="connsiteY41" fmla="*/ 6194659 h 6292525"/>
              <a:gd name="connsiteX42" fmla="*/ 719063 w 2283140"/>
              <a:gd name="connsiteY42" fmla="*/ 6098977 h 6292525"/>
              <a:gd name="connsiteX43" fmla="*/ 744607 w 2283140"/>
              <a:gd name="connsiteY43" fmla="*/ 6010005 h 6292525"/>
              <a:gd name="connsiteX44" fmla="*/ 899605 w 2283140"/>
              <a:gd name="connsiteY44" fmla="*/ 5945062 h 6292525"/>
              <a:gd name="connsiteX45" fmla="*/ 879689 w 2283140"/>
              <a:gd name="connsiteY45" fmla="*/ 5761921 h 6292525"/>
              <a:gd name="connsiteX46" fmla="*/ 921037 w 2283140"/>
              <a:gd name="connsiteY46" fmla="*/ 5576184 h 6292525"/>
              <a:gd name="connsiteX47" fmla="*/ 824703 w 2283140"/>
              <a:gd name="connsiteY47" fmla="*/ 5362305 h 6292525"/>
              <a:gd name="connsiteX48" fmla="*/ 810850 w 2283140"/>
              <a:gd name="connsiteY48" fmla="*/ 5010095 h 6292525"/>
              <a:gd name="connsiteX49" fmla="*/ 830275 w 2283140"/>
              <a:gd name="connsiteY49" fmla="*/ 4711642 h 6292525"/>
              <a:gd name="connsiteX50" fmla="*/ 858908 w 2283140"/>
              <a:gd name="connsiteY50" fmla="*/ 3892208 h 6292525"/>
              <a:gd name="connsiteX51" fmla="*/ 910645 w 2283140"/>
              <a:gd name="connsiteY51" fmla="*/ 3559915 h 6292525"/>
              <a:gd name="connsiteX52" fmla="*/ 1045294 w 2283140"/>
              <a:gd name="connsiteY52" fmla="*/ 4020796 h 6292525"/>
              <a:gd name="connsiteX53" fmla="*/ 1302036 w 2283140"/>
              <a:gd name="connsiteY53" fmla="*/ 5022436 h 6292525"/>
              <a:gd name="connsiteX54" fmla="*/ 1462446 w 2283140"/>
              <a:gd name="connsiteY54" fmla="*/ 5512324 h 6292525"/>
              <a:gd name="connsiteX55" fmla="*/ 1627834 w 2283140"/>
              <a:gd name="connsiteY55" fmla="*/ 5843317 h 6292525"/>
              <a:gd name="connsiteX56" fmla="*/ 1629350 w 2283140"/>
              <a:gd name="connsiteY56" fmla="*/ 5922980 h 6292525"/>
              <a:gd name="connsiteX57" fmla="*/ 1618959 w 2283140"/>
              <a:gd name="connsiteY57" fmla="*/ 6055032 h 6292525"/>
              <a:gd name="connsiteX58" fmla="*/ 1737156 w 2283140"/>
              <a:gd name="connsiteY58" fmla="*/ 6116079 h 6292525"/>
              <a:gd name="connsiteX59" fmla="*/ 1785863 w 2283140"/>
              <a:gd name="connsiteY59" fmla="*/ 6110449 h 6292525"/>
              <a:gd name="connsiteX60" fmla="*/ 1819634 w 2283140"/>
              <a:gd name="connsiteY60" fmla="*/ 6143138 h 6292525"/>
              <a:gd name="connsiteX61" fmla="*/ 1849291 w 2283140"/>
              <a:gd name="connsiteY61" fmla="*/ 6227997 h 6292525"/>
              <a:gd name="connsiteX62" fmla="*/ 2038492 w 2283140"/>
              <a:gd name="connsiteY62" fmla="*/ 6290559 h 6292525"/>
              <a:gd name="connsiteX63" fmla="*/ 2269256 w 2283140"/>
              <a:gd name="connsiteY63" fmla="*/ 6270860 h 6292525"/>
              <a:gd name="connsiteX64" fmla="*/ 2254318 w 2283140"/>
              <a:gd name="connsiteY64" fmla="*/ 6206565 h 6292525"/>
              <a:gd name="connsiteX65" fmla="*/ 2208210 w 2283140"/>
              <a:gd name="connsiteY65" fmla="*/ 6164135 h 6292525"/>
              <a:gd name="connsiteX66" fmla="*/ 1970303 w 2283140"/>
              <a:gd name="connsiteY66" fmla="*/ 5880984 h 6292525"/>
              <a:gd name="connsiteX67" fmla="*/ 1996496 w 2283140"/>
              <a:gd name="connsiteY67" fmla="*/ 5853276 h 6292525"/>
              <a:gd name="connsiteX68" fmla="*/ 1947788 w 2283140"/>
              <a:gd name="connsiteY68" fmla="*/ 5622511 h 6292525"/>
              <a:gd name="connsiteX69" fmla="*/ 1945840 w 2283140"/>
              <a:gd name="connsiteY69" fmla="*/ 5504746 h 6292525"/>
              <a:gd name="connsiteX70" fmla="*/ 1836734 w 2283140"/>
              <a:gd name="connsiteY70" fmla="*/ 5059020 h 6292525"/>
              <a:gd name="connsiteX71" fmla="*/ 1789326 w 2283140"/>
              <a:gd name="connsiteY71" fmla="*/ 4789940 h 6292525"/>
              <a:gd name="connsiteX72" fmla="*/ 1728064 w 2283140"/>
              <a:gd name="connsiteY72" fmla="*/ 4514146 h 6292525"/>
              <a:gd name="connsiteX73" fmla="*/ 1633680 w 2283140"/>
              <a:gd name="connsiteY73" fmla="*/ 4331873 h 6292525"/>
              <a:gd name="connsiteX74" fmla="*/ 1613114 w 2283140"/>
              <a:gd name="connsiteY74" fmla="*/ 4150682 h 6292525"/>
              <a:gd name="connsiteX75" fmla="*/ 1621123 w 2283140"/>
              <a:gd name="connsiteY75" fmla="*/ 3912990 h 6292525"/>
              <a:gd name="connsiteX76" fmla="*/ 1524358 w 2283140"/>
              <a:gd name="connsiteY76" fmla="*/ 3329583 h 6292525"/>
              <a:gd name="connsiteX77" fmla="*/ 1563541 w 2283140"/>
              <a:gd name="connsiteY77" fmla="*/ 3318110 h 6292525"/>
              <a:gd name="connsiteX78" fmla="*/ 1573714 w 2283140"/>
              <a:gd name="connsiteY78" fmla="*/ 3337592 h 6292525"/>
              <a:gd name="connsiteX79" fmla="*/ 1696458 w 2283140"/>
              <a:gd name="connsiteY79" fmla="*/ 3308802 h 6292525"/>
              <a:gd name="connsiteX80" fmla="*/ 1962943 w 2283140"/>
              <a:gd name="connsiteY80" fmla="*/ 3224808 h 6292525"/>
              <a:gd name="connsiteX81" fmla="*/ 1844313 w 2283140"/>
              <a:gd name="connsiteY81" fmla="*/ 2738818 h 6292525"/>
              <a:gd name="connsiteX82" fmla="*/ 1974631 w 2283140"/>
              <a:gd name="connsiteY82" fmla="*/ 2510649 h 6292525"/>
              <a:gd name="connsiteX83" fmla="*/ 2090013 w 2283140"/>
              <a:gd name="connsiteY83" fmla="*/ 2146535 h 6292525"/>
              <a:gd name="connsiteX84" fmla="*/ 2049965 w 2283140"/>
              <a:gd name="connsiteY84" fmla="*/ 1955386 h 6292525"/>
              <a:gd name="connsiteX85" fmla="*/ 1836085 w 2283140"/>
              <a:gd name="connsiteY85" fmla="*/ 1530008 h 6292525"/>
              <a:gd name="connsiteX86" fmla="*/ 1742784 w 2283140"/>
              <a:gd name="connsiteY86" fmla="*/ 1299242 h 6292525"/>
              <a:gd name="connsiteX87" fmla="*/ 1725682 w 2283140"/>
              <a:gd name="connsiteY87" fmla="*/ 1251184 h 6292525"/>
              <a:gd name="connsiteX88" fmla="*/ 1660306 w 2283140"/>
              <a:gd name="connsiteY88" fmla="*/ 1157666 h 6292525"/>
              <a:gd name="connsiteX89" fmla="*/ 1622856 w 2283140"/>
              <a:gd name="connsiteY89" fmla="*/ 1081250 h 6292525"/>
              <a:gd name="connsiteX90" fmla="*/ 1354207 w 2283140"/>
              <a:gd name="connsiteY90" fmla="*/ 1034490 h 6292525"/>
              <a:gd name="connsiteX91" fmla="*/ 1251380 w 2283140"/>
              <a:gd name="connsiteY91" fmla="*/ 1029945 h 6292525"/>
              <a:gd name="connsiteX92" fmla="*/ 1099415 w 2283140"/>
              <a:gd name="connsiteY92" fmla="*/ 995959 h 6292525"/>
              <a:gd name="connsiteX93" fmla="*/ 1049407 w 2283140"/>
              <a:gd name="connsiteY93" fmla="*/ 936860 h 6292525"/>
              <a:gd name="connsiteX94" fmla="*/ 1021265 w 2283140"/>
              <a:gd name="connsiteY94" fmla="*/ 905471 h 6292525"/>
              <a:gd name="connsiteX95" fmla="*/ 1018019 w 2283140"/>
              <a:gd name="connsiteY95" fmla="*/ 681849 h 6292525"/>
              <a:gd name="connsiteX96" fmla="*/ 1061314 w 2283140"/>
              <a:gd name="connsiteY96" fmla="*/ 693971 h 6292525"/>
              <a:gd name="connsiteX97" fmla="*/ 1103310 w 2283140"/>
              <a:gd name="connsiteY97" fmla="*/ 540274 h 6292525"/>
              <a:gd name="connsiteX98" fmla="*/ 1070450 w 2283140"/>
              <a:gd name="connsiteY98" fmla="*/ 478045 h 6292525"/>
              <a:gd name="connsiteX99" fmla="*/ 1087185 w 2283140"/>
              <a:gd name="connsiteY99" fmla="*/ 353976 h 6292525"/>
              <a:gd name="connsiteX100" fmla="*/ 1077859 w 2283140"/>
              <a:gd name="connsiteY100" fmla="*/ 224254 h 6292525"/>
              <a:gd name="connsiteX101" fmla="*/ 1020136 w 2283140"/>
              <a:gd name="connsiteY101" fmla="*/ 123274 h 6292525"/>
              <a:gd name="connsiteX102" fmla="*/ 996042 w 2283140"/>
              <a:gd name="connsiteY102" fmla="*/ 84972 h 6292525"/>
              <a:gd name="connsiteX103" fmla="*/ 918166 w 2283140"/>
              <a:gd name="connsiteY103" fmla="*/ 48803 h 6292525"/>
              <a:gd name="connsiteX104" fmla="*/ 866894 w 2283140"/>
              <a:gd name="connsiteY104" fmla="*/ 16938 h 6292525"/>
              <a:gd name="connsiteX105" fmla="*/ 762900 w 2283140"/>
              <a:gd name="connsiteY105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65989 w 2283140"/>
              <a:gd name="connsiteY31" fmla="*/ 4611995 h 6292525"/>
              <a:gd name="connsiteX32" fmla="*/ 390883 w 2283140"/>
              <a:gd name="connsiteY32" fmla="*/ 5101883 h 6292525"/>
              <a:gd name="connsiteX33" fmla="*/ 404738 w 2283140"/>
              <a:gd name="connsiteY33" fmla="*/ 5489161 h 6292525"/>
              <a:gd name="connsiteX34" fmla="*/ 442404 w 2283140"/>
              <a:gd name="connsiteY34" fmla="*/ 5631387 h 6292525"/>
              <a:gd name="connsiteX35" fmla="*/ 537221 w 2283140"/>
              <a:gd name="connsiteY35" fmla="*/ 5819720 h 6292525"/>
              <a:gd name="connsiteX36" fmla="*/ 447168 w 2283140"/>
              <a:gd name="connsiteY36" fmla="*/ 5939433 h 6292525"/>
              <a:gd name="connsiteX37" fmla="*/ 365988 w 2283140"/>
              <a:gd name="connsiteY37" fmla="*/ 6061309 h 6292525"/>
              <a:gd name="connsiteX38" fmla="*/ 327023 w 2283140"/>
              <a:gd name="connsiteY38" fmla="*/ 6127336 h 6292525"/>
              <a:gd name="connsiteX39" fmla="*/ 316199 w 2283140"/>
              <a:gd name="connsiteY39" fmla="*/ 6154828 h 6292525"/>
              <a:gd name="connsiteX40" fmla="*/ 530294 w 2283140"/>
              <a:gd name="connsiteY40" fmla="*/ 6194659 h 6292525"/>
              <a:gd name="connsiteX41" fmla="*/ 719063 w 2283140"/>
              <a:gd name="connsiteY41" fmla="*/ 6098977 h 6292525"/>
              <a:gd name="connsiteX42" fmla="*/ 744607 w 2283140"/>
              <a:gd name="connsiteY42" fmla="*/ 6010005 h 6292525"/>
              <a:gd name="connsiteX43" fmla="*/ 899605 w 2283140"/>
              <a:gd name="connsiteY43" fmla="*/ 5945062 h 6292525"/>
              <a:gd name="connsiteX44" fmla="*/ 879689 w 2283140"/>
              <a:gd name="connsiteY44" fmla="*/ 5761921 h 6292525"/>
              <a:gd name="connsiteX45" fmla="*/ 921037 w 2283140"/>
              <a:gd name="connsiteY45" fmla="*/ 5576184 h 6292525"/>
              <a:gd name="connsiteX46" fmla="*/ 824703 w 2283140"/>
              <a:gd name="connsiteY46" fmla="*/ 5362305 h 6292525"/>
              <a:gd name="connsiteX47" fmla="*/ 810850 w 2283140"/>
              <a:gd name="connsiteY47" fmla="*/ 5010095 h 6292525"/>
              <a:gd name="connsiteX48" fmla="*/ 830275 w 2283140"/>
              <a:gd name="connsiteY48" fmla="*/ 4711642 h 6292525"/>
              <a:gd name="connsiteX49" fmla="*/ 858908 w 2283140"/>
              <a:gd name="connsiteY49" fmla="*/ 3892208 h 6292525"/>
              <a:gd name="connsiteX50" fmla="*/ 910645 w 2283140"/>
              <a:gd name="connsiteY50" fmla="*/ 3559915 h 6292525"/>
              <a:gd name="connsiteX51" fmla="*/ 1045294 w 2283140"/>
              <a:gd name="connsiteY51" fmla="*/ 4020796 h 6292525"/>
              <a:gd name="connsiteX52" fmla="*/ 1302036 w 2283140"/>
              <a:gd name="connsiteY52" fmla="*/ 5022436 h 6292525"/>
              <a:gd name="connsiteX53" fmla="*/ 1462446 w 2283140"/>
              <a:gd name="connsiteY53" fmla="*/ 5512324 h 6292525"/>
              <a:gd name="connsiteX54" fmla="*/ 1627834 w 2283140"/>
              <a:gd name="connsiteY54" fmla="*/ 5843317 h 6292525"/>
              <a:gd name="connsiteX55" fmla="*/ 1629350 w 2283140"/>
              <a:gd name="connsiteY55" fmla="*/ 5922980 h 6292525"/>
              <a:gd name="connsiteX56" fmla="*/ 1618959 w 2283140"/>
              <a:gd name="connsiteY56" fmla="*/ 6055032 h 6292525"/>
              <a:gd name="connsiteX57" fmla="*/ 1737156 w 2283140"/>
              <a:gd name="connsiteY57" fmla="*/ 6116079 h 6292525"/>
              <a:gd name="connsiteX58" fmla="*/ 1785863 w 2283140"/>
              <a:gd name="connsiteY58" fmla="*/ 6110449 h 6292525"/>
              <a:gd name="connsiteX59" fmla="*/ 1819634 w 2283140"/>
              <a:gd name="connsiteY59" fmla="*/ 6143138 h 6292525"/>
              <a:gd name="connsiteX60" fmla="*/ 1849291 w 2283140"/>
              <a:gd name="connsiteY60" fmla="*/ 6227997 h 6292525"/>
              <a:gd name="connsiteX61" fmla="*/ 2038492 w 2283140"/>
              <a:gd name="connsiteY61" fmla="*/ 6290559 h 6292525"/>
              <a:gd name="connsiteX62" fmla="*/ 2269256 w 2283140"/>
              <a:gd name="connsiteY62" fmla="*/ 6270860 h 6292525"/>
              <a:gd name="connsiteX63" fmla="*/ 2254318 w 2283140"/>
              <a:gd name="connsiteY63" fmla="*/ 6206565 h 6292525"/>
              <a:gd name="connsiteX64" fmla="*/ 2208210 w 2283140"/>
              <a:gd name="connsiteY64" fmla="*/ 6164135 h 6292525"/>
              <a:gd name="connsiteX65" fmla="*/ 1970303 w 2283140"/>
              <a:gd name="connsiteY65" fmla="*/ 5880984 h 6292525"/>
              <a:gd name="connsiteX66" fmla="*/ 1996496 w 2283140"/>
              <a:gd name="connsiteY66" fmla="*/ 5853276 h 6292525"/>
              <a:gd name="connsiteX67" fmla="*/ 1947788 w 2283140"/>
              <a:gd name="connsiteY67" fmla="*/ 5622511 h 6292525"/>
              <a:gd name="connsiteX68" fmla="*/ 1945840 w 2283140"/>
              <a:gd name="connsiteY68" fmla="*/ 5504746 h 6292525"/>
              <a:gd name="connsiteX69" fmla="*/ 1836734 w 2283140"/>
              <a:gd name="connsiteY69" fmla="*/ 5059020 h 6292525"/>
              <a:gd name="connsiteX70" fmla="*/ 1789326 w 2283140"/>
              <a:gd name="connsiteY70" fmla="*/ 4789940 h 6292525"/>
              <a:gd name="connsiteX71" fmla="*/ 1728064 w 2283140"/>
              <a:gd name="connsiteY71" fmla="*/ 4514146 h 6292525"/>
              <a:gd name="connsiteX72" fmla="*/ 1633680 w 2283140"/>
              <a:gd name="connsiteY72" fmla="*/ 4331873 h 6292525"/>
              <a:gd name="connsiteX73" fmla="*/ 1613114 w 2283140"/>
              <a:gd name="connsiteY73" fmla="*/ 4150682 h 6292525"/>
              <a:gd name="connsiteX74" fmla="*/ 1621123 w 2283140"/>
              <a:gd name="connsiteY74" fmla="*/ 3912990 h 6292525"/>
              <a:gd name="connsiteX75" fmla="*/ 1524358 w 2283140"/>
              <a:gd name="connsiteY75" fmla="*/ 3329583 h 6292525"/>
              <a:gd name="connsiteX76" fmla="*/ 1563541 w 2283140"/>
              <a:gd name="connsiteY76" fmla="*/ 3318110 h 6292525"/>
              <a:gd name="connsiteX77" fmla="*/ 1573714 w 2283140"/>
              <a:gd name="connsiteY77" fmla="*/ 3337592 h 6292525"/>
              <a:gd name="connsiteX78" fmla="*/ 1696458 w 2283140"/>
              <a:gd name="connsiteY78" fmla="*/ 3308802 h 6292525"/>
              <a:gd name="connsiteX79" fmla="*/ 1962943 w 2283140"/>
              <a:gd name="connsiteY79" fmla="*/ 3224808 h 6292525"/>
              <a:gd name="connsiteX80" fmla="*/ 1844313 w 2283140"/>
              <a:gd name="connsiteY80" fmla="*/ 2738818 h 6292525"/>
              <a:gd name="connsiteX81" fmla="*/ 1974631 w 2283140"/>
              <a:gd name="connsiteY81" fmla="*/ 2510649 h 6292525"/>
              <a:gd name="connsiteX82" fmla="*/ 2090013 w 2283140"/>
              <a:gd name="connsiteY82" fmla="*/ 2146535 h 6292525"/>
              <a:gd name="connsiteX83" fmla="*/ 2049965 w 2283140"/>
              <a:gd name="connsiteY83" fmla="*/ 1955386 h 6292525"/>
              <a:gd name="connsiteX84" fmla="*/ 1836085 w 2283140"/>
              <a:gd name="connsiteY84" fmla="*/ 1530008 h 6292525"/>
              <a:gd name="connsiteX85" fmla="*/ 1742784 w 2283140"/>
              <a:gd name="connsiteY85" fmla="*/ 1299242 h 6292525"/>
              <a:gd name="connsiteX86" fmla="*/ 1725682 w 2283140"/>
              <a:gd name="connsiteY86" fmla="*/ 1251184 h 6292525"/>
              <a:gd name="connsiteX87" fmla="*/ 1660306 w 2283140"/>
              <a:gd name="connsiteY87" fmla="*/ 1157666 h 6292525"/>
              <a:gd name="connsiteX88" fmla="*/ 1622856 w 2283140"/>
              <a:gd name="connsiteY88" fmla="*/ 1081250 h 6292525"/>
              <a:gd name="connsiteX89" fmla="*/ 1354207 w 2283140"/>
              <a:gd name="connsiteY89" fmla="*/ 1034490 h 6292525"/>
              <a:gd name="connsiteX90" fmla="*/ 1251380 w 2283140"/>
              <a:gd name="connsiteY90" fmla="*/ 1029945 h 6292525"/>
              <a:gd name="connsiteX91" fmla="*/ 1099415 w 2283140"/>
              <a:gd name="connsiteY91" fmla="*/ 995959 h 6292525"/>
              <a:gd name="connsiteX92" fmla="*/ 1049407 w 2283140"/>
              <a:gd name="connsiteY92" fmla="*/ 936860 h 6292525"/>
              <a:gd name="connsiteX93" fmla="*/ 1021265 w 2283140"/>
              <a:gd name="connsiteY93" fmla="*/ 905471 h 6292525"/>
              <a:gd name="connsiteX94" fmla="*/ 1018019 w 2283140"/>
              <a:gd name="connsiteY94" fmla="*/ 681849 h 6292525"/>
              <a:gd name="connsiteX95" fmla="*/ 1061314 w 2283140"/>
              <a:gd name="connsiteY95" fmla="*/ 693971 h 6292525"/>
              <a:gd name="connsiteX96" fmla="*/ 1103310 w 2283140"/>
              <a:gd name="connsiteY96" fmla="*/ 540274 h 6292525"/>
              <a:gd name="connsiteX97" fmla="*/ 1070450 w 2283140"/>
              <a:gd name="connsiteY97" fmla="*/ 478045 h 6292525"/>
              <a:gd name="connsiteX98" fmla="*/ 1087185 w 2283140"/>
              <a:gd name="connsiteY98" fmla="*/ 353976 h 6292525"/>
              <a:gd name="connsiteX99" fmla="*/ 1077859 w 2283140"/>
              <a:gd name="connsiteY99" fmla="*/ 224254 h 6292525"/>
              <a:gd name="connsiteX100" fmla="*/ 1020136 w 2283140"/>
              <a:gd name="connsiteY100" fmla="*/ 123274 h 6292525"/>
              <a:gd name="connsiteX101" fmla="*/ 996042 w 2283140"/>
              <a:gd name="connsiteY101" fmla="*/ 84972 h 6292525"/>
              <a:gd name="connsiteX102" fmla="*/ 918166 w 2283140"/>
              <a:gd name="connsiteY102" fmla="*/ 48803 h 6292525"/>
              <a:gd name="connsiteX103" fmla="*/ 866894 w 2283140"/>
              <a:gd name="connsiteY103" fmla="*/ 16938 h 6292525"/>
              <a:gd name="connsiteX104" fmla="*/ 762900 w 2283140"/>
              <a:gd name="connsiteY104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90883 w 2283140"/>
              <a:gd name="connsiteY31" fmla="*/ 5101883 h 6292525"/>
              <a:gd name="connsiteX32" fmla="*/ 404738 w 2283140"/>
              <a:gd name="connsiteY32" fmla="*/ 5489161 h 6292525"/>
              <a:gd name="connsiteX33" fmla="*/ 442404 w 2283140"/>
              <a:gd name="connsiteY33" fmla="*/ 5631387 h 6292525"/>
              <a:gd name="connsiteX34" fmla="*/ 537221 w 2283140"/>
              <a:gd name="connsiteY34" fmla="*/ 5819720 h 6292525"/>
              <a:gd name="connsiteX35" fmla="*/ 447168 w 2283140"/>
              <a:gd name="connsiteY35" fmla="*/ 5939433 h 6292525"/>
              <a:gd name="connsiteX36" fmla="*/ 365988 w 2283140"/>
              <a:gd name="connsiteY36" fmla="*/ 6061309 h 6292525"/>
              <a:gd name="connsiteX37" fmla="*/ 327023 w 2283140"/>
              <a:gd name="connsiteY37" fmla="*/ 6127336 h 6292525"/>
              <a:gd name="connsiteX38" fmla="*/ 316199 w 2283140"/>
              <a:gd name="connsiteY38" fmla="*/ 6154828 h 6292525"/>
              <a:gd name="connsiteX39" fmla="*/ 530294 w 2283140"/>
              <a:gd name="connsiteY39" fmla="*/ 6194659 h 6292525"/>
              <a:gd name="connsiteX40" fmla="*/ 719063 w 2283140"/>
              <a:gd name="connsiteY40" fmla="*/ 6098977 h 6292525"/>
              <a:gd name="connsiteX41" fmla="*/ 744607 w 2283140"/>
              <a:gd name="connsiteY41" fmla="*/ 6010005 h 6292525"/>
              <a:gd name="connsiteX42" fmla="*/ 899605 w 2283140"/>
              <a:gd name="connsiteY42" fmla="*/ 5945062 h 6292525"/>
              <a:gd name="connsiteX43" fmla="*/ 879689 w 2283140"/>
              <a:gd name="connsiteY43" fmla="*/ 5761921 h 6292525"/>
              <a:gd name="connsiteX44" fmla="*/ 921037 w 2283140"/>
              <a:gd name="connsiteY44" fmla="*/ 5576184 h 6292525"/>
              <a:gd name="connsiteX45" fmla="*/ 824703 w 2283140"/>
              <a:gd name="connsiteY45" fmla="*/ 5362305 h 6292525"/>
              <a:gd name="connsiteX46" fmla="*/ 810850 w 2283140"/>
              <a:gd name="connsiteY46" fmla="*/ 5010095 h 6292525"/>
              <a:gd name="connsiteX47" fmla="*/ 830275 w 2283140"/>
              <a:gd name="connsiteY47" fmla="*/ 4711642 h 6292525"/>
              <a:gd name="connsiteX48" fmla="*/ 858908 w 2283140"/>
              <a:gd name="connsiteY48" fmla="*/ 3892208 h 6292525"/>
              <a:gd name="connsiteX49" fmla="*/ 910645 w 2283140"/>
              <a:gd name="connsiteY49" fmla="*/ 3559915 h 6292525"/>
              <a:gd name="connsiteX50" fmla="*/ 1045294 w 2283140"/>
              <a:gd name="connsiteY50" fmla="*/ 4020796 h 6292525"/>
              <a:gd name="connsiteX51" fmla="*/ 1302036 w 2283140"/>
              <a:gd name="connsiteY51" fmla="*/ 5022436 h 6292525"/>
              <a:gd name="connsiteX52" fmla="*/ 1462446 w 2283140"/>
              <a:gd name="connsiteY52" fmla="*/ 5512324 h 6292525"/>
              <a:gd name="connsiteX53" fmla="*/ 1627834 w 2283140"/>
              <a:gd name="connsiteY53" fmla="*/ 5843317 h 6292525"/>
              <a:gd name="connsiteX54" fmla="*/ 1629350 w 2283140"/>
              <a:gd name="connsiteY54" fmla="*/ 5922980 h 6292525"/>
              <a:gd name="connsiteX55" fmla="*/ 1618959 w 2283140"/>
              <a:gd name="connsiteY55" fmla="*/ 6055032 h 6292525"/>
              <a:gd name="connsiteX56" fmla="*/ 1737156 w 2283140"/>
              <a:gd name="connsiteY56" fmla="*/ 6116079 h 6292525"/>
              <a:gd name="connsiteX57" fmla="*/ 1785863 w 2283140"/>
              <a:gd name="connsiteY57" fmla="*/ 6110449 h 6292525"/>
              <a:gd name="connsiteX58" fmla="*/ 1819634 w 2283140"/>
              <a:gd name="connsiteY58" fmla="*/ 6143138 h 6292525"/>
              <a:gd name="connsiteX59" fmla="*/ 1849291 w 2283140"/>
              <a:gd name="connsiteY59" fmla="*/ 6227997 h 6292525"/>
              <a:gd name="connsiteX60" fmla="*/ 2038492 w 2283140"/>
              <a:gd name="connsiteY60" fmla="*/ 6290559 h 6292525"/>
              <a:gd name="connsiteX61" fmla="*/ 2269256 w 2283140"/>
              <a:gd name="connsiteY61" fmla="*/ 6270860 h 6292525"/>
              <a:gd name="connsiteX62" fmla="*/ 2254318 w 2283140"/>
              <a:gd name="connsiteY62" fmla="*/ 6206565 h 6292525"/>
              <a:gd name="connsiteX63" fmla="*/ 2208210 w 2283140"/>
              <a:gd name="connsiteY63" fmla="*/ 6164135 h 6292525"/>
              <a:gd name="connsiteX64" fmla="*/ 1970303 w 2283140"/>
              <a:gd name="connsiteY64" fmla="*/ 5880984 h 6292525"/>
              <a:gd name="connsiteX65" fmla="*/ 1996496 w 2283140"/>
              <a:gd name="connsiteY65" fmla="*/ 5853276 h 6292525"/>
              <a:gd name="connsiteX66" fmla="*/ 1947788 w 2283140"/>
              <a:gd name="connsiteY66" fmla="*/ 5622511 h 6292525"/>
              <a:gd name="connsiteX67" fmla="*/ 1945840 w 2283140"/>
              <a:gd name="connsiteY67" fmla="*/ 5504746 h 6292525"/>
              <a:gd name="connsiteX68" fmla="*/ 1836734 w 2283140"/>
              <a:gd name="connsiteY68" fmla="*/ 5059020 h 6292525"/>
              <a:gd name="connsiteX69" fmla="*/ 1789326 w 2283140"/>
              <a:gd name="connsiteY69" fmla="*/ 4789940 h 6292525"/>
              <a:gd name="connsiteX70" fmla="*/ 1728064 w 2283140"/>
              <a:gd name="connsiteY70" fmla="*/ 4514146 h 6292525"/>
              <a:gd name="connsiteX71" fmla="*/ 1633680 w 2283140"/>
              <a:gd name="connsiteY71" fmla="*/ 4331873 h 6292525"/>
              <a:gd name="connsiteX72" fmla="*/ 1613114 w 2283140"/>
              <a:gd name="connsiteY72" fmla="*/ 4150682 h 6292525"/>
              <a:gd name="connsiteX73" fmla="*/ 1621123 w 2283140"/>
              <a:gd name="connsiteY73" fmla="*/ 3912990 h 6292525"/>
              <a:gd name="connsiteX74" fmla="*/ 1524358 w 2283140"/>
              <a:gd name="connsiteY74" fmla="*/ 3329583 h 6292525"/>
              <a:gd name="connsiteX75" fmla="*/ 1563541 w 2283140"/>
              <a:gd name="connsiteY75" fmla="*/ 3318110 h 6292525"/>
              <a:gd name="connsiteX76" fmla="*/ 1573714 w 2283140"/>
              <a:gd name="connsiteY76" fmla="*/ 3337592 h 6292525"/>
              <a:gd name="connsiteX77" fmla="*/ 1696458 w 2283140"/>
              <a:gd name="connsiteY77" fmla="*/ 3308802 h 6292525"/>
              <a:gd name="connsiteX78" fmla="*/ 1962943 w 2283140"/>
              <a:gd name="connsiteY78" fmla="*/ 3224808 h 6292525"/>
              <a:gd name="connsiteX79" fmla="*/ 1844313 w 2283140"/>
              <a:gd name="connsiteY79" fmla="*/ 2738818 h 6292525"/>
              <a:gd name="connsiteX80" fmla="*/ 1974631 w 2283140"/>
              <a:gd name="connsiteY80" fmla="*/ 2510649 h 6292525"/>
              <a:gd name="connsiteX81" fmla="*/ 2090013 w 2283140"/>
              <a:gd name="connsiteY81" fmla="*/ 2146535 h 6292525"/>
              <a:gd name="connsiteX82" fmla="*/ 2049965 w 2283140"/>
              <a:gd name="connsiteY82" fmla="*/ 1955386 h 6292525"/>
              <a:gd name="connsiteX83" fmla="*/ 1836085 w 2283140"/>
              <a:gd name="connsiteY83" fmla="*/ 1530008 h 6292525"/>
              <a:gd name="connsiteX84" fmla="*/ 1742784 w 2283140"/>
              <a:gd name="connsiteY84" fmla="*/ 1299242 h 6292525"/>
              <a:gd name="connsiteX85" fmla="*/ 1725682 w 2283140"/>
              <a:gd name="connsiteY85" fmla="*/ 1251184 h 6292525"/>
              <a:gd name="connsiteX86" fmla="*/ 1660306 w 2283140"/>
              <a:gd name="connsiteY86" fmla="*/ 1157666 h 6292525"/>
              <a:gd name="connsiteX87" fmla="*/ 1622856 w 2283140"/>
              <a:gd name="connsiteY87" fmla="*/ 1081250 h 6292525"/>
              <a:gd name="connsiteX88" fmla="*/ 1354207 w 2283140"/>
              <a:gd name="connsiteY88" fmla="*/ 1034490 h 6292525"/>
              <a:gd name="connsiteX89" fmla="*/ 1251380 w 2283140"/>
              <a:gd name="connsiteY89" fmla="*/ 1029945 h 6292525"/>
              <a:gd name="connsiteX90" fmla="*/ 1099415 w 2283140"/>
              <a:gd name="connsiteY90" fmla="*/ 995959 h 6292525"/>
              <a:gd name="connsiteX91" fmla="*/ 1049407 w 2283140"/>
              <a:gd name="connsiteY91" fmla="*/ 936860 h 6292525"/>
              <a:gd name="connsiteX92" fmla="*/ 1021265 w 2283140"/>
              <a:gd name="connsiteY92" fmla="*/ 905471 h 6292525"/>
              <a:gd name="connsiteX93" fmla="*/ 1018019 w 2283140"/>
              <a:gd name="connsiteY93" fmla="*/ 681849 h 6292525"/>
              <a:gd name="connsiteX94" fmla="*/ 1061314 w 2283140"/>
              <a:gd name="connsiteY94" fmla="*/ 693971 h 6292525"/>
              <a:gd name="connsiteX95" fmla="*/ 1103310 w 2283140"/>
              <a:gd name="connsiteY95" fmla="*/ 540274 h 6292525"/>
              <a:gd name="connsiteX96" fmla="*/ 1070450 w 2283140"/>
              <a:gd name="connsiteY96" fmla="*/ 478045 h 6292525"/>
              <a:gd name="connsiteX97" fmla="*/ 1087185 w 2283140"/>
              <a:gd name="connsiteY97" fmla="*/ 353976 h 6292525"/>
              <a:gd name="connsiteX98" fmla="*/ 1077859 w 2283140"/>
              <a:gd name="connsiteY98" fmla="*/ 224254 h 6292525"/>
              <a:gd name="connsiteX99" fmla="*/ 1020136 w 2283140"/>
              <a:gd name="connsiteY99" fmla="*/ 123274 h 6292525"/>
              <a:gd name="connsiteX100" fmla="*/ 996042 w 2283140"/>
              <a:gd name="connsiteY100" fmla="*/ 84972 h 6292525"/>
              <a:gd name="connsiteX101" fmla="*/ 918166 w 2283140"/>
              <a:gd name="connsiteY101" fmla="*/ 48803 h 6292525"/>
              <a:gd name="connsiteX102" fmla="*/ 866894 w 2283140"/>
              <a:gd name="connsiteY102" fmla="*/ 16938 h 6292525"/>
              <a:gd name="connsiteX103" fmla="*/ 762900 w 2283140"/>
              <a:gd name="connsiteY103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90883 w 2283140"/>
              <a:gd name="connsiteY31" fmla="*/ 5101883 h 6292525"/>
              <a:gd name="connsiteX32" fmla="*/ 404738 w 2283140"/>
              <a:gd name="connsiteY32" fmla="*/ 5489161 h 6292525"/>
              <a:gd name="connsiteX33" fmla="*/ 442404 w 2283140"/>
              <a:gd name="connsiteY33" fmla="*/ 5631387 h 6292525"/>
              <a:gd name="connsiteX34" fmla="*/ 537221 w 2283140"/>
              <a:gd name="connsiteY34" fmla="*/ 5819720 h 6292525"/>
              <a:gd name="connsiteX35" fmla="*/ 447168 w 2283140"/>
              <a:gd name="connsiteY35" fmla="*/ 5939433 h 6292525"/>
              <a:gd name="connsiteX36" fmla="*/ 365988 w 2283140"/>
              <a:gd name="connsiteY36" fmla="*/ 6061309 h 6292525"/>
              <a:gd name="connsiteX37" fmla="*/ 316199 w 2283140"/>
              <a:gd name="connsiteY37" fmla="*/ 6154828 h 6292525"/>
              <a:gd name="connsiteX38" fmla="*/ 530294 w 2283140"/>
              <a:gd name="connsiteY38" fmla="*/ 6194659 h 6292525"/>
              <a:gd name="connsiteX39" fmla="*/ 719063 w 2283140"/>
              <a:gd name="connsiteY39" fmla="*/ 6098977 h 6292525"/>
              <a:gd name="connsiteX40" fmla="*/ 744607 w 2283140"/>
              <a:gd name="connsiteY40" fmla="*/ 6010005 h 6292525"/>
              <a:gd name="connsiteX41" fmla="*/ 899605 w 2283140"/>
              <a:gd name="connsiteY41" fmla="*/ 5945062 h 6292525"/>
              <a:gd name="connsiteX42" fmla="*/ 879689 w 2283140"/>
              <a:gd name="connsiteY42" fmla="*/ 5761921 h 6292525"/>
              <a:gd name="connsiteX43" fmla="*/ 921037 w 2283140"/>
              <a:gd name="connsiteY43" fmla="*/ 5576184 h 6292525"/>
              <a:gd name="connsiteX44" fmla="*/ 824703 w 2283140"/>
              <a:gd name="connsiteY44" fmla="*/ 5362305 h 6292525"/>
              <a:gd name="connsiteX45" fmla="*/ 810850 w 2283140"/>
              <a:gd name="connsiteY45" fmla="*/ 5010095 h 6292525"/>
              <a:gd name="connsiteX46" fmla="*/ 830275 w 2283140"/>
              <a:gd name="connsiteY46" fmla="*/ 4711642 h 6292525"/>
              <a:gd name="connsiteX47" fmla="*/ 858908 w 2283140"/>
              <a:gd name="connsiteY47" fmla="*/ 3892208 h 6292525"/>
              <a:gd name="connsiteX48" fmla="*/ 910645 w 2283140"/>
              <a:gd name="connsiteY48" fmla="*/ 3559915 h 6292525"/>
              <a:gd name="connsiteX49" fmla="*/ 1045294 w 2283140"/>
              <a:gd name="connsiteY49" fmla="*/ 4020796 h 6292525"/>
              <a:gd name="connsiteX50" fmla="*/ 1302036 w 2283140"/>
              <a:gd name="connsiteY50" fmla="*/ 5022436 h 6292525"/>
              <a:gd name="connsiteX51" fmla="*/ 1462446 w 2283140"/>
              <a:gd name="connsiteY51" fmla="*/ 5512324 h 6292525"/>
              <a:gd name="connsiteX52" fmla="*/ 1627834 w 2283140"/>
              <a:gd name="connsiteY52" fmla="*/ 5843317 h 6292525"/>
              <a:gd name="connsiteX53" fmla="*/ 1629350 w 2283140"/>
              <a:gd name="connsiteY53" fmla="*/ 5922980 h 6292525"/>
              <a:gd name="connsiteX54" fmla="*/ 1618959 w 2283140"/>
              <a:gd name="connsiteY54" fmla="*/ 6055032 h 6292525"/>
              <a:gd name="connsiteX55" fmla="*/ 1737156 w 2283140"/>
              <a:gd name="connsiteY55" fmla="*/ 6116079 h 6292525"/>
              <a:gd name="connsiteX56" fmla="*/ 1785863 w 2283140"/>
              <a:gd name="connsiteY56" fmla="*/ 6110449 h 6292525"/>
              <a:gd name="connsiteX57" fmla="*/ 1819634 w 2283140"/>
              <a:gd name="connsiteY57" fmla="*/ 6143138 h 6292525"/>
              <a:gd name="connsiteX58" fmla="*/ 1849291 w 2283140"/>
              <a:gd name="connsiteY58" fmla="*/ 6227997 h 6292525"/>
              <a:gd name="connsiteX59" fmla="*/ 2038492 w 2283140"/>
              <a:gd name="connsiteY59" fmla="*/ 6290559 h 6292525"/>
              <a:gd name="connsiteX60" fmla="*/ 2269256 w 2283140"/>
              <a:gd name="connsiteY60" fmla="*/ 6270860 h 6292525"/>
              <a:gd name="connsiteX61" fmla="*/ 2254318 w 2283140"/>
              <a:gd name="connsiteY61" fmla="*/ 6206565 h 6292525"/>
              <a:gd name="connsiteX62" fmla="*/ 2208210 w 2283140"/>
              <a:gd name="connsiteY62" fmla="*/ 6164135 h 6292525"/>
              <a:gd name="connsiteX63" fmla="*/ 1970303 w 2283140"/>
              <a:gd name="connsiteY63" fmla="*/ 5880984 h 6292525"/>
              <a:gd name="connsiteX64" fmla="*/ 1996496 w 2283140"/>
              <a:gd name="connsiteY64" fmla="*/ 5853276 h 6292525"/>
              <a:gd name="connsiteX65" fmla="*/ 1947788 w 2283140"/>
              <a:gd name="connsiteY65" fmla="*/ 5622511 h 6292525"/>
              <a:gd name="connsiteX66" fmla="*/ 1945840 w 2283140"/>
              <a:gd name="connsiteY66" fmla="*/ 5504746 h 6292525"/>
              <a:gd name="connsiteX67" fmla="*/ 1836734 w 2283140"/>
              <a:gd name="connsiteY67" fmla="*/ 5059020 h 6292525"/>
              <a:gd name="connsiteX68" fmla="*/ 1789326 w 2283140"/>
              <a:gd name="connsiteY68" fmla="*/ 4789940 h 6292525"/>
              <a:gd name="connsiteX69" fmla="*/ 1728064 w 2283140"/>
              <a:gd name="connsiteY69" fmla="*/ 4514146 h 6292525"/>
              <a:gd name="connsiteX70" fmla="*/ 1633680 w 2283140"/>
              <a:gd name="connsiteY70" fmla="*/ 4331873 h 6292525"/>
              <a:gd name="connsiteX71" fmla="*/ 1613114 w 2283140"/>
              <a:gd name="connsiteY71" fmla="*/ 4150682 h 6292525"/>
              <a:gd name="connsiteX72" fmla="*/ 1621123 w 2283140"/>
              <a:gd name="connsiteY72" fmla="*/ 3912990 h 6292525"/>
              <a:gd name="connsiteX73" fmla="*/ 1524358 w 2283140"/>
              <a:gd name="connsiteY73" fmla="*/ 3329583 h 6292525"/>
              <a:gd name="connsiteX74" fmla="*/ 1563541 w 2283140"/>
              <a:gd name="connsiteY74" fmla="*/ 3318110 h 6292525"/>
              <a:gd name="connsiteX75" fmla="*/ 1573714 w 2283140"/>
              <a:gd name="connsiteY75" fmla="*/ 3337592 h 6292525"/>
              <a:gd name="connsiteX76" fmla="*/ 1696458 w 2283140"/>
              <a:gd name="connsiteY76" fmla="*/ 3308802 h 6292525"/>
              <a:gd name="connsiteX77" fmla="*/ 1962943 w 2283140"/>
              <a:gd name="connsiteY77" fmla="*/ 3224808 h 6292525"/>
              <a:gd name="connsiteX78" fmla="*/ 1844313 w 2283140"/>
              <a:gd name="connsiteY78" fmla="*/ 2738818 h 6292525"/>
              <a:gd name="connsiteX79" fmla="*/ 1974631 w 2283140"/>
              <a:gd name="connsiteY79" fmla="*/ 2510649 h 6292525"/>
              <a:gd name="connsiteX80" fmla="*/ 2090013 w 2283140"/>
              <a:gd name="connsiteY80" fmla="*/ 2146535 h 6292525"/>
              <a:gd name="connsiteX81" fmla="*/ 2049965 w 2283140"/>
              <a:gd name="connsiteY81" fmla="*/ 1955386 h 6292525"/>
              <a:gd name="connsiteX82" fmla="*/ 1836085 w 2283140"/>
              <a:gd name="connsiteY82" fmla="*/ 1530008 h 6292525"/>
              <a:gd name="connsiteX83" fmla="*/ 1742784 w 2283140"/>
              <a:gd name="connsiteY83" fmla="*/ 1299242 h 6292525"/>
              <a:gd name="connsiteX84" fmla="*/ 1725682 w 2283140"/>
              <a:gd name="connsiteY84" fmla="*/ 1251184 h 6292525"/>
              <a:gd name="connsiteX85" fmla="*/ 1660306 w 2283140"/>
              <a:gd name="connsiteY85" fmla="*/ 1157666 h 6292525"/>
              <a:gd name="connsiteX86" fmla="*/ 1622856 w 2283140"/>
              <a:gd name="connsiteY86" fmla="*/ 1081250 h 6292525"/>
              <a:gd name="connsiteX87" fmla="*/ 1354207 w 2283140"/>
              <a:gd name="connsiteY87" fmla="*/ 1034490 h 6292525"/>
              <a:gd name="connsiteX88" fmla="*/ 1251380 w 2283140"/>
              <a:gd name="connsiteY88" fmla="*/ 1029945 h 6292525"/>
              <a:gd name="connsiteX89" fmla="*/ 1099415 w 2283140"/>
              <a:gd name="connsiteY89" fmla="*/ 995959 h 6292525"/>
              <a:gd name="connsiteX90" fmla="*/ 1049407 w 2283140"/>
              <a:gd name="connsiteY90" fmla="*/ 936860 h 6292525"/>
              <a:gd name="connsiteX91" fmla="*/ 1021265 w 2283140"/>
              <a:gd name="connsiteY91" fmla="*/ 905471 h 6292525"/>
              <a:gd name="connsiteX92" fmla="*/ 1018019 w 2283140"/>
              <a:gd name="connsiteY92" fmla="*/ 681849 h 6292525"/>
              <a:gd name="connsiteX93" fmla="*/ 1061314 w 2283140"/>
              <a:gd name="connsiteY93" fmla="*/ 693971 h 6292525"/>
              <a:gd name="connsiteX94" fmla="*/ 1103310 w 2283140"/>
              <a:gd name="connsiteY94" fmla="*/ 540274 h 6292525"/>
              <a:gd name="connsiteX95" fmla="*/ 1070450 w 2283140"/>
              <a:gd name="connsiteY95" fmla="*/ 478045 h 6292525"/>
              <a:gd name="connsiteX96" fmla="*/ 1087185 w 2283140"/>
              <a:gd name="connsiteY96" fmla="*/ 353976 h 6292525"/>
              <a:gd name="connsiteX97" fmla="*/ 1077859 w 2283140"/>
              <a:gd name="connsiteY97" fmla="*/ 224254 h 6292525"/>
              <a:gd name="connsiteX98" fmla="*/ 1020136 w 2283140"/>
              <a:gd name="connsiteY98" fmla="*/ 123274 h 6292525"/>
              <a:gd name="connsiteX99" fmla="*/ 996042 w 2283140"/>
              <a:gd name="connsiteY99" fmla="*/ 84972 h 6292525"/>
              <a:gd name="connsiteX100" fmla="*/ 918166 w 2283140"/>
              <a:gd name="connsiteY100" fmla="*/ 48803 h 6292525"/>
              <a:gd name="connsiteX101" fmla="*/ 866894 w 2283140"/>
              <a:gd name="connsiteY101" fmla="*/ 16938 h 6292525"/>
              <a:gd name="connsiteX102" fmla="*/ 762900 w 2283140"/>
              <a:gd name="connsiteY102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18045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90883 w 2283140"/>
              <a:gd name="connsiteY31" fmla="*/ 5101883 h 6292525"/>
              <a:gd name="connsiteX32" fmla="*/ 404738 w 2283140"/>
              <a:gd name="connsiteY32" fmla="*/ 5489161 h 6292525"/>
              <a:gd name="connsiteX33" fmla="*/ 442404 w 2283140"/>
              <a:gd name="connsiteY33" fmla="*/ 5631387 h 6292525"/>
              <a:gd name="connsiteX34" fmla="*/ 537221 w 2283140"/>
              <a:gd name="connsiteY34" fmla="*/ 5819720 h 6292525"/>
              <a:gd name="connsiteX35" fmla="*/ 447168 w 2283140"/>
              <a:gd name="connsiteY35" fmla="*/ 5939433 h 6292525"/>
              <a:gd name="connsiteX36" fmla="*/ 365988 w 2283140"/>
              <a:gd name="connsiteY36" fmla="*/ 6061309 h 6292525"/>
              <a:gd name="connsiteX37" fmla="*/ 316199 w 2283140"/>
              <a:gd name="connsiteY37" fmla="*/ 6154828 h 6292525"/>
              <a:gd name="connsiteX38" fmla="*/ 530294 w 2283140"/>
              <a:gd name="connsiteY38" fmla="*/ 6194659 h 6292525"/>
              <a:gd name="connsiteX39" fmla="*/ 719063 w 2283140"/>
              <a:gd name="connsiteY39" fmla="*/ 6098977 h 6292525"/>
              <a:gd name="connsiteX40" fmla="*/ 744607 w 2283140"/>
              <a:gd name="connsiteY40" fmla="*/ 6010005 h 6292525"/>
              <a:gd name="connsiteX41" fmla="*/ 899605 w 2283140"/>
              <a:gd name="connsiteY41" fmla="*/ 5945062 h 6292525"/>
              <a:gd name="connsiteX42" fmla="*/ 879689 w 2283140"/>
              <a:gd name="connsiteY42" fmla="*/ 5761921 h 6292525"/>
              <a:gd name="connsiteX43" fmla="*/ 921037 w 2283140"/>
              <a:gd name="connsiteY43" fmla="*/ 5576184 h 6292525"/>
              <a:gd name="connsiteX44" fmla="*/ 824703 w 2283140"/>
              <a:gd name="connsiteY44" fmla="*/ 5362305 h 6292525"/>
              <a:gd name="connsiteX45" fmla="*/ 810850 w 2283140"/>
              <a:gd name="connsiteY45" fmla="*/ 5010095 h 6292525"/>
              <a:gd name="connsiteX46" fmla="*/ 830275 w 2283140"/>
              <a:gd name="connsiteY46" fmla="*/ 4711642 h 6292525"/>
              <a:gd name="connsiteX47" fmla="*/ 858908 w 2283140"/>
              <a:gd name="connsiteY47" fmla="*/ 3892208 h 6292525"/>
              <a:gd name="connsiteX48" fmla="*/ 910645 w 2283140"/>
              <a:gd name="connsiteY48" fmla="*/ 3559915 h 6292525"/>
              <a:gd name="connsiteX49" fmla="*/ 1045294 w 2283140"/>
              <a:gd name="connsiteY49" fmla="*/ 4020796 h 6292525"/>
              <a:gd name="connsiteX50" fmla="*/ 1302036 w 2283140"/>
              <a:gd name="connsiteY50" fmla="*/ 5022436 h 6292525"/>
              <a:gd name="connsiteX51" fmla="*/ 1462446 w 2283140"/>
              <a:gd name="connsiteY51" fmla="*/ 5512324 h 6292525"/>
              <a:gd name="connsiteX52" fmla="*/ 1627834 w 2283140"/>
              <a:gd name="connsiteY52" fmla="*/ 5843317 h 6292525"/>
              <a:gd name="connsiteX53" fmla="*/ 1629350 w 2283140"/>
              <a:gd name="connsiteY53" fmla="*/ 5922980 h 6292525"/>
              <a:gd name="connsiteX54" fmla="*/ 1618959 w 2283140"/>
              <a:gd name="connsiteY54" fmla="*/ 6055032 h 6292525"/>
              <a:gd name="connsiteX55" fmla="*/ 1737156 w 2283140"/>
              <a:gd name="connsiteY55" fmla="*/ 6116079 h 6292525"/>
              <a:gd name="connsiteX56" fmla="*/ 1819634 w 2283140"/>
              <a:gd name="connsiteY56" fmla="*/ 6143138 h 6292525"/>
              <a:gd name="connsiteX57" fmla="*/ 1849291 w 2283140"/>
              <a:gd name="connsiteY57" fmla="*/ 6227997 h 6292525"/>
              <a:gd name="connsiteX58" fmla="*/ 2038492 w 2283140"/>
              <a:gd name="connsiteY58" fmla="*/ 6290559 h 6292525"/>
              <a:gd name="connsiteX59" fmla="*/ 2269256 w 2283140"/>
              <a:gd name="connsiteY59" fmla="*/ 6270860 h 6292525"/>
              <a:gd name="connsiteX60" fmla="*/ 2254318 w 2283140"/>
              <a:gd name="connsiteY60" fmla="*/ 6206565 h 6292525"/>
              <a:gd name="connsiteX61" fmla="*/ 2208210 w 2283140"/>
              <a:gd name="connsiteY61" fmla="*/ 6164135 h 6292525"/>
              <a:gd name="connsiteX62" fmla="*/ 1970303 w 2283140"/>
              <a:gd name="connsiteY62" fmla="*/ 5880984 h 6292525"/>
              <a:gd name="connsiteX63" fmla="*/ 1996496 w 2283140"/>
              <a:gd name="connsiteY63" fmla="*/ 5853276 h 6292525"/>
              <a:gd name="connsiteX64" fmla="*/ 1947788 w 2283140"/>
              <a:gd name="connsiteY64" fmla="*/ 5622511 h 6292525"/>
              <a:gd name="connsiteX65" fmla="*/ 1945840 w 2283140"/>
              <a:gd name="connsiteY65" fmla="*/ 5504746 h 6292525"/>
              <a:gd name="connsiteX66" fmla="*/ 1836734 w 2283140"/>
              <a:gd name="connsiteY66" fmla="*/ 5059020 h 6292525"/>
              <a:gd name="connsiteX67" fmla="*/ 1789326 w 2283140"/>
              <a:gd name="connsiteY67" fmla="*/ 4789940 h 6292525"/>
              <a:gd name="connsiteX68" fmla="*/ 1728064 w 2283140"/>
              <a:gd name="connsiteY68" fmla="*/ 4514146 h 6292525"/>
              <a:gd name="connsiteX69" fmla="*/ 1633680 w 2283140"/>
              <a:gd name="connsiteY69" fmla="*/ 4331873 h 6292525"/>
              <a:gd name="connsiteX70" fmla="*/ 1613114 w 2283140"/>
              <a:gd name="connsiteY70" fmla="*/ 4150682 h 6292525"/>
              <a:gd name="connsiteX71" fmla="*/ 1621123 w 2283140"/>
              <a:gd name="connsiteY71" fmla="*/ 3912990 h 6292525"/>
              <a:gd name="connsiteX72" fmla="*/ 1524358 w 2283140"/>
              <a:gd name="connsiteY72" fmla="*/ 3329583 h 6292525"/>
              <a:gd name="connsiteX73" fmla="*/ 1563541 w 2283140"/>
              <a:gd name="connsiteY73" fmla="*/ 3318110 h 6292525"/>
              <a:gd name="connsiteX74" fmla="*/ 1573714 w 2283140"/>
              <a:gd name="connsiteY74" fmla="*/ 3337592 h 6292525"/>
              <a:gd name="connsiteX75" fmla="*/ 1696458 w 2283140"/>
              <a:gd name="connsiteY75" fmla="*/ 3308802 h 6292525"/>
              <a:gd name="connsiteX76" fmla="*/ 1962943 w 2283140"/>
              <a:gd name="connsiteY76" fmla="*/ 3224808 h 6292525"/>
              <a:gd name="connsiteX77" fmla="*/ 1844313 w 2283140"/>
              <a:gd name="connsiteY77" fmla="*/ 2738818 h 6292525"/>
              <a:gd name="connsiteX78" fmla="*/ 1974631 w 2283140"/>
              <a:gd name="connsiteY78" fmla="*/ 2510649 h 6292525"/>
              <a:gd name="connsiteX79" fmla="*/ 2090013 w 2283140"/>
              <a:gd name="connsiteY79" fmla="*/ 2146535 h 6292525"/>
              <a:gd name="connsiteX80" fmla="*/ 2049965 w 2283140"/>
              <a:gd name="connsiteY80" fmla="*/ 1955386 h 6292525"/>
              <a:gd name="connsiteX81" fmla="*/ 1836085 w 2283140"/>
              <a:gd name="connsiteY81" fmla="*/ 1530008 h 6292525"/>
              <a:gd name="connsiteX82" fmla="*/ 1742784 w 2283140"/>
              <a:gd name="connsiteY82" fmla="*/ 1299242 h 6292525"/>
              <a:gd name="connsiteX83" fmla="*/ 1725682 w 2283140"/>
              <a:gd name="connsiteY83" fmla="*/ 1251184 h 6292525"/>
              <a:gd name="connsiteX84" fmla="*/ 1660306 w 2283140"/>
              <a:gd name="connsiteY84" fmla="*/ 1157666 h 6292525"/>
              <a:gd name="connsiteX85" fmla="*/ 1622856 w 2283140"/>
              <a:gd name="connsiteY85" fmla="*/ 1081250 h 6292525"/>
              <a:gd name="connsiteX86" fmla="*/ 1354207 w 2283140"/>
              <a:gd name="connsiteY86" fmla="*/ 1034490 h 6292525"/>
              <a:gd name="connsiteX87" fmla="*/ 1251380 w 2283140"/>
              <a:gd name="connsiteY87" fmla="*/ 1029945 h 6292525"/>
              <a:gd name="connsiteX88" fmla="*/ 1099415 w 2283140"/>
              <a:gd name="connsiteY88" fmla="*/ 995959 h 6292525"/>
              <a:gd name="connsiteX89" fmla="*/ 1049407 w 2283140"/>
              <a:gd name="connsiteY89" fmla="*/ 936860 h 6292525"/>
              <a:gd name="connsiteX90" fmla="*/ 1021265 w 2283140"/>
              <a:gd name="connsiteY90" fmla="*/ 905471 h 6292525"/>
              <a:gd name="connsiteX91" fmla="*/ 1018019 w 2283140"/>
              <a:gd name="connsiteY91" fmla="*/ 681849 h 6292525"/>
              <a:gd name="connsiteX92" fmla="*/ 1061314 w 2283140"/>
              <a:gd name="connsiteY92" fmla="*/ 693971 h 6292525"/>
              <a:gd name="connsiteX93" fmla="*/ 1103310 w 2283140"/>
              <a:gd name="connsiteY93" fmla="*/ 540274 h 6292525"/>
              <a:gd name="connsiteX94" fmla="*/ 1070450 w 2283140"/>
              <a:gd name="connsiteY94" fmla="*/ 478045 h 6292525"/>
              <a:gd name="connsiteX95" fmla="*/ 1087185 w 2283140"/>
              <a:gd name="connsiteY95" fmla="*/ 353976 h 6292525"/>
              <a:gd name="connsiteX96" fmla="*/ 1077859 w 2283140"/>
              <a:gd name="connsiteY96" fmla="*/ 224254 h 6292525"/>
              <a:gd name="connsiteX97" fmla="*/ 1020136 w 2283140"/>
              <a:gd name="connsiteY97" fmla="*/ 123274 h 6292525"/>
              <a:gd name="connsiteX98" fmla="*/ 996042 w 2283140"/>
              <a:gd name="connsiteY98" fmla="*/ 84972 h 6292525"/>
              <a:gd name="connsiteX99" fmla="*/ 918166 w 2283140"/>
              <a:gd name="connsiteY99" fmla="*/ 48803 h 6292525"/>
              <a:gd name="connsiteX100" fmla="*/ 866894 w 2283140"/>
              <a:gd name="connsiteY100" fmla="*/ 16938 h 6292525"/>
              <a:gd name="connsiteX101" fmla="*/ 762900 w 2283140"/>
              <a:gd name="connsiteY101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65113 w 2283140"/>
              <a:gd name="connsiteY8" fmla="*/ 271647 h 6292525"/>
              <a:gd name="connsiteX9" fmla="*/ 500997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90883 w 2283140"/>
              <a:gd name="connsiteY31" fmla="*/ 5101883 h 6292525"/>
              <a:gd name="connsiteX32" fmla="*/ 404738 w 2283140"/>
              <a:gd name="connsiteY32" fmla="*/ 5489161 h 6292525"/>
              <a:gd name="connsiteX33" fmla="*/ 442404 w 2283140"/>
              <a:gd name="connsiteY33" fmla="*/ 5631387 h 6292525"/>
              <a:gd name="connsiteX34" fmla="*/ 537221 w 2283140"/>
              <a:gd name="connsiteY34" fmla="*/ 5819720 h 6292525"/>
              <a:gd name="connsiteX35" fmla="*/ 447168 w 2283140"/>
              <a:gd name="connsiteY35" fmla="*/ 5939433 h 6292525"/>
              <a:gd name="connsiteX36" fmla="*/ 365988 w 2283140"/>
              <a:gd name="connsiteY36" fmla="*/ 6061309 h 6292525"/>
              <a:gd name="connsiteX37" fmla="*/ 316199 w 2283140"/>
              <a:gd name="connsiteY37" fmla="*/ 6154828 h 6292525"/>
              <a:gd name="connsiteX38" fmla="*/ 530294 w 2283140"/>
              <a:gd name="connsiteY38" fmla="*/ 6194659 h 6292525"/>
              <a:gd name="connsiteX39" fmla="*/ 719063 w 2283140"/>
              <a:gd name="connsiteY39" fmla="*/ 6098977 h 6292525"/>
              <a:gd name="connsiteX40" fmla="*/ 744607 w 2283140"/>
              <a:gd name="connsiteY40" fmla="*/ 6010005 h 6292525"/>
              <a:gd name="connsiteX41" fmla="*/ 899605 w 2283140"/>
              <a:gd name="connsiteY41" fmla="*/ 5945062 h 6292525"/>
              <a:gd name="connsiteX42" fmla="*/ 879689 w 2283140"/>
              <a:gd name="connsiteY42" fmla="*/ 5761921 h 6292525"/>
              <a:gd name="connsiteX43" fmla="*/ 921037 w 2283140"/>
              <a:gd name="connsiteY43" fmla="*/ 5576184 h 6292525"/>
              <a:gd name="connsiteX44" fmla="*/ 824703 w 2283140"/>
              <a:gd name="connsiteY44" fmla="*/ 5362305 h 6292525"/>
              <a:gd name="connsiteX45" fmla="*/ 810850 w 2283140"/>
              <a:gd name="connsiteY45" fmla="*/ 5010095 h 6292525"/>
              <a:gd name="connsiteX46" fmla="*/ 830275 w 2283140"/>
              <a:gd name="connsiteY46" fmla="*/ 4711642 h 6292525"/>
              <a:gd name="connsiteX47" fmla="*/ 858908 w 2283140"/>
              <a:gd name="connsiteY47" fmla="*/ 3892208 h 6292525"/>
              <a:gd name="connsiteX48" fmla="*/ 910645 w 2283140"/>
              <a:gd name="connsiteY48" fmla="*/ 3559915 h 6292525"/>
              <a:gd name="connsiteX49" fmla="*/ 1045294 w 2283140"/>
              <a:gd name="connsiteY49" fmla="*/ 4020796 h 6292525"/>
              <a:gd name="connsiteX50" fmla="*/ 1302036 w 2283140"/>
              <a:gd name="connsiteY50" fmla="*/ 5022436 h 6292525"/>
              <a:gd name="connsiteX51" fmla="*/ 1462446 w 2283140"/>
              <a:gd name="connsiteY51" fmla="*/ 5512324 h 6292525"/>
              <a:gd name="connsiteX52" fmla="*/ 1627834 w 2283140"/>
              <a:gd name="connsiteY52" fmla="*/ 5843317 h 6292525"/>
              <a:gd name="connsiteX53" fmla="*/ 1629350 w 2283140"/>
              <a:gd name="connsiteY53" fmla="*/ 5922980 h 6292525"/>
              <a:gd name="connsiteX54" fmla="*/ 1618959 w 2283140"/>
              <a:gd name="connsiteY54" fmla="*/ 6055032 h 6292525"/>
              <a:gd name="connsiteX55" fmla="*/ 1737156 w 2283140"/>
              <a:gd name="connsiteY55" fmla="*/ 6116079 h 6292525"/>
              <a:gd name="connsiteX56" fmla="*/ 1819634 w 2283140"/>
              <a:gd name="connsiteY56" fmla="*/ 6143138 h 6292525"/>
              <a:gd name="connsiteX57" fmla="*/ 1849291 w 2283140"/>
              <a:gd name="connsiteY57" fmla="*/ 6227997 h 6292525"/>
              <a:gd name="connsiteX58" fmla="*/ 2038492 w 2283140"/>
              <a:gd name="connsiteY58" fmla="*/ 6290559 h 6292525"/>
              <a:gd name="connsiteX59" fmla="*/ 2269256 w 2283140"/>
              <a:gd name="connsiteY59" fmla="*/ 6270860 h 6292525"/>
              <a:gd name="connsiteX60" fmla="*/ 2254318 w 2283140"/>
              <a:gd name="connsiteY60" fmla="*/ 6206565 h 6292525"/>
              <a:gd name="connsiteX61" fmla="*/ 2208210 w 2283140"/>
              <a:gd name="connsiteY61" fmla="*/ 6164135 h 6292525"/>
              <a:gd name="connsiteX62" fmla="*/ 1970303 w 2283140"/>
              <a:gd name="connsiteY62" fmla="*/ 5880984 h 6292525"/>
              <a:gd name="connsiteX63" fmla="*/ 1996496 w 2283140"/>
              <a:gd name="connsiteY63" fmla="*/ 5853276 h 6292525"/>
              <a:gd name="connsiteX64" fmla="*/ 1947788 w 2283140"/>
              <a:gd name="connsiteY64" fmla="*/ 5622511 h 6292525"/>
              <a:gd name="connsiteX65" fmla="*/ 1945840 w 2283140"/>
              <a:gd name="connsiteY65" fmla="*/ 5504746 h 6292525"/>
              <a:gd name="connsiteX66" fmla="*/ 1836734 w 2283140"/>
              <a:gd name="connsiteY66" fmla="*/ 5059020 h 6292525"/>
              <a:gd name="connsiteX67" fmla="*/ 1789326 w 2283140"/>
              <a:gd name="connsiteY67" fmla="*/ 4789940 h 6292525"/>
              <a:gd name="connsiteX68" fmla="*/ 1728064 w 2283140"/>
              <a:gd name="connsiteY68" fmla="*/ 4514146 h 6292525"/>
              <a:gd name="connsiteX69" fmla="*/ 1633680 w 2283140"/>
              <a:gd name="connsiteY69" fmla="*/ 4331873 h 6292525"/>
              <a:gd name="connsiteX70" fmla="*/ 1613114 w 2283140"/>
              <a:gd name="connsiteY70" fmla="*/ 4150682 h 6292525"/>
              <a:gd name="connsiteX71" fmla="*/ 1621123 w 2283140"/>
              <a:gd name="connsiteY71" fmla="*/ 3912990 h 6292525"/>
              <a:gd name="connsiteX72" fmla="*/ 1524358 w 2283140"/>
              <a:gd name="connsiteY72" fmla="*/ 3329583 h 6292525"/>
              <a:gd name="connsiteX73" fmla="*/ 1563541 w 2283140"/>
              <a:gd name="connsiteY73" fmla="*/ 3318110 h 6292525"/>
              <a:gd name="connsiteX74" fmla="*/ 1573714 w 2283140"/>
              <a:gd name="connsiteY74" fmla="*/ 3337592 h 6292525"/>
              <a:gd name="connsiteX75" fmla="*/ 1696458 w 2283140"/>
              <a:gd name="connsiteY75" fmla="*/ 3308802 h 6292525"/>
              <a:gd name="connsiteX76" fmla="*/ 1962943 w 2283140"/>
              <a:gd name="connsiteY76" fmla="*/ 3224808 h 6292525"/>
              <a:gd name="connsiteX77" fmla="*/ 1844313 w 2283140"/>
              <a:gd name="connsiteY77" fmla="*/ 2738818 h 6292525"/>
              <a:gd name="connsiteX78" fmla="*/ 1974631 w 2283140"/>
              <a:gd name="connsiteY78" fmla="*/ 2510649 h 6292525"/>
              <a:gd name="connsiteX79" fmla="*/ 2090013 w 2283140"/>
              <a:gd name="connsiteY79" fmla="*/ 2146535 h 6292525"/>
              <a:gd name="connsiteX80" fmla="*/ 2049965 w 2283140"/>
              <a:gd name="connsiteY80" fmla="*/ 1955386 h 6292525"/>
              <a:gd name="connsiteX81" fmla="*/ 1836085 w 2283140"/>
              <a:gd name="connsiteY81" fmla="*/ 1530008 h 6292525"/>
              <a:gd name="connsiteX82" fmla="*/ 1742784 w 2283140"/>
              <a:gd name="connsiteY82" fmla="*/ 1299242 h 6292525"/>
              <a:gd name="connsiteX83" fmla="*/ 1725682 w 2283140"/>
              <a:gd name="connsiteY83" fmla="*/ 1251184 h 6292525"/>
              <a:gd name="connsiteX84" fmla="*/ 1660306 w 2283140"/>
              <a:gd name="connsiteY84" fmla="*/ 1157666 h 6292525"/>
              <a:gd name="connsiteX85" fmla="*/ 1622856 w 2283140"/>
              <a:gd name="connsiteY85" fmla="*/ 1081250 h 6292525"/>
              <a:gd name="connsiteX86" fmla="*/ 1354207 w 2283140"/>
              <a:gd name="connsiteY86" fmla="*/ 1034490 h 6292525"/>
              <a:gd name="connsiteX87" fmla="*/ 1251380 w 2283140"/>
              <a:gd name="connsiteY87" fmla="*/ 1029945 h 6292525"/>
              <a:gd name="connsiteX88" fmla="*/ 1099415 w 2283140"/>
              <a:gd name="connsiteY88" fmla="*/ 995959 h 6292525"/>
              <a:gd name="connsiteX89" fmla="*/ 1049407 w 2283140"/>
              <a:gd name="connsiteY89" fmla="*/ 936860 h 6292525"/>
              <a:gd name="connsiteX90" fmla="*/ 1021265 w 2283140"/>
              <a:gd name="connsiteY90" fmla="*/ 905471 h 6292525"/>
              <a:gd name="connsiteX91" fmla="*/ 1018019 w 2283140"/>
              <a:gd name="connsiteY91" fmla="*/ 681849 h 6292525"/>
              <a:gd name="connsiteX92" fmla="*/ 1061314 w 2283140"/>
              <a:gd name="connsiteY92" fmla="*/ 693971 h 6292525"/>
              <a:gd name="connsiteX93" fmla="*/ 1103310 w 2283140"/>
              <a:gd name="connsiteY93" fmla="*/ 540274 h 6292525"/>
              <a:gd name="connsiteX94" fmla="*/ 1070450 w 2283140"/>
              <a:gd name="connsiteY94" fmla="*/ 478045 h 6292525"/>
              <a:gd name="connsiteX95" fmla="*/ 1087185 w 2283140"/>
              <a:gd name="connsiteY95" fmla="*/ 353976 h 6292525"/>
              <a:gd name="connsiteX96" fmla="*/ 1077859 w 2283140"/>
              <a:gd name="connsiteY96" fmla="*/ 224254 h 6292525"/>
              <a:gd name="connsiteX97" fmla="*/ 1020136 w 2283140"/>
              <a:gd name="connsiteY97" fmla="*/ 123274 h 6292525"/>
              <a:gd name="connsiteX98" fmla="*/ 996042 w 2283140"/>
              <a:gd name="connsiteY98" fmla="*/ 84972 h 6292525"/>
              <a:gd name="connsiteX99" fmla="*/ 918166 w 2283140"/>
              <a:gd name="connsiteY99" fmla="*/ 48803 h 6292525"/>
              <a:gd name="connsiteX100" fmla="*/ 866894 w 2283140"/>
              <a:gd name="connsiteY100" fmla="*/ 16938 h 6292525"/>
              <a:gd name="connsiteX101" fmla="*/ 762900 w 2283140"/>
              <a:gd name="connsiteY101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4 w 2283140"/>
              <a:gd name="connsiteY7" fmla="*/ 150864 h 6292525"/>
              <a:gd name="connsiteX8" fmla="*/ 455370 w 2283140"/>
              <a:gd name="connsiteY8" fmla="*/ 269257 h 6292525"/>
              <a:gd name="connsiteX9" fmla="*/ 500997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90883 w 2283140"/>
              <a:gd name="connsiteY31" fmla="*/ 5101883 h 6292525"/>
              <a:gd name="connsiteX32" fmla="*/ 404738 w 2283140"/>
              <a:gd name="connsiteY32" fmla="*/ 5489161 h 6292525"/>
              <a:gd name="connsiteX33" fmla="*/ 442404 w 2283140"/>
              <a:gd name="connsiteY33" fmla="*/ 5631387 h 6292525"/>
              <a:gd name="connsiteX34" fmla="*/ 537221 w 2283140"/>
              <a:gd name="connsiteY34" fmla="*/ 5819720 h 6292525"/>
              <a:gd name="connsiteX35" fmla="*/ 447168 w 2283140"/>
              <a:gd name="connsiteY35" fmla="*/ 5939433 h 6292525"/>
              <a:gd name="connsiteX36" fmla="*/ 365988 w 2283140"/>
              <a:gd name="connsiteY36" fmla="*/ 6061309 h 6292525"/>
              <a:gd name="connsiteX37" fmla="*/ 316199 w 2283140"/>
              <a:gd name="connsiteY37" fmla="*/ 6154828 h 6292525"/>
              <a:gd name="connsiteX38" fmla="*/ 530294 w 2283140"/>
              <a:gd name="connsiteY38" fmla="*/ 6194659 h 6292525"/>
              <a:gd name="connsiteX39" fmla="*/ 719063 w 2283140"/>
              <a:gd name="connsiteY39" fmla="*/ 6098977 h 6292525"/>
              <a:gd name="connsiteX40" fmla="*/ 744607 w 2283140"/>
              <a:gd name="connsiteY40" fmla="*/ 6010005 h 6292525"/>
              <a:gd name="connsiteX41" fmla="*/ 899605 w 2283140"/>
              <a:gd name="connsiteY41" fmla="*/ 5945062 h 6292525"/>
              <a:gd name="connsiteX42" fmla="*/ 879689 w 2283140"/>
              <a:gd name="connsiteY42" fmla="*/ 5761921 h 6292525"/>
              <a:gd name="connsiteX43" fmla="*/ 921037 w 2283140"/>
              <a:gd name="connsiteY43" fmla="*/ 5576184 h 6292525"/>
              <a:gd name="connsiteX44" fmla="*/ 824703 w 2283140"/>
              <a:gd name="connsiteY44" fmla="*/ 5362305 h 6292525"/>
              <a:gd name="connsiteX45" fmla="*/ 810850 w 2283140"/>
              <a:gd name="connsiteY45" fmla="*/ 5010095 h 6292525"/>
              <a:gd name="connsiteX46" fmla="*/ 830275 w 2283140"/>
              <a:gd name="connsiteY46" fmla="*/ 4711642 h 6292525"/>
              <a:gd name="connsiteX47" fmla="*/ 858908 w 2283140"/>
              <a:gd name="connsiteY47" fmla="*/ 3892208 h 6292525"/>
              <a:gd name="connsiteX48" fmla="*/ 910645 w 2283140"/>
              <a:gd name="connsiteY48" fmla="*/ 3559915 h 6292525"/>
              <a:gd name="connsiteX49" fmla="*/ 1045294 w 2283140"/>
              <a:gd name="connsiteY49" fmla="*/ 4020796 h 6292525"/>
              <a:gd name="connsiteX50" fmla="*/ 1302036 w 2283140"/>
              <a:gd name="connsiteY50" fmla="*/ 5022436 h 6292525"/>
              <a:gd name="connsiteX51" fmla="*/ 1462446 w 2283140"/>
              <a:gd name="connsiteY51" fmla="*/ 5512324 h 6292525"/>
              <a:gd name="connsiteX52" fmla="*/ 1627834 w 2283140"/>
              <a:gd name="connsiteY52" fmla="*/ 5843317 h 6292525"/>
              <a:gd name="connsiteX53" fmla="*/ 1629350 w 2283140"/>
              <a:gd name="connsiteY53" fmla="*/ 5922980 h 6292525"/>
              <a:gd name="connsiteX54" fmla="*/ 1618959 w 2283140"/>
              <a:gd name="connsiteY54" fmla="*/ 6055032 h 6292525"/>
              <a:gd name="connsiteX55" fmla="*/ 1737156 w 2283140"/>
              <a:gd name="connsiteY55" fmla="*/ 6116079 h 6292525"/>
              <a:gd name="connsiteX56" fmla="*/ 1819634 w 2283140"/>
              <a:gd name="connsiteY56" fmla="*/ 6143138 h 6292525"/>
              <a:gd name="connsiteX57" fmla="*/ 1849291 w 2283140"/>
              <a:gd name="connsiteY57" fmla="*/ 6227997 h 6292525"/>
              <a:gd name="connsiteX58" fmla="*/ 2038492 w 2283140"/>
              <a:gd name="connsiteY58" fmla="*/ 6290559 h 6292525"/>
              <a:gd name="connsiteX59" fmla="*/ 2269256 w 2283140"/>
              <a:gd name="connsiteY59" fmla="*/ 6270860 h 6292525"/>
              <a:gd name="connsiteX60" fmla="*/ 2254318 w 2283140"/>
              <a:gd name="connsiteY60" fmla="*/ 6206565 h 6292525"/>
              <a:gd name="connsiteX61" fmla="*/ 2208210 w 2283140"/>
              <a:gd name="connsiteY61" fmla="*/ 6164135 h 6292525"/>
              <a:gd name="connsiteX62" fmla="*/ 1970303 w 2283140"/>
              <a:gd name="connsiteY62" fmla="*/ 5880984 h 6292525"/>
              <a:gd name="connsiteX63" fmla="*/ 1996496 w 2283140"/>
              <a:gd name="connsiteY63" fmla="*/ 5853276 h 6292525"/>
              <a:gd name="connsiteX64" fmla="*/ 1947788 w 2283140"/>
              <a:gd name="connsiteY64" fmla="*/ 5622511 h 6292525"/>
              <a:gd name="connsiteX65" fmla="*/ 1945840 w 2283140"/>
              <a:gd name="connsiteY65" fmla="*/ 5504746 h 6292525"/>
              <a:gd name="connsiteX66" fmla="*/ 1836734 w 2283140"/>
              <a:gd name="connsiteY66" fmla="*/ 5059020 h 6292525"/>
              <a:gd name="connsiteX67" fmla="*/ 1789326 w 2283140"/>
              <a:gd name="connsiteY67" fmla="*/ 4789940 h 6292525"/>
              <a:gd name="connsiteX68" fmla="*/ 1728064 w 2283140"/>
              <a:gd name="connsiteY68" fmla="*/ 4514146 h 6292525"/>
              <a:gd name="connsiteX69" fmla="*/ 1633680 w 2283140"/>
              <a:gd name="connsiteY69" fmla="*/ 4331873 h 6292525"/>
              <a:gd name="connsiteX70" fmla="*/ 1613114 w 2283140"/>
              <a:gd name="connsiteY70" fmla="*/ 4150682 h 6292525"/>
              <a:gd name="connsiteX71" fmla="*/ 1621123 w 2283140"/>
              <a:gd name="connsiteY71" fmla="*/ 3912990 h 6292525"/>
              <a:gd name="connsiteX72" fmla="*/ 1524358 w 2283140"/>
              <a:gd name="connsiteY72" fmla="*/ 3329583 h 6292525"/>
              <a:gd name="connsiteX73" fmla="*/ 1563541 w 2283140"/>
              <a:gd name="connsiteY73" fmla="*/ 3318110 h 6292525"/>
              <a:gd name="connsiteX74" fmla="*/ 1573714 w 2283140"/>
              <a:gd name="connsiteY74" fmla="*/ 3337592 h 6292525"/>
              <a:gd name="connsiteX75" fmla="*/ 1696458 w 2283140"/>
              <a:gd name="connsiteY75" fmla="*/ 3308802 h 6292525"/>
              <a:gd name="connsiteX76" fmla="*/ 1962943 w 2283140"/>
              <a:gd name="connsiteY76" fmla="*/ 3224808 h 6292525"/>
              <a:gd name="connsiteX77" fmla="*/ 1844313 w 2283140"/>
              <a:gd name="connsiteY77" fmla="*/ 2738818 h 6292525"/>
              <a:gd name="connsiteX78" fmla="*/ 1974631 w 2283140"/>
              <a:gd name="connsiteY78" fmla="*/ 2510649 h 6292525"/>
              <a:gd name="connsiteX79" fmla="*/ 2090013 w 2283140"/>
              <a:gd name="connsiteY79" fmla="*/ 2146535 h 6292525"/>
              <a:gd name="connsiteX80" fmla="*/ 2049965 w 2283140"/>
              <a:gd name="connsiteY80" fmla="*/ 1955386 h 6292525"/>
              <a:gd name="connsiteX81" fmla="*/ 1836085 w 2283140"/>
              <a:gd name="connsiteY81" fmla="*/ 1530008 h 6292525"/>
              <a:gd name="connsiteX82" fmla="*/ 1742784 w 2283140"/>
              <a:gd name="connsiteY82" fmla="*/ 1299242 h 6292525"/>
              <a:gd name="connsiteX83" fmla="*/ 1725682 w 2283140"/>
              <a:gd name="connsiteY83" fmla="*/ 1251184 h 6292525"/>
              <a:gd name="connsiteX84" fmla="*/ 1660306 w 2283140"/>
              <a:gd name="connsiteY84" fmla="*/ 1157666 h 6292525"/>
              <a:gd name="connsiteX85" fmla="*/ 1622856 w 2283140"/>
              <a:gd name="connsiteY85" fmla="*/ 1081250 h 6292525"/>
              <a:gd name="connsiteX86" fmla="*/ 1354207 w 2283140"/>
              <a:gd name="connsiteY86" fmla="*/ 1034490 h 6292525"/>
              <a:gd name="connsiteX87" fmla="*/ 1251380 w 2283140"/>
              <a:gd name="connsiteY87" fmla="*/ 1029945 h 6292525"/>
              <a:gd name="connsiteX88" fmla="*/ 1099415 w 2283140"/>
              <a:gd name="connsiteY88" fmla="*/ 995959 h 6292525"/>
              <a:gd name="connsiteX89" fmla="*/ 1049407 w 2283140"/>
              <a:gd name="connsiteY89" fmla="*/ 936860 h 6292525"/>
              <a:gd name="connsiteX90" fmla="*/ 1021265 w 2283140"/>
              <a:gd name="connsiteY90" fmla="*/ 905471 h 6292525"/>
              <a:gd name="connsiteX91" fmla="*/ 1018019 w 2283140"/>
              <a:gd name="connsiteY91" fmla="*/ 681849 h 6292525"/>
              <a:gd name="connsiteX92" fmla="*/ 1061314 w 2283140"/>
              <a:gd name="connsiteY92" fmla="*/ 693971 h 6292525"/>
              <a:gd name="connsiteX93" fmla="*/ 1103310 w 2283140"/>
              <a:gd name="connsiteY93" fmla="*/ 540274 h 6292525"/>
              <a:gd name="connsiteX94" fmla="*/ 1070450 w 2283140"/>
              <a:gd name="connsiteY94" fmla="*/ 478045 h 6292525"/>
              <a:gd name="connsiteX95" fmla="*/ 1087185 w 2283140"/>
              <a:gd name="connsiteY95" fmla="*/ 353976 h 6292525"/>
              <a:gd name="connsiteX96" fmla="*/ 1077859 w 2283140"/>
              <a:gd name="connsiteY96" fmla="*/ 224254 h 6292525"/>
              <a:gd name="connsiteX97" fmla="*/ 1020136 w 2283140"/>
              <a:gd name="connsiteY97" fmla="*/ 123274 h 6292525"/>
              <a:gd name="connsiteX98" fmla="*/ 996042 w 2283140"/>
              <a:gd name="connsiteY98" fmla="*/ 84972 h 6292525"/>
              <a:gd name="connsiteX99" fmla="*/ 918166 w 2283140"/>
              <a:gd name="connsiteY99" fmla="*/ 48803 h 6292525"/>
              <a:gd name="connsiteX100" fmla="*/ 866894 w 2283140"/>
              <a:gd name="connsiteY100" fmla="*/ 16938 h 6292525"/>
              <a:gd name="connsiteX101" fmla="*/ 762900 w 2283140"/>
              <a:gd name="connsiteY101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488510 w 2283140"/>
              <a:gd name="connsiteY7" fmla="*/ 141303 h 6292525"/>
              <a:gd name="connsiteX8" fmla="*/ 455370 w 2283140"/>
              <a:gd name="connsiteY8" fmla="*/ 269257 h 6292525"/>
              <a:gd name="connsiteX9" fmla="*/ 500997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90883 w 2283140"/>
              <a:gd name="connsiteY31" fmla="*/ 5101883 h 6292525"/>
              <a:gd name="connsiteX32" fmla="*/ 404738 w 2283140"/>
              <a:gd name="connsiteY32" fmla="*/ 5489161 h 6292525"/>
              <a:gd name="connsiteX33" fmla="*/ 442404 w 2283140"/>
              <a:gd name="connsiteY33" fmla="*/ 5631387 h 6292525"/>
              <a:gd name="connsiteX34" fmla="*/ 537221 w 2283140"/>
              <a:gd name="connsiteY34" fmla="*/ 5819720 h 6292525"/>
              <a:gd name="connsiteX35" fmla="*/ 447168 w 2283140"/>
              <a:gd name="connsiteY35" fmla="*/ 5939433 h 6292525"/>
              <a:gd name="connsiteX36" fmla="*/ 365988 w 2283140"/>
              <a:gd name="connsiteY36" fmla="*/ 6061309 h 6292525"/>
              <a:gd name="connsiteX37" fmla="*/ 316199 w 2283140"/>
              <a:gd name="connsiteY37" fmla="*/ 6154828 h 6292525"/>
              <a:gd name="connsiteX38" fmla="*/ 530294 w 2283140"/>
              <a:gd name="connsiteY38" fmla="*/ 6194659 h 6292525"/>
              <a:gd name="connsiteX39" fmla="*/ 719063 w 2283140"/>
              <a:gd name="connsiteY39" fmla="*/ 6098977 h 6292525"/>
              <a:gd name="connsiteX40" fmla="*/ 744607 w 2283140"/>
              <a:gd name="connsiteY40" fmla="*/ 6010005 h 6292525"/>
              <a:gd name="connsiteX41" fmla="*/ 899605 w 2283140"/>
              <a:gd name="connsiteY41" fmla="*/ 5945062 h 6292525"/>
              <a:gd name="connsiteX42" fmla="*/ 879689 w 2283140"/>
              <a:gd name="connsiteY42" fmla="*/ 5761921 h 6292525"/>
              <a:gd name="connsiteX43" fmla="*/ 921037 w 2283140"/>
              <a:gd name="connsiteY43" fmla="*/ 5576184 h 6292525"/>
              <a:gd name="connsiteX44" fmla="*/ 824703 w 2283140"/>
              <a:gd name="connsiteY44" fmla="*/ 5362305 h 6292525"/>
              <a:gd name="connsiteX45" fmla="*/ 810850 w 2283140"/>
              <a:gd name="connsiteY45" fmla="*/ 5010095 h 6292525"/>
              <a:gd name="connsiteX46" fmla="*/ 830275 w 2283140"/>
              <a:gd name="connsiteY46" fmla="*/ 4711642 h 6292525"/>
              <a:gd name="connsiteX47" fmla="*/ 858908 w 2283140"/>
              <a:gd name="connsiteY47" fmla="*/ 3892208 h 6292525"/>
              <a:gd name="connsiteX48" fmla="*/ 910645 w 2283140"/>
              <a:gd name="connsiteY48" fmla="*/ 3559915 h 6292525"/>
              <a:gd name="connsiteX49" fmla="*/ 1045294 w 2283140"/>
              <a:gd name="connsiteY49" fmla="*/ 4020796 h 6292525"/>
              <a:gd name="connsiteX50" fmla="*/ 1302036 w 2283140"/>
              <a:gd name="connsiteY50" fmla="*/ 5022436 h 6292525"/>
              <a:gd name="connsiteX51" fmla="*/ 1462446 w 2283140"/>
              <a:gd name="connsiteY51" fmla="*/ 5512324 h 6292525"/>
              <a:gd name="connsiteX52" fmla="*/ 1627834 w 2283140"/>
              <a:gd name="connsiteY52" fmla="*/ 5843317 h 6292525"/>
              <a:gd name="connsiteX53" fmla="*/ 1629350 w 2283140"/>
              <a:gd name="connsiteY53" fmla="*/ 5922980 h 6292525"/>
              <a:gd name="connsiteX54" fmla="*/ 1618959 w 2283140"/>
              <a:gd name="connsiteY54" fmla="*/ 6055032 h 6292525"/>
              <a:gd name="connsiteX55" fmla="*/ 1737156 w 2283140"/>
              <a:gd name="connsiteY55" fmla="*/ 6116079 h 6292525"/>
              <a:gd name="connsiteX56" fmla="*/ 1819634 w 2283140"/>
              <a:gd name="connsiteY56" fmla="*/ 6143138 h 6292525"/>
              <a:gd name="connsiteX57" fmla="*/ 1849291 w 2283140"/>
              <a:gd name="connsiteY57" fmla="*/ 6227997 h 6292525"/>
              <a:gd name="connsiteX58" fmla="*/ 2038492 w 2283140"/>
              <a:gd name="connsiteY58" fmla="*/ 6290559 h 6292525"/>
              <a:gd name="connsiteX59" fmla="*/ 2269256 w 2283140"/>
              <a:gd name="connsiteY59" fmla="*/ 6270860 h 6292525"/>
              <a:gd name="connsiteX60" fmla="*/ 2254318 w 2283140"/>
              <a:gd name="connsiteY60" fmla="*/ 6206565 h 6292525"/>
              <a:gd name="connsiteX61" fmla="*/ 2208210 w 2283140"/>
              <a:gd name="connsiteY61" fmla="*/ 6164135 h 6292525"/>
              <a:gd name="connsiteX62" fmla="*/ 1970303 w 2283140"/>
              <a:gd name="connsiteY62" fmla="*/ 5880984 h 6292525"/>
              <a:gd name="connsiteX63" fmla="*/ 1996496 w 2283140"/>
              <a:gd name="connsiteY63" fmla="*/ 5853276 h 6292525"/>
              <a:gd name="connsiteX64" fmla="*/ 1947788 w 2283140"/>
              <a:gd name="connsiteY64" fmla="*/ 5622511 h 6292525"/>
              <a:gd name="connsiteX65" fmla="*/ 1945840 w 2283140"/>
              <a:gd name="connsiteY65" fmla="*/ 5504746 h 6292525"/>
              <a:gd name="connsiteX66" fmla="*/ 1836734 w 2283140"/>
              <a:gd name="connsiteY66" fmla="*/ 5059020 h 6292525"/>
              <a:gd name="connsiteX67" fmla="*/ 1789326 w 2283140"/>
              <a:gd name="connsiteY67" fmla="*/ 4789940 h 6292525"/>
              <a:gd name="connsiteX68" fmla="*/ 1728064 w 2283140"/>
              <a:gd name="connsiteY68" fmla="*/ 4514146 h 6292525"/>
              <a:gd name="connsiteX69" fmla="*/ 1633680 w 2283140"/>
              <a:gd name="connsiteY69" fmla="*/ 4331873 h 6292525"/>
              <a:gd name="connsiteX70" fmla="*/ 1613114 w 2283140"/>
              <a:gd name="connsiteY70" fmla="*/ 4150682 h 6292525"/>
              <a:gd name="connsiteX71" fmla="*/ 1621123 w 2283140"/>
              <a:gd name="connsiteY71" fmla="*/ 3912990 h 6292525"/>
              <a:gd name="connsiteX72" fmla="*/ 1524358 w 2283140"/>
              <a:gd name="connsiteY72" fmla="*/ 3329583 h 6292525"/>
              <a:gd name="connsiteX73" fmla="*/ 1563541 w 2283140"/>
              <a:gd name="connsiteY73" fmla="*/ 3318110 h 6292525"/>
              <a:gd name="connsiteX74" fmla="*/ 1573714 w 2283140"/>
              <a:gd name="connsiteY74" fmla="*/ 3337592 h 6292525"/>
              <a:gd name="connsiteX75" fmla="*/ 1696458 w 2283140"/>
              <a:gd name="connsiteY75" fmla="*/ 3308802 h 6292525"/>
              <a:gd name="connsiteX76" fmla="*/ 1962943 w 2283140"/>
              <a:gd name="connsiteY76" fmla="*/ 3224808 h 6292525"/>
              <a:gd name="connsiteX77" fmla="*/ 1844313 w 2283140"/>
              <a:gd name="connsiteY77" fmla="*/ 2738818 h 6292525"/>
              <a:gd name="connsiteX78" fmla="*/ 1974631 w 2283140"/>
              <a:gd name="connsiteY78" fmla="*/ 2510649 h 6292525"/>
              <a:gd name="connsiteX79" fmla="*/ 2090013 w 2283140"/>
              <a:gd name="connsiteY79" fmla="*/ 2146535 h 6292525"/>
              <a:gd name="connsiteX80" fmla="*/ 2049965 w 2283140"/>
              <a:gd name="connsiteY80" fmla="*/ 1955386 h 6292525"/>
              <a:gd name="connsiteX81" fmla="*/ 1836085 w 2283140"/>
              <a:gd name="connsiteY81" fmla="*/ 1530008 h 6292525"/>
              <a:gd name="connsiteX82" fmla="*/ 1742784 w 2283140"/>
              <a:gd name="connsiteY82" fmla="*/ 1299242 h 6292525"/>
              <a:gd name="connsiteX83" fmla="*/ 1725682 w 2283140"/>
              <a:gd name="connsiteY83" fmla="*/ 1251184 h 6292525"/>
              <a:gd name="connsiteX84" fmla="*/ 1660306 w 2283140"/>
              <a:gd name="connsiteY84" fmla="*/ 1157666 h 6292525"/>
              <a:gd name="connsiteX85" fmla="*/ 1622856 w 2283140"/>
              <a:gd name="connsiteY85" fmla="*/ 1081250 h 6292525"/>
              <a:gd name="connsiteX86" fmla="*/ 1354207 w 2283140"/>
              <a:gd name="connsiteY86" fmla="*/ 1034490 h 6292525"/>
              <a:gd name="connsiteX87" fmla="*/ 1251380 w 2283140"/>
              <a:gd name="connsiteY87" fmla="*/ 1029945 h 6292525"/>
              <a:gd name="connsiteX88" fmla="*/ 1099415 w 2283140"/>
              <a:gd name="connsiteY88" fmla="*/ 995959 h 6292525"/>
              <a:gd name="connsiteX89" fmla="*/ 1049407 w 2283140"/>
              <a:gd name="connsiteY89" fmla="*/ 936860 h 6292525"/>
              <a:gd name="connsiteX90" fmla="*/ 1021265 w 2283140"/>
              <a:gd name="connsiteY90" fmla="*/ 905471 h 6292525"/>
              <a:gd name="connsiteX91" fmla="*/ 1018019 w 2283140"/>
              <a:gd name="connsiteY91" fmla="*/ 681849 h 6292525"/>
              <a:gd name="connsiteX92" fmla="*/ 1061314 w 2283140"/>
              <a:gd name="connsiteY92" fmla="*/ 693971 h 6292525"/>
              <a:gd name="connsiteX93" fmla="*/ 1103310 w 2283140"/>
              <a:gd name="connsiteY93" fmla="*/ 540274 h 6292525"/>
              <a:gd name="connsiteX94" fmla="*/ 1070450 w 2283140"/>
              <a:gd name="connsiteY94" fmla="*/ 478045 h 6292525"/>
              <a:gd name="connsiteX95" fmla="*/ 1087185 w 2283140"/>
              <a:gd name="connsiteY95" fmla="*/ 353976 h 6292525"/>
              <a:gd name="connsiteX96" fmla="*/ 1077859 w 2283140"/>
              <a:gd name="connsiteY96" fmla="*/ 224254 h 6292525"/>
              <a:gd name="connsiteX97" fmla="*/ 1020136 w 2283140"/>
              <a:gd name="connsiteY97" fmla="*/ 123274 h 6292525"/>
              <a:gd name="connsiteX98" fmla="*/ 996042 w 2283140"/>
              <a:gd name="connsiteY98" fmla="*/ 84972 h 6292525"/>
              <a:gd name="connsiteX99" fmla="*/ 918166 w 2283140"/>
              <a:gd name="connsiteY99" fmla="*/ 48803 h 6292525"/>
              <a:gd name="connsiteX100" fmla="*/ 866894 w 2283140"/>
              <a:gd name="connsiteY100" fmla="*/ 16938 h 6292525"/>
              <a:gd name="connsiteX101" fmla="*/ 762900 w 2283140"/>
              <a:gd name="connsiteY101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3123 w 2283140"/>
              <a:gd name="connsiteY7" fmla="*/ 143694 h 6292525"/>
              <a:gd name="connsiteX8" fmla="*/ 455370 w 2283140"/>
              <a:gd name="connsiteY8" fmla="*/ 269257 h 6292525"/>
              <a:gd name="connsiteX9" fmla="*/ 500997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90883 w 2283140"/>
              <a:gd name="connsiteY31" fmla="*/ 5101883 h 6292525"/>
              <a:gd name="connsiteX32" fmla="*/ 404738 w 2283140"/>
              <a:gd name="connsiteY32" fmla="*/ 5489161 h 6292525"/>
              <a:gd name="connsiteX33" fmla="*/ 442404 w 2283140"/>
              <a:gd name="connsiteY33" fmla="*/ 5631387 h 6292525"/>
              <a:gd name="connsiteX34" fmla="*/ 537221 w 2283140"/>
              <a:gd name="connsiteY34" fmla="*/ 5819720 h 6292525"/>
              <a:gd name="connsiteX35" fmla="*/ 447168 w 2283140"/>
              <a:gd name="connsiteY35" fmla="*/ 5939433 h 6292525"/>
              <a:gd name="connsiteX36" fmla="*/ 365988 w 2283140"/>
              <a:gd name="connsiteY36" fmla="*/ 6061309 h 6292525"/>
              <a:gd name="connsiteX37" fmla="*/ 316199 w 2283140"/>
              <a:gd name="connsiteY37" fmla="*/ 6154828 h 6292525"/>
              <a:gd name="connsiteX38" fmla="*/ 530294 w 2283140"/>
              <a:gd name="connsiteY38" fmla="*/ 6194659 h 6292525"/>
              <a:gd name="connsiteX39" fmla="*/ 719063 w 2283140"/>
              <a:gd name="connsiteY39" fmla="*/ 6098977 h 6292525"/>
              <a:gd name="connsiteX40" fmla="*/ 744607 w 2283140"/>
              <a:gd name="connsiteY40" fmla="*/ 6010005 h 6292525"/>
              <a:gd name="connsiteX41" fmla="*/ 899605 w 2283140"/>
              <a:gd name="connsiteY41" fmla="*/ 5945062 h 6292525"/>
              <a:gd name="connsiteX42" fmla="*/ 879689 w 2283140"/>
              <a:gd name="connsiteY42" fmla="*/ 5761921 h 6292525"/>
              <a:gd name="connsiteX43" fmla="*/ 921037 w 2283140"/>
              <a:gd name="connsiteY43" fmla="*/ 5576184 h 6292525"/>
              <a:gd name="connsiteX44" fmla="*/ 824703 w 2283140"/>
              <a:gd name="connsiteY44" fmla="*/ 5362305 h 6292525"/>
              <a:gd name="connsiteX45" fmla="*/ 810850 w 2283140"/>
              <a:gd name="connsiteY45" fmla="*/ 5010095 h 6292525"/>
              <a:gd name="connsiteX46" fmla="*/ 830275 w 2283140"/>
              <a:gd name="connsiteY46" fmla="*/ 4711642 h 6292525"/>
              <a:gd name="connsiteX47" fmla="*/ 858908 w 2283140"/>
              <a:gd name="connsiteY47" fmla="*/ 3892208 h 6292525"/>
              <a:gd name="connsiteX48" fmla="*/ 910645 w 2283140"/>
              <a:gd name="connsiteY48" fmla="*/ 3559915 h 6292525"/>
              <a:gd name="connsiteX49" fmla="*/ 1045294 w 2283140"/>
              <a:gd name="connsiteY49" fmla="*/ 4020796 h 6292525"/>
              <a:gd name="connsiteX50" fmla="*/ 1302036 w 2283140"/>
              <a:gd name="connsiteY50" fmla="*/ 5022436 h 6292525"/>
              <a:gd name="connsiteX51" fmla="*/ 1462446 w 2283140"/>
              <a:gd name="connsiteY51" fmla="*/ 5512324 h 6292525"/>
              <a:gd name="connsiteX52" fmla="*/ 1627834 w 2283140"/>
              <a:gd name="connsiteY52" fmla="*/ 5843317 h 6292525"/>
              <a:gd name="connsiteX53" fmla="*/ 1629350 w 2283140"/>
              <a:gd name="connsiteY53" fmla="*/ 5922980 h 6292525"/>
              <a:gd name="connsiteX54" fmla="*/ 1618959 w 2283140"/>
              <a:gd name="connsiteY54" fmla="*/ 6055032 h 6292525"/>
              <a:gd name="connsiteX55" fmla="*/ 1737156 w 2283140"/>
              <a:gd name="connsiteY55" fmla="*/ 6116079 h 6292525"/>
              <a:gd name="connsiteX56" fmla="*/ 1819634 w 2283140"/>
              <a:gd name="connsiteY56" fmla="*/ 6143138 h 6292525"/>
              <a:gd name="connsiteX57" fmla="*/ 1849291 w 2283140"/>
              <a:gd name="connsiteY57" fmla="*/ 6227997 h 6292525"/>
              <a:gd name="connsiteX58" fmla="*/ 2038492 w 2283140"/>
              <a:gd name="connsiteY58" fmla="*/ 6290559 h 6292525"/>
              <a:gd name="connsiteX59" fmla="*/ 2269256 w 2283140"/>
              <a:gd name="connsiteY59" fmla="*/ 6270860 h 6292525"/>
              <a:gd name="connsiteX60" fmla="*/ 2254318 w 2283140"/>
              <a:gd name="connsiteY60" fmla="*/ 6206565 h 6292525"/>
              <a:gd name="connsiteX61" fmla="*/ 2208210 w 2283140"/>
              <a:gd name="connsiteY61" fmla="*/ 6164135 h 6292525"/>
              <a:gd name="connsiteX62" fmla="*/ 1970303 w 2283140"/>
              <a:gd name="connsiteY62" fmla="*/ 5880984 h 6292525"/>
              <a:gd name="connsiteX63" fmla="*/ 1996496 w 2283140"/>
              <a:gd name="connsiteY63" fmla="*/ 5853276 h 6292525"/>
              <a:gd name="connsiteX64" fmla="*/ 1947788 w 2283140"/>
              <a:gd name="connsiteY64" fmla="*/ 5622511 h 6292525"/>
              <a:gd name="connsiteX65" fmla="*/ 1945840 w 2283140"/>
              <a:gd name="connsiteY65" fmla="*/ 5504746 h 6292525"/>
              <a:gd name="connsiteX66" fmla="*/ 1836734 w 2283140"/>
              <a:gd name="connsiteY66" fmla="*/ 5059020 h 6292525"/>
              <a:gd name="connsiteX67" fmla="*/ 1789326 w 2283140"/>
              <a:gd name="connsiteY67" fmla="*/ 4789940 h 6292525"/>
              <a:gd name="connsiteX68" fmla="*/ 1728064 w 2283140"/>
              <a:gd name="connsiteY68" fmla="*/ 4514146 h 6292525"/>
              <a:gd name="connsiteX69" fmla="*/ 1633680 w 2283140"/>
              <a:gd name="connsiteY69" fmla="*/ 4331873 h 6292525"/>
              <a:gd name="connsiteX70" fmla="*/ 1613114 w 2283140"/>
              <a:gd name="connsiteY70" fmla="*/ 4150682 h 6292525"/>
              <a:gd name="connsiteX71" fmla="*/ 1621123 w 2283140"/>
              <a:gd name="connsiteY71" fmla="*/ 3912990 h 6292525"/>
              <a:gd name="connsiteX72" fmla="*/ 1524358 w 2283140"/>
              <a:gd name="connsiteY72" fmla="*/ 3329583 h 6292525"/>
              <a:gd name="connsiteX73" fmla="*/ 1563541 w 2283140"/>
              <a:gd name="connsiteY73" fmla="*/ 3318110 h 6292525"/>
              <a:gd name="connsiteX74" fmla="*/ 1573714 w 2283140"/>
              <a:gd name="connsiteY74" fmla="*/ 3337592 h 6292525"/>
              <a:gd name="connsiteX75" fmla="*/ 1696458 w 2283140"/>
              <a:gd name="connsiteY75" fmla="*/ 3308802 h 6292525"/>
              <a:gd name="connsiteX76" fmla="*/ 1962943 w 2283140"/>
              <a:gd name="connsiteY76" fmla="*/ 3224808 h 6292525"/>
              <a:gd name="connsiteX77" fmla="*/ 1844313 w 2283140"/>
              <a:gd name="connsiteY77" fmla="*/ 2738818 h 6292525"/>
              <a:gd name="connsiteX78" fmla="*/ 1974631 w 2283140"/>
              <a:gd name="connsiteY78" fmla="*/ 2510649 h 6292525"/>
              <a:gd name="connsiteX79" fmla="*/ 2090013 w 2283140"/>
              <a:gd name="connsiteY79" fmla="*/ 2146535 h 6292525"/>
              <a:gd name="connsiteX80" fmla="*/ 2049965 w 2283140"/>
              <a:gd name="connsiteY80" fmla="*/ 1955386 h 6292525"/>
              <a:gd name="connsiteX81" fmla="*/ 1836085 w 2283140"/>
              <a:gd name="connsiteY81" fmla="*/ 1530008 h 6292525"/>
              <a:gd name="connsiteX82" fmla="*/ 1742784 w 2283140"/>
              <a:gd name="connsiteY82" fmla="*/ 1299242 h 6292525"/>
              <a:gd name="connsiteX83" fmla="*/ 1725682 w 2283140"/>
              <a:gd name="connsiteY83" fmla="*/ 1251184 h 6292525"/>
              <a:gd name="connsiteX84" fmla="*/ 1660306 w 2283140"/>
              <a:gd name="connsiteY84" fmla="*/ 1157666 h 6292525"/>
              <a:gd name="connsiteX85" fmla="*/ 1622856 w 2283140"/>
              <a:gd name="connsiteY85" fmla="*/ 1081250 h 6292525"/>
              <a:gd name="connsiteX86" fmla="*/ 1354207 w 2283140"/>
              <a:gd name="connsiteY86" fmla="*/ 1034490 h 6292525"/>
              <a:gd name="connsiteX87" fmla="*/ 1251380 w 2283140"/>
              <a:gd name="connsiteY87" fmla="*/ 1029945 h 6292525"/>
              <a:gd name="connsiteX88" fmla="*/ 1099415 w 2283140"/>
              <a:gd name="connsiteY88" fmla="*/ 995959 h 6292525"/>
              <a:gd name="connsiteX89" fmla="*/ 1049407 w 2283140"/>
              <a:gd name="connsiteY89" fmla="*/ 936860 h 6292525"/>
              <a:gd name="connsiteX90" fmla="*/ 1021265 w 2283140"/>
              <a:gd name="connsiteY90" fmla="*/ 905471 h 6292525"/>
              <a:gd name="connsiteX91" fmla="*/ 1018019 w 2283140"/>
              <a:gd name="connsiteY91" fmla="*/ 681849 h 6292525"/>
              <a:gd name="connsiteX92" fmla="*/ 1061314 w 2283140"/>
              <a:gd name="connsiteY92" fmla="*/ 693971 h 6292525"/>
              <a:gd name="connsiteX93" fmla="*/ 1103310 w 2283140"/>
              <a:gd name="connsiteY93" fmla="*/ 540274 h 6292525"/>
              <a:gd name="connsiteX94" fmla="*/ 1070450 w 2283140"/>
              <a:gd name="connsiteY94" fmla="*/ 478045 h 6292525"/>
              <a:gd name="connsiteX95" fmla="*/ 1087185 w 2283140"/>
              <a:gd name="connsiteY95" fmla="*/ 353976 h 6292525"/>
              <a:gd name="connsiteX96" fmla="*/ 1077859 w 2283140"/>
              <a:gd name="connsiteY96" fmla="*/ 224254 h 6292525"/>
              <a:gd name="connsiteX97" fmla="*/ 1020136 w 2283140"/>
              <a:gd name="connsiteY97" fmla="*/ 123274 h 6292525"/>
              <a:gd name="connsiteX98" fmla="*/ 996042 w 2283140"/>
              <a:gd name="connsiteY98" fmla="*/ 84972 h 6292525"/>
              <a:gd name="connsiteX99" fmla="*/ 918166 w 2283140"/>
              <a:gd name="connsiteY99" fmla="*/ 48803 h 6292525"/>
              <a:gd name="connsiteX100" fmla="*/ 866894 w 2283140"/>
              <a:gd name="connsiteY100" fmla="*/ 16938 h 6292525"/>
              <a:gd name="connsiteX101" fmla="*/ 762900 w 2283140"/>
              <a:gd name="connsiteY101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0688 w 2283140"/>
              <a:gd name="connsiteY7" fmla="*/ 141304 h 6292525"/>
              <a:gd name="connsiteX8" fmla="*/ 455370 w 2283140"/>
              <a:gd name="connsiteY8" fmla="*/ 269257 h 6292525"/>
              <a:gd name="connsiteX9" fmla="*/ 500997 w 2283140"/>
              <a:gd name="connsiteY9" fmla="*/ 503621 h 6292525"/>
              <a:gd name="connsiteX10" fmla="*/ 492516 w 2283140"/>
              <a:gd name="connsiteY10" fmla="*/ 589452 h 6292525"/>
              <a:gd name="connsiteX11" fmla="*/ 527911 w 2283140"/>
              <a:gd name="connsiteY11" fmla="*/ 703496 h 6292525"/>
              <a:gd name="connsiteX12" fmla="*/ 570776 w 2283140"/>
              <a:gd name="connsiteY12" fmla="*/ 732073 h 6292525"/>
              <a:gd name="connsiteX13" fmla="*/ 633772 w 2283140"/>
              <a:gd name="connsiteY13" fmla="*/ 843774 h 6292525"/>
              <a:gd name="connsiteX14" fmla="*/ 647193 w 2283140"/>
              <a:gd name="connsiteY14" fmla="*/ 980588 h 6292525"/>
              <a:gd name="connsiteX15" fmla="*/ 624246 w 2283140"/>
              <a:gd name="connsiteY15" fmla="*/ 1034708 h 6292525"/>
              <a:gd name="connsiteX16" fmla="*/ 514924 w 2283140"/>
              <a:gd name="connsiteY16" fmla="*/ 1136235 h 6292525"/>
              <a:gd name="connsiteX17" fmla="*/ 362092 w 2283140"/>
              <a:gd name="connsiteY17" fmla="*/ 1192086 h 6292525"/>
              <a:gd name="connsiteX18" fmla="*/ 155789 w 2283140"/>
              <a:gd name="connsiteY18" fmla="*/ 1296645 h 6292525"/>
              <a:gd name="connsiteX19" fmla="*/ 121369 w 2283140"/>
              <a:gd name="connsiteY19" fmla="*/ 1314830 h 6292525"/>
              <a:gd name="connsiteX20" fmla="*/ 52096 w 2283140"/>
              <a:gd name="connsiteY20" fmla="*/ 1772895 h 6292525"/>
              <a:gd name="connsiteX21" fmla="*/ 31098 w 2283140"/>
              <a:gd name="connsiteY21" fmla="*/ 2325561 h 6292525"/>
              <a:gd name="connsiteX22" fmla="*/ 45386 w 2283140"/>
              <a:gd name="connsiteY22" fmla="*/ 2867622 h 6292525"/>
              <a:gd name="connsiteX23" fmla="*/ 18759 w 2283140"/>
              <a:gd name="connsiteY23" fmla="*/ 2949882 h 6292525"/>
              <a:gd name="connsiteX24" fmla="*/ 110762 w 2283140"/>
              <a:gd name="connsiteY24" fmla="*/ 3187574 h 6292525"/>
              <a:gd name="connsiteX25" fmla="*/ 184147 w 2283140"/>
              <a:gd name="connsiteY25" fmla="*/ 3251218 h 6292525"/>
              <a:gd name="connsiteX26" fmla="*/ 142799 w 2283140"/>
              <a:gd name="connsiteY26" fmla="*/ 3477221 h 6292525"/>
              <a:gd name="connsiteX27" fmla="*/ 182849 w 2283140"/>
              <a:gd name="connsiteY27" fmla="*/ 3498868 h 6292525"/>
              <a:gd name="connsiteX28" fmla="*/ 237400 w 2283140"/>
              <a:gd name="connsiteY28" fmla="*/ 3482415 h 6292525"/>
              <a:gd name="connsiteX29" fmla="*/ 293685 w 2283140"/>
              <a:gd name="connsiteY29" fmla="*/ 4038114 h 6292525"/>
              <a:gd name="connsiteX30" fmla="*/ 320744 w 2283140"/>
              <a:gd name="connsiteY30" fmla="*/ 4134878 h 6292525"/>
              <a:gd name="connsiteX31" fmla="*/ 390883 w 2283140"/>
              <a:gd name="connsiteY31" fmla="*/ 5101883 h 6292525"/>
              <a:gd name="connsiteX32" fmla="*/ 404738 w 2283140"/>
              <a:gd name="connsiteY32" fmla="*/ 5489161 h 6292525"/>
              <a:gd name="connsiteX33" fmla="*/ 442404 w 2283140"/>
              <a:gd name="connsiteY33" fmla="*/ 5631387 h 6292525"/>
              <a:gd name="connsiteX34" fmla="*/ 537221 w 2283140"/>
              <a:gd name="connsiteY34" fmla="*/ 5819720 h 6292525"/>
              <a:gd name="connsiteX35" fmla="*/ 447168 w 2283140"/>
              <a:gd name="connsiteY35" fmla="*/ 5939433 h 6292525"/>
              <a:gd name="connsiteX36" fmla="*/ 365988 w 2283140"/>
              <a:gd name="connsiteY36" fmla="*/ 6061309 h 6292525"/>
              <a:gd name="connsiteX37" fmla="*/ 316199 w 2283140"/>
              <a:gd name="connsiteY37" fmla="*/ 6154828 h 6292525"/>
              <a:gd name="connsiteX38" fmla="*/ 530294 w 2283140"/>
              <a:gd name="connsiteY38" fmla="*/ 6194659 h 6292525"/>
              <a:gd name="connsiteX39" fmla="*/ 719063 w 2283140"/>
              <a:gd name="connsiteY39" fmla="*/ 6098977 h 6292525"/>
              <a:gd name="connsiteX40" fmla="*/ 744607 w 2283140"/>
              <a:gd name="connsiteY40" fmla="*/ 6010005 h 6292525"/>
              <a:gd name="connsiteX41" fmla="*/ 899605 w 2283140"/>
              <a:gd name="connsiteY41" fmla="*/ 5945062 h 6292525"/>
              <a:gd name="connsiteX42" fmla="*/ 879689 w 2283140"/>
              <a:gd name="connsiteY42" fmla="*/ 5761921 h 6292525"/>
              <a:gd name="connsiteX43" fmla="*/ 921037 w 2283140"/>
              <a:gd name="connsiteY43" fmla="*/ 5576184 h 6292525"/>
              <a:gd name="connsiteX44" fmla="*/ 824703 w 2283140"/>
              <a:gd name="connsiteY44" fmla="*/ 5362305 h 6292525"/>
              <a:gd name="connsiteX45" fmla="*/ 810850 w 2283140"/>
              <a:gd name="connsiteY45" fmla="*/ 5010095 h 6292525"/>
              <a:gd name="connsiteX46" fmla="*/ 830275 w 2283140"/>
              <a:gd name="connsiteY46" fmla="*/ 4711642 h 6292525"/>
              <a:gd name="connsiteX47" fmla="*/ 858908 w 2283140"/>
              <a:gd name="connsiteY47" fmla="*/ 3892208 h 6292525"/>
              <a:gd name="connsiteX48" fmla="*/ 910645 w 2283140"/>
              <a:gd name="connsiteY48" fmla="*/ 3559915 h 6292525"/>
              <a:gd name="connsiteX49" fmla="*/ 1045294 w 2283140"/>
              <a:gd name="connsiteY49" fmla="*/ 4020796 h 6292525"/>
              <a:gd name="connsiteX50" fmla="*/ 1302036 w 2283140"/>
              <a:gd name="connsiteY50" fmla="*/ 5022436 h 6292525"/>
              <a:gd name="connsiteX51" fmla="*/ 1462446 w 2283140"/>
              <a:gd name="connsiteY51" fmla="*/ 5512324 h 6292525"/>
              <a:gd name="connsiteX52" fmla="*/ 1627834 w 2283140"/>
              <a:gd name="connsiteY52" fmla="*/ 5843317 h 6292525"/>
              <a:gd name="connsiteX53" fmla="*/ 1629350 w 2283140"/>
              <a:gd name="connsiteY53" fmla="*/ 5922980 h 6292525"/>
              <a:gd name="connsiteX54" fmla="*/ 1618959 w 2283140"/>
              <a:gd name="connsiteY54" fmla="*/ 6055032 h 6292525"/>
              <a:gd name="connsiteX55" fmla="*/ 1737156 w 2283140"/>
              <a:gd name="connsiteY55" fmla="*/ 6116079 h 6292525"/>
              <a:gd name="connsiteX56" fmla="*/ 1819634 w 2283140"/>
              <a:gd name="connsiteY56" fmla="*/ 6143138 h 6292525"/>
              <a:gd name="connsiteX57" fmla="*/ 1849291 w 2283140"/>
              <a:gd name="connsiteY57" fmla="*/ 6227997 h 6292525"/>
              <a:gd name="connsiteX58" fmla="*/ 2038492 w 2283140"/>
              <a:gd name="connsiteY58" fmla="*/ 6290559 h 6292525"/>
              <a:gd name="connsiteX59" fmla="*/ 2269256 w 2283140"/>
              <a:gd name="connsiteY59" fmla="*/ 6270860 h 6292525"/>
              <a:gd name="connsiteX60" fmla="*/ 2254318 w 2283140"/>
              <a:gd name="connsiteY60" fmla="*/ 6206565 h 6292525"/>
              <a:gd name="connsiteX61" fmla="*/ 2208210 w 2283140"/>
              <a:gd name="connsiteY61" fmla="*/ 6164135 h 6292525"/>
              <a:gd name="connsiteX62" fmla="*/ 1970303 w 2283140"/>
              <a:gd name="connsiteY62" fmla="*/ 5880984 h 6292525"/>
              <a:gd name="connsiteX63" fmla="*/ 1996496 w 2283140"/>
              <a:gd name="connsiteY63" fmla="*/ 5853276 h 6292525"/>
              <a:gd name="connsiteX64" fmla="*/ 1947788 w 2283140"/>
              <a:gd name="connsiteY64" fmla="*/ 5622511 h 6292525"/>
              <a:gd name="connsiteX65" fmla="*/ 1945840 w 2283140"/>
              <a:gd name="connsiteY65" fmla="*/ 5504746 h 6292525"/>
              <a:gd name="connsiteX66" fmla="*/ 1836734 w 2283140"/>
              <a:gd name="connsiteY66" fmla="*/ 5059020 h 6292525"/>
              <a:gd name="connsiteX67" fmla="*/ 1789326 w 2283140"/>
              <a:gd name="connsiteY67" fmla="*/ 4789940 h 6292525"/>
              <a:gd name="connsiteX68" fmla="*/ 1728064 w 2283140"/>
              <a:gd name="connsiteY68" fmla="*/ 4514146 h 6292525"/>
              <a:gd name="connsiteX69" fmla="*/ 1633680 w 2283140"/>
              <a:gd name="connsiteY69" fmla="*/ 4331873 h 6292525"/>
              <a:gd name="connsiteX70" fmla="*/ 1613114 w 2283140"/>
              <a:gd name="connsiteY70" fmla="*/ 4150682 h 6292525"/>
              <a:gd name="connsiteX71" fmla="*/ 1621123 w 2283140"/>
              <a:gd name="connsiteY71" fmla="*/ 3912990 h 6292525"/>
              <a:gd name="connsiteX72" fmla="*/ 1524358 w 2283140"/>
              <a:gd name="connsiteY72" fmla="*/ 3329583 h 6292525"/>
              <a:gd name="connsiteX73" fmla="*/ 1563541 w 2283140"/>
              <a:gd name="connsiteY73" fmla="*/ 3318110 h 6292525"/>
              <a:gd name="connsiteX74" fmla="*/ 1573714 w 2283140"/>
              <a:gd name="connsiteY74" fmla="*/ 3337592 h 6292525"/>
              <a:gd name="connsiteX75" fmla="*/ 1696458 w 2283140"/>
              <a:gd name="connsiteY75" fmla="*/ 3308802 h 6292525"/>
              <a:gd name="connsiteX76" fmla="*/ 1962943 w 2283140"/>
              <a:gd name="connsiteY76" fmla="*/ 3224808 h 6292525"/>
              <a:gd name="connsiteX77" fmla="*/ 1844313 w 2283140"/>
              <a:gd name="connsiteY77" fmla="*/ 2738818 h 6292525"/>
              <a:gd name="connsiteX78" fmla="*/ 1974631 w 2283140"/>
              <a:gd name="connsiteY78" fmla="*/ 2510649 h 6292525"/>
              <a:gd name="connsiteX79" fmla="*/ 2090013 w 2283140"/>
              <a:gd name="connsiteY79" fmla="*/ 2146535 h 6292525"/>
              <a:gd name="connsiteX80" fmla="*/ 2049965 w 2283140"/>
              <a:gd name="connsiteY80" fmla="*/ 1955386 h 6292525"/>
              <a:gd name="connsiteX81" fmla="*/ 1836085 w 2283140"/>
              <a:gd name="connsiteY81" fmla="*/ 1530008 h 6292525"/>
              <a:gd name="connsiteX82" fmla="*/ 1742784 w 2283140"/>
              <a:gd name="connsiteY82" fmla="*/ 1299242 h 6292525"/>
              <a:gd name="connsiteX83" fmla="*/ 1725682 w 2283140"/>
              <a:gd name="connsiteY83" fmla="*/ 1251184 h 6292525"/>
              <a:gd name="connsiteX84" fmla="*/ 1660306 w 2283140"/>
              <a:gd name="connsiteY84" fmla="*/ 1157666 h 6292525"/>
              <a:gd name="connsiteX85" fmla="*/ 1622856 w 2283140"/>
              <a:gd name="connsiteY85" fmla="*/ 1081250 h 6292525"/>
              <a:gd name="connsiteX86" fmla="*/ 1354207 w 2283140"/>
              <a:gd name="connsiteY86" fmla="*/ 1034490 h 6292525"/>
              <a:gd name="connsiteX87" fmla="*/ 1251380 w 2283140"/>
              <a:gd name="connsiteY87" fmla="*/ 1029945 h 6292525"/>
              <a:gd name="connsiteX88" fmla="*/ 1099415 w 2283140"/>
              <a:gd name="connsiteY88" fmla="*/ 995959 h 6292525"/>
              <a:gd name="connsiteX89" fmla="*/ 1049407 w 2283140"/>
              <a:gd name="connsiteY89" fmla="*/ 936860 h 6292525"/>
              <a:gd name="connsiteX90" fmla="*/ 1021265 w 2283140"/>
              <a:gd name="connsiteY90" fmla="*/ 905471 h 6292525"/>
              <a:gd name="connsiteX91" fmla="*/ 1018019 w 2283140"/>
              <a:gd name="connsiteY91" fmla="*/ 681849 h 6292525"/>
              <a:gd name="connsiteX92" fmla="*/ 1061314 w 2283140"/>
              <a:gd name="connsiteY92" fmla="*/ 693971 h 6292525"/>
              <a:gd name="connsiteX93" fmla="*/ 1103310 w 2283140"/>
              <a:gd name="connsiteY93" fmla="*/ 540274 h 6292525"/>
              <a:gd name="connsiteX94" fmla="*/ 1070450 w 2283140"/>
              <a:gd name="connsiteY94" fmla="*/ 478045 h 6292525"/>
              <a:gd name="connsiteX95" fmla="*/ 1087185 w 2283140"/>
              <a:gd name="connsiteY95" fmla="*/ 353976 h 6292525"/>
              <a:gd name="connsiteX96" fmla="*/ 1077859 w 2283140"/>
              <a:gd name="connsiteY96" fmla="*/ 224254 h 6292525"/>
              <a:gd name="connsiteX97" fmla="*/ 1020136 w 2283140"/>
              <a:gd name="connsiteY97" fmla="*/ 123274 h 6292525"/>
              <a:gd name="connsiteX98" fmla="*/ 996042 w 2283140"/>
              <a:gd name="connsiteY98" fmla="*/ 84972 h 6292525"/>
              <a:gd name="connsiteX99" fmla="*/ 918166 w 2283140"/>
              <a:gd name="connsiteY99" fmla="*/ 48803 h 6292525"/>
              <a:gd name="connsiteX100" fmla="*/ 866894 w 2283140"/>
              <a:gd name="connsiteY100" fmla="*/ 16938 h 6292525"/>
              <a:gd name="connsiteX101" fmla="*/ 762900 w 2283140"/>
              <a:gd name="connsiteY101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00688 w 2283140"/>
              <a:gd name="connsiteY7" fmla="*/ 141304 h 6292525"/>
              <a:gd name="connsiteX8" fmla="*/ 497510 w 2283140"/>
              <a:gd name="connsiteY8" fmla="*/ 141586 h 6292525"/>
              <a:gd name="connsiteX9" fmla="*/ 455370 w 2283140"/>
              <a:gd name="connsiteY9" fmla="*/ 269257 h 6292525"/>
              <a:gd name="connsiteX10" fmla="*/ 500997 w 2283140"/>
              <a:gd name="connsiteY10" fmla="*/ 503621 h 6292525"/>
              <a:gd name="connsiteX11" fmla="*/ 492516 w 2283140"/>
              <a:gd name="connsiteY11" fmla="*/ 589452 h 6292525"/>
              <a:gd name="connsiteX12" fmla="*/ 527911 w 2283140"/>
              <a:gd name="connsiteY12" fmla="*/ 703496 h 6292525"/>
              <a:gd name="connsiteX13" fmla="*/ 570776 w 2283140"/>
              <a:gd name="connsiteY13" fmla="*/ 732073 h 6292525"/>
              <a:gd name="connsiteX14" fmla="*/ 633772 w 2283140"/>
              <a:gd name="connsiteY14" fmla="*/ 843774 h 6292525"/>
              <a:gd name="connsiteX15" fmla="*/ 647193 w 2283140"/>
              <a:gd name="connsiteY15" fmla="*/ 980588 h 6292525"/>
              <a:gd name="connsiteX16" fmla="*/ 624246 w 2283140"/>
              <a:gd name="connsiteY16" fmla="*/ 1034708 h 6292525"/>
              <a:gd name="connsiteX17" fmla="*/ 514924 w 2283140"/>
              <a:gd name="connsiteY17" fmla="*/ 1136235 h 6292525"/>
              <a:gd name="connsiteX18" fmla="*/ 362092 w 2283140"/>
              <a:gd name="connsiteY18" fmla="*/ 1192086 h 6292525"/>
              <a:gd name="connsiteX19" fmla="*/ 155789 w 2283140"/>
              <a:gd name="connsiteY19" fmla="*/ 1296645 h 6292525"/>
              <a:gd name="connsiteX20" fmla="*/ 121369 w 2283140"/>
              <a:gd name="connsiteY20" fmla="*/ 1314830 h 6292525"/>
              <a:gd name="connsiteX21" fmla="*/ 52096 w 2283140"/>
              <a:gd name="connsiteY21" fmla="*/ 1772895 h 6292525"/>
              <a:gd name="connsiteX22" fmla="*/ 31098 w 2283140"/>
              <a:gd name="connsiteY22" fmla="*/ 2325561 h 6292525"/>
              <a:gd name="connsiteX23" fmla="*/ 45386 w 2283140"/>
              <a:gd name="connsiteY23" fmla="*/ 2867622 h 6292525"/>
              <a:gd name="connsiteX24" fmla="*/ 18759 w 2283140"/>
              <a:gd name="connsiteY24" fmla="*/ 2949882 h 6292525"/>
              <a:gd name="connsiteX25" fmla="*/ 110762 w 2283140"/>
              <a:gd name="connsiteY25" fmla="*/ 3187574 h 6292525"/>
              <a:gd name="connsiteX26" fmla="*/ 184147 w 2283140"/>
              <a:gd name="connsiteY26" fmla="*/ 3251218 h 6292525"/>
              <a:gd name="connsiteX27" fmla="*/ 142799 w 2283140"/>
              <a:gd name="connsiteY27" fmla="*/ 3477221 h 6292525"/>
              <a:gd name="connsiteX28" fmla="*/ 182849 w 2283140"/>
              <a:gd name="connsiteY28" fmla="*/ 3498868 h 6292525"/>
              <a:gd name="connsiteX29" fmla="*/ 237400 w 2283140"/>
              <a:gd name="connsiteY29" fmla="*/ 3482415 h 6292525"/>
              <a:gd name="connsiteX30" fmla="*/ 293685 w 2283140"/>
              <a:gd name="connsiteY30" fmla="*/ 4038114 h 6292525"/>
              <a:gd name="connsiteX31" fmla="*/ 320744 w 2283140"/>
              <a:gd name="connsiteY31" fmla="*/ 4134878 h 6292525"/>
              <a:gd name="connsiteX32" fmla="*/ 390883 w 2283140"/>
              <a:gd name="connsiteY32" fmla="*/ 5101883 h 6292525"/>
              <a:gd name="connsiteX33" fmla="*/ 404738 w 2283140"/>
              <a:gd name="connsiteY33" fmla="*/ 5489161 h 6292525"/>
              <a:gd name="connsiteX34" fmla="*/ 442404 w 2283140"/>
              <a:gd name="connsiteY34" fmla="*/ 5631387 h 6292525"/>
              <a:gd name="connsiteX35" fmla="*/ 537221 w 2283140"/>
              <a:gd name="connsiteY35" fmla="*/ 5819720 h 6292525"/>
              <a:gd name="connsiteX36" fmla="*/ 447168 w 2283140"/>
              <a:gd name="connsiteY36" fmla="*/ 5939433 h 6292525"/>
              <a:gd name="connsiteX37" fmla="*/ 365988 w 2283140"/>
              <a:gd name="connsiteY37" fmla="*/ 6061309 h 6292525"/>
              <a:gd name="connsiteX38" fmla="*/ 316199 w 2283140"/>
              <a:gd name="connsiteY38" fmla="*/ 6154828 h 6292525"/>
              <a:gd name="connsiteX39" fmla="*/ 530294 w 2283140"/>
              <a:gd name="connsiteY39" fmla="*/ 6194659 h 6292525"/>
              <a:gd name="connsiteX40" fmla="*/ 719063 w 2283140"/>
              <a:gd name="connsiteY40" fmla="*/ 6098977 h 6292525"/>
              <a:gd name="connsiteX41" fmla="*/ 744607 w 2283140"/>
              <a:gd name="connsiteY41" fmla="*/ 6010005 h 6292525"/>
              <a:gd name="connsiteX42" fmla="*/ 899605 w 2283140"/>
              <a:gd name="connsiteY42" fmla="*/ 5945062 h 6292525"/>
              <a:gd name="connsiteX43" fmla="*/ 879689 w 2283140"/>
              <a:gd name="connsiteY43" fmla="*/ 5761921 h 6292525"/>
              <a:gd name="connsiteX44" fmla="*/ 921037 w 2283140"/>
              <a:gd name="connsiteY44" fmla="*/ 5576184 h 6292525"/>
              <a:gd name="connsiteX45" fmla="*/ 824703 w 2283140"/>
              <a:gd name="connsiteY45" fmla="*/ 5362305 h 6292525"/>
              <a:gd name="connsiteX46" fmla="*/ 810850 w 2283140"/>
              <a:gd name="connsiteY46" fmla="*/ 5010095 h 6292525"/>
              <a:gd name="connsiteX47" fmla="*/ 830275 w 2283140"/>
              <a:gd name="connsiteY47" fmla="*/ 4711642 h 6292525"/>
              <a:gd name="connsiteX48" fmla="*/ 858908 w 2283140"/>
              <a:gd name="connsiteY48" fmla="*/ 3892208 h 6292525"/>
              <a:gd name="connsiteX49" fmla="*/ 910645 w 2283140"/>
              <a:gd name="connsiteY49" fmla="*/ 3559915 h 6292525"/>
              <a:gd name="connsiteX50" fmla="*/ 1045294 w 2283140"/>
              <a:gd name="connsiteY50" fmla="*/ 4020796 h 6292525"/>
              <a:gd name="connsiteX51" fmla="*/ 1302036 w 2283140"/>
              <a:gd name="connsiteY51" fmla="*/ 5022436 h 6292525"/>
              <a:gd name="connsiteX52" fmla="*/ 1462446 w 2283140"/>
              <a:gd name="connsiteY52" fmla="*/ 5512324 h 6292525"/>
              <a:gd name="connsiteX53" fmla="*/ 1627834 w 2283140"/>
              <a:gd name="connsiteY53" fmla="*/ 5843317 h 6292525"/>
              <a:gd name="connsiteX54" fmla="*/ 1629350 w 2283140"/>
              <a:gd name="connsiteY54" fmla="*/ 5922980 h 6292525"/>
              <a:gd name="connsiteX55" fmla="*/ 1618959 w 2283140"/>
              <a:gd name="connsiteY55" fmla="*/ 6055032 h 6292525"/>
              <a:gd name="connsiteX56" fmla="*/ 1737156 w 2283140"/>
              <a:gd name="connsiteY56" fmla="*/ 6116079 h 6292525"/>
              <a:gd name="connsiteX57" fmla="*/ 1819634 w 2283140"/>
              <a:gd name="connsiteY57" fmla="*/ 6143138 h 6292525"/>
              <a:gd name="connsiteX58" fmla="*/ 1849291 w 2283140"/>
              <a:gd name="connsiteY58" fmla="*/ 6227997 h 6292525"/>
              <a:gd name="connsiteX59" fmla="*/ 2038492 w 2283140"/>
              <a:gd name="connsiteY59" fmla="*/ 6290559 h 6292525"/>
              <a:gd name="connsiteX60" fmla="*/ 2269256 w 2283140"/>
              <a:gd name="connsiteY60" fmla="*/ 6270860 h 6292525"/>
              <a:gd name="connsiteX61" fmla="*/ 2254318 w 2283140"/>
              <a:gd name="connsiteY61" fmla="*/ 6206565 h 6292525"/>
              <a:gd name="connsiteX62" fmla="*/ 2208210 w 2283140"/>
              <a:gd name="connsiteY62" fmla="*/ 6164135 h 6292525"/>
              <a:gd name="connsiteX63" fmla="*/ 1970303 w 2283140"/>
              <a:gd name="connsiteY63" fmla="*/ 5880984 h 6292525"/>
              <a:gd name="connsiteX64" fmla="*/ 1996496 w 2283140"/>
              <a:gd name="connsiteY64" fmla="*/ 5853276 h 6292525"/>
              <a:gd name="connsiteX65" fmla="*/ 1947788 w 2283140"/>
              <a:gd name="connsiteY65" fmla="*/ 5622511 h 6292525"/>
              <a:gd name="connsiteX66" fmla="*/ 1945840 w 2283140"/>
              <a:gd name="connsiteY66" fmla="*/ 5504746 h 6292525"/>
              <a:gd name="connsiteX67" fmla="*/ 1836734 w 2283140"/>
              <a:gd name="connsiteY67" fmla="*/ 5059020 h 6292525"/>
              <a:gd name="connsiteX68" fmla="*/ 1789326 w 2283140"/>
              <a:gd name="connsiteY68" fmla="*/ 4789940 h 6292525"/>
              <a:gd name="connsiteX69" fmla="*/ 1728064 w 2283140"/>
              <a:gd name="connsiteY69" fmla="*/ 4514146 h 6292525"/>
              <a:gd name="connsiteX70" fmla="*/ 1633680 w 2283140"/>
              <a:gd name="connsiteY70" fmla="*/ 4331873 h 6292525"/>
              <a:gd name="connsiteX71" fmla="*/ 1613114 w 2283140"/>
              <a:gd name="connsiteY71" fmla="*/ 4150682 h 6292525"/>
              <a:gd name="connsiteX72" fmla="*/ 1621123 w 2283140"/>
              <a:gd name="connsiteY72" fmla="*/ 3912990 h 6292525"/>
              <a:gd name="connsiteX73" fmla="*/ 1524358 w 2283140"/>
              <a:gd name="connsiteY73" fmla="*/ 3329583 h 6292525"/>
              <a:gd name="connsiteX74" fmla="*/ 1563541 w 2283140"/>
              <a:gd name="connsiteY74" fmla="*/ 3318110 h 6292525"/>
              <a:gd name="connsiteX75" fmla="*/ 1573714 w 2283140"/>
              <a:gd name="connsiteY75" fmla="*/ 3337592 h 6292525"/>
              <a:gd name="connsiteX76" fmla="*/ 1696458 w 2283140"/>
              <a:gd name="connsiteY76" fmla="*/ 3308802 h 6292525"/>
              <a:gd name="connsiteX77" fmla="*/ 1962943 w 2283140"/>
              <a:gd name="connsiteY77" fmla="*/ 3224808 h 6292525"/>
              <a:gd name="connsiteX78" fmla="*/ 1844313 w 2283140"/>
              <a:gd name="connsiteY78" fmla="*/ 2738818 h 6292525"/>
              <a:gd name="connsiteX79" fmla="*/ 1974631 w 2283140"/>
              <a:gd name="connsiteY79" fmla="*/ 2510649 h 6292525"/>
              <a:gd name="connsiteX80" fmla="*/ 2090013 w 2283140"/>
              <a:gd name="connsiteY80" fmla="*/ 2146535 h 6292525"/>
              <a:gd name="connsiteX81" fmla="*/ 2049965 w 2283140"/>
              <a:gd name="connsiteY81" fmla="*/ 1955386 h 6292525"/>
              <a:gd name="connsiteX82" fmla="*/ 1836085 w 2283140"/>
              <a:gd name="connsiteY82" fmla="*/ 1530008 h 6292525"/>
              <a:gd name="connsiteX83" fmla="*/ 1742784 w 2283140"/>
              <a:gd name="connsiteY83" fmla="*/ 1299242 h 6292525"/>
              <a:gd name="connsiteX84" fmla="*/ 1725682 w 2283140"/>
              <a:gd name="connsiteY84" fmla="*/ 1251184 h 6292525"/>
              <a:gd name="connsiteX85" fmla="*/ 1660306 w 2283140"/>
              <a:gd name="connsiteY85" fmla="*/ 1157666 h 6292525"/>
              <a:gd name="connsiteX86" fmla="*/ 1622856 w 2283140"/>
              <a:gd name="connsiteY86" fmla="*/ 1081250 h 6292525"/>
              <a:gd name="connsiteX87" fmla="*/ 1354207 w 2283140"/>
              <a:gd name="connsiteY87" fmla="*/ 1034490 h 6292525"/>
              <a:gd name="connsiteX88" fmla="*/ 1251380 w 2283140"/>
              <a:gd name="connsiteY88" fmla="*/ 1029945 h 6292525"/>
              <a:gd name="connsiteX89" fmla="*/ 1099415 w 2283140"/>
              <a:gd name="connsiteY89" fmla="*/ 995959 h 6292525"/>
              <a:gd name="connsiteX90" fmla="*/ 1049407 w 2283140"/>
              <a:gd name="connsiteY90" fmla="*/ 936860 h 6292525"/>
              <a:gd name="connsiteX91" fmla="*/ 1021265 w 2283140"/>
              <a:gd name="connsiteY91" fmla="*/ 905471 h 6292525"/>
              <a:gd name="connsiteX92" fmla="*/ 1018019 w 2283140"/>
              <a:gd name="connsiteY92" fmla="*/ 681849 h 6292525"/>
              <a:gd name="connsiteX93" fmla="*/ 1061314 w 2283140"/>
              <a:gd name="connsiteY93" fmla="*/ 693971 h 6292525"/>
              <a:gd name="connsiteX94" fmla="*/ 1103310 w 2283140"/>
              <a:gd name="connsiteY94" fmla="*/ 540274 h 6292525"/>
              <a:gd name="connsiteX95" fmla="*/ 1070450 w 2283140"/>
              <a:gd name="connsiteY95" fmla="*/ 478045 h 6292525"/>
              <a:gd name="connsiteX96" fmla="*/ 1087185 w 2283140"/>
              <a:gd name="connsiteY96" fmla="*/ 353976 h 6292525"/>
              <a:gd name="connsiteX97" fmla="*/ 1077859 w 2283140"/>
              <a:gd name="connsiteY97" fmla="*/ 224254 h 6292525"/>
              <a:gd name="connsiteX98" fmla="*/ 1020136 w 2283140"/>
              <a:gd name="connsiteY98" fmla="*/ 123274 h 6292525"/>
              <a:gd name="connsiteX99" fmla="*/ 996042 w 2283140"/>
              <a:gd name="connsiteY99" fmla="*/ 84972 h 6292525"/>
              <a:gd name="connsiteX100" fmla="*/ 918166 w 2283140"/>
              <a:gd name="connsiteY100" fmla="*/ 48803 h 6292525"/>
              <a:gd name="connsiteX101" fmla="*/ 866894 w 2283140"/>
              <a:gd name="connsiteY101" fmla="*/ 16938 h 6292525"/>
              <a:gd name="connsiteX102" fmla="*/ 762900 w 2283140"/>
              <a:gd name="connsiteY102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25328 w 2283140"/>
              <a:gd name="connsiteY6" fmla="*/ 78039 h 6292525"/>
              <a:gd name="connsiteX7" fmla="*/ 542092 w 2283140"/>
              <a:gd name="connsiteY7" fmla="*/ 100673 h 6292525"/>
              <a:gd name="connsiteX8" fmla="*/ 497510 w 2283140"/>
              <a:gd name="connsiteY8" fmla="*/ 141586 h 6292525"/>
              <a:gd name="connsiteX9" fmla="*/ 455370 w 2283140"/>
              <a:gd name="connsiteY9" fmla="*/ 269257 h 6292525"/>
              <a:gd name="connsiteX10" fmla="*/ 500997 w 2283140"/>
              <a:gd name="connsiteY10" fmla="*/ 503621 h 6292525"/>
              <a:gd name="connsiteX11" fmla="*/ 492516 w 2283140"/>
              <a:gd name="connsiteY11" fmla="*/ 589452 h 6292525"/>
              <a:gd name="connsiteX12" fmla="*/ 527911 w 2283140"/>
              <a:gd name="connsiteY12" fmla="*/ 703496 h 6292525"/>
              <a:gd name="connsiteX13" fmla="*/ 570776 w 2283140"/>
              <a:gd name="connsiteY13" fmla="*/ 732073 h 6292525"/>
              <a:gd name="connsiteX14" fmla="*/ 633772 w 2283140"/>
              <a:gd name="connsiteY14" fmla="*/ 843774 h 6292525"/>
              <a:gd name="connsiteX15" fmla="*/ 647193 w 2283140"/>
              <a:gd name="connsiteY15" fmla="*/ 980588 h 6292525"/>
              <a:gd name="connsiteX16" fmla="*/ 624246 w 2283140"/>
              <a:gd name="connsiteY16" fmla="*/ 1034708 h 6292525"/>
              <a:gd name="connsiteX17" fmla="*/ 514924 w 2283140"/>
              <a:gd name="connsiteY17" fmla="*/ 1136235 h 6292525"/>
              <a:gd name="connsiteX18" fmla="*/ 362092 w 2283140"/>
              <a:gd name="connsiteY18" fmla="*/ 1192086 h 6292525"/>
              <a:gd name="connsiteX19" fmla="*/ 155789 w 2283140"/>
              <a:gd name="connsiteY19" fmla="*/ 1296645 h 6292525"/>
              <a:gd name="connsiteX20" fmla="*/ 121369 w 2283140"/>
              <a:gd name="connsiteY20" fmla="*/ 1314830 h 6292525"/>
              <a:gd name="connsiteX21" fmla="*/ 52096 w 2283140"/>
              <a:gd name="connsiteY21" fmla="*/ 1772895 h 6292525"/>
              <a:gd name="connsiteX22" fmla="*/ 31098 w 2283140"/>
              <a:gd name="connsiteY22" fmla="*/ 2325561 h 6292525"/>
              <a:gd name="connsiteX23" fmla="*/ 45386 w 2283140"/>
              <a:gd name="connsiteY23" fmla="*/ 2867622 h 6292525"/>
              <a:gd name="connsiteX24" fmla="*/ 18759 w 2283140"/>
              <a:gd name="connsiteY24" fmla="*/ 2949882 h 6292525"/>
              <a:gd name="connsiteX25" fmla="*/ 110762 w 2283140"/>
              <a:gd name="connsiteY25" fmla="*/ 3187574 h 6292525"/>
              <a:gd name="connsiteX26" fmla="*/ 184147 w 2283140"/>
              <a:gd name="connsiteY26" fmla="*/ 3251218 h 6292525"/>
              <a:gd name="connsiteX27" fmla="*/ 142799 w 2283140"/>
              <a:gd name="connsiteY27" fmla="*/ 3477221 h 6292525"/>
              <a:gd name="connsiteX28" fmla="*/ 182849 w 2283140"/>
              <a:gd name="connsiteY28" fmla="*/ 3498868 h 6292525"/>
              <a:gd name="connsiteX29" fmla="*/ 237400 w 2283140"/>
              <a:gd name="connsiteY29" fmla="*/ 3482415 h 6292525"/>
              <a:gd name="connsiteX30" fmla="*/ 293685 w 2283140"/>
              <a:gd name="connsiteY30" fmla="*/ 4038114 h 6292525"/>
              <a:gd name="connsiteX31" fmla="*/ 320744 w 2283140"/>
              <a:gd name="connsiteY31" fmla="*/ 4134878 h 6292525"/>
              <a:gd name="connsiteX32" fmla="*/ 390883 w 2283140"/>
              <a:gd name="connsiteY32" fmla="*/ 5101883 h 6292525"/>
              <a:gd name="connsiteX33" fmla="*/ 404738 w 2283140"/>
              <a:gd name="connsiteY33" fmla="*/ 5489161 h 6292525"/>
              <a:gd name="connsiteX34" fmla="*/ 442404 w 2283140"/>
              <a:gd name="connsiteY34" fmla="*/ 5631387 h 6292525"/>
              <a:gd name="connsiteX35" fmla="*/ 537221 w 2283140"/>
              <a:gd name="connsiteY35" fmla="*/ 5819720 h 6292525"/>
              <a:gd name="connsiteX36" fmla="*/ 447168 w 2283140"/>
              <a:gd name="connsiteY36" fmla="*/ 5939433 h 6292525"/>
              <a:gd name="connsiteX37" fmla="*/ 365988 w 2283140"/>
              <a:gd name="connsiteY37" fmla="*/ 6061309 h 6292525"/>
              <a:gd name="connsiteX38" fmla="*/ 316199 w 2283140"/>
              <a:gd name="connsiteY38" fmla="*/ 6154828 h 6292525"/>
              <a:gd name="connsiteX39" fmla="*/ 530294 w 2283140"/>
              <a:gd name="connsiteY39" fmla="*/ 6194659 h 6292525"/>
              <a:gd name="connsiteX40" fmla="*/ 719063 w 2283140"/>
              <a:gd name="connsiteY40" fmla="*/ 6098977 h 6292525"/>
              <a:gd name="connsiteX41" fmla="*/ 744607 w 2283140"/>
              <a:gd name="connsiteY41" fmla="*/ 6010005 h 6292525"/>
              <a:gd name="connsiteX42" fmla="*/ 899605 w 2283140"/>
              <a:gd name="connsiteY42" fmla="*/ 5945062 h 6292525"/>
              <a:gd name="connsiteX43" fmla="*/ 879689 w 2283140"/>
              <a:gd name="connsiteY43" fmla="*/ 5761921 h 6292525"/>
              <a:gd name="connsiteX44" fmla="*/ 921037 w 2283140"/>
              <a:gd name="connsiteY44" fmla="*/ 5576184 h 6292525"/>
              <a:gd name="connsiteX45" fmla="*/ 824703 w 2283140"/>
              <a:gd name="connsiteY45" fmla="*/ 5362305 h 6292525"/>
              <a:gd name="connsiteX46" fmla="*/ 810850 w 2283140"/>
              <a:gd name="connsiteY46" fmla="*/ 5010095 h 6292525"/>
              <a:gd name="connsiteX47" fmla="*/ 830275 w 2283140"/>
              <a:gd name="connsiteY47" fmla="*/ 4711642 h 6292525"/>
              <a:gd name="connsiteX48" fmla="*/ 858908 w 2283140"/>
              <a:gd name="connsiteY48" fmla="*/ 3892208 h 6292525"/>
              <a:gd name="connsiteX49" fmla="*/ 910645 w 2283140"/>
              <a:gd name="connsiteY49" fmla="*/ 3559915 h 6292525"/>
              <a:gd name="connsiteX50" fmla="*/ 1045294 w 2283140"/>
              <a:gd name="connsiteY50" fmla="*/ 4020796 h 6292525"/>
              <a:gd name="connsiteX51" fmla="*/ 1302036 w 2283140"/>
              <a:gd name="connsiteY51" fmla="*/ 5022436 h 6292525"/>
              <a:gd name="connsiteX52" fmla="*/ 1462446 w 2283140"/>
              <a:gd name="connsiteY52" fmla="*/ 5512324 h 6292525"/>
              <a:gd name="connsiteX53" fmla="*/ 1627834 w 2283140"/>
              <a:gd name="connsiteY53" fmla="*/ 5843317 h 6292525"/>
              <a:gd name="connsiteX54" fmla="*/ 1629350 w 2283140"/>
              <a:gd name="connsiteY54" fmla="*/ 5922980 h 6292525"/>
              <a:gd name="connsiteX55" fmla="*/ 1618959 w 2283140"/>
              <a:gd name="connsiteY55" fmla="*/ 6055032 h 6292525"/>
              <a:gd name="connsiteX56" fmla="*/ 1737156 w 2283140"/>
              <a:gd name="connsiteY56" fmla="*/ 6116079 h 6292525"/>
              <a:gd name="connsiteX57" fmla="*/ 1819634 w 2283140"/>
              <a:gd name="connsiteY57" fmla="*/ 6143138 h 6292525"/>
              <a:gd name="connsiteX58" fmla="*/ 1849291 w 2283140"/>
              <a:gd name="connsiteY58" fmla="*/ 6227997 h 6292525"/>
              <a:gd name="connsiteX59" fmla="*/ 2038492 w 2283140"/>
              <a:gd name="connsiteY59" fmla="*/ 6290559 h 6292525"/>
              <a:gd name="connsiteX60" fmla="*/ 2269256 w 2283140"/>
              <a:gd name="connsiteY60" fmla="*/ 6270860 h 6292525"/>
              <a:gd name="connsiteX61" fmla="*/ 2254318 w 2283140"/>
              <a:gd name="connsiteY61" fmla="*/ 6206565 h 6292525"/>
              <a:gd name="connsiteX62" fmla="*/ 2208210 w 2283140"/>
              <a:gd name="connsiteY62" fmla="*/ 6164135 h 6292525"/>
              <a:gd name="connsiteX63" fmla="*/ 1970303 w 2283140"/>
              <a:gd name="connsiteY63" fmla="*/ 5880984 h 6292525"/>
              <a:gd name="connsiteX64" fmla="*/ 1996496 w 2283140"/>
              <a:gd name="connsiteY64" fmla="*/ 5853276 h 6292525"/>
              <a:gd name="connsiteX65" fmla="*/ 1947788 w 2283140"/>
              <a:gd name="connsiteY65" fmla="*/ 5622511 h 6292525"/>
              <a:gd name="connsiteX66" fmla="*/ 1945840 w 2283140"/>
              <a:gd name="connsiteY66" fmla="*/ 5504746 h 6292525"/>
              <a:gd name="connsiteX67" fmla="*/ 1836734 w 2283140"/>
              <a:gd name="connsiteY67" fmla="*/ 5059020 h 6292525"/>
              <a:gd name="connsiteX68" fmla="*/ 1789326 w 2283140"/>
              <a:gd name="connsiteY68" fmla="*/ 4789940 h 6292525"/>
              <a:gd name="connsiteX69" fmla="*/ 1728064 w 2283140"/>
              <a:gd name="connsiteY69" fmla="*/ 4514146 h 6292525"/>
              <a:gd name="connsiteX70" fmla="*/ 1633680 w 2283140"/>
              <a:gd name="connsiteY70" fmla="*/ 4331873 h 6292525"/>
              <a:gd name="connsiteX71" fmla="*/ 1613114 w 2283140"/>
              <a:gd name="connsiteY71" fmla="*/ 4150682 h 6292525"/>
              <a:gd name="connsiteX72" fmla="*/ 1621123 w 2283140"/>
              <a:gd name="connsiteY72" fmla="*/ 3912990 h 6292525"/>
              <a:gd name="connsiteX73" fmla="*/ 1524358 w 2283140"/>
              <a:gd name="connsiteY73" fmla="*/ 3329583 h 6292525"/>
              <a:gd name="connsiteX74" fmla="*/ 1563541 w 2283140"/>
              <a:gd name="connsiteY74" fmla="*/ 3318110 h 6292525"/>
              <a:gd name="connsiteX75" fmla="*/ 1573714 w 2283140"/>
              <a:gd name="connsiteY75" fmla="*/ 3337592 h 6292525"/>
              <a:gd name="connsiteX76" fmla="*/ 1696458 w 2283140"/>
              <a:gd name="connsiteY76" fmla="*/ 3308802 h 6292525"/>
              <a:gd name="connsiteX77" fmla="*/ 1962943 w 2283140"/>
              <a:gd name="connsiteY77" fmla="*/ 3224808 h 6292525"/>
              <a:gd name="connsiteX78" fmla="*/ 1844313 w 2283140"/>
              <a:gd name="connsiteY78" fmla="*/ 2738818 h 6292525"/>
              <a:gd name="connsiteX79" fmla="*/ 1974631 w 2283140"/>
              <a:gd name="connsiteY79" fmla="*/ 2510649 h 6292525"/>
              <a:gd name="connsiteX80" fmla="*/ 2090013 w 2283140"/>
              <a:gd name="connsiteY80" fmla="*/ 2146535 h 6292525"/>
              <a:gd name="connsiteX81" fmla="*/ 2049965 w 2283140"/>
              <a:gd name="connsiteY81" fmla="*/ 1955386 h 6292525"/>
              <a:gd name="connsiteX82" fmla="*/ 1836085 w 2283140"/>
              <a:gd name="connsiteY82" fmla="*/ 1530008 h 6292525"/>
              <a:gd name="connsiteX83" fmla="*/ 1742784 w 2283140"/>
              <a:gd name="connsiteY83" fmla="*/ 1299242 h 6292525"/>
              <a:gd name="connsiteX84" fmla="*/ 1725682 w 2283140"/>
              <a:gd name="connsiteY84" fmla="*/ 1251184 h 6292525"/>
              <a:gd name="connsiteX85" fmla="*/ 1660306 w 2283140"/>
              <a:gd name="connsiteY85" fmla="*/ 1157666 h 6292525"/>
              <a:gd name="connsiteX86" fmla="*/ 1622856 w 2283140"/>
              <a:gd name="connsiteY86" fmla="*/ 1081250 h 6292525"/>
              <a:gd name="connsiteX87" fmla="*/ 1354207 w 2283140"/>
              <a:gd name="connsiteY87" fmla="*/ 1034490 h 6292525"/>
              <a:gd name="connsiteX88" fmla="*/ 1251380 w 2283140"/>
              <a:gd name="connsiteY88" fmla="*/ 1029945 h 6292525"/>
              <a:gd name="connsiteX89" fmla="*/ 1099415 w 2283140"/>
              <a:gd name="connsiteY89" fmla="*/ 995959 h 6292525"/>
              <a:gd name="connsiteX90" fmla="*/ 1049407 w 2283140"/>
              <a:gd name="connsiteY90" fmla="*/ 936860 h 6292525"/>
              <a:gd name="connsiteX91" fmla="*/ 1021265 w 2283140"/>
              <a:gd name="connsiteY91" fmla="*/ 905471 h 6292525"/>
              <a:gd name="connsiteX92" fmla="*/ 1018019 w 2283140"/>
              <a:gd name="connsiteY92" fmla="*/ 681849 h 6292525"/>
              <a:gd name="connsiteX93" fmla="*/ 1061314 w 2283140"/>
              <a:gd name="connsiteY93" fmla="*/ 693971 h 6292525"/>
              <a:gd name="connsiteX94" fmla="*/ 1103310 w 2283140"/>
              <a:gd name="connsiteY94" fmla="*/ 540274 h 6292525"/>
              <a:gd name="connsiteX95" fmla="*/ 1070450 w 2283140"/>
              <a:gd name="connsiteY95" fmla="*/ 478045 h 6292525"/>
              <a:gd name="connsiteX96" fmla="*/ 1087185 w 2283140"/>
              <a:gd name="connsiteY96" fmla="*/ 353976 h 6292525"/>
              <a:gd name="connsiteX97" fmla="*/ 1077859 w 2283140"/>
              <a:gd name="connsiteY97" fmla="*/ 224254 h 6292525"/>
              <a:gd name="connsiteX98" fmla="*/ 1020136 w 2283140"/>
              <a:gd name="connsiteY98" fmla="*/ 123274 h 6292525"/>
              <a:gd name="connsiteX99" fmla="*/ 996042 w 2283140"/>
              <a:gd name="connsiteY99" fmla="*/ 84972 h 6292525"/>
              <a:gd name="connsiteX100" fmla="*/ 918166 w 2283140"/>
              <a:gd name="connsiteY100" fmla="*/ 48803 h 6292525"/>
              <a:gd name="connsiteX101" fmla="*/ 866894 w 2283140"/>
              <a:gd name="connsiteY101" fmla="*/ 16938 h 6292525"/>
              <a:gd name="connsiteX102" fmla="*/ 762900 w 2283140"/>
              <a:gd name="connsiteY102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21317 w 2283140"/>
              <a:gd name="connsiteY5" fmla="*/ 44870 h 6292525"/>
              <a:gd name="connsiteX6" fmla="*/ 608280 w 2283140"/>
              <a:gd name="connsiteY6" fmla="*/ 75648 h 6292525"/>
              <a:gd name="connsiteX7" fmla="*/ 542092 w 2283140"/>
              <a:gd name="connsiteY7" fmla="*/ 100673 h 6292525"/>
              <a:gd name="connsiteX8" fmla="*/ 497510 w 2283140"/>
              <a:gd name="connsiteY8" fmla="*/ 141586 h 6292525"/>
              <a:gd name="connsiteX9" fmla="*/ 455370 w 2283140"/>
              <a:gd name="connsiteY9" fmla="*/ 269257 h 6292525"/>
              <a:gd name="connsiteX10" fmla="*/ 500997 w 2283140"/>
              <a:gd name="connsiteY10" fmla="*/ 503621 h 6292525"/>
              <a:gd name="connsiteX11" fmla="*/ 492516 w 2283140"/>
              <a:gd name="connsiteY11" fmla="*/ 589452 h 6292525"/>
              <a:gd name="connsiteX12" fmla="*/ 527911 w 2283140"/>
              <a:gd name="connsiteY12" fmla="*/ 703496 h 6292525"/>
              <a:gd name="connsiteX13" fmla="*/ 570776 w 2283140"/>
              <a:gd name="connsiteY13" fmla="*/ 732073 h 6292525"/>
              <a:gd name="connsiteX14" fmla="*/ 633772 w 2283140"/>
              <a:gd name="connsiteY14" fmla="*/ 843774 h 6292525"/>
              <a:gd name="connsiteX15" fmla="*/ 647193 w 2283140"/>
              <a:gd name="connsiteY15" fmla="*/ 980588 h 6292525"/>
              <a:gd name="connsiteX16" fmla="*/ 624246 w 2283140"/>
              <a:gd name="connsiteY16" fmla="*/ 1034708 h 6292525"/>
              <a:gd name="connsiteX17" fmla="*/ 514924 w 2283140"/>
              <a:gd name="connsiteY17" fmla="*/ 1136235 h 6292525"/>
              <a:gd name="connsiteX18" fmla="*/ 362092 w 2283140"/>
              <a:gd name="connsiteY18" fmla="*/ 1192086 h 6292525"/>
              <a:gd name="connsiteX19" fmla="*/ 155789 w 2283140"/>
              <a:gd name="connsiteY19" fmla="*/ 1296645 h 6292525"/>
              <a:gd name="connsiteX20" fmla="*/ 121369 w 2283140"/>
              <a:gd name="connsiteY20" fmla="*/ 1314830 h 6292525"/>
              <a:gd name="connsiteX21" fmla="*/ 52096 w 2283140"/>
              <a:gd name="connsiteY21" fmla="*/ 1772895 h 6292525"/>
              <a:gd name="connsiteX22" fmla="*/ 31098 w 2283140"/>
              <a:gd name="connsiteY22" fmla="*/ 2325561 h 6292525"/>
              <a:gd name="connsiteX23" fmla="*/ 45386 w 2283140"/>
              <a:gd name="connsiteY23" fmla="*/ 2867622 h 6292525"/>
              <a:gd name="connsiteX24" fmla="*/ 18759 w 2283140"/>
              <a:gd name="connsiteY24" fmla="*/ 2949882 h 6292525"/>
              <a:gd name="connsiteX25" fmla="*/ 110762 w 2283140"/>
              <a:gd name="connsiteY25" fmla="*/ 3187574 h 6292525"/>
              <a:gd name="connsiteX26" fmla="*/ 184147 w 2283140"/>
              <a:gd name="connsiteY26" fmla="*/ 3251218 h 6292525"/>
              <a:gd name="connsiteX27" fmla="*/ 142799 w 2283140"/>
              <a:gd name="connsiteY27" fmla="*/ 3477221 h 6292525"/>
              <a:gd name="connsiteX28" fmla="*/ 182849 w 2283140"/>
              <a:gd name="connsiteY28" fmla="*/ 3498868 h 6292525"/>
              <a:gd name="connsiteX29" fmla="*/ 237400 w 2283140"/>
              <a:gd name="connsiteY29" fmla="*/ 3482415 h 6292525"/>
              <a:gd name="connsiteX30" fmla="*/ 293685 w 2283140"/>
              <a:gd name="connsiteY30" fmla="*/ 4038114 h 6292525"/>
              <a:gd name="connsiteX31" fmla="*/ 320744 w 2283140"/>
              <a:gd name="connsiteY31" fmla="*/ 4134878 h 6292525"/>
              <a:gd name="connsiteX32" fmla="*/ 390883 w 2283140"/>
              <a:gd name="connsiteY32" fmla="*/ 5101883 h 6292525"/>
              <a:gd name="connsiteX33" fmla="*/ 404738 w 2283140"/>
              <a:gd name="connsiteY33" fmla="*/ 5489161 h 6292525"/>
              <a:gd name="connsiteX34" fmla="*/ 442404 w 2283140"/>
              <a:gd name="connsiteY34" fmla="*/ 5631387 h 6292525"/>
              <a:gd name="connsiteX35" fmla="*/ 537221 w 2283140"/>
              <a:gd name="connsiteY35" fmla="*/ 5819720 h 6292525"/>
              <a:gd name="connsiteX36" fmla="*/ 447168 w 2283140"/>
              <a:gd name="connsiteY36" fmla="*/ 5939433 h 6292525"/>
              <a:gd name="connsiteX37" fmla="*/ 365988 w 2283140"/>
              <a:gd name="connsiteY37" fmla="*/ 6061309 h 6292525"/>
              <a:gd name="connsiteX38" fmla="*/ 316199 w 2283140"/>
              <a:gd name="connsiteY38" fmla="*/ 6154828 h 6292525"/>
              <a:gd name="connsiteX39" fmla="*/ 530294 w 2283140"/>
              <a:gd name="connsiteY39" fmla="*/ 6194659 h 6292525"/>
              <a:gd name="connsiteX40" fmla="*/ 719063 w 2283140"/>
              <a:gd name="connsiteY40" fmla="*/ 6098977 h 6292525"/>
              <a:gd name="connsiteX41" fmla="*/ 744607 w 2283140"/>
              <a:gd name="connsiteY41" fmla="*/ 6010005 h 6292525"/>
              <a:gd name="connsiteX42" fmla="*/ 899605 w 2283140"/>
              <a:gd name="connsiteY42" fmla="*/ 5945062 h 6292525"/>
              <a:gd name="connsiteX43" fmla="*/ 879689 w 2283140"/>
              <a:gd name="connsiteY43" fmla="*/ 5761921 h 6292525"/>
              <a:gd name="connsiteX44" fmla="*/ 921037 w 2283140"/>
              <a:gd name="connsiteY44" fmla="*/ 5576184 h 6292525"/>
              <a:gd name="connsiteX45" fmla="*/ 824703 w 2283140"/>
              <a:gd name="connsiteY45" fmla="*/ 5362305 h 6292525"/>
              <a:gd name="connsiteX46" fmla="*/ 810850 w 2283140"/>
              <a:gd name="connsiteY46" fmla="*/ 5010095 h 6292525"/>
              <a:gd name="connsiteX47" fmla="*/ 830275 w 2283140"/>
              <a:gd name="connsiteY47" fmla="*/ 4711642 h 6292525"/>
              <a:gd name="connsiteX48" fmla="*/ 858908 w 2283140"/>
              <a:gd name="connsiteY48" fmla="*/ 3892208 h 6292525"/>
              <a:gd name="connsiteX49" fmla="*/ 910645 w 2283140"/>
              <a:gd name="connsiteY49" fmla="*/ 3559915 h 6292525"/>
              <a:gd name="connsiteX50" fmla="*/ 1045294 w 2283140"/>
              <a:gd name="connsiteY50" fmla="*/ 4020796 h 6292525"/>
              <a:gd name="connsiteX51" fmla="*/ 1302036 w 2283140"/>
              <a:gd name="connsiteY51" fmla="*/ 5022436 h 6292525"/>
              <a:gd name="connsiteX52" fmla="*/ 1462446 w 2283140"/>
              <a:gd name="connsiteY52" fmla="*/ 5512324 h 6292525"/>
              <a:gd name="connsiteX53" fmla="*/ 1627834 w 2283140"/>
              <a:gd name="connsiteY53" fmla="*/ 5843317 h 6292525"/>
              <a:gd name="connsiteX54" fmla="*/ 1629350 w 2283140"/>
              <a:gd name="connsiteY54" fmla="*/ 5922980 h 6292525"/>
              <a:gd name="connsiteX55" fmla="*/ 1618959 w 2283140"/>
              <a:gd name="connsiteY55" fmla="*/ 6055032 h 6292525"/>
              <a:gd name="connsiteX56" fmla="*/ 1737156 w 2283140"/>
              <a:gd name="connsiteY56" fmla="*/ 6116079 h 6292525"/>
              <a:gd name="connsiteX57" fmla="*/ 1819634 w 2283140"/>
              <a:gd name="connsiteY57" fmla="*/ 6143138 h 6292525"/>
              <a:gd name="connsiteX58" fmla="*/ 1849291 w 2283140"/>
              <a:gd name="connsiteY58" fmla="*/ 6227997 h 6292525"/>
              <a:gd name="connsiteX59" fmla="*/ 2038492 w 2283140"/>
              <a:gd name="connsiteY59" fmla="*/ 6290559 h 6292525"/>
              <a:gd name="connsiteX60" fmla="*/ 2269256 w 2283140"/>
              <a:gd name="connsiteY60" fmla="*/ 6270860 h 6292525"/>
              <a:gd name="connsiteX61" fmla="*/ 2254318 w 2283140"/>
              <a:gd name="connsiteY61" fmla="*/ 6206565 h 6292525"/>
              <a:gd name="connsiteX62" fmla="*/ 2208210 w 2283140"/>
              <a:gd name="connsiteY62" fmla="*/ 6164135 h 6292525"/>
              <a:gd name="connsiteX63" fmla="*/ 1970303 w 2283140"/>
              <a:gd name="connsiteY63" fmla="*/ 5880984 h 6292525"/>
              <a:gd name="connsiteX64" fmla="*/ 1996496 w 2283140"/>
              <a:gd name="connsiteY64" fmla="*/ 5853276 h 6292525"/>
              <a:gd name="connsiteX65" fmla="*/ 1947788 w 2283140"/>
              <a:gd name="connsiteY65" fmla="*/ 5622511 h 6292525"/>
              <a:gd name="connsiteX66" fmla="*/ 1945840 w 2283140"/>
              <a:gd name="connsiteY66" fmla="*/ 5504746 h 6292525"/>
              <a:gd name="connsiteX67" fmla="*/ 1836734 w 2283140"/>
              <a:gd name="connsiteY67" fmla="*/ 5059020 h 6292525"/>
              <a:gd name="connsiteX68" fmla="*/ 1789326 w 2283140"/>
              <a:gd name="connsiteY68" fmla="*/ 4789940 h 6292525"/>
              <a:gd name="connsiteX69" fmla="*/ 1728064 w 2283140"/>
              <a:gd name="connsiteY69" fmla="*/ 4514146 h 6292525"/>
              <a:gd name="connsiteX70" fmla="*/ 1633680 w 2283140"/>
              <a:gd name="connsiteY70" fmla="*/ 4331873 h 6292525"/>
              <a:gd name="connsiteX71" fmla="*/ 1613114 w 2283140"/>
              <a:gd name="connsiteY71" fmla="*/ 4150682 h 6292525"/>
              <a:gd name="connsiteX72" fmla="*/ 1621123 w 2283140"/>
              <a:gd name="connsiteY72" fmla="*/ 3912990 h 6292525"/>
              <a:gd name="connsiteX73" fmla="*/ 1524358 w 2283140"/>
              <a:gd name="connsiteY73" fmla="*/ 3329583 h 6292525"/>
              <a:gd name="connsiteX74" fmla="*/ 1563541 w 2283140"/>
              <a:gd name="connsiteY74" fmla="*/ 3318110 h 6292525"/>
              <a:gd name="connsiteX75" fmla="*/ 1573714 w 2283140"/>
              <a:gd name="connsiteY75" fmla="*/ 3337592 h 6292525"/>
              <a:gd name="connsiteX76" fmla="*/ 1696458 w 2283140"/>
              <a:gd name="connsiteY76" fmla="*/ 3308802 h 6292525"/>
              <a:gd name="connsiteX77" fmla="*/ 1962943 w 2283140"/>
              <a:gd name="connsiteY77" fmla="*/ 3224808 h 6292525"/>
              <a:gd name="connsiteX78" fmla="*/ 1844313 w 2283140"/>
              <a:gd name="connsiteY78" fmla="*/ 2738818 h 6292525"/>
              <a:gd name="connsiteX79" fmla="*/ 1974631 w 2283140"/>
              <a:gd name="connsiteY79" fmla="*/ 2510649 h 6292525"/>
              <a:gd name="connsiteX80" fmla="*/ 2090013 w 2283140"/>
              <a:gd name="connsiteY80" fmla="*/ 2146535 h 6292525"/>
              <a:gd name="connsiteX81" fmla="*/ 2049965 w 2283140"/>
              <a:gd name="connsiteY81" fmla="*/ 1955386 h 6292525"/>
              <a:gd name="connsiteX82" fmla="*/ 1836085 w 2283140"/>
              <a:gd name="connsiteY82" fmla="*/ 1530008 h 6292525"/>
              <a:gd name="connsiteX83" fmla="*/ 1742784 w 2283140"/>
              <a:gd name="connsiteY83" fmla="*/ 1299242 h 6292525"/>
              <a:gd name="connsiteX84" fmla="*/ 1725682 w 2283140"/>
              <a:gd name="connsiteY84" fmla="*/ 1251184 h 6292525"/>
              <a:gd name="connsiteX85" fmla="*/ 1660306 w 2283140"/>
              <a:gd name="connsiteY85" fmla="*/ 1157666 h 6292525"/>
              <a:gd name="connsiteX86" fmla="*/ 1622856 w 2283140"/>
              <a:gd name="connsiteY86" fmla="*/ 1081250 h 6292525"/>
              <a:gd name="connsiteX87" fmla="*/ 1354207 w 2283140"/>
              <a:gd name="connsiteY87" fmla="*/ 1034490 h 6292525"/>
              <a:gd name="connsiteX88" fmla="*/ 1251380 w 2283140"/>
              <a:gd name="connsiteY88" fmla="*/ 1029945 h 6292525"/>
              <a:gd name="connsiteX89" fmla="*/ 1099415 w 2283140"/>
              <a:gd name="connsiteY89" fmla="*/ 995959 h 6292525"/>
              <a:gd name="connsiteX90" fmla="*/ 1049407 w 2283140"/>
              <a:gd name="connsiteY90" fmla="*/ 936860 h 6292525"/>
              <a:gd name="connsiteX91" fmla="*/ 1021265 w 2283140"/>
              <a:gd name="connsiteY91" fmla="*/ 905471 h 6292525"/>
              <a:gd name="connsiteX92" fmla="*/ 1018019 w 2283140"/>
              <a:gd name="connsiteY92" fmla="*/ 681849 h 6292525"/>
              <a:gd name="connsiteX93" fmla="*/ 1061314 w 2283140"/>
              <a:gd name="connsiteY93" fmla="*/ 693971 h 6292525"/>
              <a:gd name="connsiteX94" fmla="*/ 1103310 w 2283140"/>
              <a:gd name="connsiteY94" fmla="*/ 540274 h 6292525"/>
              <a:gd name="connsiteX95" fmla="*/ 1070450 w 2283140"/>
              <a:gd name="connsiteY95" fmla="*/ 478045 h 6292525"/>
              <a:gd name="connsiteX96" fmla="*/ 1087185 w 2283140"/>
              <a:gd name="connsiteY96" fmla="*/ 353976 h 6292525"/>
              <a:gd name="connsiteX97" fmla="*/ 1077859 w 2283140"/>
              <a:gd name="connsiteY97" fmla="*/ 224254 h 6292525"/>
              <a:gd name="connsiteX98" fmla="*/ 1020136 w 2283140"/>
              <a:gd name="connsiteY98" fmla="*/ 123274 h 6292525"/>
              <a:gd name="connsiteX99" fmla="*/ 996042 w 2283140"/>
              <a:gd name="connsiteY99" fmla="*/ 84972 h 6292525"/>
              <a:gd name="connsiteX100" fmla="*/ 918166 w 2283140"/>
              <a:gd name="connsiteY100" fmla="*/ 48803 h 6292525"/>
              <a:gd name="connsiteX101" fmla="*/ 866894 w 2283140"/>
              <a:gd name="connsiteY101" fmla="*/ 16938 h 6292525"/>
              <a:gd name="connsiteX102" fmla="*/ 762900 w 2283140"/>
              <a:gd name="connsiteY102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09139 w 2283140"/>
              <a:gd name="connsiteY5" fmla="*/ 37699 h 6292525"/>
              <a:gd name="connsiteX6" fmla="*/ 608280 w 2283140"/>
              <a:gd name="connsiteY6" fmla="*/ 75648 h 6292525"/>
              <a:gd name="connsiteX7" fmla="*/ 542092 w 2283140"/>
              <a:gd name="connsiteY7" fmla="*/ 100673 h 6292525"/>
              <a:gd name="connsiteX8" fmla="*/ 497510 w 2283140"/>
              <a:gd name="connsiteY8" fmla="*/ 141586 h 6292525"/>
              <a:gd name="connsiteX9" fmla="*/ 455370 w 2283140"/>
              <a:gd name="connsiteY9" fmla="*/ 269257 h 6292525"/>
              <a:gd name="connsiteX10" fmla="*/ 500997 w 2283140"/>
              <a:gd name="connsiteY10" fmla="*/ 503621 h 6292525"/>
              <a:gd name="connsiteX11" fmla="*/ 492516 w 2283140"/>
              <a:gd name="connsiteY11" fmla="*/ 589452 h 6292525"/>
              <a:gd name="connsiteX12" fmla="*/ 527911 w 2283140"/>
              <a:gd name="connsiteY12" fmla="*/ 703496 h 6292525"/>
              <a:gd name="connsiteX13" fmla="*/ 570776 w 2283140"/>
              <a:gd name="connsiteY13" fmla="*/ 732073 h 6292525"/>
              <a:gd name="connsiteX14" fmla="*/ 633772 w 2283140"/>
              <a:gd name="connsiteY14" fmla="*/ 843774 h 6292525"/>
              <a:gd name="connsiteX15" fmla="*/ 647193 w 2283140"/>
              <a:gd name="connsiteY15" fmla="*/ 980588 h 6292525"/>
              <a:gd name="connsiteX16" fmla="*/ 624246 w 2283140"/>
              <a:gd name="connsiteY16" fmla="*/ 1034708 h 6292525"/>
              <a:gd name="connsiteX17" fmla="*/ 514924 w 2283140"/>
              <a:gd name="connsiteY17" fmla="*/ 1136235 h 6292525"/>
              <a:gd name="connsiteX18" fmla="*/ 362092 w 2283140"/>
              <a:gd name="connsiteY18" fmla="*/ 1192086 h 6292525"/>
              <a:gd name="connsiteX19" fmla="*/ 155789 w 2283140"/>
              <a:gd name="connsiteY19" fmla="*/ 1296645 h 6292525"/>
              <a:gd name="connsiteX20" fmla="*/ 121369 w 2283140"/>
              <a:gd name="connsiteY20" fmla="*/ 1314830 h 6292525"/>
              <a:gd name="connsiteX21" fmla="*/ 52096 w 2283140"/>
              <a:gd name="connsiteY21" fmla="*/ 1772895 h 6292525"/>
              <a:gd name="connsiteX22" fmla="*/ 31098 w 2283140"/>
              <a:gd name="connsiteY22" fmla="*/ 2325561 h 6292525"/>
              <a:gd name="connsiteX23" fmla="*/ 45386 w 2283140"/>
              <a:gd name="connsiteY23" fmla="*/ 2867622 h 6292525"/>
              <a:gd name="connsiteX24" fmla="*/ 18759 w 2283140"/>
              <a:gd name="connsiteY24" fmla="*/ 2949882 h 6292525"/>
              <a:gd name="connsiteX25" fmla="*/ 110762 w 2283140"/>
              <a:gd name="connsiteY25" fmla="*/ 3187574 h 6292525"/>
              <a:gd name="connsiteX26" fmla="*/ 184147 w 2283140"/>
              <a:gd name="connsiteY26" fmla="*/ 3251218 h 6292525"/>
              <a:gd name="connsiteX27" fmla="*/ 142799 w 2283140"/>
              <a:gd name="connsiteY27" fmla="*/ 3477221 h 6292525"/>
              <a:gd name="connsiteX28" fmla="*/ 182849 w 2283140"/>
              <a:gd name="connsiteY28" fmla="*/ 3498868 h 6292525"/>
              <a:gd name="connsiteX29" fmla="*/ 237400 w 2283140"/>
              <a:gd name="connsiteY29" fmla="*/ 3482415 h 6292525"/>
              <a:gd name="connsiteX30" fmla="*/ 293685 w 2283140"/>
              <a:gd name="connsiteY30" fmla="*/ 4038114 h 6292525"/>
              <a:gd name="connsiteX31" fmla="*/ 320744 w 2283140"/>
              <a:gd name="connsiteY31" fmla="*/ 4134878 h 6292525"/>
              <a:gd name="connsiteX32" fmla="*/ 390883 w 2283140"/>
              <a:gd name="connsiteY32" fmla="*/ 5101883 h 6292525"/>
              <a:gd name="connsiteX33" fmla="*/ 404738 w 2283140"/>
              <a:gd name="connsiteY33" fmla="*/ 5489161 h 6292525"/>
              <a:gd name="connsiteX34" fmla="*/ 442404 w 2283140"/>
              <a:gd name="connsiteY34" fmla="*/ 5631387 h 6292525"/>
              <a:gd name="connsiteX35" fmla="*/ 537221 w 2283140"/>
              <a:gd name="connsiteY35" fmla="*/ 5819720 h 6292525"/>
              <a:gd name="connsiteX36" fmla="*/ 447168 w 2283140"/>
              <a:gd name="connsiteY36" fmla="*/ 5939433 h 6292525"/>
              <a:gd name="connsiteX37" fmla="*/ 365988 w 2283140"/>
              <a:gd name="connsiteY37" fmla="*/ 6061309 h 6292525"/>
              <a:gd name="connsiteX38" fmla="*/ 316199 w 2283140"/>
              <a:gd name="connsiteY38" fmla="*/ 6154828 h 6292525"/>
              <a:gd name="connsiteX39" fmla="*/ 530294 w 2283140"/>
              <a:gd name="connsiteY39" fmla="*/ 6194659 h 6292525"/>
              <a:gd name="connsiteX40" fmla="*/ 719063 w 2283140"/>
              <a:gd name="connsiteY40" fmla="*/ 6098977 h 6292525"/>
              <a:gd name="connsiteX41" fmla="*/ 744607 w 2283140"/>
              <a:gd name="connsiteY41" fmla="*/ 6010005 h 6292525"/>
              <a:gd name="connsiteX42" fmla="*/ 899605 w 2283140"/>
              <a:gd name="connsiteY42" fmla="*/ 5945062 h 6292525"/>
              <a:gd name="connsiteX43" fmla="*/ 879689 w 2283140"/>
              <a:gd name="connsiteY43" fmla="*/ 5761921 h 6292525"/>
              <a:gd name="connsiteX44" fmla="*/ 921037 w 2283140"/>
              <a:gd name="connsiteY44" fmla="*/ 5576184 h 6292525"/>
              <a:gd name="connsiteX45" fmla="*/ 824703 w 2283140"/>
              <a:gd name="connsiteY45" fmla="*/ 5362305 h 6292525"/>
              <a:gd name="connsiteX46" fmla="*/ 810850 w 2283140"/>
              <a:gd name="connsiteY46" fmla="*/ 5010095 h 6292525"/>
              <a:gd name="connsiteX47" fmla="*/ 830275 w 2283140"/>
              <a:gd name="connsiteY47" fmla="*/ 4711642 h 6292525"/>
              <a:gd name="connsiteX48" fmla="*/ 858908 w 2283140"/>
              <a:gd name="connsiteY48" fmla="*/ 3892208 h 6292525"/>
              <a:gd name="connsiteX49" fmla="*/ 910645 w 2283140"/>
              <a:gd name="connsiteY49" fmla="*/ 3559915 h 6292525"/>
              <a:gd name="connsiteX50" fmla="*/ 1045294 w 2283140"/>
              <a:gd name="connsiteY50" fmla="*/ 4020796 h 6292525"/>
              <a:gd name="connsiteX51" fmla="*/ 1302036 w 2283140"/>
              <a:gd name="connsiteY51" fmla="*/ 5022436 h 6292525"/>
              <a:gd name="connsiteX52" fmla="*/ 1462446 w 2283140"/>
              <a:gd name="connsiteY52" fmla="*/ 5512324 h 6292525"/>
              <a:gd name="connsiteX53" fmla="*/ 1627834 w 2283140"/>
              <a:gd name="connsiteY53" fmla="*/ 5843317 h 6292525"/>
              <a:gd name="connsiteX54" fmla="*/ 1629350 w 2283140"/>
              <a:gd name="connsiteY54" fmla="*/ 5922980 h 6292525"/>
              <a:gd name="connsiteX55" fmla="*/ 1618959 w 2283140"/>
              <a:gd name="connsiteY55" fmla="*/ 6055032 h 6292525"/>
              <a:gd name="connsiteX56" fmla="*/ 1737156 w 2283140"/>
              <a:gd name="connsiteY56" fmla="*/ 6116079 h 6292525"/>
              <a:gd name="connsiteX57" fmla="*/ 1819634 w 2283140"/>
              <a:gd name="connsiteY57" fmla="*/ 6143138 h 6292525"/>
              <a:gd name="connsiteX58" fmla="*/ 1849291 w 2283140"/>
              <a:gd name="connsiteY58" fmla="*/ 6227997 h 6292525"/>
              <a:gd name="connsiteX59" fmla="*/ 2038492 w 2283140"/>
              <a:gd name="connsiteY59" fmla="*/ 6290559 h 6292525"/>
              <a:gd name="connsiteX60" fmla="*/ 2269256 w 2283140"/>
              <a:gd name="connsiteY60" fmla="*/ 6270860 h 6292525"/>
              <a:gd name="connsiteX61" fmla="*/ 2254318 w 2283140"/>
              <a:gd name="connsiteY61" fmla="*/ 6206565 h 6292525"/>
              <a:gd name="connsiteX62" fmla="*/ 2208210 w 2283140"/>
              <a:gd name="connsiteY62" fmla="*/ 6164135 h 6292525"/>
              <a:gd name="connsiteX63" fmla="*/ 1970303 w 2283140"/>
              <a:gd name="connsiteY63" fmla="*/ 5880984 h 6292525"/>
              <a:gd name="connsiteX64" fmla="*/ 1996496 w 2283140"/>
              <a:gd name="connsiteY64" fmla="*/ 5853276 h 6292525"/>
              <a:gd name="connsiteX65" fmla="*/ 1947788 w 2283140"/>
              <a:gd name="connsiteY65" fmla="*/ 5622511 h 6292525"/>
              <a:gd name="connsiteX66" fmla="*/ 1945840 w 2283140"/>
              <a:gd name="connsiteY66" fmla="*/ 5504746 h 6292525"/>
              <a:gd name="connsiteX67" fmla="*/ 1836734 w 2283140"/>
              <a:gd name="connsiteY67" fmla="*/ 5059020 h 6292525"/>
              <a:gd name="connsiteX68" fmla="*/ 1789326 w 2283140"/>
              <a:gd name="connsiteY68" fmla="*/ 4789940 h 6292525"/>
              <a:gd name="connsiteX69" fmla="*/ 1728064 w 2283140"/>
              <a:gd name="connsiteY69" fmla="*/ 4514146 h 6292525"/>
              <a:gd name="connsiteX70" fmla="*/ 1633680 w 2283140"/>
              <a:gd name="connsiteY70" fmla="*/ 4331873 h 6292525"/>
              <a:gd name="connsiteX71" fmla="*/ 1613114 w 2283140"/>
              <a:gd name="connsiteY71" fmla="*/ 4150682 h 6292525"/>
              <a:gd name="connsiteX72" fmla="*/ 1621123 w 2283140"/>
              <a:gd name="connsiteY72" fmla="*/ 3912990 h 6292525"/>
              <a:gd name="connsiteX73" fmla="*/ 1524358 w 2283140"/>
              <a:gd name="connsiteY73" fmla="*/ 3329583 h 6292525"/>
              <a:gd name="connsiteX74" fmla="*/ 1563541 w 2283140"/>
              <a:gd name="connsiteY74" fmla="*/ 3318110 h 6292525"/>
              <a:gd name="connsiteX75" fmla="*/ 1573714 w 2283140"/>
              <a:gd name="connsiteY75" fmla="*/ 3337592 h 6292525"/>
              <a:gd name="connsiteX76" fmla="*/ 1696458 w 2283140"/>
              <a:gd name="connsiteY76" fmla="*/ 3308802 h 6292525"/>
              <a:gd name="connsiteX77" fmla="*/ 1962943 w 2283140"/>
              <a:gd name="connsiteY77" fmla="*/ 3224808 h 6292525"/>
              <a:gd name="connsiteX78" fmla="*/ 1844313 w 2283140"/>
              <a:gd name="connsiteY78" fmla="*/ 2738818 h 6292525"/>
              <a:gd name="connsiteX79" fmla="*/ 1974631 w 2283140"/>
              <a:gd name="connsiteY79" fmla="*/ 2510649 h 6292525"/>
              <a:gd name="connsiteX80" fmla="*/ 2090013 w 2283140"/>
              <a:gd name="connsiteY80" fmla="*/ 2146535 h 6292525"/>
              <a:gd name="connsiteX81" fmla="*/ 2049965 w 2283140"/>
              <a:gd name="connsiteY81" fmla="*/ 1955386 h 6292525"/>
              <a:gd name="connsiteX82" fmla="*/ 1836085 w 2283140"/>
              <a:gd name="connsiteY82" fmla="*/ 1530008 h 6292525"/>
              <a:gd name="connsiteX83" fmla="*/ 1742784 w 2283140"/>
              <a:gd name="connsiteY83" fmla="*/ 1299242 h 6292525"/>
              <a:gd name="connsiteX84" fmla="*/ 1725682 w 2283140"/>
              <a:gd name="connsiteY84" fmla="*/ 1251184 h 6292525"/>
              <a:gd name="connsiteX85" fmla="*/ 1660306 w 2283140"/>
              <a:gd name="connsiteY85" fmla="*/ 1157666 h 6292525"/>
              <a:gd name="connsiteX86" fmla="*/ 1622856 w 2283140"/>
              <a:gd name="connsiteY86" fmla="*/ 1081250 h 6292525"/>
              <a:gd name="connsiteX87" fmla="*/ 1354207 w 2283140"/>
              <a:gd name="connsiteY87" fmla="*/ 1034490 h 6292525"/>
              <a:gd name="connsiteX88" fmla="*/ 1251380 w 2283140"/>
              <a:gd name="connsiteY88" fmla="*/ 1029945 h 6292525"/>
              <a:gd name="connsiteX89" fmla="*/ 1099415 w 2283140"/>
              <a:gd name="connsiteY89" fmla="*/ 995959 h 6292525"/>
              <a:gd name="connsiteX90" fmla="*/ 1049407 w 2283140"/>
              <a:gd name="connsiteY90" fmla="*/ 936860 h 6292525"/>
              <a:gd name="connsiteX91" fmla="*/ 1021265 w 2283140"/>
              <a:gd name="connsiteY91" fmla="*/ 905471 h 6292525"/>
              <a:gd name="connsiteX92" fmla="*/ 1018019 w 2283140"/>
              <a:gd name="connsiteY92" fmla="*/ 681849 h 6292525"/>
              <a:gd name="connsiteX93" fmla="*/ 1061314 w 2283140"/>
              <a:gd name="connsiteY93" fmla="*/ 693971 h 6292525"/>
              <a:gd name="connsiteX94" fmla="*/ 1103310 w 2283140"/>
              <a:gd name="connsiteY94" fmla="*/ 540274 h 6292525"/>
              <a:gd name="connsiteX95" fmla="*/ 1070450 w 2283140"/>
              <a:gd name="connsiteY95" fmla="*/ 478045 h 6292525"/>
              <a:gd name="connsiteX96" fmla="*/ 1087185 w 2283140"/>
              <a:gd name="connsiteY96" fmla="*/ 353976 h 6292525"/>
              <a:gd name="connsiteX97" fmla="*/ 1077859 w 2283140"/>
              <a:gd name="connsiteY97" fmla="*/ 224254 h 6292525"/>
              <a:gd name="connsiteX98" fmla="*/ 1020136 w 2283140"/>
              <a:gd name="connsiteY98" fmla="*/ 123274 h 6292525"/>
              <a:gd name="connsiteX99" fmla="*/ 996042 w 2283140"/>
              <a:gd name="connsiteY99" fmla="*/ 84972 h 6292525"/>
              <a:gd name="connsiteX100" fmla="*/ 918166 w 2283140"/>
              <a:gd name="connsiteY100" fmla="*/ 48803 h 6292525"/>
              <a:gd name="connsiteX101" fmla="*/ 866894 w 2283140"/>
              <a:gd name="connsiteY101" fmla="*/ 16938 h 6292525"/>
              <a:gd name="connsiteX102" fmla="*/ 762900 w 2283140"/>
              <a:gd name="connsiteY102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7509 w 2283140"/>
              <a:gd name="connsiteY3" fmla="*/ 12147 h 6292525"/>
              <a:gd name="connsiteX4" fmla="*/ 664317 w 2283140"/>
              <a:gd name="connsiteY4" fmla="*/ 56141 h 6292525"/>
              <a:gd name="connsiteX5" fmla="*/ 609139 w 2283140"/>
              <a:gd name="connsiteY5" fmla="*/ 37699 h 6292525"/>
              <a:gd name="connsiteX6" fmla="*/ 608280 w 2283140"/>
              <a:gd name="connsiteY6" fmla="*/ 75648 h 6292525"/>
              <a:gd name="connsiteX7" fmla="*/ 542092 w 2283140"/>
              <a:gd name="connsiteY7" fmla="*/ 100673 h 6292525"/>
              <a:gd name="connsiteX8" fmla="*/ 497510 w 2283140"/>
              <a:gd name="connsiteY8" fmla="*/ 141586 h 6292525"/>
              <a:gd name="connsiteX9" fmla="*/ 455370 w 2283140"/>
              <a:gd name="connsiteY9" fmla="*/ 269257 h 6292525"/>
              <a:gd name="connsiteX10" fmla="*/ 500997 w 2283140"/>
              <a:gd name="connsiteY10" fmla="*/ 503621 h 6292525"/>
              <a:gd name="connsiteX11" fmla="*/ 492516 w 2283140"/>
              <a:gd name="connsiteY11" fmla="*/ 589452 h 6292525"/>
              <a:gd name="connsiteX12" fmla="*/ 527911 w 2283140"/>
              <a:gd name="connsiteY12" fmla="*/ 703496 h 6292525"/>
              <a:gd name="connsiteX13" fmla="*/ 570776 w 2283140"/>
              <a:gd name="connsiteY13" fmla="*/ 732073 h 6292525"/>
              <a:gd name="connsiteX14" fmla="*/ 633772 w 2283140"/>
              <a:gd name="connsiteY14" fmla="*/ 843774 h 6292525"/>
              <a:gd name="connsiteX15" fmla="*/ 647193 w 2283140"/>
              <a:gd name="connsiteY15" fmla="*/ 980588 h 6292525"/>
              <a:gd name="connsiteX16" fmla="*/ 624246 w 2283140"/>
              <a:gd name="connsiteY16" fmla="*/ 1034708 h 6292525"/>
              <a:gd name="connsiteX17" fmla="*/ 514924 w 2283140"/>
              <a:gd name="connsiteY17" fmla="*/ 1136235 h 6292525"/>
              <a:gd name="connsiteX18" fmla="*/ 362092 w 2283140"/>
              <a:gd name="connsiteY18" fmla="*/ 1192086 h 6292525"/>
              <a:gd name="connsiteX19" fmla="*/ 155789 w 2283140"/>
              <a:gd name="connsiteY19" fmla="*/ 1296645 h 6292525"/>
              <a:gd name="connsiteX20" fmla="*/ 121369 w 2283140"/>
              <a:gd name="connsiteY20" fmla="*/ 1314830 h 6292525"/>
              <a:gd name="connsiteX21" fmla="*/ 52096 w 2283140"/>
              <a:gd name="connsiteY21" fmla="*/ 1772895 h 6292525"/>
              <a:gd name="connsiteX22" fmla="*/ 31098 w 2283140"/>
              <a:gd name="connsiteY22" fmla="*/ 2325561 h 6292525"/>
              <a:gd name="connsiteX23" fmla="*/ 45386 w 2283140"/>
              <a:gd name="connsiteY23" fmla="*/ 2867622 h 6292525"/>
              <a:gd name="connsiteX24" fmla="*/ 18759 w 2283140"/>
              <a:gd name="connsiteY24" fmla="*/ 2949882 h 6292525"/>
              <a:gd name="connsiteX25" fmla="*/ 110762 w 2283140"/>
              <a:gd name="connsiteY25" fmla="*/ 3187574 h 6292525"/>
              <a:gd name="connsiteX26" fmla="*/ 184147 w 2283140"/>
              <a:gd name="connsiteY26" fmla="*/ 3251218 h 6292525"/>
              <a:gd name="connsiteX27" fmla="*/ 142799 w 2283140"/>
              <a:gd name="connsiteY27" fmla="*/ 3477221 h 6292525"/>
              <a:gd name="connsiteX28" fmla="*/ 182849 w 2283140"/>
              <a:gd name="connsiteY28" fmla="*/ 3498868 h 6292525"/>
              <a:gd name="connsiteX29" fmla="*/ 237400 w 2283140"/>
              <a:gd name="connsiteY29" fmla="*/ 3482415 h 6292525"/>
              <a:gd name="connsiteX30" fmla="*/ 293685 w 2283140"/>
              <a:gd name="connsiteY30" fmla="*/ 4038114 h 6292525"/>
              <a:gd name="connsiteX31" fmla="*/ 320744 w 2283140"/>
              <a:gd name="connsiteY31" fmla="*/ 4134878 h 6292525"/>
              <a:gd name="connsiteX32" fmla="*/ 390883 w 2283140"/>
              <a:gd name="connsiteY32" fmla="*/ 5101883 h 6292525"/>
              <a:gd name="connsiteX33" fmla="*/ 404738 w 2283140"/>
              <a:gd name="connsiteY33" fmla="*/ 5489161 h 6292525"/>
              <a:gd name="connsiteX34" fmla="*/ 442404 w 2283140"/>
              <a:gd name="connsiteY34" fmla="*/ 5631387 h 6292525"/>
              <a:gd name="connsiteX35" fmla="*/ 537221 w 2283140"/>
              <a:gd name="connsiteY35" fmla="*/ 5819720 h 6292525"/>
              <a:gd name="connsiteX36" fmla="*/ 447168 w 2283140"/>
              <a:gd name="connsiteY36" fmla="*/ 5939433 h 6292525"/>
              <a:gd name="connsiteX37" fmla="*/ 365988 w 2283140"/>
              <a:gd name="connsiteY37" fmla="*/ 6061309 h 6292525"/>
              <a:gd name="connsiteX38" fmla="*/ 316199 w 2283140"/>
              <a:gd name="connsiteY38" fmla="*/ 6154828 h 6292525"/>
              <a:gd name="connsiteX39" fmla="*/ 530294 w 2283140"/>
              <a:gd name="connsiteY39" fmla="*/ 6194659 h 6292525"/>
              <a:gd name="connsiteX40" fmla="*/ 719063 w 2283140"/>
              <a:gd name="connsiteY40" fmla="*/ 6098977 h 6292525"/>
              <a:gd name="connsiteX41" fmla="*/ 744607 w 2283140"/>
              <a:gd name="connsiteY41" fmla="*/ 6010005 h 6292525"/>
              <a:gd name="connsiteX42" fmla="*/ 899605 w 2283140"/>
              <a:gd name="connsiteY42" fmla="*/ 5945062 h 6292525"/>
              <a:gd name="connsiteX43" fmla="*/ 879689 w 2283140"/>
              <a:gd name="connsiteY43" fmla="*/ 5761921 h 6292525"/>
              <a:gd name="connsiteX44" fmla="*/ 921037 w 2283140"/>
              <a:gd name="connsiteY44" fmla="*/ 5576184 h 6292525"/>
              <a:gd name="connsiteX45" fmla="*/ 824703 w 2283140"/>
              <a:gd name="connsiteY45" fmla="*/ 5362305 h 6292525"/>
              <a:gd name="connsiteX46" fmla="*/ 810850 w 2283140"/>
              <a:gd name="connsiteY46" fmla="*/ 5010095 h 6292525"/>
              <a:gd name="connsiteX47" fmla="*/ 830275 w 2283140"/>
              <a:gd name="connsiteY47" fmla="*/ 4711642 h 6292525"/>
              <a:gd name="connsiteX48" fmla="*/ 858908 w 2283140"/>
              <a:gd name="connsiteY48" fmla="*/ 3892208 h 6292525"/>
              <a:gd name="connsiteX49" fmla="*/ 910645 w 2283140"/>
              <a:gd name="connsiteY49" fmla="*/ 3559915 h 6292525"/>
              <a:gd name="connsiteX50" fmla="*/ 1045294 w 2283140"/>
              <a:gd name="connsiteY50" fmla="*/ 4020796 h 6292525"/>
              <a:gd name="connsiteX51" fmla="*/ 1302036 w 2283140"/>
              <a:gd name="connsiteY51" fmla="*/ 5022436 h 6292525"/>
              <a:gd name="connsiteX52" fmla="*/ 1462446 w 2283140"/>
              <a:gd name="connsiteY52" fmla="*/ 5512324 h 6292525"/>
              <a:gd name="connsiteX53" fmla="*/ 1627834 w 2283140"/>
              <a:gd name="connsiteY53" fmla="*/ 5843317 h 6292525"/>
              <a:gd name="connsiteX54" fmla="*/ 1629350 w 2283140"/>
              <a:gd name="connsiteY54" fmla="*/ 5922980 h 6292525"/>
              <a:gd name="connsiteX55" fmla="*/ 1618959 w 2283140"/>
              <a:gd name="connsiteY55" fmla="*/ 6055032 h 6292525"/>
              <a:gd name="connsiteX56" fmla="*/ 1737156 w 2283140"/>
              <a:gd name="connsiteY56" fmla="*/ 6116079 h 6292525"/>
              <a:gd name="connsiteX57" fmla="*/ 1819634 w 2283140"/>
              <a:gd name="connsiteY57" fmla="*/ 6143138 h 6292525"/>
              <a:gd name="connsiteX58" fmla="*/ 1849291 w 2283140"/>
              <a:gd name="connsiteY58" fmla="*/ 6227997 h 6292525"/>
              <a:gd name="connsiteX59" fmla="*/ 2038492 w 2283140"/>
              <a:gd name="connsiteY59" fmla="*/ 6290559 h 6292525"/>
              <a:gd name="connsiteX60" fmla="*/ 2269256 w 2283140"/>
              <a:gd name="connsiteY60" fmla="*/ 6270860 h 6292525"/>
              <a:gd name="connsiteX61" fmla="*/ 2254318 w 2283140"/>
              <a:gd name="connsiteY61" fmla="*/ 6206565 h 6292525"/>
              <a:gd name="connsiteX62" fmla="*/ 2208210 w 2283140"/>
              <a:gd name="connsiteY62" fmla="*/ 6164135 h 6292525"/>
              <a:gd name="connsiteX63" fmla="*/ 1970303 w 2283140"/>
              <a:gd name="connsiteY63" fmla="*/ 5880984 h 6292525"/>
              <a:gd name="connsiteX64" fmla="*/ 1996496 w 2283140"/>
              <a:gd name="connsiteY64" fmla="*/ 5853276 h 6292525"/>
              <a:gd name="connsiteX65" fmla="*/ 1947788 w 2283140"/>
              <a:gd name="connsiteY65" fmla="*/ 5622511 h 6292525"/>
              <a:gd name="connsiteX66" fmla="*/ 1945840 w 2283140"/>
              <a:gd name="connsiteY66" fmla="*/ 5504746 h 6292525"/>
              <a:gd name="connsiteX67" fmla="*/ 1836734 w 2283140"/>
              <a:gd name="connsiteY67" fmla="*/ 5059020 h 6292525"/>
              <a:gd name="connsiteX68" fmla="*/ 1789326 w 2283140"/>
              <a:gd name="connsiteY68" fmla="*/ 4789940 h 6292525"/>
              <a:gd name="connsiteX69" fmla="*/ 1728064 w 2283140"/>
              <a:gd name="connsiteY69" fmla="*/ 4514146 h 6292525"/>
              <a:gd name="connsiteX70" fmla="*/ 1633680 w 2283140"/>
              <a:gd name="connsiteY70" fmla="*/ 4331873 h 6292525"/>
              <a:gd name="connsiteX71" fmla="*/ 1613114 w 2283140"/>
              <a:gd name="connsiteY71" fmla="*/ 4150682 h 6292525"/>
              <a:gd name="connsiteX72" fmla="*/ 1621123 w 2283140"/>
              <a:gd name="connsiteY72" fmla="*/ 3912990 h 6292525"/>
              <a:gd name="connsiteX73" fmla="*/ 1524358 w 2283140"/>
              <a:gd name="connsiteY73" fmla="*/ 3329583 h 6292525"/>
              <a:gd name="connsiteX74" fmla="*/ 1563541 w 2283140"/>
              <a:gd name="connsiteY74" fmla="*/ 3318110 h 6292525"/>
              <a:gd name="connsiteX75" fmla="*/ 1573714 w 2283140"/>
              <a:gd name="connsiteY75" fmla="*/ 3337592 h 6292525"/>
              <a:gd name="connsiteX76" fmla="*/ 1696458 w 2283140"/>
              <a:gd name="connsiteY76" fmla="*/ 3308802 h 6292525"/>
              <a:gd name="connsiteX77" fmla="*/ 1962943 w 2283140"/>
              <a:gd name="connsiteY77" fmla="*/ 3224808 h 6292525"/>
              <a:gd name="connsiteX78" fmla="*/ 1844313 w 2283140"/>
              <a:gd name="connsiteY78" fmla="*/ 2738818 h 6292525"/>
              <a:gd name="connsiteX79" fmla="*/ 1974631 w 2283140"/>
              <a:gd name="connsiteY79" fmla="*/ 2510649 h 6292525"/>
              <a:gd name="connsiteX80" fmla="*/ 2090013 w 2283140"/>
              <a:gd name="connsiteY80" fmla="*/ 2146535 h 6292525"/>
              <a:gd name="connsiteX81" fmla="*/ 2049965 w 2283140"/>
              <a:gd name="connsiteY81" fmla="*/ 1955386 h 6292525"/>
              <a:gd name="connsiteX82" fmla="*/ 1836085 w 2283140"/>
              <a:gd name="connsiteY82" fmla="*/ 1530008 h 6292525"/>
              <a:gd name="connsiteX83" fmla="*/ 1742784 w 2283140"/>
              <a:gd name="connsiteY83" fmla="*/ 1299242 h 6292525"/>
              <a:gd name="connsiteX84" fmla="*/ 1725682 w 2283140"/>
              <a:gd name="connsiteY84" fmla="*/ 1251184 h 6292525"/>
              <a:gd name="connsiteX85" fmla="*/ 1660306 w 2283140"/>
              <a:gd name="connsiteY85" fmla="*/ 1157666 h 6292525"/>
              <a:gd name="connsiteX86" fmla="*/ 1622856 w 2283140"/>
              <a:gd name="connsiteY86" fmla="*/ 1081250 h 6292525"/>
              <a:gd name="connsiteX87" fmla="*/ 1354207 w 2283140"/>
              <a:gd name="connsiteY87" fmla="*/ 1034490 h 6292525"/>
              <a:gd name="connsiteX88" fmla="*/ 1251380 w 2283140"/>
              <a:gd name="connsiteY88" fmla="*/ 1029945 h 6292525"/>
              <a:gd name="connsiteX89" fmla="*/ 1099415 w 2283140"/>
              <a:gd name="connsiteY89" fmla="*/ 995959 h 6292525"/>
              <a:gd name="connsiteX90" fmla="*/ 1049407 w 2283140"/>
              <a:gd name="connsiteY90" fmla="*/ 936860 h 6292525"/>
              <a:gd name="connsiteX91" fmla="*/ 1021265 w 2283140"/>
              <a:gd name="connsiteY91" fmla="*/ 905471 h 6292525"/>
              <a:gd name="connsiteX92" fmla="*/ 1018019 w 2283140"/>
              <a:gd name="connsiteY92" fmla="*/ 681849 h 6292525"/>
              <a:gd name="connsiteX93" fmla="*/ 1061314 w 2283140"/>
              <a:gd name="connsiteY93" fmla="*/ 693971 h 6292525"/>
              <a:gd name="connsiteX94" fmla="*/ 1103310 w 2283140"/>
              <a:gd name="connsiteY94" fmla="*/ 540274 h 6292525"/>
              <a:gd name="connsiteX95" fmla="*/ 1070450 w 2283140"/>
              <a:gd name="connsiteY95" fmla="*/ 478045 h 6292525"/>
              <a:gd name="connsiteX96" fmla="*/ 1087185 w 2283140"/>
              <a:gd name="connsiteY96" fmla="*/ 353976 h 6292525"/>
              <a:gd name="connsiteX97" fmla="*/ 1077859 w 2283140"/>
              <a:gd name="connsiteY97" fmla="*/ 224254 h 6292525"/>
              <a:gd name="connsiteX98" fmla="*/ 1020136 w 2283140"/>
              <a:gd name="connsiteY98" fmla="*/ 123274 h 6292525"/>
              <a:gd name="connsiteX99" fmla="*/ 996042 w 2283140"/>
              <a:gd name="connsiteY99" fmla="*/ 84972 h 6292525"/>
              <a:gd name="connsiteX100" fmla="*/ 918166 w 2283140"/>
              <a:gd name="connsiteY100" fmla="*/ 48803 h 6292525"/>
              <a:gd name="connsiteX101" fmla="*/ 866894 w 2283140"/>
              <a:gd name="connsiteY101" fmla="*/ 16938 h 6292525"/>
              <a:gd name="connsiteX102" fmla="*/ 762900 w 2283140"/>
              <a:gd name="connsiteY102" fmla="*/ 40251 h 6292525"/>
              <a:gd name="connsiteX0" fmla="*/ 762900 w 2283140"/>
              <a:gd name="connsiteY0" fmla="*/ 40251 h 6292525"/>
              <a:gd name="connsiteX1" fmla="*/ 722187 w 2283140"/>
              <a:gd name="connsiteY1" fmla="*/ 524 h 6292525"/>
              <a:gd name="connsiteX2" fmla="*/ 703266 w 2283140"/>
              <a:gd name="connsiteY2" fmla="*/ 23946 h 6292525"/>
              <a:gd name="connsiteX3" fmla="*/ 640203 w 2283140"/>
              <a:gd name="connsiteY3" fmla="*/ 9757 h 6292525"/>
              <a:gd name="connsiteX4" fmla="*/ 664317 w 2283140"/>
              <a:gd name="connsiteY4" fmla="*/ 56141 h 6292525"/>
              <a:gd name="connsiteX5" fmla="*/ 609139 w 2283140"/>
              <a:gd name="connsiteY5" fmla="*/ 37699 h 6292525"/>
              <a:gd name="connsiteX6" fmla="*/ 608280 w 2283140"/>
              <a:gd name="connsiteY6" fmla="*/ 75648 h 6292525"/>
              <a:gd name="connsiteX7" fmla="*/ 542092 w 2283140"/>
              <a:gd name="connsiteY7" fmla="*/ 100673 h 6292525"/>
              <a:gd name="connsiteX8" fmla="*/ 497510 w 2283140"/>
              <a:gd name="connsiteY8" fmla="*/ 141586 h 6292525"/>
              <a:gd name="connsiteX9" fmla="*/ 455370 w 2283140"/>
              <a:gd name="connsiteY9" fmla="*/ 269257 h 6292525"/>
              <a:gd name="connsiteX10" fmla="*/ 500997 w 2283140"/>
              <a:gd name="connsiteY10" fmla="*/ 503621 h 6292525"/>
              <a:gd name="connsiteX11" fmla="*/ 492516 w 2283140"/>
              <a:gd name="connsiteY11" fmla="*/ 589452 h 6292525"/>
              <a:gd name="connsiteX12" fmla="*/ 527911 w 2283140"/>
              <a:gd name="connsiteY12" fmla="*/ 703496 h 6292525"/>
              <a:gd name="connsiteX13" fmla="*/ 570776 w 2283140"/>
              <a:gd name="connsiteY13" fmla="*/ 732073 h 6292525"/>
              <a:gd name="connsiteX14" fmla="*/ 633772 w 2283140"/>
              <a:gd name="connsiteY14" fmla="*/ 843774 h 6292525"/>
              <a:gd name="connsiteX15" fmla="*/ 647193 w 2283140"/>
              <a:gd name="connsiteY15" fmla="*/ 980588 h 6292525"/>
              <a:gd name="connsiteX16" fmla="*/ 624246 w 2283140"/>
              <a:gd name="connsiteY16" fmla="*/ 1034708 h 6292525"/>
              <a:gd name="connsiteX17" fmla="*/ 514924 w 2283140"/>
              <a:gd name="connsiteY17" fmla="*/ 1136235 h 6292525"/>
              <a:gd name="connsiteX18" fmla="*/ 362092 w 2283140"/>
              <a:gd name="connsiteY18" fmla="*/ 1192086 h 6292525"/>
              <a:gd name="connsiteX19" fmla="*/ 155789 w 2283140"/>
              <a:gd name="connsiteY19" fmla="*/ 1296645 h 6292525"/>
              <a:gd name="connsiteX20" fmla="*/ 121369 w 2283140"/>
              <a:gd name="connsiteY20" fmla="*/ 1314830 h 6292525"/>
              <a:gd name="connsiteX21" fmla="*/ 52096 w 2283140"/>
              <a:gd name="connsiteY21" fmla="*/ 1772895 h 6292525"/>
              <a:gd name="connsiteX22" fmla="*/ 31098 w 2283140"/>
              <a:gd name="connsiteY22" fmla="*/ 2325561 h 6292525"/>
              <a:gd name="connsiteX23" fmla="*/ 45386 w 2283140"/>
              <a:gd name="connsiteY23" fmla="*/ 2867622 h 6292525"/>
              <a:gd name="connsiteX24" fmla="*/ 18759 w 2283140"/>
              <a:gd name="connsiteY24" fmla="*/ 2949882 h 6292525"/>
              <a:gd name="connsiteX25" fmla="*/ 110762 w 2283140"/>
              <a:gd name="connsiteY25" fmla="*/ 3187574 h 6292525"/>
              <a:gd name="connsiteX26" fmla="*/ 184147 w 2283140"/>
              <a:gd name="connsiteY26" fmla="*/ 3251218 h 6292525"/>
              <a:gd name="connsiteX27" fmla="*/ 142799 w 2283140"/>
              <a:gd name="connsiteY27" fmla="*/ 3477221 h 6292525"/>
              <a:gd name="connsiteX28" fmla="*/ 182849 w 2283140"/>
              <a:gd name="connsiteY28" fmla="*/ 3498868 h 6292525"/>
              <a:gd name="connsiteX29" fmla="*/ 237400 w 2283140"/>
              <a:gd name="connsiteY29" fmla="*/ 3482415 h 6292525"/>
              <a:gd name="connsiteX30" fmla="*/ 293685 w 2283140"/>
              <a:gd name="connsiteY30" fmla="*/ 4038114 h 6292525"/>
              <a:gd name="connsiteX31" fmla="*/ 320744 w 2283140"/>
              <a:gd name="connsiteY31" fmla="*/ 4134878 h 6292525"/>
              <a:gd name="connsiteX32" fmla="*/ 390883 w 2283140"/>
              <a:gd name="connsiteY32" fmla="*/ 5101883 h 6292525"/>
              <a:gd name="connsiteX33" fmla="*/ 404738 w 2283140"/>
              <a:gd name="connsiteY33" fmla="*/ 5489161 h 6292525"/>
              <a:gd name="connsiteX34" fmla="*/ 442404 w 2283140"/>
              <a:gd name="connsiteY34" fmla="*/ 5631387 h 6292525"/>
              <a:gd name="connsiteX35" fmla="*/ 537221 w 2283140"/>
              <a:gd name="connsiteY35" fmla="*/ 5819720 h 6292525"/>
              <a:gd name="connsiteX36" fmla="*/ 447168 w 2283140"/>
              <a:gd name="connsiteY36" fmla="*/ 5939433 h 6292525"/>
              <a:gd name="connsiteX37" fmla="*/ 365988 w 2283140"/>
              <a:gd name="connsiteY37" fmla="*/ 6061309 h 6292525"/>
              <a:gd name="connsiteX38" fmla="*/ 316199 w 2283140"/>
              <a:gd name="connsiteY38" fmla="*/ 6154828 h 6292525"/>
              <a:gd name="connsiteX39" fmla="*/ 530294 w 2283140"/>
              <a:gd name="connsiteY39" fmla="*/ 6194659 h 6292525"/>
              <a:gd name="connsiteX40" fmla="*/ 719063 w 2283140"/>
              <a:gd name="connsiteY40" fmla="*/ 6098977 h 6292525"/>
              <a:gd name="connsiteX41" fmla="*/ 744607 w 2283140"/>
              <a:gd name="connsiteY41" fmla="*/ 6010005 h 6292525"/>
              <a:gd name="connsiteX42" fmla="*/ 899605 w 2283140"/>
              <a:gd name="connsiteY42" fmla="*/ 5945062 h 6292525"/>
              <a:gd name="connsiteX43" fmla="*/ 879689 w 2283140"/>
              <a:gd name="connsiteY43" fmla="*/ 5761921 h 6292525"/>
              <a:gd name="connsiteX44" fmla="*/ 921037 w 2283140"/>
              <a:gd name="connsiteY44" fmla="*/ 5576184 h 6292525"/>
              <a:gd name="connsiteX45" fmla="*/ 824703 w 2283140"/>
              <a:gd name="connsiteY45" fmla="*/ 5362305 h 6292525"/>
              <a:gd name="connsiteX46" fmla="*/ 810850 w 2283140"/>
              <a:gd name="connsiteY46" fmla="*/ 5010095 h 6292525"/>
              <a:gd name="connsiteX47" fmla="*/ 830275 w 2283140"/>
              <a:gd name="connsiteY47" fmla="*/ 4711642 h 6292525"/>
              <a:gd name="connsiteX48" fmla="*/ 858908 w 2283140"/>
              <a:gd name="connsiteY48" fmla="*/ 3892208 h 6292525"/>
              <a:gd name="connsiteX49" fmla="*/ 910645 w 2283140"/>
              <a:gd name="connsiteY49" fmla="*/ 3559915 h 6292525"/>
              <a:gd name="connsiteX50" fmla="*/ 1045294 w 2283140"/>
              <a:gd name="connsiteY50" fmla="*/ 4020796 h 6292525"/>
              <a:gd name="connsiteX51" fmla="*/ 1302036 w 2283140"/>
              <a:gd name="connsiteY51" fmla="*/ 5022436 h 6292525"/>
              <a:gd name="connsiteX52" fmla="*/ 1462446 w 2283140"/>
              <a:gd name="connsiteY52" fmla="*/ 5512324 h 6292525"/>
              <a:gd name="connsiteX53" fmla="*/ 1627834 w 2283140"/>
              <a:gd name="connsiteY53" fmla="*/ 5843317 h 6292525"/>
              <a:gd name="connsiteX54" fmla="*/ 1629350 w 2283140"/>
              <a:gd name="connsiteY54" fmla="*/ 5922980 h 6292525"/>
              <a:gd name="connsiteX55" fmla="*/ 1618959 w 2283140"/>
              <a:gd name="connsiteY55" fmla="*/ 6055032 h 6292525"/>
              <a:gd name="connsiteX56" fmla="*/ 1737156 w 2283140"/>
              <a:gd name="connsiteY56" fmla="*/ 6116079 h 6292525"/>
              <a:gd name="connsiteX57" fmla="*/ 1819634 w 2283140"/>
              <a:gd name="connsiteY57" fmla="*/ 6143138 h 6292525"/>
              <a:gd name="connsiteX58" fmla="*/ 1849291 w 2283140"/>
              <a:gd name="connsiteY58" fmla="*/ 6227997 h 6292525"/>
              <a:gd name="connsiteX59" fmla="*/ 2038492 w 2283140"/>
              <a:gd name="connsiteY59" fmla="*/ 6290559 h 6292525"/>
              <a:gd name="connsiteX60" fmla="*/ 2269256 w 2283140"/>
              <a:gd name="connsiteY60" fmla="*/ 6270860 h 6292525"/>
              <a:gd name="connsiteX61" fmla="*/ 2254318 w 2283140"/>
              <a:gd name="connsiteY61" fmla="*/ 6206565 h 6292525"/>
              <a:gd name="connsiteX62" fmla="*/ 2208210 w 2283140"/>
              <a:gd name="connsiteY62" fmla="*/ 6164135 h 6292525"/>
              <a:gd name="connsiteX63" fmla="*/ 1970303 w 2283140"/>
              <a:gd name="connsiteY63" fmla="*/ 5880984 h 6292525"/>
              <a:gd name="connsiteX64" fmla="*/ 1996496 w 2283140"/>
              <a:gd name="connsiteY64" fmla="*/ 5853276 h 6292525"/>
              <a:gd name="connsiteX65" fmla="*/ 1947788 w 2283140"/>
              <a:gd name="connsiteY65" fmla="*/ 5622511 h 6292525"/>
              <a:gd name="connsiteX66" fmla="*/ 1945840 w 2283140"/>
              <a:gd name="connsiteY66" fmla="*/ 5504746 h 6292525"/>
              <a:gd name="connsiteX67" fmla="*/ 1836734 w 2283140"/>
              <a:gd name="connsiteY67" fmla="*/ 5059020 h 6292525"/>
              <a:gd name="connsiteX68" fmla="*/ 1789326 w 2283140"/>
              <a:gd name="connsiteY68" fmla="*/ 4789940 h 6292525"/>
              <a:gd name="connsiteX69" fmla="*/ 1728064 w 2283140"/>
              <a:gd name="connsiteY69" fmla="*/ 4514146 h 6292525"/>
              <a:gd name="connsiteX70" fmla="*/ 1633680 w 2283140"/>
              <a:gd name="connsiteY70" fmla="*/ 4331873 h 6292525"/>
              <a:gd name="connsiteX71" fmla="*/ 1613114 w 2283140"/>
              <a:gd name="connsiteY71" fmla="*/ 4150682 h 6292525"/>
              <a:gd name="connsiteX72" fmla="*/ 1621123 w 2283140"/>
              <a:gd name="connsiteY72" fmla="*/ 3912990 h 6292525"/>
              <a:gd name="connsiteX73" fmla="*/ 1524358 w 2283140"/>
              <a:gd name="connsiteY73" fmla="*/ 3329583 h 6292525"/>
              <a:gd name="connsiteX74" fmla="*/ 1563541 w 2283140"/>
              <a:gd name="connsiteY74" fmla="*/ 3318110 h 6292525"/>
              <a:gd name="connsiteX75" fmla="*/ 1573714 w 2283140"/>
              <a:gd name="connsiteY75" fmla="*/ 3337592 h 6292525"/>
              <a:gd name="connsiteX76" fmla="*/ 1696458 w 2283140"/>
              <a:gd name="connsiteY76" fmla="*/ 3308802 h 6292525"/>
              <a:gd name="connsiteX77" fmla="*/ 1962943 w 2283140"/>
              <a:gd name="connsiteY77" fmla="*/ 3224808 h 6292525"/>
              <a:gd name="connsiteX78" fmla="*/ 1844313 w 2283140"/>
              <a:gd name="connsiteY78" fmla="*/ 2738818 h 6292525"/>
              <a:gd name="connsiteX79" fmla="*/ 1974631 w 2283140"/>
              <a:gd name="connsiteY79" fmla="*/ 2510649 h 6292525"/>
              <a:gd name="connsiteX80" fmla="*/ 2090013 w 2283140"/>
              <a:gd name="connsiteY80" fmla="*/ 2146535 h 6292525"/>
              <a:gd name="connsiteX81" fmla="*/ 2049965 w 2283140"/>
              <a:gd name="connsiteY81" fmla="*/ 1955386 h 6292525"/>
              <a:gd name="connsiteX82" fmla="*/ 1836085 w 2283140"/>
              <a:gd name="connsiteY82" fmla="*/ 1530008 h 6292525"/>
              <a:gd name="connsiteX83" fmla="*/ 1742784 w 2283140"/>
              <a:gd name="connsiteY83" fmla="*/ 1299242 h 6292525"/>
              <a:gd name="connsiteX84" fmla="*/ 1725682 w 2283140"/>
              <a:gd name="connsiteY84" fmla="*/ 1251184 h 6292525"/>
              <a:gd name="connsiteX85" fmla="*/ 1660306 w 2283140"/>
              <a:gd name="connsiteY85" fmla="*/ 1157666 h 6292525"/>
              <a:gd name="connsiteX86" fmla="*/ 1622856 w 2283140"/>
              <a:gd name="connsiteY86" fmla="*/ 1081250 h 6292525"/>
              <a:gd name="connsiteX87" fmla="*/ 1354207 w 2283140"/>
              <a:gd name="connsiteY87" fmla="*/ 1034490 h 6292525"/>
              <a:gd name="connsiteX88" fmla="*/ 1251380 w 2283140"/>
              <a:gd name="connsiteY88" fmla="*/ 1029945 h 6292525"/>
              <a:gd name="connsiteX89" fmla="*/ 1099415 w 2283140"/>
              <a:gd name="connsiteY89" fmla="*/ 995959 h 6292525"/>
              <a:gd name="connsiteX90" fmla="*/ 1049407 w 2283140"/>
              <a:gd name="connsiteY90" fmla="*/ 936860 h 6292525"/>
              <a:gd name="connsiteX91" fmla="*/ 1021265 w 2283140"/>
              <a:gd name="connsiteY91" fmla="*/ 905471 h 6292525"/>
              <a:gd name="connsiteX92" fmla="*/ 1018019 w 2283140"/>
              <a:gd name="connsiteY92" fmla="*/ 681849 h 6292525"/>
              <a:gd name="connsiteX93" fmla="*/ 1061314 w 2283140"/>
              <a:gd name="connsiteY93" fmla="*/ 693971 h 6292525"/>
              <a:gd name="connsiteX94" fmla="*/ 1103310 w 2283140"/>
              <a:gd name="connsiteY94" fmla="*/ 540274 h 6292525"/>
              <a:gd name="connsiteX95" fmla="*/ 1070450 w 2283140"/>
              <a:gd name="connsiteY95" fmla="*/ 478045 h 6292525"/>
              <a:gd name="connsiteX96" fmla="*/ 1087185 w 2283140"/>
              <a:gd name="connsiteY96" fmla="*/ 353976 h 6292525"/>
              <a:gd name="connsiteX97" fmla="*/ 1077859 w 2283140"/>
              <a:gd name="connsiteY97" fmla="*/ 224254 h 6292525"/>
              <a:gd name="connsiteX98" fmla="*/ 1020136 w 2283140"/>
              <a:gd name="connsiteY98" fmla="*/ 123274 h 6292525"/>
              <a:gd name="connsiteX99" fmla="*/ 996042 w 2283140"/>
              <a:gd name="connsiteY99" fmla="*/ 84972 h 6292525"/>
              <a:gd name="connsiteX100" fmla="*/ 918166 w 2283140"/>
              <a:gd name="connsiteY100" fmla="*/ 48803 h 6292525"/>
              <a:gd name="connsiteX101" fmla="*/ 866894 w 2283140"/>
              <a:gd name="connsiteY101" fmla="*/ 16938 h 6292525"/>
              <a:gd name="connsiteX102" fmla="*/ 762900 w 2283140"/>
              <a:gd name="connsiteY102" fmla="*/ 40251 h 6292525"/>
              <a:gd name="connsiteX0" fmla="*/ 762900 w 2283140"/>
              <a:gd name="connsiteY0" fmla="*/ 47289 h 6299563"/>
              <a:gd name="connsiteX1" fmla="*/ 700267 w 2283140"/>
              <a:gd name="connsiteY1" fmla="*/ 392 h 6299563"/>
              <a:gd name="connsiteX2" fmla="*/ 703266 w 2283140"/>
              <a:gd name="connsiteY2" fmla="*/ 30984 h 6299563"/>
              <a:gd name="connsiteX3" fmla="*/ 640203 w 2283140"/>
              <a:gd name="connsiteY3" fmla="*/ 16795 h 6299563"/>
              <a:gd name="connsiteX4" fmla="*/ 664317 w 2283140"/>
              <a:gd name="connsiteY4" fmla="*/ 63179 h 6299563"/>
              <a:gd name="connsiteX5" fmla="*/ 609139 w 2283140"/>
              <a:gd name="connsiteY5" fmla="*/ 44737 h 6299563"/>
              <a:gd name="connsiteX6" fmla="*/ 608280 w 2283140"/>
              <a:gd name="connsiteY6" fmla="*/ 82686 h 6299563"/>
              <a:gd name="connsiteX7" fmla="*/ 542092 w 2283140"/>
              <a:gd name="connsiteY7" fmla="*/ 107711 h 6299563"/>
              <a:gd name="connsiteX8" fmla="*/ 497510 w 2283140"/>
              <a:gd name="connsiteY8" fmla="*/ 148624 h 6299563"/>
              <a:gd name="connsiteX9" fmla="*/ 455370 w 2283140"/>
              <a:gd name="connsiteY9" fmla="*/ 276295 h 6299563"/>
              <a:gd name="connsiteX10" fmla="*/ 500997 w 2283140"/>
              <a:gd name="connsiteY10" fmla="*/ 510659 h 6299563"/>
              <a:gd name="connsiteX11" fmla="*/ 492516 w 2283140"/>
              <a:gd name="connsiteY11" fmla="*/ 596490 h 6299563"/>
              <a:gd name="connsiteX12" fmla="*/ 527911 w 2283140"/>
              <a:gd name="connsiteY12" fmla="*/ 710534 h 6299563"/>
              <a:gd name="connsiteX13" fmla="*/ 570776 w 2283140"/>
              <a:gd name="connsiteY13" fmla="*/ 739111 h 6299563"/>
              <a:gd name="connsiteX14" fmla="*/ 633772 w 2283140"/>
              <a:gd name="connsiteY14" fmla="*/ 850812 h 6299563"/>
              <a:gd name="connsiteX15" fmla="*/ 647193 w 2283140"/>
              <a:gd name="connsiteY15" fmla="*/ 987626 h 6299563"/>
              <a:gd name="connsiteX16" fmla="*/ 624246 w 2283140"/>
              <a:gd name="connsiteY16" fmla="*/ 1041746 h 6299563"/>
              <a:gd name="connsiteX17" fmla="*/ 514924 w 2283140"/>
              <a:gd name="connsiteY17" fmla="*/ 1143273 h 6299563"/>
              <a:gd name="connsiteX18" fmla="*/ 362092 w 2283140"/>
              <a:gd name="connsiteY18" fmla="*/ 1199124 h 6299563"/>
              <a:gd name="connsiteX19" fmla="*/ 155789 w 2283140"/>
              <a:gd name="connsiteY19" fmla="*/ 1303683 h 6299563"/>
              <a:gd name="connsiteX20" fmla="*/ 121369 w 2283140"/>
              <a:gd name="connsiteY20" fmla="*/ 1321868 h 6299563"/>
              <a:gd name="connsiteX21" fmla="*/ 52096 w 2283140"/>
              <a:gd name="connsiteY21" fmla="*/ 1779933 h 6299563"/>
              <a:gd name="connsiteX22" fmla="*/ 31098 w 2283140"/>
              <a:gd name="connsiteY22" fmla="*/ 2332599 h 6299563"/>
              <a:gd name="connsiteX23" fmla="*/ 45386 w 2283140"/>
              <a:gd name="connsiteY23" fmla="*/ 2874660 h 6299563"/>
              <a:gd name="connsiteX24" fmla="*/ 18759 w 2283140"/>
              <a:gd name="connsiteY24" fmla="*/ 2956920 h 6299563"/>
              <a:gd name="connsiteX25" fmla="*/ 110762 w 2283140"/>
              <a:gd name="connsiteY25" fmla="*/ 3194612 h 6299563"/>
              <a:gd name="connsiteX26" fmla="*/ 184147 w 2283140"/>
              <a:gd name="connsiteY26" fmla="*/ 3258256 h 6299563"/>
              <a:gd name="connsiteX27" fmla="*/ 142799 w 2283140"/>
              <a:gd name="connsiteY27" fmla="*/ 3484259 h 6299563"/>
              <a:gd name="connsiteX28" fmla="*/ 182849 w 2283140"/>
              <a:gd name="connsiteY28" fmla="*/ 3505906 h 6299563"/>
              <a:gd name="connsiteX29" fmla="*/ 237400 w 2283140"/>
              <a:gd name="connsiteY29" fmla="*/ 3489453 h 6299563"/>
              <a:gd name="connsiteX30" fmla="*/ 293685 w 2283140"/>
              <a:gd name="connsiteY30" fmla="*/ 4045152 h 6299563"/>
              <a:gd name="connsiteX31" fmla="*/ 320744 w 2283140"/>
              <a:gd name="connsiteY31" fmla="*/ 4141916 h 6299563"/>
              <a:gd name="connsiteX32" fmla="*/ 390883 w 2283140"/>
              <a:gd name="connsiteY32" fmla="*/ 5108921 h 6299563"/>
              <a:gd name="connsiteX33" fmla="*/ 404738 w 2283140"/>
              <a:gd name="connsiteY33" fmla="*/ 5496199 h 6299563"/>
              <a:gd name="connsiteX34" fmla="*/ 442404 w 2283140"/>
              <a:gd name="connsiteY34" fmla="*/ 5638425 h 6299563"/>
              <a:gd name="connsiteX35" fmla="*/ 537221 w 2283140"/>
              <a:gd name="connsiteY35" fmla="*/ 5826758 h 6299563"/>
              <a:gd name="connsiteX36" fmla="*/ 447168 w 2283140"/>
              <a:gd name="connsiteY36" fmla="*/ 5946471 h 6299563"/>
              <a:gd name="connsiteX37" fmla="*/ 365988 w 2283140"/>
              <a:gd name="connsiteY37" fmla="*/ 6068347 h 6299563"/>
              <a:gd name="connsiteX38" fmla="*/ 316199 w 2283140"/>
              <a:gd name="connsiteY38" fmla="*/ 6161866 h 6299563"/>
              <a:gd name="connsiteX39" fmla="*/ 530294 w 2283140"/>
              <a:gd name="connsiteY39" fmla="*/ 6201697 h 6299563"/>
              <a:gd name="connsiteX40" fmla="*/ 719063 w 2283140"/>
              <a:gd name="connsiteY40" fmla="*/ 6106015 h 6299563"/>
              <a:gd name="connsiteX41" fmla="*/ 744607 w 2283140"/>
              <a:gd name="connsiteY41" fmla="*/ 6017043 h 6299563"/>
              <a:gd name="connsiteX42" fmla="*/ 899605 w 2283140"/>
              <a:gd name="connsiteY42" fmla="*/ 5952100 h 6299563"/>
              <a:gd name="connsiteX43" fmla="*/ 879689 w 2283140"/>
              <a:gd name="connsiteY43" fmla="*/ 5768959 h 6299563"/>
              <a:gd name="connsiteX44" fmla="*/ 921037 w 2283140"/>
              <a:gd name="connsiteY44" fmla="*/ 5583222 h 6299563"/>
              <a:gd name="connsiteX45" fmla="*/ 824703 w 2283140"/>
              <a:gd name="connsiteY45" fmla="*/ 5369343 h 6299563"/>
              <a:gd name="connsiteX46" fmla="*/ 810850 w 2283140"/>
              <a:gd name="connsiteY46" fmla="*/ 5017133 h 6299563"/>
              <a:gd name="connsiteX47" fmla="*/ 830275 w 2283140"/>
              <a:gd name="connsiteY47" fmla="*/ 4718680 h 6299563"/>
              <a:gd name="connsiteX48" fmla="*/ 858908 w 2283140"/>
              <a:gd name="connsiteY48" fmla="*/ 3899246 h 6299563"/>
              <a:gd name="connsiteX49" fmla="*/ 910645 w 2283140"/>
              <a:gd name="connsiteY49" fmla="*/ 3566953 h 6299563"/>
              <a:gd name="connsiteX50" fmla="*/ 1045294 w 2283140"/>
              <a:gd name="connsiteY50" fmla="*/ 4027834 h 6299563"/>
              <a:gd name="connsiteX51" fmla="*/ 1302036 w 2283140"/>
              <a:gd name="connsiteY51" fmla="*/ 5029474 h 6299563"/>
              <a:gd name="connsiteX52" fmla="*/ 1462446 w 2283140"/>
              <a:gd name="connsiteY52" fmla="*/ 5519362 h 6299563"/>
              <a:gd name="connsiteX53" fmla="*/ 1627834 w 2283140"/>
              <a:gd name="connsiteY53" fmla="*/ 5850355 h 6299563"/>
              <a:gd name="connsiteX54" fmla="*/ 1629350 w 2283140"/>
              <a:gd name="connsiteY54" fmla="*/ 5930018 h 6299563"/>
              <a:gd name="connsiteX55" fmla="*/ 1618959 w 2283140"/>
              <a:gd name="connsiteY55" fmla="*/ 6062070 h 6299563"/>
              <a:gd name="connsiteX56" fmla="*/ 1737156 w 2283140"/>
              <a:gd name="connsiteY56" fmla="*/ 6123117 h 6299563"/>
              <a:gd name="connsiteX57" fmla="*/ 1819634 w 2283140"/>
              <a:gd name="connsiteY57" fmla="*/ 6150176 h 6299563"/>
              <a:gd name="connsiteX58" fmla="*/ 1849291 w 2283140"/>
              <a:gd name="connsiteY58" fmla="*/ 6235035 h 6299563"/>
              <a:gd name="connsiteX59" fmla="*/ 2038492 w 2283140"/>
              <a:gd name="connsiteY59" fmla="*/ 6297597 h 6299563"/>
              <a:gd name="connsiteX60" fmla="*/ 2269256 w 2283140"/>
              <a:gd name="connsiteY60" fmla="*/ 6277898 h 6299563"/>
              <a:gd name="connsiteX61" fmla="*/ 2254318 w 2283140"/>
              <a:gd name="connsiteY61" fmla="*/ 6213603 h 6299563"/>
              <a:gd name="connsiteX62" fmla="*/ 2208210 w 2283140"/>
              <a:gd name="connsiteY62" fmla="*/ 6171173 h 6299563"/>
              <a:gd name="connsiteX63" fmla="*/ 1970303 w 2283140"/>
              <a:gd name="connsiteY63" fmla="*/ 5888022 h 6299563"/>
              <a:gd name="connsiteX64" fmla="*/ 1996496 w 2283140"/>
              <a:gd name="connsiteY64" fmla="*/ 5860314 h 6299563"/>
              <a:gd name="connsiteX65" fmla="*/ 1947788 w 2283140"/>
              <a:gd name="connsiteY65" fmla="*/ 5629549 h 6299563"/>
              <a:gd name="connsiteX66" fmla="*/ 1945840 w 2283140"/>
              <a:gd name="connsiteY66" fmla="*/ 5511784 h 6299563"/>
              <a:gd name="connsiteX67" fmla="*/ 1836734 w 2283140"/>
              <a:gd name="connsiteY67" fmla="*/ 5066058 h 6299563"/>
              <a:gd name="connsiteX68" fmla="*/ 1789326 w 2283140"/>
              <a:gd name="connsiteY68" fmla="*/ 4796978 h 6299563"/>
              <a:gd name="connsiteX69" fmla="*/ 1728064 w 2283140"/>
              <a:gd name="connsiteY69" fmla="*/ 4521184 h 6299563"/>
              <a:gd name="connsiteX70" fmla="*/ 1633680 w 2283140"/>
              <a:gd name="connsiteY70" fmla="*/ 4338911 h 6299563"/>
              <a:gd name="connsiteX71" fmla="*/ 1613114 w 2283140"/>
              <a:gd name="connsiteY71" fmla="*/ 4157720 h 6299563"/>
              <a:gd name="connsiteX72" fmla="*/ 1621123 w 2283140"/>
              <a:gd name="connsiteY72" fmla="*/ 3920028 h 6299563"/>
              <a:gd name="connsiteX73" fmla="*/ 1524358 w 2283140"/>
              <a:gd name="connsiteY73" fmla="*/ 3336621 h 6299563"/>
              <a:gd name="connsiteX74" fmla="*/ 1563541 w 2283140"/>
              <a:gd name="connsiteY74" fmla="*/ 3325148 h 6299563"/>
              <a:gd name="connsiteX75" fmla="*/ 1573714 w 2283140"/>
              <a:gd name="connsiteY75" fmla="*/ 3344630 h 6299563"/>
              <a:gd name="connsiteX76" fmla="*/ 1696458 w 2283140"/>
              <a:gd name="connsiteY76" fmla="*/ 3315840 h 6299563"/>
              <a:gd name="connsiteX77" fmla="*/ 1962943 w 2283140"/>
              <a:gd name="connsiteY77" fmla="*/ 3231846 h 6299563"/>
              <a:gd name="connsiteX78" fmla="*/ 1844313 w 2283140"/>
              <a:gd name="connsiteY78" fmla="*/ 2745856 h 6299563"/>
              <a:gd name="connsiteX79" fmla="*/ 1974631 w 2283140"/>
              <a:gd name="connsiteY79" fmla="*/ 2517687 h 6299563"/>
              <a:gd name="connsiteX80" fmla="*/ 2090013 w 2283140"/>
              <a:gd name="connsiteY80" fmla="*/ 2153573 h 6299563"/>
              <a:gd name="connsiteX81" fmla="*/ 2049965 w 2283140"/>
              <a:gd name="connsiteY81" fmla="*/ 1962424 h 6299563"/>
              <a:gd name="connsiteX82" fmla="*/ 1836085 w 2283140"/>
              <a:gd name="connsiteY82" fmla="*/ 1537046 h 6299563"/>
              <a:gd name="connsiteX83" fmla="*/ 1742784 w 2283140"/>
              <a:gd name="connsiteY83" fmla="*/ 1306280 h 6299563"/>
              <a:gd name="connsiteX84" fmla="*/ 1725682 w 2283140"/>
              <a:gd name="connsiteY84" fmla="*/ 1258222 h 6299563"/>
              <a:gd name="connsiteX85" fmla="*/ 1660306 w 2283140"/>
              <a:gd name="connsiteY85" fmla="*/ 1164704 h 6299563"/>
              <a:gd name="connsiteX86" fmla="*/ 1622856 w 2283140"/>
              <a:gd name="connsiteY86" fmla="*/ 1088288 h 6299563"/>
              <a:gd name="connsiteX87" fmla="*/ 1354207 w 2283140"/>
              <a:gd name="connsiteY87" fmla="*/ 1041528 h 6299563"/>
              <a:gd name="connsiteX88" fmla="*/ 1251380 w 2283140"/>
              <a:gd name="connsiteY88" fmla="*/ 1036983 h 6299563"/>
              <a:gd name="connsiteX89" fmla="*/ 1099415 w 2283140"/>
              <a:gd name="connsiteY89" fmla="*/ 1002997 h 6299563"/>
              <a:gd name="connsiteX90" fmla="*/ 1049407 w 2283140"/>
              <a:gd name="connsiteY90" fmla="*/ 943898 h 6299563"/>
              <a:gd name="connsiteX91" fmla="*/ 1021265 w 2283140"/>
              <a:gd name="connsiteY91" fmla="*/ 912509 h 6299563"/>
              <a:gd name="connsiteX92" fmla="*/ 1018019 w 2283140"/>
              <a:gd name="connsiteY92" fmla="*/ 688887 h 6299563"/>
              <a:gd name="connsiteX93" fmla="*/ 1061314 w 2283140"/>
              <a:gd name="connsiteY93" fmla="*/ 701009 h 6299563"/>
              <a:gd name="connsiteX94" fmla="*/ 1103310 w 2283140"/>
              <a:gd name="connsiteY94" fmla="*/ 547312 h 6299563"/>
              <a:gd name="connsiteX95" fmla="*/ 1070450 w 2283140"/>
              <a:gd name="connsiteY95" fmla="*/ 485083 h 6299563"/>
              <a:gd name="connsiteX96" fmla="*/ 1087185 w 2283140"/>
              <a:gd name="connsiteY96" fmla="*/ 361014 h 6299563"/>
              <a:gd name="connsiteX97" fmla="*/ 1077859 w 2283140"/>
              <a:gd name="connsiteY97" fmla="*/ 231292 h 6299563"/>
              <a:gd name="connsiteX98" fmla="*/ 1020136 w 2283140"/>
              <a:gd name="connsiteY98" fmla="*/ 130312 h 6299563"/>
              <a:gd name="connsiteX99" fmla="*/ 996042 w 2283140"/>
              <a:gd name="connsiteY99" fmla="*/ 92010 h 6299563"/>
              <a:gd name="connsiteX100" fmla="*/ 918166 w 2283140"/>
              <a:gd name="connsiteY100" fmla="*/ 55841 h 6299563"/>
              <a:gd name="connsiteX101" fmla="*/ 866894 w 2283140"/>
              <a:gd name="connsiteY101" fmla="*/ 23976 h 6299563"/>
              <a:gd name="connsiteX102" fmla="*/ 762900 w 2283140"/>
              <a:gd name="connsiteY102" fmla="*/ 47289 h 6299563"/>
              <a:gd name="connsiteX0" fmla="*/ 762900 w 2283140"/>
              <a:gd name="connsiteY0" fmla="*/ 4728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60306 w 2283140"/>
              <a:gd name="connsiteY86" fmla="*/ 1164704 h 6299563"/>
              <a:gd name="connsiteX87" fmla="*/ 1622856 w 2283140"/>
              <a:gd name="connsiteY87" fmla="*/ 108828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70450 w 2283140"/>
              <a:gd name="connsiteY96" fmla="*/ 485083 h 6299563"/>
              <a:gd name="connsiteX97" fmla="*/ 1087185 w 2283140"/>
              <a:gd name="connsiteY97" fmla="*/ 361014 h 6299563"/>
              <a:gd name="connsiteX98" fmla="*/ 1077859 w 2283140"/>
              <a:gd name="connsiteY98" fmla="*/ 231292 h 6299563"/>
              <a:gd name="connsiteX99" fmla="*/ 1020136 w 2283140"/>
              <a:gd name="connsiteY99" fmla="*/ 130312 h 6299563"/>
              <a:gd name="connsiteX100" fmla="*/ 996042 w 2283140"/>
              <a:gd name="connsiteY100" fmla="*/ 92010 h 6299563"/>
              <a:gd name="connsiteX101" fmla="*/ 918166 w 2283140"/>
              <a:gd name="connsiteY101" fmla="*/ 55841 h 6299563"/>
              <a:gd name="connsiteX102" fmla="*/ 866894 w 2283140"/>
              <a:gd name="connsiteY102" fmla="*/ 23976 h 6299563"/>
              <a:gd name="connsiteX103" fmla="*/ 762900 w 2283140"/>
              <a:gd name="connsiteY103" fmla="*/ 47289 h 6299563"/>
              <a:gd name="connsiteX0" fmla="*/ 762900 w 2283140"/>
              <a:gd name="connsiteY0" fmla="*/ 4728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60306 w 2283140"/>
              <a:gd name="connsiteY86" fmla="*/ 1164704 h 6299563"/>
              <a:gd name="connsiteX87" fmla="*/ 1622856 w 2283140"/>
              <a:gd name="connsiteY87" fmla="*/ 108828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70450 w 2283140"/>
              <a:gd name="connsiteY96" fmla="*/ 485083 h 6299563"/>
              <a:gd name="connsiteX97" fmla="*/ 1087185 w 2283140"/>
              <a:gd name="connsiteY97" fmla="*/ 361014 h 6299563"/>
              <a:gd name="connsiteX98" fmla="*/ 1077859 w 2283140"/>
              <a:gd name="connsiteY98" fmla="*/ 231292 h 6299563"/>
              <a:gd name="connsiteX99" fmla="*/ 1020136 w 2283140"/>
              <a:gd name="connsiteY99" fmla="*/ 130312 h 6299563"/>
              <a:gd name="connsiteX100" fmla="*/ 996042 w 2283140"/>
              <a:gd name="connsiteY100" fmla="*/ 92010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47289 h 6299563"/>
              <a:gd name="connsiteX0" fmla="*/ 762900 w 2283140"/>
              <a:gd name="connsiteY0" fmla="*/ 4728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60306 w 2283140"/>
              <a:gd name="connsiteY86" fmla="*/ 1164704 h 6299563"/>
              <a:gd name="connsiteX87" fmla="*/ 1622856 w 2283140"/>
              <a:gd name="connsiteY87" fmla="*/ 108828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70450 w 2283140"/>
              <a:gd name="connsiteY96" fmla="*/ 485083 h 6299563"/>
              <a:gd name="connsiteX97" fmla="*/ 1087185 w 2283140"/>
              <a:gd name="connsiteY97" fmla="*/ 361014 h 6299563"/>
              <a:gd name="connsiteX98" fmla="*/ 1077859 w 2283140"/>
              <a:gd name="connsiteY98" fmla="*/ 231292 h 6299563"/>
              <a:gd name="connsiteX99" fmla="*/ 1020136 w 2283140"/>
              <a:gd name="connsiteY99" fmla="*/ 130312 h 6299563"/>
              <a:gd name="connsiteX100" fmla="*/ 996042 w 2283140"/>
              <a:gd name="connsiteY100" fmla="*/ 92010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4728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60306 w 2283140"/>
              <a:gd name="connsiteY86" fmla="*/ 1164704 h 6299563"/>
              <a:gd name="connsiteX87" fmla="*/ 1622856 w 2283140"/>
              <a:gd name="connsiteY87" fmla="*/ 108828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70450 w 2283140"/>
              <a:gd name="connsiteY96" fmla="*/ 485083 h 6299563"/>
              <a:gd name="connsiteX97" fmla="*/ 1087185 w 2283140"/>
              <a:gd name="connsiteY97" fmla="*/ 361014 h 6299563"/>
              <a:gd name="connsiteX98" fmla="*/ 1077859 w 2283140"/>
              <a:gd name="connsiteY98" fmla="*/ 231292 h 6299563"/>
              <a:gd name="connsiteX99" fmla="*/ 1020136 w 2283140"/>
              <a:gd name="connsiteY99" fmla="*/ 130312 h 6299563"/>
              <a:gd name="connsiteX100" fmla="*/ 996042 w 2283140"/>
              <a:gd name="connsiteY100" fmla="*/ 92010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60306 w 2283140"/>
              <a:gd name="connsiteY86" fmla="*/ 1164704 h 6299563"/>
              <a:gd name="connsiteX87" fmla="*/ 1622856 w 2283140"/>
              <a:gd name="connsiteY87" fmla="*/ 108828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70450 w 2283140"/>
              <a:gd name="connsiteY96" fmla="*/ 485083 h 6299563"/>
              <a:gd name="connsiteX97" fmla="*/ 1087185 w 2283140"/>
              <a:gd name="connsiteY97" fmla="*/ 361014 h 6299563"/>
              <a:gd name="connsiteX98" fmla="*/ 1077859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60306 w 2283140"/>
              <a:gd name="connsiteY86" fmla="*/ 1164704 h 6299563"/>
              <a:gd name="connsiteX87" fmla="*/ 1622856 w 2283140"/>
              <a:gd name="connsiteY87" fmla="*/ 108828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70450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60306 w 2283140"/>
              <a:gd name="connsiteY86" fmla="*/ 1164704 h 6299563"/>
              <a:gd name="connsiteX87" fmla="*/ 1622856 w 2283140"/>
              <a:gd name="connsiteY87" fmla="*/ 108828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60306 w 2283140"/>
              <a:gd name="connsiteY86" fmla="*/ 1164704 h 6299563"/>
              <a:gd name="connsiteX87" fmla="*/ 1622856 w 2283140"/>
              <a:gd name="connsiteY87" fmla="*/ 108828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70048 w 2283140"/>
              <a:gd name="connsiteY86" fmla="*/ 1150364 h 6299563"/>
              <a:gd name="connsiteX87" fmla="*/ 1622856 w 2283140"/>
              <a:gd name="connsiteY87" fmla="*/ 108828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742784 w 2283140"/>
              <a:gd name="connsiteY84" fmla="*/ 1306280 h 6299563"/>
              <a:gd name="connsiteX85" fmla="*/ 1725682 w 2283140"/>
              <a:gd name="connsiteY85" fmla="*/ 125822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801237 w 2283140"/>
              <a:gd name="connsiteY84" fmla="*/ 1344521 h 6299563"/>
              <a:gd name="connsiteX85" fmla="*/ 1725682 w 2283140"/>
              <a:gd name="connsiteY85" fmla="*/ 125822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801237 w 2283140"/>
              <a:gd name="connsiteY84" fmla="*/ 1344521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36085 w 2283140"/>
              <a:gd name="connsiteY83" fmla="*/ 1537046 h 6299563"/>
              <a:gd name="connsiteX84" fmla="*/ 1801237 w 2283140"/>
              <a:gd name="connsiteY84" fmla="*/ 1344521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60441 w 2283140"/>
              <a:gd name="connsiteY83" fmla="*/ 1544216 h 6299563"/>
              <a:gd name="connsiteX84" fmla="*/ 1801237 w 2283140"/>
              <a:gd name="connsiteY84" fmla="*/ 1344521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49965 w 2283140"/>
              <a:gd name="connsiteY82" fmla="*/ 1962424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090013 w 2283140"/>
              <a:gd name="connsiteY81" fmla="*/ 2153573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74631 w 2283140"/>
              <a:gd name="connsiteY80" fmla="*/ 2517687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44313 w 2283140"/>
              <a:gd name="connsiteY79" fmla="*/ 274585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62943 w 2283140"/>
              <a:gd name="connsiteY78" fmla="*/ 3231846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696458 w 2283140"/>
              <a:gd name="connsiteY77" fmla="*/ 331584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73714 w 2283140"/>
              <a:gd name="connsiteY76" fmla="*/ 334463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83456 w 2283140"/>
              <a:gd name="connsiteY76" fmla="*/ 334702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583456 w 2283140"/>
              <a:gd name="connsiteY76" fmla="*/ 334702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600505 w 2283140"/>
              <a:gd name="connsiteY76" fmla="*/ 335658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24358 w 2283140"/>
              <a:gd name="connsiteY74" fmla="*/ 333662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21123 w 2283140"/>
              <a:gd name="connsiteY73" fmla="*/ 3920028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13114 w 2283140"/>
              <a:gd name="connsiteY72" fmla="*/ 4157720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33680 w 2283140"/>
              <a:gd name="connsiteY71" fmla="*/ 4338911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28064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789326 w 2283140"/>
              <a:gd name="connsiteY69" fmla="*/ 4796978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836734 w 2283140"/>
              <a:gd name="connsiteY68" fmla="*/ 5066058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907365 w 2283140"/>
              <a:gd name="connsiteY68" fmla="*/ 5233363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45840 w 2283140"/>
              <a:gd name="connsiteY67" fmla="*/ 5511784 h 6299563"/>
              <a:gd name="connsiteX68" fmla="*/ 1907365 w 2283140"/>
              <a:gd name="connsiteY68" fmla="*/ 5233363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47788 w 2283140"/>
              <a:gd name="connsiteY66" fmla="*/ 5629549 h 6299563"/>
              <a:gd name="connsiteX67" fmla="*/ 1977502 w 2283140"/>
              <a:gd name="connsiteY67" fmla="*/ 5552416 h 6299563"/>
              <a:gd name="connsiteX68" fmla="*/ 1907365 w 2283140"/>
              <a:gd name="connsiteY68" fmla="*/ 5233363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1996496 w 2283140"/>
              <a:gd name="connsiteY65" fmla="*/ 5860314 h 6299563"/>
              <a:gd name="connsiteX66" fmla="*/ 1989192 w 2283140"/>
              <a:gd name="connsiteY66" fmla="*/ 5698861 h 6299563"/>
              <a:gd name="connsiteX67" fmla="*/ 1977502 w 2283140"/>
              <a:gd name="connsiteY67" fmla="*/ 5552416 h 6299563"/>
              <a:gd name="connsiteX68" fmla="*/ 1907365 w 2283140"/>
              <a:gd name="connsiteY68" fmla="*/ 5233363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2023287 w 2283140"/>
              <a:gd name="connsiteY65" fmla="*/ 5879435 h 6299563"/>
              <a:gd name="connsiteX66" fmla="*/ 1989192 w 2283140"/>
              <a:gd name="connsiteY66" fmla="*/ 5698861 h 6299563"/>
              <a:gd name="connsiteX67" fmla="*/ 1977502 w 2283140"/>
              <a:gd name="connsiteY67" fmla="*/ 5552416 h 6299563"/>
              <a:gd name="connsiteX68" fmla="*/ 1907365 w 2283140"/>
              <a:gd name="connsiteY68" fmla="*/ 5233363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1970303 w 2283140"/>
              <a:gd name="connsiteY64" fmla="*/ 5888022 h 6299563"/>
              <a:gd name="connsiteX65" fmla="*/ 2023287 w 2283140"/>
              <a:gd name="connsiteY65" fmla="*/ 5879435 h 6299563"/>
              <a:gd name="connsiteX66" fmla="*/ 1989192 w 2283140"/>
              <a:gd name="connsiteY66" fmla="*/ 5698861 h 6299563"/>
              <a:gd name="connsiteX67" fmla="*/ 1977502 w 2283140"/>
              <a:gd name="connsiteY67" fmla="*/ 5552416 h 6299563"/>
              <a:gd name="connsiteX68" fmla="*/ 1907365 w 2283140"/>
              <a:gd name="connsiteY68" fmla="*/ 5233363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2036062 w 2283140"/>
              <a:gd name="connsiteY64" fmla="*/ 5935824 h 6299563"/>
              <a:gd name="connsiteX65" fmla="*/ 2023287 w 2283140"/>
              <a:gd name="connsiteY65" fmla="*/ 5879435 h 6299563"/>
              <a:gd name="connsiteX66" fmla="*/ 1989192 w 2283140"/>
              <a:gd name="connsiteY66" fmla="*/ 5698861 h 6299563"/>
              <a:gd name="connsiteX67" fmla="*/ 1977502 w 2283140"/>
              <a:gd name="connsiteY67" fmla="*/ 5552416 h 6299563"/>
              <a:gd name="connsiteX68" fmla="*/ 1907365 w 2283140"/>
              <a:gd name="connsiteY68" fmla="*/ 5233363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2072595 w 2283140"/>
              <a:gd name="connsiteY64" fmla="*/ 5983625 h 6299563"/>
              <a:gd name="connsiteX65" fmla="*/ 2023287 w 2283140"/>
              <a:gd name="connsiteY65" fmla="*/ 5879435 h 6299563"/>
              <a:gd name="connsiteX66" fmla="*/ 1989192 w 2283140"/>
              <a:gd name="connsiteY66" fmla="*/ 5698861 h 6299563"/>
              <a:gd name="connsiteX67" fmla="*/ 1977502 w 2283140"/>
              <a:gd name="connsiteY67" fmla="*/ 5552416 h 6299563"/>
              <a:gd name="connsiteX68" fmla="*/ 1907365 w 2283140"/>
              <a:gd name="connsiteY68" fmla="*/ 5233363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3140"/>
              <a:gd name="connsiteY0" fmla="*/ 35339 h 6299563"/>
              <a:gd name="connsiteX1" fmla="*/ 733757 w 2283140"/>
              <a:gd name="connsiteY1" fmla="*/ 38682 h 6299563"/>
              <a:gd name="connsiteX2" fmla="*/ 700267 w 2283140"/>
              <a:gd name="connsiteY2" fmla="*/ 392 h 6299563"/>
              <a:gd name="connsiteX3" fmla="*/ 703266 w 2283140"/>
              <a:gd name="connsiteY3" fmla="*/ 30984 h 6299563"/>
              <a:gd name="connsiteX4" fmla="*/ 640203 w 2283140"/>
              <a:gd name="connsiteY4" fmla="*/ 16795 h 6299563"/>
              <a:gd name="connsiteX5" fmla="*/ 664317 w 2283140"/>
              <a:gd name="connsiteY5" fmla="*/ 63179 h 6299563"/>
              <a:gd name="connsiteX6" fmla="*/ 609139 w 2283140"/>
              <a:gd name="connsiteY6" fmla="*/ 44737 h 6299563"/>
              <a:gd name="connsiteX7" fmla="*/ 608280 w 2283140"/>
              <a:gd name="connsiteY7" fmla="*/ 82686 h 6299563"/>
              <a:gd name="connsiteX8" fmla="*/ 542092 w 2283140"/>
              <a:gd name="connsiteY8" fmla="*/ 107711 h 6299563"/>
              <a:gd name="connsiteX9" fmla="*/ 497510 w 2283140"/>
              <a:gd name="connsiteY9" fmla="*/ 148624 h 6299563"/>
              <a:gd name="connsiteX10" fmla="*/ 455370 w 2283140"/>
              <a:gd name="connsiteY10" fmla="*/ 276295 h 6299563"/>
              <a:gd name="connsiteX11" fmla="*/ 500997 w 2283140"/>
              <a:gd name="connsiteY11" fmla="*/ 510659 h 6299563"/>
              <a:gd name="connsiteX12" fmla="*/ 492516 w 2283140"/>
              <a:gd name="connsiteY12" fmla="*/ 596490 h 6299563"/>
              <a:gd name="connsiteX13" fmla="*/ 527911 w 2283140"/>
              <a:gd name="connsiteY13" fmla="*/ 710534 h 6299563"/>
              <a:gd name="connsiteX14" fmla="*/ 570776 w 2283140"/>
              <a:gd name="connsiteY14" fmla="*/ 739111 h 6299563"/>
              <a:gd name="connsiteX15" fmla="*/ 633772 w 2283140"/>
              <a:gd name="connsiteY15" fmla="*/ 850812 h 6299563"/>
              <a:gd name="connsiteX16" fmla="*/ 647193 w 2283140"/>
              <a:gd name="connsiteY16" fmla="*/ 987626 h 6299563"/>
              <a:gd name="connsiteX17" fmla="*/ 624246 w 2283140"/>
              <a:gd name="connsiteY17" fmla="*/ 1041746 h 6299563"/>
              <a:gd name="connsiteX18" fmla="*/ 514924 w 2283140"/>
              <a:gd name="connsiteY18" fmla="*/ 1143273 h 6299563"/>
              <a:gd name="connsiteX19" fmla="*/ 362092 w 2283140"/>
              <a:gd name="connsiteY19" fmla="*/ 1199124 h 6299563"/>
              <a:gd name="connsiteX20" fmla="*/ 155789 w 2283140"/>
              <a:gd name="connsiteY20" fmla="*/ 1303683 h 6299563"/>
              <a:gd name="connsiteX21" fmla="*/ 121369 w 2283140"/>
              <a:gd name="connsiteY21" fmla="*/ 1321868 h 6299563"/>
              <a:gd name="connsiteX22" fmla="*/ 52096 w 2283140"/>
              <a:gd name="connsiteY22" fmla="*/ 1779933 h 6299563"/>
              <a:gd name="connsiteX23" fmla="*/ 31098 w 2283140"/>
              <a:gd name="connsiteY23" fmla="*/ 2332599 h 6299563"/>
              <a:gd name="connsiteX24" fmla="*/ 45386 w 2283140"/>
              <a:gd name="connsiteY24" fmla="*/ 2874660 h 6299563"/>
              <a:gd name="connsiteX25" fmla="*/ 18759 w 2283140"/>
              <a:gd name="connsiteY25" fmla="*/ 2956920 h 6299563"/>
              <a:gd name="connsiteX26" fmla="*/ 110762 w 2283140"/>
              <a:gd name="connsiteY26" fmla="*/ 3194612 h 6299563"/>
              <a:gd name="connsiteX27" fmla="*/ 184147 w 2283140"/>
              <a:gd name="connsiteY27" fmla="*/ 3258256 h 6299563"/>
              <a:gd name="connsiteX28" fmla="*/ 142799 w 2283140"/>
              <a:gd name="connsiteY28" fmla="*/ 3484259 h 6299563"/>
              <a:gd name="connsiteX29" fmla="*/ 182849 w 2283140"/>
              <a:gd name="connsiteY29" fmla="*/ 3505906 h 6299563"/>
              <a:gd name="connsiteX30" fmla="*/ 237400 w 2283140"/>
              <a:gd name="connsiteY30" fmla="*/ 3489453 h 6299563"/>
              <a:gd name="connsiteX31" fmla="*/ 293685 w 2283140"/>
              <a:gd name="connsiteY31" fmla="*/ 4045152 h 6299563"/>
              <a:gd name="connsiteX32" fmla="*/ 320744 w 2283140"/>
              <a:gd name="connsiteY32" fmla="*/ 4141916 h 6299563"/>
              <a:gd name="connsiteX33" fmla="*/ 390883 w 2283140"/>
              <a:gd name="connsiteY33" fmla="*/ 5108921 h 6299563"/>
              <a:gd name="connsiteX34" fmla="*/ 404738 w 2283140"/>
              <a:gd name="connsiteY34" fmla="*/ 5496199 h 6299563"/>
              <a:gd name="connsiteX35" fmla="*/ 442404 w 2283140"/>
              <a:gd name="connsiteY35" fmla="*/ 5638425 h 6299563"/>
              <a:gd name="connsiteX36" fmla="*/ 537221 w 2283140"/>
              <a:gd name="connsiteY36" fmla="*/ 5826758 h 6299563"/>
              <a:gd name="connsiteX37" fmla="*/ 447168 w 2283140"/>
              <a:gd name="connsiteY37" fmla="*/ 5946471 h 6299563"/>
              <a:gd name="connsiteX38" fmla="*/ 365988 w 2283140"/>
              <a:gd name="connsiteY38" fmla="*/ 6068347 h 6299563"/>
              <a:gd name="connsiteX39" fmla="*/ 316199 w 2283140"/>
              <a:gd name="connsiteY39" fmla="*/ 6161866 h 6299563"/>
              <a:gd name="connsiteX40" fmla="*/ 530294 w 2283140"/>
              <a:gd name="connsiteY40" fmla="*/ 6201697 h 6299563"/>
              <a:gd name="connsiteX41" fmla="*/ 719063 w 2283140"/>
              <a:gd name="connsiteY41" fmla="*/ 6106015 h 6299563"/>
              <a:gd name="connsiteX42" fmla="*/ 744607 w 2283140"/>
              <a:gd name="connsiteY42" fmla="*/ 6017043 h 6299563"/>
              <a:gd name="connsiteX43" fmla="*/ 899605 w 2283140"/>
              <a:gd name="connsiteY43" fmla="*/ 5952100 h 6299563"/>
              <a:gd name="connsiteX44" fmla="*/ 879689 w 2283140"/>
              <a:gd name="connsiteY44" fmla="*/ 5768959 h 6299563"/>
              <a:gd name="connsiteX45" fmla="*/ 921037 w 2283140"/>
              <a:gd name="connsiteY45" fmla="*/ 5583222 h 6299563"/>
              <a:gd name="connsiteX46" fmla="*/ 824703 w 2283140"/>
              <a:gd name="connsiteY46" fmla="*/ 5369343 h 6299563"/>
              <a:gd name="connsiteX47" fmla="*/ 810850 w 2283140"/>
              <a:gd name="connsiteY47" fmla="*/ 5017133 h 6299563"/>
              <a:gd name="connsiteX48" fmla="*/ 830275 w 2283140"/>
              <a:gd name="connsiteY48" fmla="*/ 4718680 h 6299563"/>
              <a:gd name="connsiteX49" fmla="*/ 858908 w 2283140"/>
              <a:gd name="connsiteY49" fmla="*/ 3899246 h 6299563"/>
              <a:gd name="connsiteX50" fmla="*/ 910645 w 2283140"/>
              <a:gd name="connsiteY50" fmla="*/ 3566953 h 6299563"/>
              <a:gd name="connsiteX51" fmla="*/ 1045294 w 2283140"/>
              <a:gd name="connsiteY51" fmla="*/ 4027834 h 6299563"/>
              <a:gd name="connsiteX52" fmla="*/ 1302036 w 2283140"/>
              <a:gd name="connsiteY52" fmla="*/ 5029474 h 6299563"/>
              <a:gd name="connsiteX53" fmla="*/ 1462446 w 2283140"/>
              <a:gd name="connsiteY53" fmla="*/ 5519362 h 6299563"/>
              <a:gd name="connsiteX54" fmla="*/ 1627834 w 2283140"/>
              <a:gd name="connsiteY54" fmla="*/ 5850355 h 6299563"/>
              <a:gd name="connsiteX55" fmla="*/ 1629350 w 2283140"/>
              <a:gd name="connsiteY55" fmla="*/ 5930018 h 6299563"/>
              <a:gd name="connsiteX56" fmla="*/ 1618959 w 2283140"/>
              <a:gd name="connsiteY56" fmla="*/ 6062070 h 6299563"/>
              <a:gd name="connsiteX57" fmla="*/ 1737156 w 2283140"/>
              <a:gd name="connsiteY57" fmla="*/ 6123117 h 6299563"/>
              <a:gd name="connsiteX58" fmla="*/ 1819634 w 2283140"/>
              <a:gd name="connsiteY58" fmla="*/ 6150176 h 6299563"/>
              <a:gd name="connsiteX59" fmla="*/ 1849291 w 2283140"/>
              <a:gd name="connsiteY59" fmla="*/ 6235035 h 6299563"/>
              <a:gd name="connsiteX60" fmla="*/ 2038492 w 2283140"/>
              <a:gd name="connsiteY60" fmla="*/ 6297597 h 6299563"/>
              <a:gd name="connsiteX61" fmla="*/ 2269256 w 2283140"/>
              <a:gd name="connsiteY61" fmla="*/ 6277898 h 6299563"/>
              <a:gd name="connsiteX62" fmla="*/ 2254318 w 2283140"/>
              <a:gd name="connsiteY62" fmla="*/ 6213603 h 6299563"/>
              <a:gd name="connsiteX63" fmla="*/ 2208210 w 2283140"/>
              <a:gd name="connsiteY63" fmla="*/ 6171173 h 6299563"/>
              <a:gd name="connsiteX64" fmla="*/ 2072595 w 2283140"/>
              <a:gd name="connsiteY64" fmla="*/ 5983625 h 6299563"/>
              <a:gd name="connsiteX65" fmla="*/ 2023287 w 2283140"/>
              <a:gd name="connsiteY65" fmla="*/ 5879435 h 6299563"/>
              <a:gd name="connsiteX66" fmla="*/ 1989192 w 2283140"/>
              <a:gd name="connsiteY66" fmla="*/ 5698861 h 6299563"/>
              <a:gd name="connsiteX67" fmla="*/ 1977502 w 2283140"/>
              <a:gd name="connsiteY67" fmla="*/ 5552416 h 6299563"/>
              <a:gd name="connsiteX68" fmla="*/ 1907365 w 2283140"/>
              <a:gd name="connsiteY68" fmla="*/ 5233363 h 6299563"/>
              <a:gd name="connsiteX69" fmla="*/ 1818552 w 2283140"/>
              <a:gd name="connsiteY69" fmla="*/ 4828049 h 6299563"/>
              <a:gd name="connsiteX70" fmla="*/ 1745113 w 2283140"/>
              <a:gd name="connsiteY70" fmla="*/ 4521184 h 6299563"/>
              <a:gd name="connsiteX71" fmla="*/ 1648294 w 2283140"/>
              <a:gd name="connsiteY71" fmla="*/ 4343692 h 6299563"/>
              <a:gd name="connsiteX72" fmla="*/ 1627728 w 2283140"/>
              <a:gd name="connsiteY72" fmla="*/ 4160111 h 6299563"/>
              <a:gd name="connsiteX73" fmla="*/ 1650350 w 2283140"/>
              <a:gd name="connsiteY73" fmla="*/ 3975000 h 6299563"/>
              <a:gd name="connsiteX74" fmla="*/ 1538971 w 2283140"/>
              <a:gd name="connsiteY74" fmla="*/ 3331841 h 6299563"/>
              <a:gd name="connsiteX75" fmla="*/ 1563541 w 2283140"/>
              <a:gd name="connsiteY75" fmla="*/ 3325148 h 6299563"/>
              <a:gd name="connsiteX76" fmla="*/ 1607812 w 2283140"/>
              <a:gd name="connsiteY76" fmla="*/ 3349410 h 6299563"/>
              <a:gd name="connsiteX77" fmla="*/ 1703765 w 2283140"/>
              <a:gd name="connsiteY77" fmla="*/ 3320620 h 6299563"/>
              <a:gd name="connsiteX78" fmla="*/ 1987298 w 2283140"/>
              <a:gd name="connsiteY78" fmla="*/ 3241407 h 6299563"/>
              <a:gd name="connsiteX79" fmla="*/ 1871105 w 2283140"/>
              <a:gd name="connsiteY79" fmla="*/ 2753026 h 6299563"/>
              <a:gd name="connsiteX80" fmla="*/ 1981937 w 2283140"/>
              <a:gd name="connsiteY80" fmla="*/ 2534418 h 6299563"/>
              <a:gd name="connsiteX81" fmla="*/ 2114368 w 2283140"/>
              <a:gd name="connsiteY81" fmla="*/ 2132062 h 6299563"/>
              <a:gd name="connsiteX82" fmla="*/ 2071885 w 2283140"/>
              <a:gd name="connsiteY82" fmla="*/ 1960033 h 6299563"/>
              <a:gd name="connsiteX83" fmla="*/ 1860441 w 2283140"/>
              <a:gd name="connsiteY83" fmla="*/ 1544216 h 6299563"/>
              <a:gd name="connsiteX84" fmla="*/ 1813416 w 2283140"/>
              <a:gd name="connsiteY84" fmla="*/ 1394713 h 6299563"/>
              <a:gd name="connsiteX85" fmla="*/ 1752473 w 2283140"/>
              <a:gd name="connsiteY85" fmla="*/ 1291682 h 6299563"/>
              <a:gd name="connsiteX86" fmla="*/ 1670048 w 2283140"/>
              <a:gd name="connsiteY86" fmla="*/ 1150364 h 6299563"/>
              <a:gd name="connsiteX87" fmla="*/ 1630162 w 2283140"/>
              <a:gd name="connsiteY87" fmla="*/ 1081118 h 6299563"/>
              <a:gd name="connsiteX88" fmla="*/ 1354207 w 2283140"/>
              <a:gd name="connsiteY88" fmla="*/ 1041528 h 6299563"/>
              <a:gd name="connsiteX89" fmla="*/ 1251380 w 2283140"/>
              <a:gd name="connsiteY89" fmla="*/ 1036983 h 6299563"/>
              <a:gd name="connsiteX90" fmla="*/ 1099415 w 2283140"/>
              <a:gd name="connsiteY90" fmla="*/ 1002997 h 6299563"/>
              <a:gd name="connsiteX91" fmla="*/ 1049407 w 2283140"/>
              <a:gd name="connsiteY91" fmla="*/ 943898 h 6299563"/>
              <a:gd name="connsiteX92" fmla="*/ 1021265 w 2283140"/>
              <a:gd name="connsiteY92" fmla="*/ 912509 h 6299563"/>
              <a:gd name="connsiteX93" fmla="*/ 1018019 w 2283140"/>
              <a:gd name="connsiteY93" fmla="*/ 688887 h 6299563"/>
              <a:gd name="connsiteX94" fmla="*/ 1061314 w 2283140"/>
              <a:gd name="connsiteY94" fmla="*/ 701009 h 6299563"/>
              <a:gd name="connsiteX95" fmla="*/ 1103310 w 2283140"/>
              <a:gd name="connsiteY95" fmla="*/ 547312 h 6299563"/>
              <a:gd name="connsiteX96" fmla="*/ 1060708 w 2283140"/>
              <a:gd name="connsiteY96" fmla="*/ 485083 h 6299563"/>
              <a:gd name="connsiteX97" fmla="*/ 1087185 w 2283140"/>
              <a:gd name="connsiteY97" fmla="*/ 361014 h 6299563"/>
              <a:gd name="connsiteX98" fmla="*/ 1068117 w 2283140"/>
              <a:gd name="connsiteY98" fmla="*/ 231292 h 6299563"/>
              <a:gd name="connsiteX99" fmla="*/ 1020136 w 2283140"/>
              <a:gd name="connsiteY99" fmla="*/ 130312 h 6299563"/>
              <a:gd name="connsiteX100" fmla="*/ 974123 w 2283140"/>
              <a:gd name="connsiteY100" fmla="*/ 101571 h 6299563"/>
              <a:gd name="connsiteX101" fmla="*/ 918166 w 2283140"/>
              <a:gd name="connsiteY101" fmla="*/ 55841 h 6299563"/>
              <a:gd name="connsiteX102" fmla="*/ 859588 w 2283140"/>
              <a:gd name="connsiteY102" fmla="*/ 23976 h 6299563"/>
              <a:gd name="connsiteX103" fmla="*/ 762900 w 2283140"/>
              <a:gd name="connsiteY103" fmla="*/ 35339 h 6299563"/>
              <a:gd name="connsiteX0" fmla="*/ 762900 w 2282625"/>
              <a:gd name="connsiteY0" fmla="*/ 35339 h 6299563"/>
              <a:gd name="connsiteX1" fmla="*/ 733757 w 2282625"/>
              <a:gd name="connsiteY1" fmla="*/ 38682 h 6299563"/>
              <a:gd name="connsiteX2" fmla="*/ 700267 w 2282625"/>
              <a:gd name="connsiteY2" fmla="*/ 392 h 6299563"/>
              <a:gd name="connsiteX3" fmla="*/ 703266 w 2282625"/>
              <a:gd name="connsiteY3" fmla="*/ 30984 h 6299563"/>
              <a:gd name="connsiteX4" fmla="*/ 640203 w 2282625"/>
              <a:gd name="connsiteY4" fmla="*/ 16795 h 6299563"/>
              <a:gd name="connsiteX5" fmla="*/ 664317 w 2282625"/>
              <a:gd name="connsiteY5" fmla="*/ 63179 h 6299563"/>
              <a:gd name="connsiteX6" fmla="*/ 609139 w 2282625"/>
              <a:gd name="connsiteY6" fmla="*/ 44737 h 6299563"/>
              <a:gd name="connsiteX7" fmla="*/ 608280 w 2282625"/>
              <a:gd name="connsiteY7" fmla="*/ 82686 h 6299563"/>
              <a:gd name="connsiteX8" fmla="*/ 542092 w 2282625"/>
              <a:gd name="connsiteY8" fmla="*/ 107711 h 6299563"/>
              <a:gd name="connsiteX9" fmla="*/ 497510 w 2282625"/>
              <a:gd name="connsiteY9" fmla="*/ 148624 h 6299563"/>
              <a:gd name="connsiteX10" fmla="*/ 455370 w 2282625"/>
              <a:gd name="connsiteY10" fmla="*/ 276295 h 6299563"/>
              <a:gd name="connsiteX11" fmla="*/ 500997 w 2282625"/>
              <a:gd name="connsiteY11" fmla="*/ 510659 h 6299563"/>
              <a:gd name="connsiteX12" fmla="*/ 492516 w 2282625"/>
              <a:gd name="connsiteY12" fmla="*/ 596490 h 6299563"/>
              <a:gd name="connsiteX13" fmla="*/ 527911 w 2282625"/>
              <a:gd name="connsiteY13" fmla="*/ 710534 h 6299563"/>
              <a:gd name="connsiteX14" fmla="*/ 570776 w 2282625"/>
              <a:gd name="connsiteY14" fmla="*/ 739111 h 6299563"/>
              <a:gd name="connsiteX15" fmla="*/ 633772 w 2282625"/>
              <a:gd name="connsiteY15" fmla="*/ 850812 h 6299563"/>
              <a:gd name="connsiteX16" fmla="*/ 647193 w 2282625"/>
              <a:gd name="connsiteY16" fmla="*/ 987626 h 6299563"/>
              <a:gd name="connsiteX17" fmla="*/ 624246 w 2282625"/>
              <a:gd name="connsiteY17" fmla="*/ 1041746 h 6299563"/>
              <a:gd name="connsiteX18" fmla="*/ 514924 w 2282625"/>
              <a:gd name="connsiteY18" fmla="*/ 1143273 h 6299563"/>
              <a:gd name="connsiteX19" fmla="*/ 362092 w 2282625"/>
              <a:gd name="connsiteY19" fmla="*/ 1199124 h 6299563"/>
              <a:gd name="connsiteX20" fmla="*/ 155789 w 2282625"/>
              <a:gd name="connsiteY20" fmla="*/ 1303683 h 6299563"/>
              <a:gd name="connsiteX21" fmla="*/ 121369 w 2282625"/>
              <a:gd name="connsiteY21" fmla="*/ 1321868 h 6299563"/>
              <a:gd name="connsiteX22" fmla="*/ 52096 w 2282625"/>
              <a:gd name="connsiteY22" fmla="*/ 1779933 h 6299563"/>
              <a:gd name="connsiteX23" fmla="*/ 31098 w 2282625"/>
              <a:gd name="connsiteY23" fmla="*/ 2332599 h 6299563"/>
              <a:gd name="connsiteX24" fmla="*/ 45386 w 2282625"/>
              <a:gd name="connsiteY24" fmla="*/ 2874660 h 6299563"/>
              <a:gd name="connsiteX25" fmla="*/ 18759 w 2282625"/>
              <a:gd name="connsiteY25" fmla="*/ 2956920 h 6299563"/>
              <a:gd name="connsiteX26" fmla="*/ 110762 w 2282625"/>
              <a:gd name="connsiteY26" fmla="*/ 3194612 h 6299563"/>
              <a:gd name="connsiteX27" fmla="*/ 184147 w 2282625"/>
              <a:gd name="connsiteY27" fmla="*/ 3258256 h 6299563"/>
              <a:gd name="connsiteX28" fmla="*/ 142799 w 2282625"/>
              <a:gd name="connsiteY28" fmla="*/ 3484259 h 6299563"/>
              <a:gd name="connsiteX29" fmla="*/ 182849 w 2282625"/>
              <a:gd name="connsiteY29" fmla="*/ 3505906 h 6299563"/>
              <a:gd name="connsiteX30" fmla="*/ 237400 w 2282625"/>
              <a:gd name="connsiteY30" fmla="*/ 3489453 h 6299563"/>
              <a:gd name="connsiteX31" fmla="*/ 293685 w 2282625"/>
              <a:gd name="connsiteY31" fmla="*/ 4045152 h 6299563"/>
              <a:gd name="connsiteX32" fmla="*/ 320744 w 2282625"/>
              <a:gd name="connsiteY32" fmla="*/ 4141916 h 6299563"/>
              <a:gd name="connsiteX33" fmla="*/ 390883 w 2282625"/>
              <a:gd name="connsiteY33" fmla="*/ 5108921 h 6299563"/>
              <a:gd name="connsiteX34" fmla="*/ 404738 w 2282625"/>
              <a:gd name="connsiteY34" fmla="*/ 5496199 h 6299563"/>
              <a:gd name="connsiteX35" fmla="*/ 442404 w 2282625"/>
              <a:gd name="connsiteY35" fmla="*/ 5638425 h 6299563"/>
              <a:gd name="connsiteX36" fmla="*/ 537221 w 2282625"/>
              <a:gd name="connsiteY36" fmla="*/ 5826758 h 6299563"/>
              <a:gd name="connsiteX37" fmla="*/ 447168 w 2282625"/>
              <a:gd name="connsiteY37" fmla="*/ 5946471 h 6299563"/>
              <a:gd name="connsiteX38" fmla="*/ 365988 w 2282625"/>
              <a:gd name="connsiteY38" fmla="*/ 6068347 h 6299563"/>
              <a:gd name="connsiteX39" fmla="*/ 316199 w 2282625"/>
              <a:gd name="connsiteY39" fmla="*/ 6161866 h 6299563"/>
              <a:gd name="connsiteX40" fmla="*/ 530294 w 2282625"/>
              <a:gd name="connsiteY40" fmla="*/ 6201697 h 6299563"/>
              <a:gd name="connsiteX41" fmla="*/ 719063 w 2282625"/>
              <a:gd name="connsiteY41" fmla="*/ 6106015 h 6299563"/>
              <a:gd name="connsiteX42" fmla="*/ 744607 w 2282625"/>
              <a:gd name="connsiteY42" fmla="*/ 6017043 h 6299563"/>
              <a:gd name="connsiteX43" fmla="*/ 899605 w 2282625"/>
              <a:gd name="connsiteY43" fmla="*/ 5952100 h 6299563"/>
              <a:gd name="connsiteX44" fmla="*/ 879689 w 2282625"/>
              <a:gd name="connsiteY44" fmla="*/ 5768959 h 6299563"/>
              <a:gd name="connsiteX45" fmla="*/ 921037 w 2282625"/>
              <a:gd name="connsiteY45" fmla="*/ 5583222 h 6299563"/>
              <a:gd name="connsiteX46" fmla="*/ 824703 w 2282625"/>
              <a:gd name="connsiteY46" fmla="*/ 5369343 h 6299563"/>
              <a:gd name="connsiteX47" fmla="*/ 810850 w 2282625"/>
              <a:gd name="connsiteY47" fmla="*/ 5017133 h 6299563"/>
              <a:gd name="connsiteX48" fmla="*/ 830275 w 2282625"/>
              <a:gd name="connsiteY48" fmla="*/ 4718680 h 6299563"/>
              <a:gd name="connsiteX49" fmla="*/ 858908 w 2282625"/>
              <a:gd name="connsiteY49" fmla="*/ 3899246 h 6299563"/>
              <a:gd name="connsiteX50" fmla="*/ 910645 w 2282625"/>
              <a:gd name="connsiteY50" fmla="*/ 3566953 h 6299563"/>
              <a:gd name="connsiteX51" fmla="*/ 1045294 w 2282625"/>
              <a:gd name="connsiteY51" fmla="*/ 4027834 h 6299563"/>
              <a:gd name="connsiteX52" fmla="*/ 1302036 w 2282625"/>
              <a:gd name="connsiteY52" fmla="*/ 5029474 h 6299563"/>
              <a:gd name="connsiteX53" fmla="*/ 1462446 w 2282625"/>
              <a:gd name="connsiteY53" fmla="*/ 5519362 h 6299563"/>
              <a:gd name="connsiteX54" fmla="*/ 1627834 w 2282625"/>
              <a:gd name="connsiteY54" fmla="*/ 5850355 h 6299563"/>
              <a:gd name="connsiteX55" fmla="*/ 1629350 w 2282625"/>
              <a:gd name="connsiteY55" fmla="*/ 5930018 h 6299563"/>
              <a:gd name="connsiteX56" fmla="*/ 1618959 w 2282625"/>
              <a:gd name="connsiteY56" fmla="*/ 6062070 h 6299563"/>
              <a:gd name="connsiteX57" fmla="*/ 1737156 w 2282625"/>
              <a:gd name="connsiteY57" fmla="*/ 6123117 h 6299563"/>
              <a:gd name="connsiteX58" fmla="*/ 1819634 w 2282625"/>
              <a:gd name="connsiteY58" fmla="*/ 6150176 h 6299563"/>
              <a:gd name="connsiteX59" fmla="*/ 1849291 w 2282625"/>
              <a:gd name="connsiteY59" fmla="*/ 6235035 h 6299563"/>
              <a:gd name="connsiteX60" fmla="*/ 2038492 w 2282625"/>
              <a:gd name="connsiteY60" fmla="*/ 6297597 h 6299563"/>
              <a:gd name="connsiteX61" fmla="*/ 2269256 w 2282625"/>
              <a:gd name="connsiteY61" fmla="*/ 6277898 h 6299563"/>
              <a:gd name="connsiteX62" fmla="*/ 2254318 w 2282625"/>
              <a:gd name="connsiteY62" fmla="*/ 6213603 h 6299563"/>
              <a:gd name="connsiteX63" fmla="*/ 2213080 w 2282625"/>
              <a:gd name="connsiteY63" fmla="*/ 6149662 h 6299563"/>
              <a:gd name="connsiteX64" fmla="*/ 2072595 w 2282625"/>
              <a:gd name="connsiteY64" fmla="*/ 5983625 h 6299563"/>
              <a:gd name="connsiteX65" fmla="*/ 2023287 w 2282625"/>
              <a:gd name="connsiteY65" fmla="*/ 5879435 h 6299563"/>
              <a:gd name="connsiteX66" fmla="*/ 1989192 w 2282625"/>
              <a:gd name="connsiteY66" fmla="*/ 5698861 h 6299563"/>
              <a:gd name="connsiteX67" fmla="*/ 1977502 w 2282625"/>
              <a:gd name="connsiteY67" fmla="*/ 5552416 h 6299563"/>
              <a:gd name="connsiteX68" fmla="*/ 1907365 w 2282625"/>
              <a:gd name="connsiteY68" fmla="*/ 5233363 h 6299563"/>
              <a:gd name="connsiteX69" fmla="*/ 1818552 w 2282625"/>
              <a:gd name="connsiteY69" fmla="*/ 4828049 h 6299563"/>
              <a:gd name="connsiteX70" fmla="*/ 1745113 w 2282625"/>
              <a:gd name="connsiteY70" fmla="*/ 4521184 h 6299563"/>
              <a:gd name="connsiteX71" fmla="*/ 1648294 w 2282625"/>
              <a:gd name="connsiteY71" fmla="*/ 4343692 h 6299563"/>
              <a:gd name="connsiteX72" fmla="*/ 1627728 w 2282625"/>
              <a:gd name="connsiteY72" fmla="*/ 4160111 h 6299563"/>
              <a:gd name="connsiteX73" fmla="*/ 1650350 w 2282625"/>
              <a:gd name="connsiteY73" fmla="*/ 3975000 h 6299563"/>
              <a:gd name="connsiteX74" fmla="*/ 1538971 w 2282625"/>
              <a:gd name="connsiteY74" fmla="*/ 3331841 h 6299563"/>
              <a:gd name="connsiteX75" fmla="*/ 1563541 w 2282625"/>
              <a:gd name="connsiteY75" fmla="*/ 3325148 h 6299563"/>
              <a:gd name="connsiteX76" fmla="*/ 1607812 w 2282625"/>
              <a:gd name="connsiteY76" fmla="*/ 3349410 h 6299563"/>
              <a:gd name="connsiteX77" fmla="*/ 1703765 w 2282625"/>
              <a:gd name="connsiteY77" fmla="*/ 3320620 h 6299563"/>
              <a:gd name="connsiteX78" fmla="*/ 1987298 w 2282625"/>
              <a:gd name="connsiteY78" fmla="*/ 3241407 h 6299563"/>
              <a:gd name="connsiteX79" fmla="*/ 1871105 w 2282625"/>
              <a:gd name="connsiteY79" fmla="*/ 2753026 h 6299563"/>
              <a:gd name="connsiteX80" fmla="*/ 1981937 w 2282625"/>
              <a:gd name="connsiteY80" fmla="*/ 2534418 h 6299563"/>
              <a:gd name="connsiteX81" fmla="*/ 2114368 w 2282625"/>
              <a:gd name="connsiteY81" fmla="*/ 2132062 h 6299563"/>
              <a:gd name="connsiteX82" fmla="*/ 2071885 w 2282625"/>
              <a:gd name="connsiteY82" fmla="*/ 1960033 h 6299563"/>
              <a:gd name="connsiteX83" fmla="*/ 1860441 w 2282625"/>
              <a:gd name="connsiteY83" fmla="*/ 1544216 h 6299563"/>
              <a:gd name="connsiteX84" fmla="*/ 1813416 w 2282625"/>
              <a:gd name="connsiteY84" fmla="*/ 1394713 h 6299563"/>
              <a:gd name="connsiteX85" fmla="*/ 1752473 w 2282625"/>
              <a:gd name="connsiteY85" fmla="*/ 1291682 h 6299563"/>
              <a:gd name="connsiteX86" fmla="*/ 1670048 w 2282625"/>
              <a:gd name="connsiteY86" fmla="*/ 1150364 h 6299563"/>
              <a:gd name="connsiteX87" fmla="*/ 1630162 w 2282625"/>
              <a:gd name="connsiteY87" fmla="*/ 1081118 h 6299563"/>
              <a:gd name="connsiteX88" fmla="*/ 1354207 w 2282625"/>
              <a:gd name="connsiteY88" fmla="*/ 1041528 h 6299563"/>
              <a:gd name="connsiteX89" fmla="*/ 1251380 w 2282625"/>
              <a:gd name="connsiteY89" fmla="*/ 1036983 h 6299563"/>
              <a:gd name="connsiteX90" fmla="*/ 1099415 w 2282625"/>
              <a:gd name="connsiteY90" fmla="*/ 1002997 h 6299563"/>
              <a:gd name="connsiteX91" fmla="*/ 1049407 w 2282625"/>
              <a:gd name="connsiteY91" fmla="*/ 943898 h 6299563"/>
              <a:gd name="connsiteX92" fmla="*/ 1021265 w 2282625"/>
              <a:gd name="connsiteY92" fmla="*/ 912509 h 6299563"/>
              <a:gd name="connsiteX93" fmla="*/ 1018019 w 2282625"/>
              <a:gd name="connsiteY93" fmla="*/ 688887 h 6299563"/>
              <a:gd name="connsiteX94" fmla="*/ 1061314 w 2282625"/>
              <a:gd name="connsiteY94" fmla="*/ 701009 h 6299563"/>
              <a:gd name="connsiteX95" fmla="*/ 1103310 w 2282625"/>
              <a:gd name="connsiteY95" fmla="*/ 547312 h 6299563"/>
              <a:gd name="connsiteX96" fmla="*/ 1060708 w 2282625"/>
              <a:gd name="connsiteY96" fmla="*/ 485083 h 6299563"/>
              <a:gd name="connsiteX97" fmla="*/ 1087185 w 2282625"/>
              <a:gd name="connsiteY97" fmla="*/ 361014 h 6299563"/>
              <a:gd name="connsiteX98" fmla="*/ 1068117 w 2282625"/>
              <a:gd name="connsiteY98" fmla="*/ 231292 h 6299563"/>
              <a:gd name="connsiteX99" fmla="*/ 1020136 w 2282625"/>
              <a:gd name="connsiteY99" fmla="*/ 130312 h 6299563"/>
              <a:gd name="connsiteX100" fmla="*/ 974123 w 2282625"/>
              <a:gd name="connsiteY100" fmla="*/ 101571 h 6299563"/>
              <a:gd name="connsiteX101" fmla="*/ 918166 w 2282625"/>
              <a:gd name="connsiteY101" fmla="*/ 55841 h 6299563"/>
              <a:gd name="connsiteX102" fmla="*/ 859588 w 2282625"/>
              <a:gd name="connsiteY102" fmla="*/ 23976 h 6299563"/>
              <a:gd name="connsiteX103" fmla="*/ 762900 w 2282625"/>
              <a:gd name="connsiteY103" fmla="*/ 35339 h 6299563"/>
              <a:gd name="connsiteX0" fmla="*/ 762900 w 2326133"/>
              <a:gd name="connsiteY0" fmla="*/ 35339 h 6301069"/>
              <a:gd name="connsiteX1" fmla="*/ 733757 w 2326133"/>
              <a:gd name="connsiteY1" fmla="*/ 38682 h 6301069"/>
              <a:gd name="connsiteX2" fmla="*/ 700267 w 2326133"/>
              <a:gd name="connsiteY2" fmla="*/ 392 h 6301069"/>
              <a:gd name="connsiteX3" fmla="*/ 703266 w 2326133"/>
              <a:gd name="connsiteY3" fmla="*/ 30984 h 6301069"/>
              <a:gd name="connsiteX4" fmla="*/ 640203 w 2326133"/>
              <a:gd name="connsiteY4" fmla="*/ 16795 h 6301069"/>
              <a:gd name="connsiteX5" fmla="*/ 664317 w 2326133"/>
              <a:gd name="connsiteY5" fmla="*/ 63179 h 6301069"/>
              <a:gd name="connsiteX6" fmla="*/ 609139 w 2326133"/>
              <a:gd name="connsiteY6" fmla="*/ 44737 h 6301069"/>
              <a:gd name="connsiteX7" fmla="*/ 608280 w 2326133"/>
              <a:gd name="connsiteY7" fmla="*/ 82686 h 6301069"/>
              <a:gd name="connsiteX8" fmla="*/ 542092 w 2326133"/>
              <a:gd name="connsiteY8" fmla="*/ 107711 h 6301069"/>
              <a:gd name="connsiteX9" fmla="*/ 497510 w 2326133"/>
              <a:gd name="connsiteY9" fmla="*/ 148624 h 6301069"/>
              <a:gd name="connsiteX10" fmla="*/ 455370 w 2326133"/>
              <a:gd name="connsiteY10" fmla="*/ 276295 h 6301069"/>
              <a:gd name="connsiteX11" fmla="*/ 500997 w 2326133"/>
              <a:gd name="connsiteY11" fmla="*/ 510659 h 6301069"/>
              <a:gd name="connsiteX12" fmla="*/ 492516 w 2326133"/>
              <a:gd name="connsiteY12" fmla="*/ 596490 h 6301069"/>
              <a:gd name="connsiteX13" fmla="*/ 527911 w 2326133"/>
              <a:gd name="connsiteY13" fmla="*/ 710534 h 6301069"/>
              <a:gd name="connsiteX14" fmla="*/ 570776 w 2326133"/>
              <a:gd name="connsiteY14" fmla="*/ 739111 h 6301069"/>
              <a:gd name="connsiteX15" fmla="*/ 633772 w 2326133"/>
              <a:gd name="connsiteY15" fmla="*/ 850812 h 6301069"/>
              <a:gd name="connsiteX16" fmla="*/ 647193 w 2326133"/>
              <a:gd name="connsiteY16" fmla="*/ 987626 h 6301069"/>
              <a:gd name="connsiteX17" fmla="*/ 624246 w 2326133"/>
              <a:gd name="connsiteY17" fmla="*/ 1041746 h 6301069"/>
              <a:gd name="connsiteX18" fmla="*/ 514924 w 2326133"/>
              <a:gd name="connsiteY18" fmla="*/ 1143273 h 6301069"/>
              <a:gd name="connsiteX19" fmla="*/ 362092 w 2326133"/>
              <a:gd name="connsiteY19" fmla="*/ 1199124 h 6301069"/>
              <a:gd name="connsiteX20" fmla="*/ 155789 w 2326133"/>
              <a:gd name="connsiteY20" fmla="*/ 1303683 h 6301069"/>
              <a:gd name="connsiteX21" fmla="*/ 121369 w 2326133"/>
              <a:gd name="connsiteY21" fmla="*/ 1321868 h 6301069"/>
              <a:gd name="connsiteX22" fmla="*/ 52096 w 2326133"/>
              <a:gd name="connsiteY22" fmla="*/ 1779933 h 6301069"/>
              <a:gd name="connsiteX23" fmla="*/ 31098 w 2326133"/>
              <a:gd name="connsiteY23" fmla="*/ 2332599 h 6301069"/>
              <a:gd name="connsiteX24" fmla="*/ 45386 w 2326133"/>
              <a:gd name="connsiteY24" fmla="*/ 2874660 h 6301069"/>
              <a:gd name="connsiteX25" fmla="*/ 18759 w 2326133"/>
              <a:gd name="connsiteY25" fmla="*/ 2956920 h 6301069"/>
              <a:gd name="connsiteX26" fmla="*/ 110762 w 2326133"/>
              <a:gd name="connsiteY26" fmla="*/ 3194612 h 6301069"/>
              <a:gd name="connsiteX27" fmla="*/ 184147 w 2326133"/>
              <a:gd name="connsiteY27" fmla="*/ 3258256 h 6301069"/>
              <a:gd name="connsiteX28" fmla="*/ 142799 w 2326133"/>
              <a:gd name="connsiteY28" fmla="*/ 3484259 h 6301069"/>
              <a:gd name="connsiteX29" fmla="*/ 182849 w 2326133"/>
              <a:gd name="connsiteY29" fmla="*/ 3505906 h 6301069"/>
              <a:gd name="connsiteX30" fmla="*/ 237400 w 2326133"/>
              <a:gd name="connsiteY30" fmla="*/ 3489453 h 6301069"/>
              <a:gd name="connsiteX31" fmla="*/ 293685 w 2326133"/>
              <a:gd name="connsiteY31" fmla="*/ 4045152 h 6301069"/>
              <a:gd name="connsiteX32" fmla="*/ 320744 w 2326133"/>
              <a:gd name="connsiteY32" fmla="*/ 4141916 h 6301069"/>
              <a:gd name="connsiteX33" fmla="*/ 390883 w 2326133"/>
              <a:gd name="connsiteY33" fmla="*/ 5108921 h 6301069"/>
              <a:gd name="connsiteX34" fmla="*/ 404738 w 2326133"/>
              <a:gd name="connsiteY34" fmla="*/ 5496199 h 6301069"/>
              <a:gd name="connsiteX35" fmla="*/ 442404 w 2326133"/>
              <a:gd name="connsiteY35" fmla="*/ 5638425 h 6301069"/>
              <a:gd name="connsiteX36" fmla="*/ 537221 w 2326133"/>
              <a:gd name="connsiteY36" fmla="*/ 5826758 h 6301069"/>
              <a:gd name="connsiteX37" fmla="*/ 447168 w 2326133"/>
              <a:gd name="connsiteY37" fmla="*/ 5946471 h 6301069"/>
              <a:gd name="connsiteX38" fmla="*/ 365988 w 2326133"/>
              <a:gd name="connsiteY38" fmla="*/ 6068347 h 6301069"/>
              <a:gd name="connsiteX39" fmla="*/ 316199 w 2326133"/>
              <a:gd name="connsiteY39" fmla="*/ 6161866 h 6301069"/>
              <a:gd name="connsiteX40" fmla="*/ 530294 w 2326133"/>
              <a:gd name="connsiteY40" fmla="*/ 6201697 h 6301069"/>
              <a:gd name="connsiteX41" fmla="*/ 719063 w 2326133"/>
              <a:gd name="connsiteY41" fmla="*/ 6106015 h 6301069"/>
              <a:gd name="connsiteX42" fmla="*/ 744607 w 2326133"/>
              <a:gd name="connsiteY42" fmla="*/ 6017043 h 6301069"/>
              <a:gd name="connsiteX43" fmla="*/ 899605 w 2326133"/>
              <a:gd name="connsiteY43" fmla="*/ 5952100 h 6301069"/>
              <a:gd name="connsiteX44" fmla="*/ 879689 w 2326133"/>
              <a:gd name="connsiteY44" fmla="*/ 5768959 h 6301069"/>
              <a:gd name="connsiteX45" fmla="*/ 921037 w 2326133"/>
              <a:gd name="connsiteY45" fmla="*/ 5583222 h 6301069"/>
              <a:gd name="connsiteX46" fmla="*/ 824703 w 2326133"/>
              <a:gd name="connsiteY46" fmla="*/ 5369343 h 6301069"/>
              <a:gd name="connsiteX47" fmla="*/ 810850 w 2326133"/>
              <a:gd name="connsiteY47" fmla="*/ 5017133 h 6301069"/>
              <a:gd name="connsiteX48" fmla="*/ 830275 w 2326133"/>
              <a:gd name="connsiteY48" fmla="*/ 4718680 h 6301069"/>
              <a:gd name="connsiteX49" fmla="*/ 858908 w 2326133"/>
              <a:gd name="connsiteY49" fmla="*/ 3899246 h 6301069"/>
              <a:gd name="connsiteX50" fmla="*/ 910645 w 2326133"/>
              <a:gd name="connsiteY50" fmla="*/ 3566953 h 6301069"/>
              <a:gd name="connsiteX51" fmla="*/ 1045294 w 2326133"/>
              <a:gd name="connsiteY51" fmla="*/ 4027834 h 6301069"/>
              <a:gd name="connsiteX52" fmla="*/ 1302036 w 2326133"/>
              <a:gd name="connsiteY52" fmla="*/ 5029474 h 6301069"/>
              <a:gd name="connsiteX53" fmla="*/ 1462446 w 2326133"/>
              <a:gd name="connsiteY53" fmla="*/ 5519362 h 6301069"/>
              <a:gd name="connsiteX54" fmla="*/ 1627834 w 2326133"/>
              <a:gd name="connsiteY54" fmla="*/ 5850355 h 6301069"/>
              <a:gd name="connsiteX55" fmla="*/ 1629350 w 2326133"/>
              <a:gd name="connsiteY55" fmla="*/ 5930018 h 6301069"/>
              <a:gd name="connsiteX56" fmla="*/ 1618959 w 2326133"/>
              <a:gd name="connsiteY56" fmla="*/ 6062070 h 6301069"/>
              <a:gd name="connsiteX57" fmla="*/ 1737156 w 2326133"/>
              <a:gd name="connsiteY57" fmla="*/ 6123117 h 6301069"/>
              <a:gd name="connsiteX58" fmla="*/ 1819634 w 2326133"/>
              <a:gd name="connsiteY58" fmla="*/ 6150176 h 6301069"/>
              <a:gd name="connsiteX59" fmla="*/ 1849291 w 2326133"/>
              <a:gd name="connsiteY59" fmla="*/ 6235035 h 6301069"/>
              <a:gd name="connsiteX60" fmla="*/ 2038492 w 2326133"/>
              <a:gd name="connsiteY60" fmla="*/ 6297597 h 6301069"/>
              <a:gd name="connsiteX61" fmla="*/ 2317967 w 2326133"/>
              <a:gd name="connsiteY61" fmla="*/ 6285068 h 6301069"/>
              <a:gd name="connsiteX62" fmla="*/ 2254318 w 2326133"/>
              <a:gd name="connsiteY62" fmla="*/ 6213603 h 6301069"/>
              <a:gd name="connsiteX63" fmla="*/ 2213080 w 2326133"/>
              <a:gd name="connsiteY63" fmla="*/ 6149662 h 6301069"/>
              <a:gd name="connsiteX64" fmla="*/ 2072595 w 2326133"/>
              <a:gd name="connsiteY64" fmla="*/ 5983625 h 6301069"/>
              <a:gd name="connsiteX65" fmla="*/ 2023287 w 2326133"/>
              <a:gd name="connsiteY65" fmla="*/ 5879435 h 6301069"/>
              <a:gd name="connsiteX66" fmla="*/ 1989192 w 2326133"/>
              <a:gd name="connsiteY66" fmla="*/ 5698861 h 6301069"/>
              <a:gd name="connsiteX67" fmla="*/ 1977502 w 2326133"/>
              <a:gd name="connsiteY67" fmla="*/ 5552416 h 6301069"/>
              <a:gd name="connsiteX68" fmla="*/ 1907365 w 2326133"/>
              <a:gd name="connsiteY68" fmla="*/ 5233363 h 6301069"/>
              <a:gd name="connsiteX69" fmla="*/ 1818552 w 2326133"/>
              <a:gd name="connsiteY69" fmla="*/ 4828049 h 6301069"/>
              <a:gd name="connsiteX70" fmla="*/ 1745113 w 2326133"/>
              <a:gd name="connsiteY70" fmla="*/ 4521184 h 6301069"/>
              <a:gd name="connsiteX71" fmla="*/ 1648294 w 2326133"/>
              <a:gd name="connsiteY71" fmla="*/ 4343692 h 6301069"/>
              <a:gd name="connsiteX72" fmla="*/ 1627728 w 2326133"/>
              <a:gd name="connsiteY72" fmla="*/ 4160111 h 6301069"/>
              <a:gd name="connsiteX73" fmla="*/ 1650350 w 2326133"/>
              <a:gd name="connsiteY73" fmla="*/ 3975000 h 6301069"/>
              <a:gd name="connsiteX74" fmla="*/ 1538971 w 2326133"/>
              <a:gd name="connsiteY74" fmla="*/ 3331841 h 6301069"/>
              <a:gd name="connsiteX75" fmla="*/ 1563541 w 2326133"/>
              <a:gd name="connsiteY75" fmla="*/ 3325148 h 6301069"/>
              <a:gd name="connsiteX76" fmla="*/ 1607812 w 2326133"/>
              <a:gd name="connsiteY76" fmla="*/ 3349410 h 6301069"/>
              <a:gd name="connsiteX77" fmla="*/ 1703765 w 2326133"/>
              <a:gd name="connsiteY77" fmla="*/ 3320620 h 6301069"/>
              <a:gd name="connsiteX78" fmla="*/ 1987298 w 2326133"/>
              <a:gd name="connsiteY78" fmla="*/ 3241407 h 6301069"/>
              <a:gd name="connsiteX79" fmla="*/ 1871105 w 2326133"/>
              <a:gd name="connsiteY79" fmla="*/ 2753026 h 6301069"/>
              <a:gd name="connsiteX80" fmla="*/ 1981937 w 2326133"/>
              <a:gd name="connsiteY80" fmla="*/ 2534418 h 6301069"/>
              <a:gd name="connsiteX81" fmla="*/ 2114368 w 2326133"/>
              <a:gd name="connsiteY81" fmla="*/ 2132062 h 6301069"/>
              <a:gd name="connsiteX82" fmla="*/ 2071885 w 2326133"/>
              <a:gd name="connsiteY82" fmla="*/ 1960033 h 6301069"/>
              <a:gd name="connsiteX83" fmla="*/ 1860441 w 2326133"/>
              <a:gd name="connsiteY83" fmla="*/ 1544216 h 6301069"/>
              <a:gd name="connsiteX84" fmla="*/ 1813416 w 2326133"/>
              <a:gd name="connsiteY84" fmla="*/ 1394713 h 6301069"/>
              <a:gd name="connsiteX85" fmla="*/ 1752473 w 2326133"/>
              <a:gd name="connsiteY85" fmla="*/ 1291682 h 6301069"/>
              <a:gd name="connsiteX86" fmla="*/ 1670048 w 2326133"/>
              <a:gd name="connsiteY86" fmla="*/ 1150364 h 6301069"/>
              <a:gd name="connsiteX87" fmla="*/ 1630162 w 2326133"/>
              <a:gd name="connsiteY87" fmla="*/ 1081118 h 6301069"/>
              <a:gd name="connsiteX88" fmla="*/ 1354207 w 2326133"/>
              <a:gd name="connsiteY88" fmla="*/ 1041528 h 6301069"/>
              <a:gd name="connsiteX89" fmla="*/ 1251380 w 2326133"/>
              <a:gd name="connsiteY89" fmla="*/ 1036983 h 6301069"/>
              <a:gd name="connsiteX90" fmla="*/ 1099415 w 2326133"/>
              <a:gd name="connsiteY90" fmla="*/ 1002997 h 6301069"/>
              <a:gd name="connsiteX91" fmla="*/ 1049407 w 2326133"/>
              <a:gd name="connsiteY91" fmla="*/ 943898 h 6301069"/>
              <a:gd name="connsiteX92" fmla="*/ 1021265 w 2326133"/>
              <a:gd name="connsiteY92" fmla="*/ 912509 h 6301069"/>
              <a:gd name="connsiteX93" fmla="*/ 1018019 w 2326133"/>
              <a:gd name="connsiteY93" fmla="*/ 688887 h 6301069"/>
              <a:gd name="connsiteX94" fmla="*/ 1061314 w 2326133"/>
              <a:gd name="connsiteY94" fmla="*/ 701009 h 6301069"/>
              <a:gd name="connsiteX95" fmla="*/ 1103310 w 2326133"/>
              <a:gd name="connsiteY95" fmla="*/ 547312 h 6301069"/>
              <a:gd name="connsiteX96" fmla="*/ 1060708 w 2326133"/>
              <a:gd name="connsiteY96" fmla="*/ 485083 h 6301069"/>
              <a:gd name="connsiteX97" fmla="*/ 1087185 w 2326133"/>
              <a:gd name="connsiteY97" fmla="*/ 361014 h 6301069"/>
              <a:gd name="connsiteX98" fmla="*/ 1068117 w 2326133"/>
              <a:gd name="connsiteY98" fmla="*/ 231292 h 6301069"/>
              <a:gd name="connsiteX99" fmla="*/ 1020136 w 2326133"/>
              <a:gd name="connsiteY99" fmla="*/ 130312 h 6301069"/>
              <a:gd name="connsiteX100" fmla="*/ 974123 w 2326133"/>
              <a:gd name="connsiteY100" fmla="*/ 101571 h 6301069"/>
              <a:gd name="connsiteX101" fmla="*/ 918166 w 2326133"/>
              <a:gd name="connsiteY101" fmla="*/ 55841 h 6301069"/>
              <a:gd name="connsiteX102" fmla="*/ 859588 w 2326133"/>
              <a:gd name="connsiteY102" fmla="*/ 23976 h 6301069"/>
              <a:gd name="connsiteX103" fmla="*/ 762900 w 2326133"/>
              <a:gd name="connsiteY103" fmla="*/ 35339 h 6301069"/>
              <a:gd name="connsiteX0" fmla="*/ 762900 w 2322596"/>
              <a:gd name="connsiteY0" fmla="*/ 35339 h 6316228"/>
              <a:gd name="connsiteX1" fmla="*/ 733757 w 2322596"/>
              <a:gd name="connsiteY1" fmla="*/ 38682 h 6316228"/>
              <a:gd name="connsiteX2" fmla="*/ 700267 w 2322596"/>
              <a:gd name="connsiteY2" fmla="*/ 392 h 6316228"/>
              <a:gd name="connsiteX3" fmla="*/ 703266 w 2322596"/>
              <a:gd name="connsiteY3" fmla="*/ 30984 h 6316228"/>
              <a:gd name="connsiteX4" fmla="*/ 640203 w 2322596"/>
              <a:gd name="connsiteY4" fmla="*/ 16795 h 6316228"/>
              <a:gd name="connsiteX5" fmla="*/ 664317 w 2322596"/>
              <a:gd name="connsiteY5" fmla="*/ 63179 h 6316228"/>
              <a:gd name="connsiteX6" fmla="*/ 609139 w 2322596"/>
              <a:gd name="connsiteY6" fmla="*/ 44737 h 6316228"/>
              <a:gd name="connsiteX7" fmla="*/ 608280 w 2322596"/>
              <a:gd name="connsiteY7" fmla="*/ 82686 h 6316228"/>
              <a:gd name="connsiteX8" fmla="*/ 542092 w 2322596"/>
              <a:gd name="connsiteY8" fmla="*/ 107711 h 6316228"/>
              <a:gd name="connsiteX9" fmla="*/ 497510 w 2322596"/>
              <a:gd name="connsiteY9" fmla="*/ 148624 h 6316228"/>
              <a:gd name="connsiteX10" fmla="*/ 455370 w 2322596"/>
              <a:gd name="connsiteY10" fmla="*/ 276295 h 6316228"/>
              <a:gd name="connsiteX11" fmla="*/ 500997 w 2322596"/>
              <a:gd name="connsiteY11" fmla="*/ 510659 h 6316228"/>
              <a:gd name="connsiteX12" fmla="*/ 492516 w 2322596"/>
              <a:gd name="connsiteY12" fmla="*/ 596490 h 6316228"/>
              <a:gd name="connsiteX13" fmla="*/ 527911 w 2322596"/>
              <a:gd name="connsiteY13" fmla="*/ 710534 h 6316228"/>
              <a:gd name="connsiteX14" fmla="*/ 570776 w 2322596"/>
              <a:gd name="connsiteY14" fmla="*/ 739111 h 6316228"/>
              <a:gd name="connsiteX15" fmla="*/ 633772 w 2322596"/>
              <a:gd name="connsiteY15" fmla="*/ 850812 h 6316228"/>
              <a:gd name="connsiteX16" fmla="*/ 647193 w 2322596"/>
              <a:gd name="connsiteY16" fmla="*/ 987626 h 6316228"/>
              <a:gd name="connsiteX17" fmla="*/ 624246 w 2322596"/>
              <a:gd name="connsiteY17" fmla="*/ 1041746 h 6316228"/>
              <a:gd name="connsiteX18" fmla="*/ 514924 w 2322596"/>
              <a:gd name="connsiteY18" fmla="*/ 1143273 h 6316228"/>
              <a:gd name="connsiteX19" fmla="*/ 362092 w 2322596"/>
              <a:gd name="connsiteY19" fmla="*/ 1199124 h 6316228"/>
              <a:gd name="connsiteX20" fmla="*/ 155789 w 2322596"/>
              <a:gd name="connsiteY20" fmla="*/ 1303683 h 6316228"/>
              <a:gd name="connsiteX21" fmla="*/ 121369 w 2322596"/>
              <a:gd name="connsiteY21" fmla="*/ 1321868 h 6316228"/>
              <a:gd name="connsiteX22" fmla="*/ 52096 w 2322596"/>
              <a:gd name="connsiteY22" fmla="*/ 1779933 h 6316228"/>
              <a:gd name="connsiteX23" fmla="*/ 31098 w 2322596"/>
              <a:gd name="connsiteY23" fmla="*/ 2332599 h 6316228"/>
              <a:gd name="connsiteX24" fmla="*/ 45386 w 2322596"/>
              <a:gd name="connsiteY24" fmla="*/ 2874660 h 6316228"/>
              <a:gd name="connsiteX25" fmla="*/ 18759 w 2322596"/>
              <a:gd name="connsiteY25" fmla="*/ 2956920 h 6316228"/>
              <a:gd name="connsiteX26" fmla="*/ 110762 w 2322596"/>
              <a:gd name="connsiteY26" fmla="*/ 3194612 h 6316228"/>
              <a:gd name="connsiteX27" fmla="*/ 184147 w 2322596"/>
              <a:gd name="connsiteY27" fmla="*/ 3258256 h 6316228"/>
              <a:gd name="connsiteX28" fmla="*/ 142799 w 2322596"/>
              <a:gd name="connsiteY28" fmla="*/ 3484259 h 6316228"/>
              <a:gd name="connsiteX29" fmla="*/ 182849 w 2322596"/>
              <a:gd name="connsiteY29" fmla="*/ 3505906 h 6316228"/>
              <a:gd name="connsiteX30" fmla="*/ 237400 w 2322596"/>
              <a:gd name="connsiteY30" fmla="*/ 3489453 h 6316228"/>
              <a:gd name="connsiteX31" fmla="*/ 293685 w 2322596"/>
              <a:gd name="connsiteY31" fmla="*/ 4045152 h 6316228"/>
              <a:gd name="connsiteX32" fmla="*/ 320744 w 2322596"/>
              <a:gd name="connsiteY32" fmla="*/ 4141916 h 6316228"/>
              <a:gd name="connsiteX33" fmla="*/ 390883 w 2322596"/>
              <a:gd name="connsiteY33" fmla="*/ 5108921 h 6316228"/>
              <a:gd name="connsiteX34" fmla="*/ 404738 w 2322596"/>
              <a:gd name="connsiteY34" fmla="*/ 5496199 h 6316228"/>
              <a:gd name="connsiteX35" fmla="*/ 442404 w 2322596"/>
              <a:gd name="connsiteY35" fmla="*/ 5638425 h 6316228"/>
              <a:gd name="connsiteX36" fmla="*/ 537221 w 2322596"/>
              <a:gd name="connsiteY36" fmla="*/ 5826758 h 6316228"/>
              <a:gd name="connsiteX37" fmla="*/ 447168 w 2322596"/>
              <a:gd name="connsiteY37" fmla="*/ 5946471 h 6316228"/>
              <a:gd name="connsiteX38" fmla="*/ 365988 w 2322596"/>
              <a:gd name="connsiteY38" fmla="*/ 6068347 h 6316228"/>
              <a:gd name="connsiteX39" fmla="*/ 316199 w 2322596"/>
              <a:gd name="connsiteY39" fmla="*/ 6161866 h 6316228"/>
              <a:gd name="connsiteX40" fmla="*/ 530294 w 2322596"/>
              <a:gd name="connsiteY40" fmla="*/ 6201697 h 6316228"/>
              <a:gd name="connsiteX41" fmla="*/ 719063 w 2322596"/>
              <a:gd name="connsiteY41" fmla="*/ 6106015 h 6316228"/>
              <a:gd name="connsiteX42" fmla="*/ 744607 w 2322596"/>
              <a:gd name="connsiteY42" fmla="*/ 6017043 h 6316228"/>
              <a:gd name="connsiteX43" fmla="*/ 899605 w 2322596"/>
              <a:gd name="connsiteY43" fmla="*/ 5952100 h 6316228"/>
              <a:gd name="connsiteX44" fmla="*/ 879689 w 2322596"/>
              <a:gd name="connsiteY44" fmla="*/ 5768959 h 6316228"/>
              <a:gd name="connsiteX45" fmla="*/ 921037 w 2322596"/>
              <a:gd name="connsiteY45" fmla="*/ 5583222 h 6316228"/>
              <a:gd name="connsiteX46" fmla="*/ 824703 w 2322596"/>
              <a:gd name="connsiteY46" fmla="*/ 5369343 h 6316228"/>
              <a:gd name="connsiteX47" fmla="*/ 810850 w 2322596"/>
              <a:gd name="connsiteY47" fmla="*/ 5017133 h 6316228"/>
              <a:gd name="connsiteX48" fmla="*/ 830275 w 2322596"/>
              <a:gd name="connsiteY48" fmla="*/ 4718680 h 6316228"/>
              <a:gd name="connsiteX49" fmla="*/ 858908 w 2322596"/>
              <a:gd name="connsiteY49" fmla="*/ 3899246 h 6316228"/>
              <a:gd name="connsiteX50" fmla="*/ 910645 w 2322596"/>
              <a:gd name="connsiteY50" fmla="*/ 3566953 h 6316228"/>
              <a:gd name="connsiteX51" fmla="*/ 1045294 w 2322596"/>
              <a:gd name="connsiteY51" fmla="*/ 4027834 h 6316228"/>
              <a:gd name="connsiteX52" fmla="*/ 1302036 w 2322596"/>
              <a:gd name="connsiteY52" fmla="*/ 5029474 h 6316228"/>
              <a:gd name="connsiteX53" fmla="*/ 1462446 w 2322596"/>
              <a:gd name="connsiteY53" fmla="*/ 5519362 h 6316228"/>
              <a:gd name="connsiteX54" fmla="*/ 1627834 w 2322596"/>
              <a:gd name="connsiteY54" fmla="*/ 5850355 h 6316228"/>
              <a:gd name="connsiteX55" fmla="*/ 1629350 w 2322596"/>
              <a:gd name="connsiteY55" fmla="*/ 5930018 h 6316228"/>
              <a:gd name="connsiteX56" fmla="*/ 1618959 w 2322596"/>
              <a:gd name="connsiteY56" fmla="*/ 6062070 h 6316228"/>
              <a:gd name="connsiteX57" fmla="*/ 1737156 w 2322596"/>
              <a:gd name="connsiteY57" fmla="*/ 6123117 h 6316228"/>
              <a:gd name="connsiteX58" fmla="*/ 1819634 w 2322596"/>
              <a:gd name="connsiteY58" fmla="*/ 6150176 h 6316228"/>
              <a:gd name="connsiteX59" fmla="*/ 1849291 w 2322596"/>
              <a:gd name="connsiteY59" fmla="*/ 6235035 h 6316228"/>
              <a:gd name="connsiteX60" fmla="*/ 2116430 w 2322596"/>
              <a:gd name="connsiteY60" fmla="*/ 6314328 h 6316228"/>
              <a:gd name="connsiteX61" fmla="*/ 2317967 w 2322596"/>
              <a:gd name="connsiteY61" fmla="*/ 6285068 h 6316228"/>
              <a:gd name="connsiteX62" fmla="*/ 2254318 w 2322596"/>
              <a:gd name="connsiteY62" fmla="*/ 6213603 h 6316228"/>
              <a:gd name="connsiteX63" fmla="*/ 2213080 w 2322596"/>
              <a:gd name="connsiteY63" fmla="*/ 6149662 h 6316228"/>
              <a:gd name="connsiteX64" fmla="*/ 2072595 w 2322596"/>
              <a:gd name="connsiteY64" fmla="*/ 5983625 h 6316228"/>
              <a:gd name="connsiteX65" fmla="*/ 2023287 w 2322596"/>
              <a:gd name="connsiteY65" fmla="*/ 5879435 h 6316228"/>
              <a:gd name="connsiteX66" fmla="*/ 1989192 w 2322596"/>
              <a:gd name="connsiteY66" fmla="*/ 5698861 h 6316228"/>
              <a:gd name="connsiteX67" fmla="*/ 1977502 w 2322596"/>
              <a:gd name="connsiteY67" fmla="*/ 5552416 h 6316228"/>
              <a:gd name="connsiteX68" fmla="*/ 1907365 w 2322596"/>
              <a:gd name="connsiteY68" fmla="*/ 5233363 h 6316228"/>
              <a:gd name="connsiteX69" fmla="*/ 1818552 w 2322596"/>
              <a:gd name="connsiteY69" fmla="*/ 4828049 h 6316228"/>
              <a:gd name="connsiteX70" fmla="*/ 1745113 w 2322596"/>
              <a:gd name="connsiteY70" fmla="*/ 4521184 h 6316228"/>
              <a:gd name="connsiteX71" fmla="*/ 1648294 w 2322596"/>
              <a:gd name="connsiteY71" fmla="*/ 4343692 h 6316228"/>
              <a:gd name="connsiteX72" fmla="*/ 1627728 w 2322596"/>
              <a:gd name="connsiteY72" fmla="*/ 4160111 h 6316228"/>
              <a:gd name="connsiteX73" fmla="*/ 1650350 w 2322596"/>
              <a:gd name="connsiteY73" fmla="*/ 3975000 h 6316228"/>
              <a:gd name="connsiteX74" fmla="*/ 1538971 w 2322596"/>
              <a:gd name="connsiteY74" fmla="*/ 3331841 h 6316228"/>
              <a:gd name="connsiteX75" fmla="*/ 1563541 w 2322596"/>
              <a:gd name="connsiteY75" fmla="*/ 3325148 h 6316228"/>
              <a:gd name="connsiteX76" fmla="*/ 1607812 w 2322596"/>
              <a:gd name="connsiteY76" fmla="*/ 3349410 h 6316228"/>
              <a:gd name="connsiteX77" fmla="*/ 1703765 w 2322596"/>
              <a:gd name="connsiteY77" fmla="*/ 3320620 h 6316228"/>
              <a:gd name="connsiteX78" fmla="*/ 1987298 w 2322596"/>
              <a:gd name="connsiteY78" fmla="*/ 3241407 h 6316228"/>
              <a:gd name="connsiteX79" fmla="*/ 1871105 w 2322596"/>
              <a:gd name="connsiteY79" fmla="*/ 2753026 h 6316228"/>
              <a:gd name="connsiteX80" fmla="*/ 1981937 w 2322596"/>
              <a:gd name="connsiteY80" fmla="*/ 2534418 h 6316228"/>
              <a:gd name="connsiteX81" fmla="*/ 2114368 w 2322596"/>
              <a:gd name="connsiteY81" fmla="*/ 2132062 h 6316228"/>
              <a:gd name="connsiteX82" fmla="*/ 2071885 w 2322596"/>
              <a:gd name="connsiteY82" fmla="*/ 1960033 h 6316228"/>
              <a:gd name="connsiteX83" fmla="*/ 1860441 w 2322596"/>
              <a:gd name="connsiteY83" fmla="*/ 1544216 h 6316228"/>
              <a:gd name="connsiteX84" fmla="*/ 1813416 w 2322596"/>
              <a:gd name="connsiteY84" fmla="*/ 1394713 h 6316228"/>
              <a:gd name="connsiteX85" fmla="*/ 1752473 w 2322596"/>
              <a:gd name="connsiteY85" fmla="*/ 1291682 h 6316228"/>
              <a:gd name="connsiteX86" fmla="*/ 1670048 w 2322596"/>
              <a:gd name="connsiteY86" fmla="*/ 1150364 h 6316228"/>
              <a:gd name="connsiteX87" fmla="*/ 1630162 w 2322596"/>
              <a:gd name="connsiteY87" fmla="*/ 1081118 h 6316228"/>
              <a:gd name="connsiteX88" fmla="*/ 1354207 w 2322596"/>
              <a:gd name="connsiteY88" fmla="*/ 1041528 h 6316228"/>
              <a:gd name="connsiteX89" fmla="*/ 1251380 w 2322596"/>
              <a:gd name="connsiteY89" fmla="*/ 1036983 h 6316228"/>
              <a:gd name="connsiteX90" fmla="*/ 1099415 w 2322596"/>
              <a:gd name="connsiteY90" fmla="*/ 1002997 h 6316228"/>
              <a:gd name="connsiteX91" fmla="*/ 1049407 w 2322596"/>
              <a:gd name="connsiteY91" fmla="*/ 943898 h 6316228"/>
              <a:gd name="connsiteX92" fmla="*/ 1021265 w 2322596"/>
              <a:gd name="connsiteY92" fmla="*/ 912509 h 6316228"/>
              <a:gd name="connsiteX93" fmla="*/ 1018019 w 2322596"/>
              <a:gd name="connsiteY93" fmla="*/ 688887 h 6316228"/>
              <a:gd name="connsiteX94" fmla="*/ 1061314 w 2322596"/>
              <a:gd name="connsiteY94" fmla="*/ 701009 h 6316228"/>
              <a:gd name="connsiteX95" fmla="*/ 1103310 w 2322596"/>
              <a:gd name="connsiteY95" fmla="*/ 547312 h 6316228"/>
              <a:gd name="connsiteX96" fmla="*/ 1060708 w 2322596"/>
              <a:gd name="connsiteY96" fmla="*/ 485083 h 6316228"/>
              <a:gd name="connsiteX97" fmla="*/ 1087185 w 2322596"/>
              <a:gd name="connsiteY97" fmla="*/ 361014 h 6316228"/>
              <a:gd name="connsiteX98" fmla="*/ 1068117 w 2322596"/>
              <a:gd name="connsiteY98" fmla="*/ 231292 h 6316228"/>
              <a:gd name="connsiteX99" fmla="*/ 1020136 w 2322596"/>
              <a:gd name="connsiteY99" fmla="*/ 130312 h 6316228"/>
              <a:gd name="connsiteX100" fmla="*/ 974123 w 2322596"/>
              <a:gd name="connsiteY100" fmla="*/ 101571 h 6316228"/>
              <a:gd name="connsiteX101" fmla="*/ 918166 w 2322596"/>
              <a:gd name="connsiteY101" fmla="*/ 55841 h 6316228"/>
              <a:gd name="connsiteX102" fmla="*/ 859588 w 2322596"/>
              <a:gd name="connsiteY102" fmla="*/ 23976 h 6316228"/>
              <a:gd name="connsiteX103" fmla="*/ 762900 w 2322596"/>
              <a:gd name="connsiteY103" fmla="*/ 35339 h 63162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30275 w 2322596"/>
              <a:gd name="connsiteY48" fmla="*/ 4718680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27834 w 2322596"/>
              <a:gd name="connsiteY54" fmla="*/ 5850355 h 6314828"/>
              <a:gd name="connsiteX55" fmla="*/ 1629350 w 2322596"/>
              <a:gd name="connsiteY55" fmla="*/ 5930018 h 6314828"/>
              <a:gd name="connsiteX56" fmla="*/ 1618959 w 2322596"/>
              <a:gd name="connsiteY56" fmla="*/ 6062070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30275 w 2322596"/>
              <a:gd name="connsiteY48" fmla="*/ 4718680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27834 w 2322596"/>
              <a:gd name="connsiteY54" fmla="*/ 5850355 h 6314828"/>
              <a:gd name="connsiteX55" fmla="*/ 1629350 w 2322596"/>
              <a:gd name="connsiteY55" fmla="*/ 5930018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30275 w 2322596"/>
              <a:gd name="connsiteY48" fmla="*/ 4718680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27834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30275 w 2322596"/>
              <a:gd name="connsiteY48" fmla="*/ 4718680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30275 w 2322596"/>
              <a:gd name="connsiteY48" fmla="*/ 4718680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30275 w 2322596"/>
              <a:gd name="connsiteY48" fmla="*/ 4718680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30275 w 2322596"/>
              <a:gd name="connsiteY48" fmla="*/ 4718680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30275 w 2322596"/>
              <a:gd name="connsiteY48" fmla="*/ 4718680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30275 w 2322596"/>
              <a:gd name="connsiteY48" fmla="*/ 4718680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21037 w 2322596"/>
              <a:gd name="connsiteY45" fmla="*/ 5583222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530294 w 2322596"/>
              <a:gd name="connsiteY40" fmla="*/ 6201697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316199 w 2322596"/>
              <a:gd name="connsiteY39" fmla="*/ 6161866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37221 w 2322596"/>
              <a:gd name="connsiteY36" fmla="*/ 5826758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20172 w 2322596"/>
              <a:gd name="connsiteY36" fmla="*/ 583392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42404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404738 w 2322596"/>
              <a:gd name="connsiteY34" fmla="*/ 5496199 h 6314828"/>
              <a:gd name="connsiteX35" fmla="*/ 432662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90883 w 2322596"/>
              <a:gd name="connsiteY33" fmla="*/ 5108921 h 6314828"/>
              <a:gd name="connsiteX34" fmla="*/ 394996 w 2322596"/>
              <a:gd name="connsiteY34" fmla="*/ 5498590 h 6314828"/>
              <a:gd name="connsiteX35" fmla="*/ 432662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71399 w 2322596"/>
              <a:gd name="connsiteY33" fmla="*/ 5118481 h 6314828"/>
              <a:gd name="connsiteX34" fmla="*/ 394996 w 2322596"/>
              <a:gd name="connsiteY34" fmla="*/ 5498590 h 6314828"/>
              <a:gd name="connsiteX35" fmla="*/ 432662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93685 w 2322596"/>
              <a:gd name="connsiteY31" fmla="*/ 4045152 h 6314828"/>
              <a:gd name="connsiteX32" fmla="*/ 320744 w 2322596"/>
              <a:gd name="connsiteY32" fmla="*/ 4141916 h 6314828"/>
              <a:gd name="connsiteX33" fmla="*/ 366528 w 2322596"/>
              <a:gd name="connsiteY33" fmla="*/ 4984637 h 6314828"/>
              <a:gd name="connsiteX34" fmla="*/ 394996 w 2322596"/>
              <a:gd name="connsiteY34" fmla="*/ 5498590 h 6314828"/>
              <a:gd name="connsiteX35" fmla="*/ 432662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57152 w 2322596"/>
              <a:gd name="connsiteY31" fmla="*/ 3913698 h 6314828"/>
              <a:gd name="connsiteX32" fmla="*/ 320744 w 2322596"/>
              <a:gd name="connsiteY32" fmla="*/ 4141916 h 6314828"/>
              <a:gd name="connsiteX33" fmla="*/ 366528 w 2322596"/>
              <a:gd name="connsiteY33" fmla="*/ 4984637 h 6314828"/>
              <a:gd name="connsiteX34" fmla="*/ 394996 w 2322596"/>
              <a:gd name="connsiteY34" fmla="*/ 5498590 h 6314828"/>
              <a:gd name="connsiteX35" fmla="*/ 432662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57152 w 2322596"/>
              <a:gd name="connsiteY31" fmla="*/ 3913698 h 6314828"/>
              <a:gd name="connsiteX32" fmla="*/ 311001 w 2322596"/>
              <a:gd name="connsiteY32" fmla="*/ 4189718 h 6314828"/>
              <a:gd name="connsiteX33" fmla="*/ 366528 w 2322596"/>
              <a:gd name="connsiteY33" fmla="*/ 4984637 h 6314828"/>
              <a:gd name="connsiteX34" fmla="*/ 394996 w 2322596"/>
              <a:gd name="connsiteY34" fmla="*/ 5498590 h 6314828"/>
              <a:gd name="connsiteX35" fmla="*/ 432662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42799 w 2322596"/>
              <a:gd name="connsiteY28" fmla="*/ 348425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57152 w 2322596"/>
              <a:gd name="connsiteY31" fmla="*/ 3913698 h 6314828"/>
              <a:gd name="connsiteX32" fmla="*/ 311001 w 2322596"/>
              <a:gd name="connsiteY32" fmla="*/ 4189718 h 6314828"/>
              <a:gd name="connsiteX33" fmla="*/ 366528 w 2322596"/>
              <a:gd name="connsiteY33" fmla="*/ 4984637 h 6314828"/>
              <a:gd name="connsiteX34" fmla="*/ 394996 w 2322596"/>
              <a:gd name="connsiteY34" fmla="*/ 5498590 h 6314828"/>
              <a:gd name="connsiteX35" fmla="*/ 432662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13573 w 2322596"/>
              <a:gd name="connsiteY28" fmla="*/ 3493819 h 6314828"/>
              <a:gd name="connsiteX29" fmla="*/ 182849 w 2322596"/>
              <a:gd name="connsiteY29" fmla="*/ 3505906 h 6314828"/>
              <a:gd name="connsiteX30" fmla="*/ 237400 w 2322596"/>
              <a:gd name="connsiteY30" fmla="*/ 3489453 h 6314828"/>
              <a:gd name="connsiteX31" fmla="*/ 257152 w 2322596"/>
              <a:gd name="connsiteY31" fmla="*/ 3913698 h 6314828"/>
              <a:gd name="connsiteX32" fmla="*/ 311001 w 2322596"/>
              <a:gd name="connsiteY32" fmla="*/ 4189718 h 6314828"/>
              <a:gd name="connsiteX33" fmla="*/ 366528 w 2322596"/>
              <a:gd name="connsiteY33" fmla="*/ 4984637 h 6314828"/>
              <a:gd name="connsiteX34" fmla="*/ 394996 w 2322596"/>
              <a:gd name="connsiteY34" fmla="*/ 5498590 h 6314828"/>
              <a:gd name="connsiteX35" fmla="*/ 432662 w 2322596"/>
              <a:gd name="connsiteY35" fmla="*/ 5638425 h 6314828"/>
              <a:gd name="connsiteX36" fmla="*/ 529914 w 2322596"/>
              <a:gd name="connsiteY36" fmla="*/ 5838709 h 6314828"/>
              <a:gd name="connsiteX37" fmla="*/ 447168 w 2322596"/>
              <a:gd name="connsiteY37" fmla="*/ 5946471 h 6314828"/>
              <a:gd name="connsiteX38" fmla="*/ 365988 w 2322596"/>
              <a:gd name="connsiteY38" fmla="*/ 6068347 h 6314828"/>
              <a:gd name="connsiteX39" fmla="*/ 299150 w 2322596"/>
              <a:gd name="connsiteY39" fmla="*/ 6173817 h 6314828"/>
              <a:gd name="connsiteX40" fmla="*/ 496197 w 2322596"/>
              <a:gd name="connsiteY40" fmla="*/ 6211258 h 6314828"/>
              <a:gd name="connsiteX41" fmla="*/ 719063 w 2322596"/>
              <a:gd name="connsiteY41" fmla="*/ 6106015 h 6314828"/>
              <a:gd name="connsiteX42" fmla="*/ 744607 w 2322596"/>
              <a:gd name="connsiteY42" fmla="*/ 6017043 h 6314828"/>
              <a:gd name="connsiteX43" fmla="*/ 899605 w 2322596"/>
              <a:gd name="connsiteY43" fmla="*/ 5952100 h 6314828"/>
              <a:gd name="connsiteX44" fmla="*/ 879689 w 2322596"/>
              <a:gd name="connsiteY44" fmla="*/ 5768959 h 6314828"/>
              <a:gd name="connsiteX45" fmla="*/ 908860 w 2322596"/>
              <a:gd name="connsiteY45" fmla="*/ 5590391 h 6314828"/>
              <a:gd name="connsiteX46" fmla="*/ 824703 w 2322596"/>
              <a:gd name="connsiteY46" fmla="*/ 5369343 h 6314828"/>
              <a:gd name="connsiteX47" fmla="*/ 810850 w 2322596"/>
              <a:gd name="connsiteY47" fmla="*/ 5017133 h 6314828"/>
              <a:gd name="connsiteX48" fmla="*/ 827840 w 2322596"/>
              <a:gd name="connsiteY48" fmla="*/ 4577666 h 6314828"/>
              <a:gd name="connsiteX49" fmla="*/ 858908 w 2322596"/>
              <a:gd name="connsiteY49" fmla="*/ 3899246 h 6314828"/>
              <a:gd name="connsiteX50" fmla="*/ 910645 w 2322596"/>
              <a:gd name="connsiteY50" fmla="*/ 3566953 h 6314828"/>
              <a:gd name="connsiteX51" fmla="*/ 1045294 w 2322596"/>
              <a:gd name="connsiteY51" fmla="*/ 4027834 h 6314828"/>
              <a:gd name="connsiteX52" fmla="*/ 1302036 w 2322596"/>
              <a:gd name="connsiteY52" fmla="*/ 5029474 h 6314828"/>
              <a:gd name="connsiteX53" fmla="*/ 1462446 w 2322596"/>
              <a:gd name="connsiteY53" fmla="*/ 5519362 h 6314828"/>
              <a:gd name="connsiteX54" fmla="*/ 1647319 w 2322596"/>
              <a:gd name="connsiteY54" fmla="*/ 5850355 h 6314828"/>
              <a:gd name="connsiteX55" fmla="*/ 1646399 w 2322596"/>
              <a:gd name="connsiteY55" fmla="*/ 5951529 h 6314828"/>
              <a:gd name="connsiteX56" fmla="*/ 1638444 w 2322596"/>
              <a:gd name="connsiteY56" fmla="*/ 6069241 h 6314828"/>
              <a:gd name="connsiteX57" fmla="*/ 1737156 w 2322596"/>
              <a:gd name="connsiteY57" fmla="*/ 6123117 h 6314828"/>
              <a:gd name="connsiteX58" fmla="*/ 1819634 w 2322596"/>
              <a:gd name="connsiteY58" fmla="*/ 6150176 h 6314828"/>
              <a:gd name="connsiteX59" fmla="*/ 1888259 w 2322596"/>
              <a:gd name="connsiteY59" fmla="*/ 6263716 h 6314828"/>
              <a:gd name="connsiteX60" fmla="*/ 2116430 w 2322596"/>
              <a:gd name="connsiteY60" fmla="*/ 6314328 h 6314828"/>
              <a:gd name="connsiteX61" fmla="*/ 2317967 w 2322596"/>
              <a:gd name="connsiteY61" fmla="*/ 6285068 h 6314828"/>
              <a:gd name="connsiteX62" fmla="*/ 2254318 w 2322596"/>
              <a:gd name="connsiteY62" fmla="*/ 6213603 h 6314828"/>
              <a:gd name="connsiteX63" fmla="*/ 2213080 w 2322596"/>
              <a:gd name="connsiteY63" fmla="*/ 6149662 h 6314828"/>
              <a:gd name="connsiteX64" fmla="*/ 2072595 w 2322596"/>
              <a:gd name="connsiteY64" fmla="*/ 5983625 h 6314828"/>
              <a:gd name="connsiteX65" fmla="*/ 2023287 w 2322596"/>
              <a:gd name="connsiteY65" fmla="*/ 5879435 h 6314828"/>
              <a:gd name="connsiteX66" fmla="*/ 1989192 w 2322596"/>
              <a:gd name="connsiteY66" fmla="*/ 5698861 h 6314828"/>
              <a:gd name="connsiteX67" fmla="*/ 1977502 w 2322596"/>
              <a:gd name="connsiteY67" fmla="*/ 5552416 h 6314828"/>
              <a:gd name="connsiteX68" fmla="*/ 1907365 w 2322596"/>
              <a:gd name="connsiteY68" fmla="*/ 5233363 h 6314828"/>
              <a:gd name="connsiteX69" fmla="*/ 1818552 w 2322596"/>
              <a:gd name="connsiteY69" fmla="*/ 4828049 h 6314828"/>
              <a:gd name="connsiteX70" fmla="*/ 1745113 w 2322596"/>
              <a:gd name="connsiteY70" fmla="*/ 4521184 h 6314828"/>
              <a:gd name="connsiteX71" fmla="*/ 1648294 w 2322596"/>
              <a:gd name="connsiteY71" fmla="*/ 4343692 h 6314828"/>
              <a:gd name="connsiteX72" fmla="*/ 1627728 w 2322596"/>
              <a:gd name="connsiteY72" fmla="*/ 4160111 h 6314828"/>
              <a:gd name="connsiteX73" fmla="*/ 1650350 w 2322596"/>
              <a:gd name="connsiteY73" fmla="*/ 3975000 h 6314828"/>
              <a:gd name="connsiteX74" fmla="*/ 1538971 w 2322596"/>
              <a:gd name="connsiteY74" fmla="*/ 3331841 h 6314828"/>
              <a:gd name="connsiteX75" fmla="*/ 1563541 w 2322596"/>
              <a:gd name="connsiteY75" fmla="*/ 3325148 h 6314828"/>
              <a:gd name="connsiteX76" fmla="*/ 1607812 w 2322596"/>
              <a:gd name="connsiteY76" fmla="*/ 3349410 h 6314828"/>
              <a:gd name="connsiteX77" fmla="*/ 1703765 w 2322596"/>
              <a:gd name="connsiteY77" fmla="*/ 3320620 h 6314828"/>
              <a:gd name="connsiteX78" fmla="*/ 1987298 w 2322596"/>
              <a:gd name="connsiteY78" fmla="*/ 3241407 h 6314828"/>
              <a:gd name="connsiteX79" fmla="*/ 1871105 w 2322596"/>
              <a:gd name="connsiteY79" fmla="*/ 2753026 h 6314828"/>
              <a:gd name="connsiteX80" fmla="*/ 1981937 w 2322596"/>
              <a:gd name="connsiteY80" fmla="*/ 2534418 h 6314828"/>
              <a:gd name="connsiteX81" fmla="*/ 2114368 w 2322596"/>
              <a:gd name="connsiteY81" fmla="*/ 2132062 h 6314828"/>
              <a:gd name="connsiteX82" fmla="*/ 2071885 w 2322596"/>
              <a:gd name="connsiteY82" fmla="*/ 1960033 h 6314828"/>
              <a:gd name="connsiteX83" fmla="*/ 1860441 w 2322596"/>
              <a:gd name="connsiteY83" fmla="*/ 1544216 h 6314828"/>
              <a:gd name="connsiteX84" fmla="*/ 1813416 w 2322596"/>
              <a:gd name="connsiteY84" fmla="*/ 1394713 h 6314828"/>
              <a:gd name="connsiteX85" fmla="*/ 1752473 w 2322596"/>
              <a:gd name="connsiteY85" fmla="*/ 1291682 h 6314828"/>
              <a:gd name="connsiteX86" fmla="*/ 1670048 w 2322596"/>
              <a:gd name="connsiteY86" fmla="*/ 1150364 h 6314828"/>
              <a:gd name="connsiteX87" fmla="*/ 1630162 w 2322596"/>
              <a:gd name="connsiteY87" fmla="*/ 1081118 h 6314828"/>
              <a:gd name="connsiteX88" fmla="*/ 1354207 w 2322596"/>
              <a:gd name="connsiteY88" fmla="*/ 1041528 h 6314828"/>
              <a:gd name="connsiteX89" fmla="*/ 1251380 w 2322596"/>
              <a:gd name="connsiteY89" fmla="*/ 1036983 h 6314828"/>
              <a:gd name="connsiteX90" fmla="*/ 1099415 w 2322596"/>
              <a:gd name="connsiteY90" fmla="*/ 1002997 h 6314828"/>
              <a:gd name="connsiteX91" fmla="*/ 1049407 w 2322596"/>
              <a:gd name="connsiteY91" fmla="*/ 943898 h 6314828"/>
              <a:gd name="connsiteX92" fmla="*/ 1021265 w 2322596"/>
              <a:gd name="connsiteY92" fmla="*/ 912509 h 6314828"/>
              <a:gd name="connsiteX93" fmla="*/ 1018019 w 2322596"/>
              <a:gd name="connsiteY93" fmla="*/ 688887 h 6314828"/>
              <a:gd name="connsiteX94" fmla="*/ 1061314 w 2322596"/>
              <a:gd name="connsiteY94" fmla="*/ 701009 h 6314828"/>
              <a:gd name="connsiteX95" fmla="*/ 1103310 w 2322596"/>
              <a:gd name="connsiteY95" fmla="*/ 547312 h 6314828"/>
              <a:gd name="connsiteX96" fmla="*/ 1060708 w 2322596"/>
              <a:gd name="connsiteY96" fmla="*/ 485083 h 6314828"/>
              <a:gd name="connsiteX97" fmla="*/ 1087185 w 2322596"/>
              <a:gd name="connsiteY97" fmla="*/ 361014 h 6314828"/>
              <a:gd name="connsiteX98" fmla="*/ 1068117 w 2322596"/>
              <a:gd name="connsiteY98" fmla="*/ 231292 h 6314828"/>
              <a:gd name="connsiteX99" fmla="*/ 1020136 w 2322596"/>
              <a:gd name="connsiteY99" fmla="*/ 130312 h 6314828"/>
              <a:gd name="connsiteX100" fmla="*/ 974123 w 2322596"/>
              <a:gd name="connsiteY100" fmla="*/ 101571 h 6314828"/>
              <a:gd name="connsiteX101" fmla="*/ 918166 w 2322596"/>
              <a:gd name="connsiteY101" fmla="*/ 55841 h 6314828"/>
              <a:gd name="connsiteX102" fmla="*/ 859588 w 2322596"/>
              <a:gd name="connsiteY102" fmla="*/ 23976 h 6314828"/>
              <a:gd name="connsiteX103" fmla="*/ 762900 w 2322596"/>
              <a:gd name="connsiteY103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13573 w 2322596"/>
              <a:gd name="connsiteY28" fmla="*/ 3493819 h 6314828"/>
              <a:gd name="connsiteX29" fmla="*/ 237400 w 2322596"/>
              <a:gd name="connsiteY29" fmla="*/ 3489453 h 6314828"/>
              <a:gd name="connsiteX30" fmla="*/ 257152 w 2322596"/>
              <a:gd name="connsiteY30" fmla="*/ 3913698 h 6314828"/>
              <a:gd name="connsiteX31" fmla="*/ 311001 w 2322596"/>
              <a:gd name="connsiteY31" fmla="*/ 4189718 h 6314828"/>
              <a:gd name="connsiteX32" fmla="*/ 366528 w 2322596"/>
              <a:gd name="connsiteY32" fmla="*/ 4984637 h 6314828"/>
              <a:gd name="connsiteX33" fmla="*/ 394996 w 2322596"/>
              <a:gd name="connsiteY33" fmla="*/ 5498590 h 6314828"/>
              <a:gd name="connsiteX34" fmla="*/ 432662 w 2322596"/>
              <a:gd name="connsiteY34" fmla="*/ 5638425 h 6314828"/>
              <a:gd name="connsiteX35" fmla="*/ 529914 w 2322596"/>
              <a:gd name="connsiteY35" fmla="*/ 5838709 h 6314828"/>
              <a:gd name="connsiteX36" fmla="*/ 447168 w 2322596"/>
              <a:gd name="connsiteY36" fmla="*/ 5946471 h 6314828"/>
              <a:gd name="connsiteX37" fmla="*/ 365988 w 2322596"/>
              <a:gd name="connsiteY37" fmla="*/ 6068347 h 6314828"/>
              <a:gd name="connsiteX38" fmla="*/ 299150 w 2322596"/>
              <a:gd name="connsiteY38" fmla="*/ 6173817 h 6314828"/>
              <a:gd name="connsiteX39" fmla="*/ 496197 w 2322596"/>
              <a:gd name="connsiteY39" fmla="*/ 6211258 h 6314828"/>
              <a:gd name="connsiteX40" fmla="*/ 719063 w 2322596"/>
              <a:gd name="connsiteY40" fmla="*/ 6106015 h 6314828"/>
              <a:gd name="connsiteX41" fmla="*/ 744607 w 2322596"/>
              <a:gd name="connsiteY41" fmla="*/ 6017043 h 6314828"/>
              <a:gd name="connsiteX42" fmla="*/ 899605 w 2322596"/>
              <a:gd name="connsiteY42" fmla="*/ 5952100 h 6314828"/>
              <a:gd name="connsiteX43" fmla="*/ 879689 w 2322596"/>
              <a:gd name="connsiteY43" fmla="*/ 5768959 h 6314828"/>
              <a:gd name="connsiteX44" fmla="*/ 908860 w 2322596"/>
              <a:gd name="connsiteY44" fmla="*/ 5590391 h 6314828"/>
              <a:gd name="connsiteX45" fmla="*/ 824703 w 2322596"/>
              <a:gd name="connsiteY45" fmla="*/ 5369343 h 6314828"/>
              <a:gd name="connsiteX46" fmla="*/ 810850 w 2322596"/>
              <a:gd name="connsiteY46" fmla="*/ 5017133 h 6314828"/>
              <a:gd name="connsiteX47" fmla="*/ 827840 w 2322596"/>
              <a:gd name="connsiteY47" fmla="*/ 4577666 h 6314828"/>
              <a:gd name="connsiteX48" fmla="*/ 858908 w 2322596"/>
              <a:gd name="connsiteY48" fmla="*/ 3899246 h 6314828"/>
              <a:gd name="connsiteX49" fmla="*/ 910645 w 2322596"/>
              <a:gd name="connsiteY49" fmla="*/ 3566953 h 6314828"/>
              <a:gd name="connsiteX50" fmla="*/ 1045294 w 2322596"/>
              <a:gd name="connsiteY50" fmla="*/ 4027834 h 6314828"/>
              <a:gd name="connsiteX51" fmla="*/ 1302036 w 2322596"/>
              <a:gd name="connsiteY51" fmla="*/ 5029474 h 6314828"/>
              <a:gd name="connsiteX52" fmla="*/ 1462446 w 2322596"/>
              <a:gd name="connsiteY52" fmla="*/ 5519362 h 6314828"/>
              <a:gd name="connsiteX53" fmla="*/ 1647319 w 2322596"/>
              <a:gd name="connsiteY53" fmla="*/ 5850355 h 6314828"/>
              <a:gd name="connsiteX54" fmla="*/ 1646399 w 2322596"/>
              <a:gd name="connsiteY54" fmla="*/ 5951529 h 6314828"/>
              <a:gd name="connsiteX55" fmla="*/ 1638444 w 2322596"/>
              <a:gd name="connsiteY55" fmla="*/ 6069241 h 6314828"/>
              <a:gd name="connsiteX56" fmla="*/ 1737156 w 2322596"/>
              <a:gd name="connsiteY56" fmla="*/ 6123117 h 6314828"/>
              <a:gd name="connsiteX57" fmla="*/ 1819634 w 2322596"/>
              <a:gd name="connsiteY57" fmla="*/ 6150176 h 6314828"/>
              <a:gd name="connsiteX58" fmla="*/ 1888259 w 2322596"/>
              <a:gd name="connsiteY58" fmla="*/ 6263716 h 6314828"/>
              <a:gd name="connsiteX59" fmla="*/ 2116430 w 2322596"/>
              <a:gd name="connsiteY59" fmla="*/ 6314328 h 6314828"/>
              <a:gd name="connsiteX60" fmla="*/ 2317967 w 2322596"/>
              <a:gd name="connsiteY60" fmla="*/ 6285068 h 6314828"/>
              <a:gd name="connsiteX61" fmla="*/ 2254318 w 2322596"/>
              <a:gd name="connsiteY61" fmla="*/ 6213603 h 6314828"/>
              <a:gd name="connsiteX62" fmla="*/ 2213080 w 2322596"/>
              <a:gd name="connsiteY62" fmla="*/ 6149662 h 6314828"/>
              <a:gd name="connsiteX63" fmla="*/ 2072595 w 2322596"/>
              <a:gd name="connsiteY63" fmla="*/ 5983625 h 6314828"/>
              <a:gd name="connsiteX64" fmla="*/ 2023287 w 2322596"/>
              <a:gd name="connsiteY64" fmla="*/ 5879435 h 6314828"/>
              <a:gd name="connsiteX65" fmla="*/ 1989192 w 2322596"/>
              <a:gd name="connsiteY65" fmla="*/ 5698861 h 6314828"/>
              <a:gd name="connsiteX66" fmla="*/ 1977502 w 2322596"/>
              <a:gd name="connsiteY66" fmla="*/ 5552416 h 6314828"/>
              <a:gd name="connsiteX67" fmla="*/ 1907365 w 2322596"/>
              <a:gd name="connsiteY67" fmla="*/ 5233363 h 6314828"/>
              <a:gd name="connsiteX68" fmla="*/ 1818552 w 2322596"/>
              <a:gd name="connsiteY68" fmla="*/ 4828049 h 6314828"/>
              <a:gd name="connsiteX69" fmla="*/ 1745113 w 2322596"/>
              <a:gd name="connsiteY69" fmla="*/ 4521184 h 6314828"/>
              <a:gd name="connsiteX70" fmla="*/ 1648294 w 2322596"/>
              <a:gd name="connsiteY70" fmla="*/ 4343692 h 6314828"/>
              <a:gd name="connsiteX71" fmla="*/ 1627728 w 2322596"/>
              <a:gd name="connsiteY71" fmla="*/ 4160111 h 6314828"/>
              <a:gd name="connsiteX72" fmla="*/ 1650350 w 2322596"/>
              <a:gd name="connsiteY72" fmla="*/ 3975000 h 6314828"/>
              <a:gd name="connsiteX73" fmla="*/ 1538971 w 2322596"/>
              <a:gd name="connsiteY73" fmla="*/ 3331841 h 6314828"/>
              <a:gd name="connsiteX74" fmla="*/ 1563541 w 2322596"/>
              <a:gd name="connsiteY74" fmla="*/ 3325148 h 6314828"/>
              <a:gd name="connsiteX75" fmla="*/ 1607812 w 2322596"/>
              <a:gd name="connsiteY75" fmla="*/ 3349410 h 6314828"/>
              <a:gd name="connsiteX76" fmla="*/ 1703765 w 2322596"/>
              <a:gd name="connsiteY76" fmla="*/ 3320620 h 6314828"/>
              <a:gd name="connsiteX77" fmla="*/ 1987298 w 2322596"/>
              <a:gd name="connsiteY77" fmla="*/ 3241407 h 6314828"/>
              <a:gd name="connsiteX78" fmla="*/ 1871105 w 2322596"/>
              <a:gd name="connsiteY78" fmla="*/ 2753026 h 6314828"/>
              <a:gd name="connsiteX79" fmla="*/ 1981937 w 2322596"/>
              <a:gd name="connsiteY79" fmla="*/ 2534418 h 6314828"/>
              <a:gd name="connsiteX80" fmla="*/ 2114368 w 2322596"/>
              <a:gd name="connsiteY80" fmla="*/ 2132062 h 6314828"/>
              <a:gd name="connsiteX81" fmla="*/ 2071885 w 2322596"/>
              <a:gd name="connsiteY81" fmla="*/ 1960033 h 6314828"/>
              <a:gd name="connsiteX82" fmla="*/ 1860441 w 2322596"/>
              <a:gd name="connsiteY82" fmla="*/ 1544216 h 6314828"/>
              <a:gd name="connsiteX83" fmla="*/ 1813416 w 2322596"/>
              <a:gd name="connsiteY83" fmla="*/ 1394713 h 6314828"/>
              <a:gd name="connsiteX84" fmla="*/ 1752473 w 2322596"/>
              <a:gd name="connsiteY84" fmla="*/ 1291682 h 6314828"/>
              <a:gd name="connsiteX85" fmla="*/ 1670048 w 2322596"/>
              <a:gd name="connsiteY85" fmla="*/ 1150364 h 6314828"/>
              <a:gd name="connsiteX86" fmla="*/ 1630162 w 2322596"/>
              <a:gd name="connsiteY86" fmla="*/ 1081118 h 6314828"/>
              <a:gd name="connsiteX87" fmla="*/ 1354207 w 2322596"/>
              <a:gd name="connsiteY87" fmla="*/ 1041528 h 6314828"/>
              <a:gd name="connsiteX88" fmla="*/ 1251380 w 2322596"/>
              <a:gd name="connsiteY88" fmla="*/ 1036983 h 6314828"/>
              <a:gd name="connsiteX89" fmla="*/ 1099415 w 2322596"/>
              <a:gd name="connsiteY89" fmla="*/ 1002997 h 6314828"/>
              <a:gd name="connsiteX90" fmla="*/ 1049407 w 2322596"/>
              <a:gd name="connsiteY90" fmla="*/ 943898 h 6314828"/>
              <a:gd name="connsiteX91" fmla="*/ 1021265 w 2322596"/>
              <a:gd name="connsiteY91" fmla="*/ 912509 h 6314828"/>
              <a:gd name="connsiteX92" fmla="*/ 1018019 w 2322596"/>
              <a:gd name="connsiteY92" fmla="*/ 688887 h 6314828"/>
              <a:gd name="connsiteX93" fmla="*/ 1061314 w 2322596"/>
              <a:gd name="connsiteY93" fmla="*/ 701009 h 6314828"/>
              <a:gd name="connsiteX94" fmla="*/ 1103310 w 2322596"/>
              <a:gd name="connsiteY94" fmla="*/ 547312 h 6314828"/>
              <a:gd name="connsiteX95" fmla="*/ 1060708 w 2322596"/>
              <a:gd name="connsiteY95" fmla="*/ 485083 h 6314828"/>
              <a:gd name="connsiteX96" fmla="*/ 1087185 w 2322596"/>
              <a:gd name="connsiteY96" fmla="*/ 361014 h 6314828"/>
              <a:gd name="connsiteX97" fmla="*/ 1068117 w 2322596"/>
              <a:gd name="connsiteY97" fmla="*/ 231292 h 6314828"/>
              <a:gd name="connsiteX98" fmla="*/ 1020136 w 2322596"/>
              <a:gd name="connsiteY98" fmla="*/ 130312 h 6314828"/>
              <a:gd name="connsiteX99" fmla="*/ 974123 w 2322596"/>
              <a:gd name="connsiteY99" fmla="*/ 101571 h 6314828"/>
              <a:gd name="connsiteX100" fmla="*/ 918166 w 2322596"/>
              <a:gd name="connsiteY100" fmla="*/ 55841 h 6314828"/>
              <a:gd name="connsiteX101" fmla="*/ 859588 w 2322596"/>
              <a:gd name="connsiteY101" fmla="*/ 23976 h 6314828"/>
              <a:gd name="connsiteX102" fmla="*/ 762900 w 2322596"/>
              <a:gd name="connsiteY102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13573 w 2322596"/>
              <a:gd name="connsiteY28" fmla="*/ 3493819 h 6314828"/>
              <a:gd name="connsiteX29" fmla="*/ 208173 w 2322596"/>
              <a:gd name="connsiteY29" fmla="*/ 3489453 h 6314828"/>
              <a:gd name="connsiteX30" fmla="*/ 257152 w 2322596"/>
              <a:gd name="connsiteY30" fmla="*/ 3913698 h 6314828"/>
              <a:gd name="connsiteX31" fmla="*/ 311001 w 2322596"/>
              <a:gd name="connsiteY31" fmla="*/ 4189718 h 6314828"/>
              <a:gd name="connsiteX32" fmla="*/ 366528 w 2322596"/>
              <a:gd name="connsiteY32" fmla="*/ 4984637 h 6314828"/>
              <a:gd name="connsiteX33" fmla="*/ 394996 w 2322596"/>
              <a:gd name="connsiteY33" fmla="*/ 5498590 h 6314828"/>
              <a:gd name="connsiteX34" fmla="*/ 432662 w 2322596"/>
              <a:gd name="connsiteY34" fmla="*/ 5638425 h 6314828"/>
              <a:gd name="connsiteX35" fmla="*/ 529914 w 2322596"/>
              <a:gd name="connsiteY35" fmla="*/ 5838709 h 6314828"/>
              <a:gd name="connsiteX36" fmla="*/ 447168 w 2322596"/>
              <a:gd name="connsiteY36" fmla="*/ 5946471 h 6314828"/>
              <a:gd name="connsiteX37" fmla="*/ 365988 w 2322596"/>
              <a:gd name="connsiteY37" fmla="*/ 6068347 h 6314828"/>
              <a:gd name="connsiteX38" fmla="*/ 299150 w 2322596"/>
              <a:gd name="connsiteY38" fmla="*/ 6173817 h 6314828"/>
              <a:gd name="connsiteX39" fmla="*/ 496197 w 2322596"/>
              <a:gd name="connsiteY39" fmla="*/ 6211258 h 6314828"/>
              <a:gd name="connsiteX40" fmla="*/ 719063 w 2322596"/>
              <a:gd name="connsiteY40" fmla="*/ 6106015 h 6314828"/>
              <a:gd name="connsiteX41" fmla="*/ 744607 w 2322596"/>
              <a:gd name="connsiteY41" fmla="*/ 6017043 h 6314828"/>
              <a:gd name="connsiteX42" fmla="*/ 899605 w 2322596"/>
              <a:gd name="connsiteY42" fmla="*/ 5952100 h 6314828"/>
              <a:gd name="connsiteX43" fmla="*/ 879689 w 2322596"/>
              <a:gd name="connsiteY43" fmla="*/ 5768959 h 6314828"/>
              <a:gd name="connsiteX44" fmla="*/ 908860 w 2322596"/>
              <a:gd name="connsiteY44" fmla="*/ 5590391 h 6314828"/>
              <a:gd name="connsiteX45" fmla="*/ 824703 w 2322596"/>
              <a:gd name="connsiteY45" fmla="*/ 5369343 h 6314828"/>
              <a:gd name="connsiteX46" fmla="*/ 810850 w 2322596"/>
              <a:gd name="connsiteY46" fmla="*/ 5017133 h 6314828"/>
              <a:gd name="connsiteX47" fmla="*/ 827840 w 2322596"/>
              <a:gd name="connsiteY47" fmla="*/ 4577666 h 6314828"/>
              <a:gd name="connsiteX48" fmla="*/ 858908 w 2322596"/>
              <a:gd name="connsiteY48" fmla="*/ 3899246 h 6314828"/>
              <a:gd name="connsiteX49" fmla="*/ 910645 w 2322596"/>
              <a:gd name="connsiteY49" fmla="*/ 3566953 h 6314828"/>
              <a:gd name="connsiteX50" fmla="*/ 1045294 w 2322596"/>
              <a:gd name="connsiteY50" fmla="*/ 4027834 h 6314828"/>
              <a:gd name="connsiteX51" fmla="*/ 1302036 w 2322596"/>
              <a:gd name="connsiteY51" fmla="*/ 5029474 h 6314828"/>
              <a:gd name="connsiteX52" fmla="*/ 1462446 w 2322596"/>
              <a:gd name="connsiteY52" fmla="*/ 5519362 h 6314828"/>
              <a:gd name="connsiteX53" fmla="*/ 1647319 w 2322596"/>
              <a:gd name="connsiteY53" fmla="*/ 5850355 h 6314828"/>
              <a:gd name="connsiteX54" fmla="*/ 1646399 w 2322596"/>
              <a:gd name="connsiteY54" fmla="*/ 5951529 h 6314828"/>
              <a:gd name="connsiteX55" fmla="*/ 1638444 w 2322596"/>
              <a:gd name="connsiteY55" fmla="*/ 6069241 h 6314828"/>
              <a:gd name="connsiteX56" fmla="*/ 1737156 w 2322596"/>
              <a:gd name="connsiteY56" fmla="*/ 6123117 h 6314828"/>
              <a:gd name="connsiteX57" fmla="*/ 1819634 w 2322596"/>
              <a:gd name="connsiteY57" fmla="*/ 6150176 h 6314828"/>
              <a:gd name="connsiteX58" fmla="*/ 1888259 w 2322596"/>
              <a:gd name="connsiteY58" fmla="*/ 6263716 h 6314828"/>
              <a:gd name="connsiteX59" fmla="*/ 2116430 w 2322596"/>
              <a:gd name="connsiteY59" fmla="*/ 6314328 h 6314828"/>
              <a:gd name="connsiteX60" fmla="*/ 2317967 w 2322596"/>
              <a:gd name="connsiteY60" fmla="*/ 6285068 h 6314828"/>
              <a:gd name="connsiteX61" fmla="*/ 2254318 w 2322596"/>
              <a:gd name="connsiteY61" fmla="*/ 6213603 h 6314828"/>
              <a:gd name="connsiteX62" fmla="*/ 2213080 w 2322596"/>
              <a:gd name="connsiteY62" fmla="*/ 6149662 h 6314828"/>
              <a:gd name="connsiteX63" fmla="*/ 2072595 w 2322596"/>
              <a:gd name="connsiteY63" fmla="*/ 5983625 h 6314828"/>
              <a:gd name="connsiteX64" fmla="*/ 2023287 w 2322596"/>
              <a:gd name="connsiteY64" fmla="*/ 5879435 h 6314828"/>
              <a:gd name="connsiteX65" fmla="*/ 1989192 w 2322596"/>
              <a:gd name="connsiteY65" fmla="*/ 5698861 h 6314828"/>
              <a:gd name="connsiteX66" fmla="*/ 1977502 w 2322596"/>
              <a:gd name="connsiteY66" fmla="*/ 5552416 h 6314828"/>
              <a:gd name="connsiteX67" fmla="*/ 1907365 w 2322596"/>
              <a:gd name="connsiteY67" fmla="*/ 5233363 h 6314828"/>
              <a:gd name="connsiteX68" fmla="*/ 1818552 w 2322596"/>
              <a:gd name="connsiteY68" fmla="*/ 4828049 h 6314828"/>
              <a:gd name="connsiteX69" fmla="*/ 1745113 w 2322596"/>
              <a:gd name="connsiteY69" fmla="*/ 4521184 h 6314828"/>
              <a:gd name="connsiteX70" fmla="*/ 1648294 w 2322596"/>
              <a:gd name="connsiteY70" fmla="*/ 4343692 h 6314828"/>
              <a:gd name="connsiteX71" fmla="*/ 1627728 w 2322596"/>
              <a:gd name="connsiteY71" fmla="*/ 4160111 h 6314828"/>
              <a:gd name="connsiteX72" fmla="*/ 1650350 w 2322596"/>
              <a:gd name="connsiteY72" fmla="*/ 3975000 h 6314828"/>
              <a:gd name="connsiteX73" fmla="*/ 1538971 w 2322596"/>
              <a:gd name="connsiteY73" fmla="*/ 3331841 h 6314828"/>
              <a:gd name="connsiteX74" fmla="*/ 1563541 w 2322596"/>
              <a:gd name="connsiteY74" fmla="*/ 3325148 h 6314828"/>
              <a:gd name="connsiteX75" fmla="*/ 1607812 w 2322596"/>
              <a:gd name="connsiteY75" fmla="*/ 3349410 h 6314828"/>
              <a:gd name="connsiteX76" fmla="*/ 1703765 w 2322596"/>
              <a:gd name="connsiteY76" fmla="*/ 3320620 h 6314828"/>
              <a:gd name="connsiteX77" fmla="*/ 1987298 w 2322596"/>
              <a:gd name="connsiteY77" fmla="*/ 3241407 h 6314828"/>
              <a:gd name="connsiteX78" fmla="*/ 1871105 w 2322596"/>
              <a:gd name="connsiteY78" fmla="*/ 2753026 h 6314828"/>
              <a:gd name="connsiteX79" fmla="*/ 1981937 w 2322596"/>
              <a:gd name="connsiteY79" fmla="*/ 2534418 h 6314828"/>
              <a:gd name="connsiteX80" fmla="*/ 2114368 w 2322596"/>
              <a:gd name="connsiteY80" fmla="*/ 2132062 h 6314828"/>
              <a:gd name="connsiteX81" fmla="*/ 2071885 w 2322596"/>
              <a:gd name="connsiteY81" fmla="*/ 1960033 h 6314828"/>
              <a:gd name="connsiteX82" fmla="*/ 1860441 w 2322596"/>
              <a:gd name="connsiteY82" fmla="*/ 1544216 h 6314828"/>
              <a:gd name="connsiteX83" fmla="*/ 1813416 w 2322596"/>
              <a:gd name="connsiteY83" fmla="*/ 1394713 h 6314828"/>
              <a:gd name="connsiteX84" fmla="*/ 1752473 w 2322596"/>
              <a:gd name="connsiteY84" fmla="*/ 1291682 h 6314828"/>
              <a:gd name="connsiteX85" fmla="*/ 1670048 w 2322596"/>
              <a:gd name="connsiteY85" fmla="*/ 1150364 h 6314828"/>
              <a:gd name="connsiteX86" fmla="*/ 1630162 w 2322596"/>
              <a:gd name="connsiteY86" fmla="*/ 1081118 h 6314828"/>
              <a:gd name="connsiteX87" fmla="*/ 1354207 w 2322596"/>
              <a:gd name="connsiteY87" fmla="*/ 1041528 h 6314828"/>
              <a:gd name="connsiteX88" fmla="*/ 1251380 w 2322596"/>
              <a:gd name="connsiteY88" fmla="*/ 1036983 h 6314828"/>
              <a:gd name="connsiteX89" fmla="*/ 1099415 w 2322596"/>
              <a:gd name="connsiteY89" fmla="*/ 1002997 h 6314828"/>
              <a:gd name="connsiteX90" fmla="*/ 1049407 w 2322596"/>
              <a:gd name="connsiteY90" fmla="*/ 943898 h 6314828"/>
              <a:gd name="connsiteX91" fmla="*/ 1021265 w 2322596"/>
              <a:gd name="connsiteY91" fmla="*/ 912509 h 6314828"/>
              <a:gd name="connsiteX92" fmla="*/ 1018019 w 2322596"/>
              <a:gd name="connsiteY92" fmla="*/ 688887 h 6314828"/>
              <a:gd name="connsiteX93" fmla="*/ 1061314 w 2322596"/>
              <a:gd name="connsiteY93" fmla="*/ 701009 h 6314828"/>
              <a:gd name="connsiteX94" fmla="*/ 1103310 w 2322596"/>
              <a:gd name="connsiteY94" fmla="*/ 547312 h 6314828"/>
              <a:gd name="connsiteX95" fmla="*/ 1060708 w 2322596"/>
              <a:gd name="connsiteY95" fmla="*/ 485083 h 6314828"/>
              <a:gd name="connsiteX96" fmla="*/ 1087185 w 2322596"/>
              <a:gd name="connsiteY96" fmla="*/ 361014 h 6314828"/>
              <a:gd name="connsiteX97" fmla="*/ 1068117 w 2322596"/>
              <a:gd name="connsiteY97" fmla="*/ 231292 h 6314828"/>
              <a:gd name="connsiteX98" fmla="*/ 1020136 w 2322596"/>
              <a:gd name="connsiteY98" fmla="*/ 130312 h 6314828"/>
              <a:gd name="connsiteX99" fmla="*/ 974123 w 2322596"/>
              <a:gd name="connsiteY99" fmla="*/ 101571 h 6314828"/>
              <a:gd name="connsiteX100" fmla="*/ 918166 w 2322596"/>
              <a:gd name="connsiteY100" fmla="*/ 55841 h 6314828"/>
              <a:gd name="connsiteX101" fmla="*/ 859588 w 2322596"/>
              <a:gd name="connsiteY101" fmla="*/ 23976 h 6314828"/>
              <a:gd name="connsiteX102" fmla="*/ 762900 w 2322596"/>
              <a:gd name="connsiteY102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13573 w 2322596"/>
              <a:gd name="connsiteY28" fmla="*/ 3493819 h 6314828"/>
              <a:gd name="connsiteX29" fmla="*/ 208173 w 2322596"/>
              <a:gd name="connsiteY29" fmla="*/ 3489453 h 6314828"/>
              <a:gd name="connsiteX30" fmla="*/ 257152 w 2322596"/>
              <a:gd name="connsiteY30" fmla="*/ 3913698 h 6314828"/>
              <a:gd name="connsiteX31" fmla="*/ 311001 w 2322596"/>
              <a:gd name="connsiteY31" fmla="*/ 4189718 h 6314828"/>
              <a:gd name="connsiteX32" fmla="*/ 366528 w 2322596"/>
              <a:gd name="connsiteY32" fmla="*/ 4984637 h 6314828"/>
              <a:gd name="connsiteX33" fmla="*/ 394996 w 2322596"/>
              <a:gd name="connsiteY33" fmla="*/ 5498590 h 6314828"/>
              <a:gd name="connsiteX34" fmla="*/ 432662 w 2322596"/>
              <a:gd name="connsiteY34" fmla="*/ 5638425 h 6314828"/>
              <a:gd name="connsiteX35" fmla="*/ 529914 w 2322596"/>
              <a:gd name="connsiteY35" fmla="*/ 5838709 h 6314828"/>
              <a:gd name="connsiteX36" fmla="*/ 447168 w 2322596"/>
              <a:gd name="connsiteY36" fmla="*/ 5946471 h 6314828"/>
              <a:gd name="connsiteX37" fmla="*/ 365988 w 2322596"/>
              <a:gd name="connsiteY37" fmla="*/ 6068347 h 6314828"/>
              <a:gd name="connsiteX38" fmla="*/ 299150 w 2322596"/>
              <a:gd name="connsiteY38" fmla="*/ 6173817 h 6314828"/>
              <a:gd name="connsiteX39" fmla="*/ 496197 w 2322596"/>
              <a:gd name="connsiteY39" fmla="*/ 6211258 h 6314828"/>
              <a:gd name="connsiteX40" fmla="*/ 719063 w 2322596"/>
              <a:gd name="connsiteY40" fmla="*/ 6106015 h 6314828"/>
              <a:gd name="connsiteX41" fmla="*/ 744607 w 2322596"/>
              <a:gd name="connsiteY41" fmla="*/ 6017043 h 6314828"/>
              <a:gd name="connsiteX42" fmla="*/ 899605 w 2322596"/>
              <a:gd name="connsiteY42" fmla="*/ 5952100 h 6314828"/>
              <a:gd name="connsiteX43" fmla="*/ 879689 w 2322596"/>
              <a:gd name="connsiteY43" fmla="*/ 5768959 h 6314828"/>
              <a:gd name="connsiteX44" fmla="*/ 908860 w 2322596"/>
              <a:gd name="connsiteY44" fmla="*/ 5590391 h 6314828"/>
              <a:gd name="connsiteX45" fmla="*/ 824703 w 2322596"/>
              <a:gd name="connsiteY45" fmla="*/ 5369343 h 6314828"/>
              <a:gd name="connsiteX46" fmla="*/ 810850 w 2322596"/>
              <a:gd name="connsiteY46" fmla="*/ 5017133 h 6314828"/>
              <a:gd name="connsiteX47" fmla="*/ 827840 w 2322596"/>
              <a:gd name="connsiteY47" fmla="*/ 4577666 h 6314828"/>
              <a:gd name="connsiteX48" fmla="*/ 858908 w 2322596"/>
              <a:gd name="connsiteY48" fmla="*/ 3899246 h 6314828"/>
              <a:gd name="connsiteX49" fmla="*/ 910645 w 2322596"/>
              <a:gd name="connsiteY49" fmla="*/ 3566953 h 6314828"/>
              <a:gd name="connsiteX50" fmla="*/ 1045294 w 2322596"/>
              <a:gd name="connsiteY50" fmla="*/ 4027834 h 6314828"/>
              <a:gd name="connsiteX51" fmla="*/ 1302036 w 2322596"/>
              <a:gd name="connsiteY51" fmla="*/ 5029474 h 6314828"/>
              <a:gd name="connsiteX52" fmla="*/ 1462446 w 2322596"/>
              <a:gd name="connsiteY52" fmla="*/ 5519362 h 6314828"/>
              <a:gd name="connsiteX53" fmla="*/ 1647319 w 2322596"/>
              <a:gd name="connsiteY53" fmla="*/ 5850355 h 6314828"/>
              <a:gd name="connsiteX54" fmla="*/ 1646399 w 2322596"/>
              <a:gd name="connsiteY54" fmla="*/ 5951529 h 6314828"/>
              <a:gd name="connsiteX55" fmla="*/ 1638444 w 2322596"/>
              <a:gd name="connsiteY55" fmla="*/ 6069241 h 6314828"/>
              <a:gd name="connsiteX56" fmla="*/ 1737156 w 2322596"/>
              <a:gd name="connsiteY56" fmla="*/ 6123117 h 6314828"/>
              <a:gd name="connsiteX57" fmla="*/ 1819634 w 2322596"/>
              <a:gd name="connsiteY57" fmla="*/ 6150176 h 6314828"/>
              <a:gd name="connsiteX58" fmla="*/ 1888259 w 2322596"/>
              <a:gd name="connsiteY58" fmla="*/ 6263716 h 6314828"/>
              <a:gd name="connsiteX59" fmla="*/ 2116430 w 2322596"/>
              <a:gd name="connsiteY59" fmla="*/ 6314328 h 6314828"/>
              <a:gd name="connsiteX60" fmla="*/ 2317967 w 2322596"/>
              <a:gd name="connsiteY60" fmla="*/ 6285068 h 6314828"/>
              <a:gd name="connsiteX61" fmla="*/ 2254318 w 2322596"/>
              <a:gd name="connsiteY61" fmla="*/ 6213603 h 6314828"/>
              <a:gd name="connsiteX62" fmla="*/ 2213080 w 2322596"/>
              <a:gd name="connsiteY62" fmla="*/ 6149662 h 6314828"/>
              <a:gd name="connsiteX63" fmla="*/ 2072595 w 2322596"/>
              <a:gd name="connsiteY63" fmla="*/ 5983625 h 6314828"/>
              <a:gd name="connsiteX64" fmla="*/ 2023287 w 2322596"/>
              <a:gd name="connsiteY64" fmla="*/ 5879435 h 6314828"/>
              <a:gd name="connsiteX65" fmla="*/ 1989192 w 2322596"/>
              <a:gd name="connsiteY65" fmla="*/ 5698861 h 6314828"/>
              <a:gd name="connsiteX66" fmla="*/ 1977502 w 2322596"/>
              <a:gd name="connsiteY66" fmla="*/ 5552416 h 6314828"/>
              <a:gd name="connsiteX67" fmla="*/ 1907365 w 2322596"/>
              <a:gd name="connsiteY67" fmla="*/ 5233363 h 6314828"/>
              <a:gd name="connsiteX68" fmla="*/ 1818552 w 2322596"/>
              <a:gd name="connsiteY68" fmla="*/ 4828049 h 6314828"/>
              <a:gd name="connsiteX69" fmla="*/ 1745113 w 2322596"/>
              <a:gd name="connsiteY69" fmla="*/ 4521184 h 6314828"/>
              <a:gd name="connsiteX70" fmla="*/ 1648294 w 2322596"/>
              <a:gd name="connsiteY70" fmla="*/ 4343692 h 6314828"/>
              <a:gd name="connsiteX71" fmla="*/ 1627728 w 2322596"/>
              <a:gd name="connsiteY71" fmla="*/ 4160111 h 6314828"/>
              <a:gd name="connsiteX72" fmla="*/ 1650350 w 2322596"/>
              <a:gd name="connsiteY72" fmla="*/ 3975000 h 6314828"/>
              <a:gd name="connsiteX73" fmla="*/ 1538971 w 2322596"/>
              <a:gd name="connsiteY73" fmla="*/ 3331841 h 6314828"/>
              <a:gd name="connsiteX74" fmla="*/ 1563541 w 2322596"/>
              <a:gd name="connsiteY74" fmla="*/ 3325148 h 6314828"/>
              <a:gd name="connsiteX75" fmla="*/ 1607812 w 2322596"/>
              <a:gd name="connsiteY75" fmla="*/ 3349410 h 6314828"/>
              <a:gd name="connsiteX76" fmla="*/ 1703765 w 2322596"/>
              <a:gd name="connsiteY76" fmla="*/ 3320620 h 6314828"/>
              <a:gd name="connsiteX77" fmla="*/ 1987298 w 2322596"/>
              <a:gd name="connsiteY77" fmla="*/ 3241407 h 6314828"/>
              <a:gd name="connsiteX78" fmla="*/ 1871105 w 2322596"/>
              <a:gd name="connsiteY78" fmla="*/ 2753026 h 6314828"/>
              <a:gd name="connsiteX79" fmla="*/ 1981937 w 2322596"/>
              <a:gd name="connsiteY79" fmla="*/ 2534418 h 6314828"/>
              <a:gd name="connsiteX80" fmla="*/ 2114368 w 2322596"/>
              <a:gd name="connsiteY80" fmla="*/ 2132062 h 6314828"/>
              <a:gd name="connsiteX81" fmla="*/ 2071885 w 2322596"/>
              <a:gd name="connsiteY81" fmla="*/ 1960033 h 6314828"/>
              <a:gd name="connsiteX82" fmla="*/ 1860441 w 2322596"/>
              <a:gd name="connsiteY82" fmla="*/ 1544216 h 6314828"/>
              <a:gd name="connsiteX83" fmla="*/ 1813416 w 2322596"/>
              <a:gd name="connsiteY83" fmla="*/ 1394713 h 6314828"/>
              <a:gd name="connsiteX84" fmla="*/ 1752473 w 2322596"/>
              <a:gd name="connsiteY84" fmla="*/ 1291682 h 6314828"/>
              <a:gd name="connsiteX85" fmla="*/ 1670048 w 2322596"/>
              <a:gd name="connsiteY85" fmla="*/ 1150364 h 6314828"/>
              <a:gd name="connsiteX86" fmla="*/ 1630162 w 2322596"/>
              <a:gd name="connsiteY86" fmla="*/ 1081118 h 6314828"/>
              <a:gd name="connsiteX87" fmla="*/ 1354207 w 2322596"/>
              <a:gd name="connsiteY87" fmla="*/ 1041528 h 6314828"/>
              <a:gd name="connsiteX88" fmla="*/ 1251380 w 2322596"/>
              <a:gd name="connsiteY88" fmla="*/ 1036983 h 6314828"/>
              <a:gd name="connsiteX89" fmla="*/ 1099415 w 2322596"/>
              <a:gd name="connsiteY89" fmla="*/ 1002997 h 6314828"/>
              <a:gd name="connsiteX90" fmla="*/ 1049407 w 2322596"/>
              <a:gd name="connsiteY90" fmla="*/ 943898 h 6314828"/>
              <a:gd name="connsiteX91" fmla="*/ 1021265 w 2322596"/>
              <a:gd name="connsiteY91" fmla="*/ 912509 h 6314828"/>
              <a:gd name="connsiteX92" fmla="*/ 1018019 w 2322596"/>
              <a:gd name="connsiteY92" fmla="*/ 688887 h 6314828"/>
              <a:gd name="connsiteX93" fmla="*/ 1061314 w 2322596"/>
              <a:gd name="connsiteY93" fmla="*/ 701009 h 6314828"/>
              <a:gd name="connsiteX94" fmla="*/ 1103310 w 2322596"/>
              <a:gd name="connsiteY94" fmla="*/ 547312 h 6314828"/>
              <a:gd name="connsiteX95" fmla="*/ 1060708 w 2322596"/>
              <a:gd name="connsiteY95" fmla="*/ 485083 h 6314828"/>
              <a:gd name="connsiteX96" fmla="*/ 1087185 w 2322596"/>
              <a:gd name="connsiteY96" fmla="*/ 361014 h 6314828"/>
              <a:gd name="connsiteX97" fmla="*/ 1068117 w 2322596"/>
              <a:gd name="connsiteY97" fmla="*/ 231292 h 6314828"/>
              <a:gd name="connsiteX98" fmla="*/ 1020136 w 2322596"/>
              <a:gd name="connsiteY98" fmla="*/ 130312 h 6314828"/>
              <a:gd name="connsiteX99" fmla="*/ 974123 w 2322596"/>
              <a:gd name="connsiteY99" fmla="*/ 101571 h 6314828"/>
              <a:gd name="connsiteX100" fmla="*/ 918166 w 2322596"/>
              <a:gd name="connsiteY100" fmla="*/ 55841 h 6314828"/>
              <a:gd name="connsiteX101" fmla="*/ 859588 w 2322596"/>
              <a:gd name="connsiteY101" fmla="*/ 23976 h 6314828"/>
              <a:gd name="connsiteX102" fmla="*/ 762900 w 2322596"/>
              <a:gd name="connsiteY102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13573 w 2322596"/>
              <a:gd name="connsiteY28" fmla="*/ 3493819 h 6314828"/>
              <a:gd name="connsiteX29" fmla="*/ 208173 w 2322596"/>
              <a:gd name="connsiteY29" fmla="*/ 3489453 h 6314828"/>
              <a:gd name="connsiteX30" fmla="*/ 257152 w 2322596"/>
              <a:gd name="connsiteY30" fmla="*/ 3913698 h 6314828"/>
              <a:gd name="connsiteX31" fmla="*/ 311001 w 2322596"/>
              <a:gd name="connsiteY31" fmla="*/ 4189718 h 6314828"/>
              <a:gd name="connsiteX32" fmla="*/ 366528 w 2322596"/>
              <a:gd name="connsiteY32" fmla="*/ 4984637 h 6314828"/>
              <a:gd name="connsiteX33" fmla="*/ 394996 w 2322596"/>
              <a:gd name="connsiteY33" fmla="*/ 5498590 h 6314828"/>
              <a:gd name="connsiteX34" fmla="*/ 432662 w 2322596"/>
              <a:gd name="connsiteY34" fmla="*/ 5638425 h 6314828"/>
              <a:gd name="connsiteX35" fmla="*/ 529914 w 2322596"/>
              <a:gd name="connsiteY35" fmla="*/ 5838709 h 6314828"/>
              <a:gd name="connsiteX36" fmla="*/ 447168 w 2322596"/>
              <a:gd name="connsiteY36" fmla="*/ 5946471 h 6314828"/>
              <a:gd name="connsiteX37" fmla="*/ 365988 w 2322596"/>
              <a:gd name="connsiteY37" fmla="*/ 6068347 h 6314828"/>
              <a:gd name="connsiteX38" fmla="*/ 299150 w 2322596"/>
              <a:gd name="connsiteY38" fmla="*/ 6173817 h 6314828"/>
              <a:gd name="connsiteX39" fmla="*/ 496197 w 2322596"/>
              <a:gd name="connsiteY39" fmla="*/ 6211258 h 6314828"/>
              <a:gd name="connsiteX40" fmla="*/ 719063 w 2322596"/>
              <a:gd name="connsiteY40" fmla="*/ 6106015 h 6314828"/>
              <a:gd name="connsiteX41" fmla="*/ 744607 w 2322596"/>
              <a:gd name="connsiteY41" fmla="*/ 6017043 h 6314828"/>
              <a:gd name="connsiteX42" fmla="*/ 899605 w 2322596"/>
              <a:gd name="connsiteY42" fmla="*/ 5952100 h 6314828"/>
              <a:gd name="connsiteX43" fmla="*/ 879689 w 2322596"/>
              <a:gd name="connsiteY43" fmla="*/ 5768959 h 6314828"/>
              <a:gd name="connsiteX44" fmla="*/ 908860 w 2322596"/>
              <a:gd name="connsiteY44" fmla="*/ 5590391 h 6314828"/>
              <a:gd name="connsiteX45" fmla="*/ 824703 w 2322596"/>
              <a:gd name="connsiteY45" fmla="*/ 5369343 h 6314828"/>
              <a:gd name="connsiteX46" fmla="*/ 810850 w 2322596"/>
              <a:gd name="connsiteY46" fmla="*/ 5017133 h 6314828"/>
              <a:gd name="connsiteX47" fmla="*/ 827840 w 2322596"/>
              <a:gd name="connsiteY47" fmla="*/ 4577666 h 6314828"/>
              <a:gd name="connsiteX48" fmla="*/ 858908 w 2322596"/>
              <a:gd name="connsiteY48" fmla="*/ 3899246 h 6314828"/>
              <a:gd name="connsiteX49" fmla="*/ 910645 w 2322596"/>
              <a:gd name="connsiteY49" fmla="*/ 3566953 h 6314828"/>
              <a:gd name="connsiteX50" fmla="*/ 1045294 w 2322596"/>
              <a:gd name="connsiteY50" fmla="*/ 4027834 h 6314828"/>
              <a:gd name="connsiteX51" fmla="*/ 1302036 w 2322596"/>
              <a:gd name="connsiteY51" fmla="*/ 5029474 h 6314828"/>
              <a:gd name="connsiteX52" fmla="*/ 1462446 w 2322596"/>
              <a:gd name="connsiteY52" fmla="*/ 5519362 h 6314828"/>
              <a:gd name="connsiteX53" fmla="*/ 1647319 w 2322596"/>
              <a:gd name="connsiteY53" fmla="*/ 5850355 h 6314828"/>
              <a:gd name="connsiteX54" fmla="*/ 1646399 w 2322596"/>
              <a:gd name="connsiteY54" fmla="*/ 5951529 h 6314828"/>
              <a:gd name="connsiteX55" fmla="*/ 1638444 w 2322596"/>
              <a:gd name="connsiteY55" fmla="*/ 6069241 h 6314828"/>
              <a:gd name="connsiteX56" fmla="*/ 1737156 w 2322596"/>
              <a:gd name="connsiteY56" fmla="*/ 6123117 h 6314828"/>
              <a:gd name="connsiteX57" fmla="*/ 1819634 w 2322596"/>
              <a:gd name="connsiteY57" fmla="*/ 6150176 h 6314828"/>
              <a:gd name="connsiteX58" fmla="*/ 1888259 w 2322596"/>
              <a:gd name="connsiteY58" fmla="*/ 6263716 h 6314828"/>
              <a:gd name="connsiteX59" fmla="*/ 2116430 w 2322596"/>
              <a:gd name="connsiteY59" fmla="*/ 6314328 h 6314828"/>
              <a:gd name="connsiteX60" fmla="*/ 2317967 w 2322596"/>
              <a:gd name="connsiteY60" fmla="*/ 6285068 h 6314828"/>
              <a:gd name="connsiteX61" fmla="*/ 2254318 w 2322596"/>
              <a:gd name="connsiteY61" fmla="*/ 6213603 h 6314828"/>
              <a:gd name="connsiteX62" fmla="*/ 2213080 w 2322596"/>
              <a:gd name="connsiteY62" fmla="*/ 6149662 h 6314828"/>
              <a:gd name="connsiteX63" fmla="*/ 2072595 w 2322596"/>
              <a:gd name="connsiteY63" fmla="*/ 5983625 h 6314828"/>
              <a:gd name="connsiteX64" fmla="*/ 2023287 w 2322596"/>
              <a:gd name="connsiteY64" fmla="*/ 5879435 h 6314828"/>
              <a:gd name="connsiteX65" fmla="*/ 1989192 w 2322596"/>
              <a:gd name="connsiteY65" fmla="*/ 5698861 h 6314828"/>
              <a:gd name="connsiteX66" fmla="*/ 1977502 w 2322596"/>
              <a:gd name="connsiteY66" fmla="*/ 5552416 h 6314828"/>
              <a:gd name="connsiteX67" fmla="*/ 1907365 w 2322596"/>
              <a:gd name="connsiteY67" fmla="*/ 5233363 h 6314828"/>
              <a:gd name="connsiteX68" fmla="*/ 1818552 w 2322596"/>
              <a:gd name="connsiteY68" fmla="*/ 4828049 h 6314828"/>
              <a:gd name="connsiteX69" fmla="*/ 1745113 w 2322596"/>
              <a:gd name="connsiteY69" fmla="*/ 4521184 h 6314828"/>
              <a:gd name="connsiteX70" fmla="*/ 1648294 w 2322596"/>
              <a:gd name="connsiteY70" fmla="*/ 4343692 h 6314828"/>
              <a:gd name="connsiteX71" fmla="*/ 1627728 w 2322596"/>
              <a:gd name="connsiteY71" fmla="*/ 4160111 h 6314828"/>
              <a:gd name="connsiteX72" fmla="*/ 1650350 w 2322596"/>
              <a:gd name="connsiteY72" fmla="*/ 3975000 h 6314828"/>
              <a:gd name="connsiteX73" fmla="*/ 1538971 w 2322596"/>
              <a:gd name="connsiteY73" fmla="*/ 3331841 h 6314828"/>
              <a:gd name="connsiteX74" fmla="*/ 1563541 w 2322596"/>
              <a:gd name="connsiteY74" fmla="*/ 3325148 h 6314828"/>
              <a:gd name="connsiteX75" fmla="*/ 1607812 w 2322596"/>
              <a:gd name="connsiteY75" fmla="*/ 3349410 h 6314828"/>
              <a:gd name="connsiteX76" fmla="*/ 1703765 w 2322596"/>
              <a:gd name="connsiteY76" fmla="*/ 3320620 h 6314828"/>
              <a:gd name="connsiteX77" fmla="*/ 1987298 w 2322596"/>
              <a:gd name="connsiteY77" fmla="*/ 3241407 h 6314828"/>
              <a:gd name="connsiteX78" fmla="*/ 1871105 w 2322596"/>
              <a:gd name="connsiteY78" fmla="*/ 2753026 h 6314828"/>
              <a:gd name="connsiteX79" fmla="*/ 1981937 w 2322596"/>
              <a:gd name="connsiteY79" fmla="*/ 2534418 h 6314828"/>
              <a:gd name="connsiteX80" fmla="*/ 2114368 w 2322596"/>
              <a:gd name="connsiteY80" fmla="*/ 2132062 h 6314828"/>
              <a:gd name="connsiteX81" fmla="*/ 2071885 w 2322596"/>
              <a:gd name="connsiteY81" fmla="*/ 1960033 h 6314828"/>
              <a:gd name="connsiteX82" fmla="*/ 1860441 w 2322596"/>
              <a:gd name="connsiteY82" fmla="*/ 1544216 h 6314828"/>
              <a:gd name="connsiteX83" fmla="*/ 1813416 w 2322596"/>
              <a:gd name="connsiteY83" fmla="*/ 1394713 h 6314828"/>
              <a:gd name="connsiteX84" fmla="*/ 1752473 w 2322596"/>
              <a:gd name="connsiteY84" fmla="*/ 1291682 h 6314828"/>
              <a:gd name="connsiteX85" fmla="*/ 1670048 w 2322596"/>
              <a:gd name="connsiteY85" fmla="*/ 1150364 h 6314828"/>
              <a:gd name="connsiteX86" fmla="*/ 1630162 w 2322596"/>
              <a:gd name="connsiteY86" fmla="*/ 1081118 h 6314828"/>
              <a:gd name="connsiteX87" fmla="*/ 1354207 w 2322596"/>
              <a:gd name="connsiteY87" fmla="*/ 1041528 h 6314828"/>
              <a:gd name="connsiteX88" fmla="*/ 1251380 w 2322596"/>
              <a:gd name="connsiteY88" fmla="*/ 1036983 h 6314828"/>
              <a:gd name="connsiteX89" fmla="*/ 1099415 w 2322596"/>
              <a:gd name="connsiteY89" fmla="*/ 1002997 h 6314828"/>
              <a:gd name="connsiteX90" fmla="*/ 1049407 w 2322596"/>
              <a:gd name="connsiteY90" fmla="*/ 943898 h 6314828"/>
              <a:gd name="connsiteX91" fmla="*/ 1021265 w 2322596"/>
              <a:gd name="connsiteY91" fmla="*/ 912509 h 6314828"/>
              <a:gd name="connsiteX92" fmla="*/ 1018019 w 2322596"/>
              <a:gd name="connsiteY92" fmla="*/ 688887 h 6314828"/>
              <a:gd name="connsiteX93" fmla="*/ 1061314 w 2322596"/>
              <a:gd name="connsiteY93" fmla="*/ 701009 h 6314828"/>
              <a:gd name="connsiteX94" fmla="*/ 1103310 w 2322596"/>
              <a:gd name="connsiteY94" fmla="*/ 547312 h 6314828"/>
              <a:gd name="connsiteX95" fmla="*/ 1060708 w 2322596"/>
              <a:gd name="connsiteY95" fmla="*/ 485083 h 6314828"/>
              <a:gd name="connsiteX96" fmla="*/ 1087185 w 2322596"/>
              <a:gd name="connsiteY96" fmla="*/ 361014 h 6314828"/>
              <a:gd name="connsiteX97" fmla="*/ 1068117 w 2322596"/>
              <a:gd name="connsiteY97" fmla="*/ 231292 h 6314828"/>
              <a:gd name="connsiteX98" fmla="*/ 1020136 w 2322596"/>
              <a:gd name="connsiteY98" fmla="*/ 130312 h 6314828"/>
              <a:gd name="connsiteX99" fmla="*/ 974123 w 2322596"/>
              <a:gd name="connsiteY99" fmla="*/ 101571 h 6314828"/>
              <a:gd name="connsiteX100" fmla="*/ 918166 w 2322596"/>
              <a:gd name="connsiteY100" fmla="*/ 55841 h 6314828"/>
              <a:gd name="connsiteX101" fmla="*/ 859588 w 2322596"/>
              <a:gd name="connsiteY101" fmla="*/ 23976 h 6314828"/>
              <a:gd name="connsiteX102" fmla="*/ 762900 w 2322596"/>
              <a:gd name="connsiteY102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84147 w 2322596"/>
              <a:gd name="connsiteY27" fmla="*/ 3258256 h 6314828"/>
              <a:gd name="connsiteX28" fmla="*/ 113573 w 2322596"/>
              <a:gd name="connsiteY28" fmla="*/ 3493819 h 6314828"/>
              <a:gd name="connsiteX29" fmla="*/ 208173 w 2322596"/>
              <a:gd name="connsiteY29" fmla="*/ 3489453 h 6314828"/>
              <a:gd name="connsiteX30" fmla="*/ 257152 w 2322596"/>
              <a:gd name="connsiteY30" fmla="*/ 3913698 h 6314828"/>
              <a:gd name="connsiteX31" fmla="*/ 311001 w 2322596"/>
              <a:gd name="connsiteY31" fmla="*/ 4189718 h 6314828"/>
              <a:gd name="connsiteX32" fmla="*/ 366528 w 2322596"/>
              <a:gd name="connsiteY32" fmla="*/ 4984637 h 6314828"/>
              <a:gd name="connsiteX33" fmla="*/ 394996 w 2322596"/>
              <a:gd name="connsiteY33" fmla="*/ 5498590 h 6314828"/>
              <a:gd name="connsiteX34" fmla="*/ 432662 w 2322596"/>
              <a:gd name="connsiteY34" fmla="*/ 5638425 h 6314828"/>
              <a:gd name="connsiteX35" fmla="*/ 529914 w 2322596"/>
              <a:gd name="connsiteY35" fmla="*/ 5838709 h 6314828"/>
              <a:gd name="connsiteX36" fmla="*/ 447168 w 2322596"/>
              <a:gd name="connsiteY36" fmla="*/ 5946471 h 6314828"/>
              <a:gd name="connsiteX37" fmla="*/ 365988 w 2322596"/>
              <a:gd name="connsiteY37" fmla="*/ 6068347 h 6314828"/>
              <a:gd name="connsiteX38" fmla="*/ 299150 w 2322596"/>
              <a:gd name="connsiteY38" fmla="*/ 6173817 h 6314828"/>
              <a:gd name="connsiteX39" fmla="*/ 496197 w 2322596"/>
              <a:gd name="connsiteY39" fmla="*/ 6211258 h 6314828"/>
              <a:gd name="connsiteX40" fmla="*/ 719063 w 2322596"/>
              <a:gd name="connsiteY40" fmla="*/ 6106015 h 6314828"/>
              <a:gd name="connsiteX41" fmla="*/ 744607 w 2322596"/>
              <a:gd name="connsiteY41" fmla="*/ 6017043 h 6314828"/>
              <a:gd name="connsiteX42" fmla="*/ 899605 w 2322596"/>
              <a:gd name="connsiteY42" fmla="*/ 5952100 h 6314828"/>
              <a:gd name="connsiteX43" fmla="*/ 879689 w 2322596"/>
              <a:gd name="connsiteY43" fmla="*/ 5768959 h 6314828"/>
              <a:gd name="connsiteX44" fmla="*/ 908860 w 2322596"/>
              <a:gd name="connsiteY44" fmla="*/ 5590391 h 6314828"/>
              <a:gd name="connsiteX45" fmla="*/ 824703 w 2322596"/>
              <a:gd name="connsiteY45" fmla="*/ 5369343 h 6314828"/>
              <a:gd name="connsiteX46" fmla="*/ 810850 w 2322596"/>
              <a:gd name="connsiteY46" fmla="*/ 5017133 h 6314828"/>
              <a:gd name="connsiteX47" fmla="*/ 827840 w 2322596"/>
              <a:gd name="connsiteY47" fmla="*/ 4577666 h 6314828"/>
              <a:gd name="connsiteX48" fmla="*/ 858908 w 2322596"/>
              <a:gd name="connsiteY48" fmla="*/ 3899246 h 6314828"/>
              <a:gd name="connsiteX49" fmla="*/ 910645 w 2322596"/>
              <a:gd name="connsiteY49" fmla="*/ 3566953 h 6314828"/>
              <a:gd name="connsiteX50" fmla="*/ 1045294 w 2322596"/>
              <a:gd name="connsiteY50" fmla="*/ 4027834 h 6314828"/>
              <a:gd name="connsiteX51" fmla="*/ 1302036 w 2322596"/>
              <a:gd name="connsiteY51" fmla="*/ 5029474 h 6314828"/>
              <a:gd name="connsiteX52" fmla="*/ 1462446 w 2322596"/>
              <a:gd name="connsiteY52" fmla="*/ 5519362 h 6314828"/>
              <a:gd name="connsiteX53" fmla="*/ 1647319 w 2322596"/>
              <a:gd name="connsiteY53" fmla="*/ 5850355 h 6314828"/>
              <a:gd name="connsiteX54" fmla="*/ 1646399 w 2322596"/>
              <a:gd name="connsiteY54" fmla="*/ 5951529 h 6314828"/>
              <a:gd name="connsiteX55" fmla="*/ 1638444 w 2322596"/>
              <a:gd name="connsiteY55" fmla="*/ 6069241 h 6314828"/>
              <a:gd name="connsiteX56" fmla="*/ 1737156 w 2322596"/>
              <a:gd name="connsiteY56" fmla="*/ 6123117 h 6314828"/>
              <a:gd name="connsiteX57" fmla="*/ 1819634 w 2322596"/>
              <a:gd name="connsiteY57" fmla="*/ 6150176 h 6314828"/>
              <a:gd name="connsiteX58" fmla="*/ 1888259 w 2322596"/>
              <a:gd name="connsiteY58" fmla="*/ 6263716 h 6314828"/>
              <a:gd name="connsiteX59" fmla="*/ 2116430 w 2322596"/>
              <a:gd name="connsiteY59" fmla="*/ 6314328 h 6314828"/>
              <a:gd name="connsiteX60" fmla="*/ 2317967 w 2322596"/>
              <a:gd name="connsiteY60" fmla="*/ 6285068 h 6314828"/>
              <a:gd name="connsiteX61" fmla="*/ 2254318 w 2322596"/>
              <a:gd name="connsiteY61" fmla="*/ 6213603 h 6314828"/>
              <a:gd name="connsiteX62" fmla="*/ 2213080 w 2322596"/>
              <a:gd name="connsiteY62" fmla="*/ 6149662 h 6314828"/>
              <a:gd name="connsiteX63" fmla="*/ 2072595 w 2322596"/>
              <a:gd name="connsiteY63" fmla="*/ 5983625 h 6314828"/>
              <a:gd name="connsiteX64" fmla="*/ 2023287 w 2322596"/>
              <a:gd name="connsiteY64" fmla="*/ 5879435 h 6314828"/>
              <a:gd name="connsiteX65" fmla="*/ 1989192 w 2322596"/>
              <a:gd name="connsiteY65" fmla="*/ 5698861 h 6314828"/>
              <a:gd name="connsiteX66" fmla="*/ 1977502 w 2322596"/>
              <a:gd name="connsiteY66" fmla="*/ 5552416 h 6314828"/>
              <a:gd name="connsiteX67" fmla="*/ 1907365 w 2322596"/>
              <a:gd name="connsiteY67" fmla="*/ 5233363 h 6314828"/>
              <a:gd name="connsiteX68" fmla="*/ 1818552 w 2322596"/>
              <a:gd name="connsiteY68" fmla="*/ 4828049 h 6314828"/>
              <a:gd name="connsiteX69" fmla="*/ 1745113 w 2322596"/>
              <a:gd name="connsiteY69" fmla="*/ 4521184 h 6314828"/>
              <a:gd name="connsiteX70" fmla="*/ 1648294 w 2322596"/>
              <a:gd name="connsiteY70" fmla="*/ 4343692 h 6314828"/>
              <a:gd name="connsiteX71" fmla="*/ 1627728 w 2322596"/>
              <a:gd name="connsiteY71" fmla="*/ 4160111 h 6314828"/>
              <a:gd name="connsiteX72" fmla="*/ 1650350 w 2322596"/>
              <a:gd name="connsiteY72" fmla="*/ 3975000 h 6314828"/>
              <a:gd name="connsiteX73" fmla="*/ 1538971 w 2322596"/>
              <a:gd name="connsiteY73" fmla="*/ 3331841 h 6314828"/>
              <a:gd name="connsiteX74" fmla="*/ 1563541 w 2322596"/>
              <a:gd name="connsiteY74" fmla="*/ 3325148 h 6314828"/>
              <a:gd name="connsiteX75" fmla="*/ 1607812 w 2322596"/>
              <a:gd name="connsiteY75" fmla="*/ 3349410 h 6314828"/>
              <a:gd name="connsiteX76" fmla="*/ 1703765 w 2322596"/>
              <a:gd name="connsiteY76" fmla="*/ 3320620 h 6314828"/>
              <a:gd name="connsiteX77" fmla="*/ 1987298 w 2322596"/>
              <a:gd name="connsiteY77" fmla="*/ 3241407 h 6314828"/>
              <a:gd name="connsiteX78" fmla="*/ 1871105 w 2322596"/>
              <a:gd name="connsiteY78" fmla="*/ 2753026 h 6314828"/>
              <a:gd name="connsiteX79" fmla="*/ 1981937 w 2322596"/>
              <a:gd name="connsiteY79" fmla="*/ 2534418 h 6314828"/>
              <a:gd name="connsiteX80" fmla="*/ 2114368 w 2322596"/>
              <a:gd name="connsiteY80" fmla="*/ 2132062 h 6314828"/>
              <a:gd name="connsiteX81" fmla="*/ 2071885 w 2322596"/>
              <a:gd name="connsiteY81" fmla="*/ 1960033 h 6314828"/>
              <a:gd name="connsiteX82" fmla="*/ 1860441 w 2322596"/>
              <a:gd name="connsiteY82" fmla="*/ 1544216 h 6314828"/>
              <a:gd name="connsiteX83" fmla="*/ 1813416 w 2322596"/>
              <a:gd name="connsiteY83" fmla="*/ 1394713 h 6314828"/>
              <a:gd name="connsiteX84" fmla="*/ 1752473 w 2322596"/>
              <a:gd name="connsiteY84" fmla="*/ 1291682 h 6314828"/>
              <a:gd name="connsiteX85" fmla="*/ 1670048 w 2322596"/>
              <a:gd name="connsiteY85" fmla="*/ 1150364 h 6314828"/>
              <a:gd name="connsiteX86" fmla="*/ 1630162 w 2322596"/>
              <a:gd name="connsiteY86" fmla="*/ 1081118 h 6314828"/>
              <a:gd name="connsiteX87" fmla="*/ 1354207 w 2322596"/>
              <a:gd name="connsiteY87" fmla="*/ 1041528 h 6314828"/>
              <a:gd name="connsiteX88" fmla="*/ 1251380 w 2322596"/>
              <a:gd name="connsiteY88" fmla="*/ 1036983 h 6314828"/>
              <a:gd name="connsiteX89" fmla="*/ 1099415 w 2322596"/>
              <a:gd name="connsiteY89" fmla="*/ 1002997 h 6314828"/>
              <a:gd name="connsiteX90" fmla="*/ 1049407 w 2322596"/>
              <a:gd name="connsiteY90" fmla="*/ 943898 h 6314828"/>
              <a:gd name="connsiteX91" fmla="*/ 1021265 w 2322596"/>
              <a:gd name="connsiteY91" fmla="*/ 912509 h 6314828"/>
              <a:gd name="connsiteX92" fmla="*/ 1018019 w 2322596"/>
              <a:gd name="connsiteY92" fmla="*/ 688887 h 6314828"/>
              <a:gd name="connsiteX93" fmla="*/ 1061314 w 2322596"/>
              <a:gd name="connsiteY93" fmla="*/ 701009 h 6314828"/>
              <a:gd name="connsiteX94" fmla="*/ 1103310 w 2322596"/>
              <a:gd name="connsiteY94" fmla="*/ 547312 h 6314828"/>
              <a:gd name="connsiteX95" fmla="*/ 1060708 w 2322596"/>
              <a:gd name="connsiteY95" fmla="*/ 485083 h 6314828"/>
              <a:gd name="connsiteX96" fmla="*/ 1087185 w 2322596"/>
              <a:gd name="connsiteY96" fmla="*/ 361014 h 6314828"/>
              <a:gd name="connsiteX97" fmla="*/ 1068117 w 2322596"/>
              <a:gd name="connsiteY97" fmla="*/ 231292 h 6314828"/>
              <a:gd name="connsiteX98" fmla="*/ 1020136 w 2322596"/>
              <a:gd name="connsiteY98" fmla="*/ 130312 h 6314828"/>
              <a:gd name="connsiteX99" fmla="*/ 974123 w 2322596"/>
              <a:gd name="connsiteY99" fmla="*/ 101571 h 6314828"/>
              <a:gd name="connsiteX100" fmla="*/ 918166 w 2322596"/>
              <a:gd name="connsiteY100" fmla="*/ 55841 h 6314828"/>
              <a:gd name="connsiteX101" fmla="*/ 859588 w 2322596"/>
              <a:gd name="connsiteY101" fmla="*/ 23976 h 6314828"/>
              <a:gd name="connsiteX102" fmla="*/ 762900 w 2322596"/>
              <a:gd name="connsiteY102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64662 w 2322596"/>
              <a:gd name="connsiteY27" fmla="*/ 3263036 h 6314828"/>
              <a:gd name="connsiteX28" fmla="*/ 113573 w 2322596"/>
              <a:gd name="connsiteY28" fmla="*/ 3493819 h 6314828"/>
              <a:gd name="connsiteX29" fmla="*/ 208173 w 2322596"/>
              <a:gd name="connsiteY29" fmla="*/ 3489453 h 6314828"/>
              <a:gd name="connsiteX30" fmla="*/ 257152 w 2322596"/>
              <a:gd name="connsiteY30" fmla="*/ 3913698 h 6314828"/>
              <a:gd name="connsiteX31" fmla="*/ 311001 w 2322596"/>
              <a:gd name="connsiteY31" fmla="*/ 4189718 h 6314828"/>
              <a:gd name="connsiteX32" fmla="*/ 366528 w 2322596"/>
              <a:gd name="connsiteY32" fmla="*/ 4984637 h 6314828"/>
              <a:gd name="connsiteX33" fmla="*/ 394996 w 2322596"/>
              <a:gd name="connsiteY33" fmla="*/ 5498590 h 6314828"/>
              <a:gd name="connsiteX34" fmla="*/ 432662 w 2322596"/>
              <a:gd name="connsiteY34" fmla="*/ 5638425 h 6314828"/>
              <a:gd name="connsiteX35" fmla="*/ 529914 w 2322596"/>
              <a:gd name="connsiteY35" fmla="*/ 5838709 h 6314828"/>
              <a:gd name="connsiteX36" fmla="*/ 447168 w 2322596"/>
              <a:gd name="connsiteY36" fmla="*/ 5946471 h 6314828"/>
              <a:gd name="connsiteX37" fmla="*/ 365988 w 2322596"/>
              <a:gd name="connsiteY37" fmla="*/ 6068347 h 6314828"/>
              <a:gd name="connsiteX38" fmla="*/ 299150 w 2322596"/>
              <a:gd name="connsiteY38" fmla="*/ 6173817 h 6314828"/>
              <a:gd name="connsiteX39" fmla="*/ 496197 w 2322596"/>
              <a:gd name="connsiteY39" fmla="*/ 6211258 h 6314828"/>
              <a:gd name="connsiteX40" fmla="*/ 719063 w 2322596"/>
              <a:gd name="connsiteY40" fmla="*/ 6106015 h 6314828"/>
              <a:gd name="connsiteX41" fmla="*/ 744607 w 2322596"/>
              <a:gd name="connsiteY41" fmla="*/ 6017043 h 6314828"/>
              <a:gd name="connsiteX42" fmla="*/ 899605 w 2322596"/>
              <a:gd name="connsiteY42" fmla="*/ 5952100 h 6314828"/>
              <a:gd name="connsiteX43" fmla="*/ 879689 w 2322596"/>
              <a:gd name="connsiteY43" fmla="*/ 5768959 h 6314828"/>
              <a:gd name="connsiteX44" fmla="*/ 908860 w 2322596"/>
              <a:gd name="connsiteY44" fmla="*/ 5590391 h 6314828"/>
              <a:gd name="connsiteX45" fmla="*/ 824703 w 2322596"/>
              <a:gd name="connsiteY45" fmla="*/ 5369343 h 6314828"/>
              <a:gd name="connsiteX46" fmla="*/ 810850 w 2322596"/>
              <a:gd name="connsiteY46" fmla="*/ 5017133 h 6314828"/>
              <a:gd name="connsiteX47" fmla="*/ 827840 w 2322596"/>
              <a:gd name="connsiteY47" fmla="*/ 4577666 h 6314828"/>
              <a:gd name="connsiteX48" fmla="*/ 858908 w 2322596"/>
              <a:gd name="connsiteY48" fmla="*/ 3899246 h 6314828"/>
              <a:gd name="connsiteX49" fmla="*/ 910645 w 2322596"/>
              <a:gd name="connsiteY49" fmla="*/ 3566953 h 6314828"/>
              <a:gd name="connsiteX50" fmla="*/ 1045294 w 2322596"/>
              <a:gd name="connsiteY50" fmla="*/ 4027834 h 6314828"/>
              <a:gd name="connsiteX51" fmla="*/ 1302036 w 2322596"/>
              <a:gd name="connsiteY51" fmla="*/ 5029474 h 6314828"/>
              <a:gd name="connsiteX52" fmla="*/ 1462446 w 2322596"/>
              <a:gd name="connsiteY52" fmla="*/ 5519362 h 6314828"/>
              <a:gd name="connsiteX53" fmla="*/ 1647319 w 2322596"/>
              <a:gd name="connsiteY53" fmla="*/ 5850355 h 6314828"/>
              <a:gd name="connsiteX54" fmla="*/ 1646399 w 2322596"/>
              <a:gd name="connsiteY54" fmla="*/ 5951529 h 6314828"/>
              <a:gd name="connsiteX55" fmla="*/ 1638444 w 2322596"/>
              <a:gd name="connsiteY55" fmla="*/ 6069241 h 6314828"/>
              <a:gd name="connsiteX56" fmla="*/ 1737156 w 2322596"/>
              <a:gd name="connsiteY56" fmla="*/ 6123117 h 6314828"/>
              <a:gd name="connsiteX57" fmla="*/ 1819634 w 2322596"/>
              <a:gd name="connsiteY57" fmla="*/ 6150176 h 6314828"/>
              <a:gd name="connsiteX58" fmla="*/ 1888259 w 2322596"/>
              <a:gd name="connsiteY58" fmla="*/ 6263716 h 6314828"/>
              <a:gd name="connsiteX59" fmla="*/ 2116430 w 2322596"/>
              <a:gd name="connsiteY59" fmla="*/ 6314328 h 6314828"/>
              <a:gd name="connsiteX60" fmla="*/ 2317967 w 2322596"/>
              <a:gd name="connsiteY60" fmla="*/ 6285068 h 6314828"/>
              <a:gd name="connsiteX61" fmla="*/ 2254318 w 2322596"/>
              <a:gd name="connsiteY61" fmla="*/ 6213603 h 6314828"/>
              <a:gd name="connsiteX62" fmla="*/ 2213080 w 2322596"/>
              <a:gd name="connsiteY62" fmla="*/ 6149662 h 6314828"/>
              <a:gd name="connsiteX63" fmla="*/ 2072595 w 2322596"/>
              <a:gd name="connsiteY63" fmla="*/ 5983625 h 6314828"/>
              <a:gd name="connsiteX64" fmla="*/ 2023287 w 2322596"/>
              <a:gd name="connsiteY64" fmla="*/ 5879435 h 6314828"/>
              <a:gd name="connsiteX65" fmla="*/ 1989192 w 2322596"/>
              <a:gd name="connsiteY65" fmla="*/ 5698861 h 6314828"/>
              <a:gd name="connsiteX66" fmla="*/ 1977502 w 2322596"/>
              <a:gd name="connsiteY66" fmla="*/ 5552416 h 6314828"/>
              <a:gd name="connsiteX67" fmla="*/ 1907365 w 2322596"/>
              <a:gd name="connsiteY67" fmla="*/ 5233363 h 6314828"/>
              <a:gd name="connsiteX68" fmla="*/ 1818552 w 2322596"/>
              <a:gd name="connsiteY68" fmla="*/ 4828049 h 6314828"/>
              <a:gd name="connsiteX69" fmla="*/ 1745113 w 2322596"/>
              <a:gd name="connsiteY69" fmla="*/ 4521184 h 6314828"/>
              <a:gd name="connsiteX70" fmla="*/ 1648294 w 2322596"/>
              <a:gd name="connsiteY70" fmla="*/ 4343692 h 6314828"/>
              <a:gd name="connsiteX71" fmla="*/ 1627728 w 2322596"/>
              <a:gd name="connsiteY71" fmla="*/ 4160111 h 6314828"/>
              <a:gd name="connsiteX72" fmla="*/ 1650350 w 2322596"/>
              <a:gd name="connsiteY72" fmla="*/ 3975000 h 6314828"/>
              <a:gd name="connsiteX73" fmla="*/ 1538971 w 2322596"/>
              <a:gd name="connsiteY73" fmla="*/ 3331841 h 6314828"/>
              <a:gd name="connsiteX74" fmla="*/ 1563541 w 2322596"/>
              <a:gd name="connsiteY74" fmla="*/ 3325148 h 6314828"/>
              <a:gd name="connsiteX75" fmla="*/ 1607812 w 2322596"/>
              <a:gd name="connsiteY75" fmla="*/ 3349410 h 6314828"/>
              <a:gd name="connsiteX76" fmla="*/ 1703765 w 2322596"/>
              <a:gd name="connsiteY76" fmla="*/ 3320620 h 6314828"/>
              <a:gd name="connsiteX77" fmla="*/ 1987298 w 2322596"/>
              <a:gd name="connsiteY77" fmla="*/ 3241407 h 6314828"/>
              <a:gd name="connsiteX78" fmla="*/ 1871105 w 2322596"/>
              <a:gd name="connsiteY78" fmla="*/ 2753026 h 6314828"/>
              <a:gd name="connsiteX79" fmla="*/ 1981937 w 2322596"/>
              <a:gd name="connsiteY79" fmla="*/ 2534418 h 6314828"/>
              <a:gd name="connsiteX80" fmla="*/ 2114368 w 2322596"/>
              <a:gd name="connsiteY80" fmla="*/ 2132062 h 6314828"/>
              <a:gd name="connsiteX81" fmla="*/ 2071885 w 2322596"/>
              <a:gd name="connsiteY81" fmla="*/ 1960033 h 6314828"/>
              <a:gd name="connsiteX82" fmla="*/ 1860441 w 2322596"/>
              <a:gd name="connsiteY82" fmla="*/ 1544216 h 6314828"/>
              <a:gd name="connsiteX83" fmla="*/ 1813416 w 2322596"/>
              <a:gd name="connsiteY83" fmla="*/ 1394713 h 6314828"/>
              <a:gd name="connsiteX84" fmla="*/ 1752473 w 2322596"/>
              <a:gd name="connsiteY84" fmla="*/ 1291682 h 6314828"/>
              <a:gd name="connsiteX85" fmla="*/ 1670048 w 2322596"/>
              <a:gd name="connsiteY85" fmla="*/ 1150364 h 6314828"/>
              <a:gd name="connsiteX86" fmla="*/ 1630162 w 2322596"/>
              <a:gd name="connsiteY86" fmla="*/ 1081118 h 6314828"/>
              <a:gd name="connsiteX87" fmla="*/ 1354207 w 2322596"/>
              <a:gd name="connsiteY87" fmla="*/ 1041528 h 6314828"/>
              <a:gd name="connsiteX88" fmla="*/ 1251380 w 2322596"/>
              <a:gd name="connsiteY88" fmla="*/ 1036983 h 6314828"/>
              <a:gd name="connsiteX89" fmla="*/ 1099415 w 2322596"/>
              <a:gd name="connsiteY89" fmla="*/ 1002997 h 6314828"/>
              <a:gd name="connsiteX90" fmla="*/ 1049407 w 2322596"/>
              <a:gd name="connsiteY90" fmla="*/ 943898 h 6314828"/>
              <a:gd name="connsiteX91" fmla="*/ 1021265 w 2322596"/>
              <a:gd name="connsiteY91" fmla="*/ 912509 h 6314828"/>
              <a:gd name="connsiteX92" fmla="*/ 1018019 w 2322596"/>
              <a:gd name="connsiteY92" fmla="*/ 688887 h 6314828"/>
              <a:gd name="connsiteX93" fmla="*/ 1061314 w 2322596"/>
              <a:gd name="connsiteY93" fmla="*/ 701009 h 6314828"/>
              <a:gd name="connsiteX94" fmla="*/ 1103310 w 2322596"/>
              <a:gd name="connsiteY94" fmla="*/ 547312 h 6314828"/>
              <a:gd name="connsiteX95" fmla="*/ 1060708 w 2322596"/>
              <a:gd name="connsiteY95" fmla="*/ 485083 h 6314828"/>
              <a:gd name="connsiteX96" fmla="*/ 1087185 w 2322596"/>
              <a:gd name="connsiteY96" fmla="*/ 361014 h 6314828"/>
              <a:gd name="connsiteX97" fmla="*/ 1068117 w 2322596"/>
              <a:gd name="connsiteY97" fmla="*/ 231292 h 6314828"/>
              <a:gd name="connsiteX98" fmla="*/ 1020136 w 2322596"/>
              <a:gd name="connsiteY98" fmla="*/ 130312 h 6314828"/>
              <a:gd name="connsiteX99" fmla="*/ 974123 w 2322596"/>
              <a:gd name="connsiteY99" fmla="*/ 101571 h 6314828"/>
              <a:gd name="connsiteX100" fmla="*/ 918166 w 2322596"/>
              <a:gd name="connsiteY100" fmla="*/ 55841 h 6314828"/>
              <a:gd name="connsiteX101" fmla="*/ 859588 w 2322596"/>
              <a:gd name="connsiteY101" fmla="*/ 23976 h 6314828"/>
              <a:gd name="connsiteX102" fmla="*/ 762900 w 2322596"/>
              <a:gd name="connsiteY102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110762 w 2322596"/>
              <a:gd name="connsiteY26" fmla="*/ 3194612 h 6314828"/>
              <a:gd name="connsiteX27" fmla="*/ 164662 w 2322596"/>
              <a:gd name="connsiteY27" fmla="*/ 3263036 h 6314828"/>
              <a:gd name="connsiteX28" fmla="*/ 113573 w 2322596"/>
              <a:gd name="connsiteY28" fmla="*/ 3493819 h 6314828"/>
              <a:gd name="connsiteX29" fmla="*/ 208173 w 2322596"/>
              <a:gd name="connsiteY29" fmla="*/ 3489453 h 6314828"/>
              <a:gd name="connsiteX30" fmla="*/ 257152 w 2322596"/>
              <a:gd name="connsiteY30" fmla="*/ 3913698 h 6314828"/>
              <a:gd name="connsiteX31" fmla="*/ 311001 w 2322596"/>
              <a:gd name="connsiteY31" fmla="*/ 4189718 h 6314828"/>
              <a:gd name="connsiteX32" fmla="*/ 366528 w 2322596"/>
              <a:gd name="connsiteY32" fmla="*/ 4984637 h 6314828"/>
              <a:gd name="connsiteX33" fmla="*/ 394996 w 2322596"/>
              <a:gd name="connsiteY33" fmla="*/ 5498590 h 6314828"/>
              <a:gd name="connsiteX34" fmla="*/ 432662 w 2322596"/>
              <a:gd name="connsiteY34" fmla="*/ 5638425 h 6314828"/>
              <a:gd name="connsiteX35" fmla="*/ 529914 w 2322596"/>
              <a:gd name="connsiteY35" fmla="*/ 5838709 h 6314828"/>
              <a:gd name="connsiteX36" fmla="*/ 447168 w 2322596"/>
              <a:gd name="connsiteY36" fmla="*/ 5946471 h 6314828"/>
              <a:gd name="connsiteX37" fmla="*/ 365988 w 2322596"/>
              <a:gd name="connsiteY37" fmla="*/ 6068347 h 6314828"/>
              <a:gd name="connsiteX38" fmla="*/ 299150 w 2322596"/>
              <a:gd name="connsiteY38" fmla="*/ 6173817 h 6314828"/>
              <a:gd name="connsiteX39" fmla="*/ 496197 w 2322596"/>
              <a:gd name="connsiteY39" fmla="*/ 6211258 h 6314828"/>
              <a:gd name="connsiteX40" fmla="*/ 719063 w 2322596"/>
              <a:gd name="connsiteY40" fmla="*/ 6106015 h 6314828"/>
              <a:gd name="connsiteX41" fmla="*/ 744607 w 2322596"/>
              <a:gd name="connsiteY41" fmla="*/ 6017043 h 6314828"/>
              <a:gd name="connsiteX42" fmla="*/ 899605 w 2322596"/>
              <a:gd name="connsiteY42" fmla="*/ 5952100 h 6314828"/>
              <a:gd name="connsiteX43" fmla="*/ 879689 w 2322596"/>
              <a:gd name="connsiteY43" fmla="*/ 5768959 h 6314828"/>
              <a:gd name="connsiteX44" fmla="*/ 908860 w 2322596"/>
              <a:gd name="connsiteY44" fmla="*/ 5590391 h 6314828"/>
              <a:gd name="connsiteX45" fmla="*/ 824703 w 2322596"/>
              <a:gd name="connsiteY45" fmla="*/ 5369343 h 6314828"/>
              <a:gd name="connsiteX46" fmla="*/ 810850 w 2322596"/>
              <a:gd name="connsiteY46" fmla="*/ 5017133 h 6314828"/>
              <a:gd name="connsiteX47" fmla="*/ 827840 w 2322596"/>
              <a:gd name="connsiteY47" fmla="*/ 4577666 h 6314828"/>
              <a:gd name="connsiteX48" fmla="*/ 858908 w 2322596"/>
              <a:gd name="connsiteY48" fmla="*/ 3899246 h 6314828"/>
              <a:gd name="connsiteX49" fmla="*/ 910645 w 2322596"/>
              <a:gd name="connsiteY49" fmla="*/ 3566953 h 6314828"/>
              <a:gd name="connsiteX50" fmla="*/ 1045294 w 2322596"/>
              <a:gd name="connsiteY50" fmla="*/ 4027834 h 6314828"/>
              <a:gd name="connsiteX51" fmla="*/ 1302036 w 2322596"/>
              <a:gd name="connsiteY51" fmla="*/ 5029474 h 6314828"/>
              <a:gd name="connsiteX52" fmla="*/ 1462446 w 2322596"/>
              <a:gd name="connsiteY52" fmla="*/ 5519362 h 6314828"/>
              <a:gd name="connsiteX53" fmla="*/ 1647319 w 2322596"/>
              <a:gd name="connsiteY53" fmla="*/ 5850355 h 6314828"/>
              <a:gd name="connsiteX54" fmla="*/ 1646399 w 2322596"/>
              <a:gd name="connsiteY54" fmla="*/ 5951529 h 6314828"/>
              <a:gd name="connsiteX55" fmla="*/ 1638444 w 2322596"/>
              <a:gd name="connsiteY55" fmla="*/ 6069241 h 6314828"/>
              <a:gd name="connsiteX56" fmla="*/ 1737156 w 2322596"/>
              <a:gd name="connsiteY56" fmla="*/ 6123117 h 6314828"/>
              <a:gd name="connsiteX57" fmla="*/ 1819634 w 2322596"/>
              <a:gd name="connsiteY57" fmla="*/ 6150176 h 6314828"/>
              <a:gd name="connsiteX58" fmla="*/ 1888259 w 2322596"/>
              <a:gd name="connsiteY58" fmla="*/ 6263716 h 6314828"/>
              <a:gd name="connsiteX59" fmla="*/ 2116430 w 2322596"/>
              <a:gd name="connsiteY59" fmla="*/ 6314328 h 6314828"/>
              <a:gd name="connsiteX60" fmla="*/ 2317967 w 2322596"/>
              <a:gd name="connsiteY60" fmla="*/ 6285068 h 6314828"/>
              <a:gd name="connsiteX61" fmla="*/ 2254318 w 2322596"/>
              <a:gd name="connsiteY61" fmla="*/ 6213603 h 6314828"/>
              <a:gd name="connsiteX62" fmla="*/ 2213080 w 2322596"/>
              <a:gd name="connsiteY62" fmla="*/ 6149662 h 6314828"/>
              <a:gd name="connsiteX63" fmla="*/ 2072595 w 2322596"/>
              <a:gd name="connsiteY63" fmla="*/ 5983625 h 6314828"/>
              <a:gd name="connsiteX64" fmla="*/ 2023287 w 2322596"/>
              <a:gd name="connsiteY64" fmla="*/ 5879435 h 6314828"/>
              <a:gd name="connsiteX65" fmla="*/ 1989192 w 2322596"/>
              <a:gd name="connsiteY65" fmla="*/ 5698861 h 6314828"/>
              <a:gd name="connsiteX66" fmla="*/ 1977502 w 2322596"/>
              <a:gd name="connsiteY66" fmla="*/ 5552416 h 6314828"/>
              <a:gd name="connsiteX67" fmla="*/ 1907365 w 2322596"/>
              <a:gd name="connsiteY67" fmla="*/ 5233363 h 6314828"/>
              <a:gd name="connsiteX68" fmla="*/ 1818552 w 2322596"/>
              <a:gd name="connsiteY68" fmla="*/ 4828049 h 6314828"/>
              <a:gd name="connsiteX69" fmla="*/ 1745113 w 2322596"/>
              <a:gd name="connsiteY69" fmla="*/ 4521184 h 6314828"/>
              <a:gd name="connsiteX70" fmla="*/ 1648294 w 2322596"/>
              <a:gd name="connsiteY70" fmla="*/ 4343692 h 6314828"/>
              <a:gd name="connsiteX71" fmla="*/ 1627728 w 2322596"/>
              <a:gd name="connsiteY71" fmla="*/ 4160111 h 6314828"/>
              <a:gd name="connsiteX72" fmla="*/ 1650350 w 2322596"/>
              <a:gd name="connsiteY72" fmla="*/ 3975000 h 6314828"/>
              <a:gd name="connsiteX73" fmla="*/ 1538971 w 2322596"/>
              <a:gd name="connsiteY73" fmla="*/ 3331841 h 6314828"/>
              <a:gd name="connsiteX74" fmla="*/ 1563541 w 2322596"/>
              <a:gd name="connsiteY74" fmla="*/ 3325148 h 6314828"/>
              <a:gd name="connsiteX75" fmla="*/ 1607812 w 2322596"/>
              <a:gd name="connsiteY75" fmla="*/ 3349410 h 6314828"/>
              <a:gd name="connsiteX76" fmla="*/ 1703765 w 2322596"/>
              <a:gd name="connsiteY76" fmla="*/ 3320620 h 6314828"/>
              <a:gd name="connsiteX77" fmla="*/ 1987298 w 2322596"/>
              <a:gd name="connsiteY77" fmla="*/ 3241407 h 6314828"/>
              <a:gd name="connsiteX78" fmla="*/ 1871105 w 2322596"/>
              <a:gd name="connsiteY78" fmla="*/ 2753026 h 6314828"/>
              <a:gd name="connsiteX79" fmla="*/ 1981937 w 2322596"/>
              <a:gd name="connsiteY79" fmla="*/ 2534418 h 6314828"/>
              <a:gd name="connsiteX80" fmla="*/ 2114368 w 2322596"/>
              <a:gd name="connsiteY80" fmla="*/ 2132062 h 6314828"/>
              <a:gd name="connsiteX81" fmla="*/ 2071885 w 2322596"/>
              <a:gd name="connsiteY81" fmla="*/ 1960033 h 6314828"/>
              <a:gd name="connsiteX82" fmla="*/ 1860441 w 2322596"/>
              <a:gd name="connsiteY82" fmla="*/ 1544216 h 6314828"/>
              <a:gd name="connsiteX83" fmla="*/ 1813416 w 2322596"/>
              <a:gd name="connsiteY83" fmla="*/ 1394713 h 6314828"/>
              <a:gd name="connsiteX84" fmla="*/ 1752473 w 2322596"/>
              <a:gd name="connsiteY84" fmla="*/ 1291682 h 6314828"/>
              <a:gd name="connsiteX85" fmla="*/ 1670048 w 2322596"/>
              <a:gd name="connsiteY85" fmla="*/ 1150364 h 6314828"/>
              <a:gd name="connsiteX86" fmla="*/ 1630162 w 2322596"/>
              <a:gd name="connsiteY86" fmla="*/ 1081118 h 6314828"/>
              <a:gd name="connsiteX87" fmla="*/ 1354207 w 2322596"/>
              <a:gd name="connsiteY87" fmla="*/ 1041528 h 6314828"/>
              <a:gd name="connsiteX88" fmla="*/ 1251380 w 2322596"/>
              <a:gd name="connsiteY88" fmla="*/ 1036983 h 6314828"/>
              <a:gd name="connsiteX89" fmla="*/ 1099415 w 2322596"/>
              <a:gd name="connsiteY89" fmla="*/ 1002997 h 6314828"/>
              <a:gd name="connsiteX90" fmla="*/ 1049407 w 2322596"/>
              <a:gd name="connsiteY90" fmla="*/ 943898 h 6314828"/>
              <a:gd name="connsiteX91" fmla="*/ 1021265 w 2322596"/>
              <a:gd name="connsiteY91" fmla="*/ 912509 h 6314828"/>
              <a:gd name="connsiteX92" fmla="*/ 1018019 w 2322596"/>
              <a:gd name="connsiteY92" fmla="*/ 688887 h 6314828"/>
              <a:gd name="connsiteX93" fmla="*/ 1061314 w 2322596"/>
              <a:gd name="connsiteY93" fmla="*/ 701009 h 6314828"/>
              <a:gd name="connsiteX94" fmla="*/ 1103310 w 2322596"/>
              <a:gd name="connsiteY94" fmla="*/ 547312 h 6314828"/>
              <a:gd name="connsiteX95" fmla="*/ 1060708 w 2322596"/>
              <a:gd name="connsiteY95" fmla="*/ 485083 h 6314828"/>
              <a:gd name="connsiteX96" fmla="*/ 1087185 w 2322596"/>
              <a:gd name="connsiteY96" fmla="*/ 361014 h 6314828"/>
              <a:gd name="connsiteX97" fmla="*/ 1068117 w 2322596"/>
              <a:gd name="connsiteY97" fmla="*/ 231292 h 6314828"/>
              <a:gd name="connsiteX98" fmla="*/ 1020136 w 2322596"/>
              <a:gd name="connsiteY98" fmla="*/ 130312 h 6314828"/>
              <a:gd name="connsiteX99" fmla="*/ 974123 w 2322596"/>
              <a:gd name="connsiteY99" fmla="*/ 101571 h 6314828"/>
              <a:gd name="connsiteX100" fmla="*/ 918166 w 2322596"/>
              <a:gd name="connsiteY100" fmla="*/ 55841 h 6314828"/>
              <a:gd name="connsiteX101" fmla="*/ 859588 w 2322596"/>
              <a:gd name="connsiteY101" fmla="*/ 23976 h 6314828"/>
              <a:gd name="connsiteX102" fmla="*/ 762900 w 2322596"/>
              <a:gd name="connsiteY102" fmla="*/ 35339 h 6314828"/>
              <a:gd name="connsiteX0" fmla="*/ 762900 w 2322596"/>
              <a:gd name="connsiteY0" fmla="*/ 35339 h 6314828"/>
              <a:gd name="connsiteX1" fmla="*/ 733757 w 2322596"/>
              <a:gd name="connsiteY1" fmla="*/ 38682 h 6314828"/>
              <a:gd name="connsiteX2" fmla="*/ 700267 w 2322596"/>
              <a:gd name="connsiteY2" fmla="*/ 392 h 6314828"/>
              <a:gd name="connsiteX3" fmla="*/ 703266 w 2322596"/>
              <a:gd name="connsiteY3" fmla="*/ 30984 h 6314828"/>
              <a:gd name="connsiteX4" fmla="*/ 640203 w 2322596"/>
              <a:gd name="connsiteY4" fmla="*/ 16795 h 6314828"/>
              <a:gd name="connsiteX5" fmla="*/ 664317 w 2322596"/>
              <a:gd name="connsiteY5" fmla="*/ 63179 h 6314828"/>
              <a:gd name="connsiteX6" fmla="*/ 609139 w 2322596"/>
              <a:gd name="connsiteY6" fmla="*/ 44737 h 6314828"/>
              <a:gd name="connsiteX7" fmla="*/ 608280 w 2322596"/>
              <a:gd name="connsiteY7" fmla="*/ 82686 h 6314828"/>
              <a:gd name="connsiteX8" fmla="*/ 542092 w 2322596"/>
              <a:gd name="connsiteY8" fmla="*/ 107711 h 6314828"/>
              <a:gd name="connsiteX9" fmla="*/ 497510 w 2322596"/>
              <a:gd name="connsiteY9" fmla="*/ 148624 h 6314828"/>
              <a:gd name="connsiteX10" fmla="*/ 455370 w 2322596"/>
              <a:gd name="connsiteY10" fmla="*/ 276295 h 6314828"/>
              <a:gd name="connsiteX11" fmla="*/ 500997 w 2322596"/>
              <a:gd name="connsiteY11" fmla="*/ 510659 h 6314828"/>
              <a:gd name="connsiteX12" fmla="*/ 492516 w 2322596"/>
              <a:gd name="connsiteY12" fmla="*/ 596490 h 6314828"/>
              <a:gd name="connsiteX13" fmla="*/ 527911 w 2322596"/>
              <a:gd name="connsiteY13" fmla="*/ 710534 h 6314828"/>
              <a:gd name="connsiteX14" fmla="*/ 570776 w 2322596"/>
              <a:gd name="connsiteY14" fmla="*/ 739111 h 6314828"/>
              <a:gd name="connsiteX15" fmla="*/ 633772 w 2322596"/>
              <a:gd name="connsiteY15" fmla="*/ 850812 h 6314828"/>
              <a:gd name="connsiteX16" fmla="*/ 647193 w 2322596"/>
              <a:gd name="connsiteY16" fmla="*/ 987626 h 6314828"/>
              <a:gd name="connsiteX17" fmla="*/ 624246 w 2322596"/>
              <a:gd name="connsiteY17" fmla="*/ 1041746 h 6314828"/>
              <a:gd name="connsiteX18" fmla="*/ 514924 w 2322596"/>
              <a:gd name="connsiteY18" fmla="*/ 1143273 h 6314828"/>
              <a:gd name="connsiteX19" fmla="*/ 362092 w 2322596"/>
              <a:gd name="connsiteY19" fmla="*/ 1199124 h 6314828"/>
              <a:gd name="connsiteX20" fmla="*/ 155789 w 2322596"/>
              <a:gd name="connsiteY20" fmla="*/ 1303683 h 6314828"/>
              <a:gd name="connsiteX21" fmla="*/ 121369 w 2322596"/>
              <a:gd name="connsiteY21" fmla="*/ 1321868 h 6314828"/>
              <a:gd name="connsiteX22" fmla="*/ 52096 w 2322596"/>
              <a:gd name="connsiteY22" fmla="*/ 1779933 h 6314828"/>
              <a:gd name="connsiteX23" fmla="*/ 31098 w 2322596"/>
              <a:gd name="connsiteY23" fmla="*/ 2332599 h 6314828"/>
              <a:gd name="connsiteX24" fmla="*/ 45386 w 2322596"/>
              <a:gd name="connsiteY24" fmla="*/ 2874660 h 6314828"/>
              <a:gd name="connsiteX25" fmla="*/ 18759 w 2322596"/>
              <a:gd name="connsiteY25" fmla="*/ 2956920 h 6314828"/>
              <a:gd name="connsiteX26" fmla="*/ 86406 w 2322596"/>
              <a:gd name="connsiteY26" fmla="*/ 3194612 h 6314828"/>
              <a:gd name="connsiteX27" fmla="*/ 164662 w 2322596"/>
              <a:gd name="connsiteY27" fmla="*/ 3263036 h 6314828"/>
              <a:gd name="connsiteX28" fmla="*/ 113573 w 2322596"/>
              <a:gd name="connsiteY28" fmla="*/ 3493819 h 6314828"/>
              <a:gd name="connsiteX29" fmla="*/ 208173 w 2322596"/>
              <a:gd name="connsiteY29" fmla="*/ 3489453 h 6314828"/>
              <a:gd name="connsiteX30" fmla="*/ 257152 w 2322596"/>
              <a:gd name="connsiteY30" fmla="*/ 3913698 h 6314828"/>
              <a:gd name="connsiteX31" fmla="*/ 311001 w 2322596"/>
              <a:gd name="connsiteY31" fmla="*/ 4189718 h 6314828"/>
              <a:gd name="connsiteX32" fmla="*/ 366528 w 2322596"/>
              <a:gd name="connsiteY32" fmla="*/ 4984637 h 6314828"/>
              <a:gd name="connsiteX33" fmla="*/ 394996 w 2322596"/>
              <a:gd name="connsiteY33" fmla="*/ 5498590 h 6314828"/>
              <a:gd name="connsiteX34" fmla="*/ 432662 w 2322596"/>
              <a:gd name="connsiteY34" fmla="*/ 5638425 h 6314828"/>
              <a:gd name="connsiteX35" fmla="*/ 529914 w 2322596"/>
              <a:gd name="connsiteY35" fmla="*/ 5838709 h 6314828"/>
              <a:gd name="connsiteX36" fmla="*/ 447168 w 2322596"/>
              <a:gd name="connsiteY36" fmla="*/ 5946471 h 6314828"/>
              <a:gd name="connsiteX37" fmla="*/ 365988 w 2322596"/>
              <a:gd name="connsiteY37" fmla="*/ 6068347 h 6314828"/>
              <a:gd name="connsiteX38" fmla="*/ 299150 w 2322596"/>
              <a:gd name="connsiteY38" fmla="*/ 6173817 h 6314828"/>
              <a:gd name="connsiteX39" fmla="*/ 496197 w 2322596"/>
              <a:gd name="connsiteY39" fmla="*/ 6211258 h 6314828"/>
              <a:gd name="connsiteX40" fmla="*/ 719063 w 2322596"/>
              <a:gd name="connsiteY40" fmla="*/ 6106015 h 6314828"/>
              <a:gd name="connsiteX41" fmla="*/ 744607 w 2322596"/>
              <a:gd name="connsiteY41" fmla="*/ 6017043 h 6314828"/>
              <a:gd name="connsiteX42" fmla="*/ 899605 w 2322596"/>
              <a:gd name="connsiteY42" fmla="*/ 5952100 h 6314828"/>
              <a:gd name="connsiteX43" fmla="*/ 879689 w 2322596"/>
              <a:gd name="connsiteY43" fmla="*/ 5768959 h 6314828"/>
              <a:gd name="connsiteX44" fmla="*/ 908860 w 2322596"/>
              <a:gd name="connsiteY44" fmla="*/ 5590391 h 6314828"/>
              <a:gd name="connsiteX45" fmla="*/ 824703 w 2322596"/>
              <a:gd name="connsiteY45" fmla="*/ 5369343 h 6314828"/>
              <a:gd name="connsiteX46" fmla="*/ 810850 w 2322596"/>
              <a:gd name="connsiteY46" fmla="*/ 5017133 h 6314828"/>
              <a:gd name="connsiteX47" fmla="*/ 827840 w 2322596"/>
              <a:gd name="connsiteY47" fmla="*/ 4577666 h 6314828"/>
              <a:gd name="connsiteX48" fmla="*/ 858908 w 2322596"/>
              <a:gd name="connsiteY48" fmla="*/ 3899246 h 6314828"/>
              <a:gd name="connsiteX49" fmla="*/ 910645 w 2322596"/>
              <a:gd name="connsiteY49" fmla="*/ 3566953 h 6314828"/>
              <a:gd name="connsiteX50" fmla="*/ 1045294 w 2322596"/>
              <a:gd name="connsiteY50" fmla="*/ 4027834 h 6314828"/>
              <a:gd name="connsiteX51" fmla="*/ 1302036 w 2322596"/>
              <a:gd name="connsiteY51" fmla="*/ 5029474 h 6314828"/>
              <a:gd name="connsiteX52" fmla="*/ 1462446 w 2322596"/>
              <a:gd name="connsiteY52" fmla="*/ 5519362 h 6314828"/>
              <a:gd name="connsiteX53" fmla="*/ 1647319 w 2322596"/>
              <a:gd name="connsiteY53" fmla="*/ 5850355 h 6314828"/>
              <a:gd name="connsiteX54" fmla="*/ 1646399 w 2322596"/>
              <a:gd name="connsiteY54" fmla="*/ 5951529 h 6314828"/>
              <a:gd name="connsiteX55" fmla="*/ 1638444 w 2322596"/>
              <a:gd name="connsiteY55" fmla="*/ 6069241 h 6314828"/>
              <a:gd name="connsiteX56" fmla="*/ 1737156 w 2322596"/>
              <a:gd name="connsiteY56" fmla="*/ 6123117 h 6314828"/>
              <a:gd name="connsiteX57" fmla="*/ 1819634 w 2322596"/>
              <a:gd name="connsiteY57" fmla="*/ 6150176 h 6314828"/>
              <a:gd name="connsiteX58" fmla="*/ 1888259 w 2322596"/>
              <a:gd name="connsiteY58" fmla="*/ 6263716 h 6314828"/>
              <a:gd name="connsiteX59" fmla="*/ 2116430 w 2322596"/>
              <a:gd name="connsiteY59" fmla="*/ 6314328 h 6314828"/>
              <a:gd name="connsiteX60" fmla="*/ 2317967 w 2322596"/>
              <a:gd name="connsiteY60" fmla="*/ 6285068 h 6314828"/>
              <a:gd name="connsiteX61" fmla="*/ 2254318 w 2322596"/>
              <a:gd name="connsiteY61" fmla="*/ 6213603 h 6314828"/>
              <a:gd name="connsiteX62" fmla="*/ 2213080 w 2322596"/>
              <a:gd name="connsiteY62" fmla="*/ 6149662 h 6314828"/>
              <a:gd name="connsiteX63" fmla="*/ 2072595 w 2322596"/>
              <a:gd name="connsiteY63" fmla="*/ 5983625 h 6314828"/>
              <a:gd name="connsiteX64" fmla="*/ 2023287 w 2322596"/>
              <a:gd name="connsiteY64" fmla="*/ 5879435 h 6314828"/>
              <a:gd name="connsiteX65" fmla="*/ 1989192 w 2322596"/>
              <a:gd name="connsiteY65" fmla="*/ 5698861 h 6314828"/>
              <a:gd name="connsiteX66" fmla="*/ 1977502 w 2322596"/>
              <a:gd name="connsiteY66" fmla="*/ 5552416 h 6314828"/>
              <a:gd name="connsiteX67" fmla="*/ 1907365 w 2322596"/>
              <a:gd name="connsiteY67" fmla="*/ 5233363 h 6314828"/>
              <a:gd name="connsiteX68" fmla="*/ 1818552 w 2322596"/>
              <a:gd name="connsiteY68" fmla="*/ 4828049 h 6314828"/>
              <a:gd name="connsiteX69" fmla="*/ 1745113 w 2322596"/>
              <a:gd name="connsiteY69" fmla="*/ 4521184 h 6314828"/>
              <a:gd name="connsiteX70" fmla="*/ 1648294 w 2322596"/>
              <a:gd name="connsiteY70" fmla="*/ 4343692 h 6314828"/>
              <a:gd name="connsiteX71" fmla="*/ 1627728 w 2322596"/>
              <a:gd name="connsiteY71" fmla="*/ 4160111 h 6314828"/>
              <a:gd name="connsiteX72" fmla="*/ 1650350 w 2322596"/>
              <a:gd name="connsiteY72" fmla="*/ 3975000 h 6314828"/>
              <a:gd name="connsiteX73" fmla="*/ 1538971 w 2322596"/>
              <a:gd name="connsiteY73" fmla="*/ 3331841 h 6314828"/>
              <a:gd name="connsiteX74" fmla="*/ 1563541 w 2322596"/>
              <a:gd name="connsiteY74" fmla="*/ 3325148 h 6314828"/>
              <a:gd name="connsiteX75" fmla="*/ 1607812 w 2322596"/>
              <a:gd name="connsiteY75" fmla="*/ 3349410 h 6314828"/>
              <a:gd name="connsiteX76" fmla="*/ 1703765 w 2322596"/>
              <a:gd name="connsiteY76" fmla="*/ 3320620 h 6314828"/>
              <a:gd name="connsiteX77" fmla="*/ 1987298 w 2322596"/>
              <a:gd name="connsiteY77" fmla="*/ 3241407 h 6314828"/>
              <a:gd name="connsiteX78" fmla="*/ 1871105 w 2322596"/>
              <a:gd name="connsiteY78" fmla="*/ 2753026 h 6314828"/>
              <a:gd name="connsiteX79" fmla="*/ 1981937 w 2322596"/>
              <a:gd name="connsiteY79" fmla="*/ 2534418 h 6314828"/>
              <a:gd name="connsiteX80" fmla="*/ 2114368 w 2322596"/>
              <a:gd name="connsiteY80" fmla="*/ 2132062 h 6314828"/>
              <a:gd name="connsiteX81" fmla="*/ 2071885 w 2322596"/>
              <a:gd name="connsiteY81" fmla="*/ 1960033 h 6314828"/>
              <a:gd name="connsiteX82" fmla="*/ 1860441 w 2322596"/>
              <a:gd name="connsiteY82" fmla="*/ 1544216 h 6314828"/>
              <a:gd name="connsiteX83" fmla="*/ 1813416 w 2322596"/>
              <a:gd name="connsiteY83" fmla="*/ 1394713 h 6314828"/>
              <a:gd name="connsiteX84" fmla="*/ 1752473 w 2322596"/>
              <a:gd name="connsiteY84" fmla="*/ 1291682 h 6314828"/>
              <a:gd name="connsiteX85" fmla="*/ 1670048 w 2322596"/>
              <a:gd name="connsiteY85" fmla="*/ 1150364 h 6314828"/>
              <a:gd name="connsiteX86" fmla="*/ 1630162 w 2322596"/>
              <a:gd name="connsiteY86" fmla="*/ 1081118 h 6314828"/>
              <a:gd name="connsiteX87" fmla="*/ 1354207 w 2322596"/>
              <a:gd name="connsiteY87" fmla="*/ 1041528 h 6314828"/>
              <a:gd name="connsiteX88" fmla="*/ 1251380 w 2322596"/>
              <a:gd name="connsiteY88" fmla="*/ 1036983 h 6314828"/>
              <a:gd name="connsiteX89" fmla="*/ 1099415 w 2322596"/>
              <a:gd name="connsiteY89" fmla="*/ 1002997 h 6314828"/>
              <a:gd name="connsiteX90" fmla="*/ 1049407 w 2322596"/>
              <a:gd name="connsiteY90" fmla="*/ 943898 h 6314828"/>
              <a:gd name="connsiteX91" fmla="*/ 1021265 w 2322596"/>
              <a:gd name="connsiteY91" fmla="*/ 912509 h 6314828"/>
              <a:gd name="connsiteX92" fmla="*/ 1018019 w 2322596"/>
              <a:gd name="connsiteY92" fmla="*/ 688887 h 6314828"/>
              <a:gd name="connsiteX93" fmla="*/ 1061314 w 2322596"/>
              <a:gd name="connsiteY93" fmla="*/ 701009 h 6314828"/>
              <a:gd name="connsiteX94" fmla="*/ 1103310 w 2322596"/>
              <a:gd name="connsiteY94" fmla="*/ 547312 h 6314828"/>
              <a:gd name="connsiteX95" fmla="*/ 1060708 w 2322596"/>
              <a:gd name="connsiteY95" fmla="*/ 485083 h 6314828"/>
              <a:gd name="connsiteX96" fmla="*/ 1087185 w 2322596"/>
              <a:gd name="connsiteY96" fmla="*/ 361014 h 6314828"/>
              <a:gd name="connsiteX97" fmla="*/ 1068117 w 2322596"/>
              <a:gd name="connsiteY97" fmla="*/ 231292 h 6314828"/>
              <a:gd name="connsiteX98" fmla="*/ 1020136 w 2322596"/>
              <a:gd name="connsiteY98" fmla="*/ 130312 h 6314828"/>
              <a:gd name="connsiteX99" fmla="*/ 974123 w 2322596"/>
              <a:gd name="connsiteY99" fmla="*/ 101571 h 6314828"/>
              <a:gd name="connsiteX100" fmla="*/ 918166 w 2322596"/>
              <a:gd name="connsiteY100" fmla="*/ 55841 h 6314828"/>
              <a:gd name="connsiteX101" fmla="*/ 859588 w 2322596"/>
              <a:gd name="connsiteY101" fmla="*/ 23976 h 6314828"/>
              <a:gd name="connsiteX102" fmla="*/ 762900 w 2322596"/>
              <a:gd name="connsiteY102" fmla="*/ 35339 h 6314828"/>
              <a:gd name="connsiteX0" fmla="*/ 777683 w 2337379"/>
              <a:gd name="connsiteY0" fmla="*/ 35339 h 6314828"/>
              <a:gd name="connsiteX1" fmla="*/ 748540 w 2337379"/>
              <a:gd name="connsiteY1" fmla="*/ 38682 h 6314828"/>
              <a:gd name="connsiteX2" fmla="*/ 715050 w 2337379"/>
              <a:gd name="connsiteY2" fmla="*/ 392 h 6314828"/>
              <a:gd name="connsiteX3" fmla="*/ 718049 w 2337379"/>
              <a:gd name="connsiteY3" fmla="*/ 30984 h 6314828"/>
              <a:gd name="connsiteX4" fmla="*/ 654986 w 2337379"/>
              <a:gd name="connsiteY4" fmla="*/ 16795 h 6314828"/>
              <a:gd name="connsiteX5" fmla="*/ 679100 w 2337379"/>
              <a:gd name="connsiteY5" fmla="*/ 63179 h 6314828"/>
              <a:gd name="connsiteX6" fmla="*/ 623922 w 2337379"/>
              <a:gd name="connsiteY6" fmla="*/ 44737 h 6314828"/>
              <a:gd name="connsiteX7" fmla="*/ 623063 w 2337379"/>
              <a:gd name="connsiteY7" fmla="*/ 82686 h 6314828"/>
              <a:gd name="connsiteX8" fmla="*/ 556875 w 2337379"/>
              <a:gd name="connsiteY8" fmla="*/ 107711 h 6314828"/>
              <a:gd name="connsiteX9" fmla="*/ 512293 w 2337379"/>
              <a:gd name="connsiteY9" fmla="*/ 148624 h 6314828"/>
              <a:gd name="connsiteX10" fmla="*/ 470153 w 2337379"/>
              <a:gd name="connsiteY10" fmla="*/ 276295 h 6314828"/>
              <a:gd name="connsiteX11" fmla="*/ 515780 w 2337379"/>
              <a:gd name="connsiteY11" fmla="*/ 510659 h 6314828"/>
              <a:gd name="connsiteX12" fmla="*/ 507299 w 2337379"/>
              <a:gd name="connsiteY12" fmla="*/ 596490 h 6314828"/>
              <a:gd name="connsiteX13" fmla="*/ 542694 w 2337379"/>
              <a:gd name="connsiteY13" fmla="*/ 710534 h 6314828"/>
              <a:gd name="connsiteX14" fmla="*/ 585559 w 2337379"/>
              <a:gd name="connsiteY14" fmla="*/ 739111 h 6314828"/>
              <a:gd name="connsiteX15" fmla="*/ 648555 w 2337379"/>
              <a:gd name="connsiteY15" fmla="*/ 850812 h 6314828"/>
              <a:gd name="connsiteX16" fmla="*/ 661976 w 2337379"/>
              <a:gd name="connsiteY16" fmla="*/ 987626 h 6314828"/>
              <a:gd name="connsiteX17" fmla="*/ 639029 w 2337379"/>
              <a:gd name="connsiteY17" fmla="*/ 1041746 h 6314828"/>
              <a:gd name="connsiteX18" fmla="*/ 529707 w 2337379"/>
              <a:gd name="connsiteY18" fmla="*/ 1143273 h 6314828"/>
              <a:gd name="connsiteX19" fmla="*/ 376875 w 2337379"/>
              <a:gd name="connsiteY19" fmla="*/ 1199124 h 6314828"/>
              <a:gd name="connsiteX20" fmla="*/ 170572 w 2337379"/>
              <a:gd name="connsiteY20" fmla="*/ 1303683 h 6314828"/>
              <a:gd name="connsiteX21" fmla="*/ 136152 w 2337379"/>
              <a:gd name="connsiteY21" fmla="*/ 1321868 h 6314828"/>
              <a:gd name="connsiteX22" fmla="*/ 66879 w 2337379"/>
              <a:gd name="connsiteY22" fmla="*/ 1779933 h 6314828"/>
              <a:gd name="connsiteX23" fmla="*/ 45881 w 2337379"/>
              <a:gd name="connsiteY23" fmla="*/ 2332599 h 6314828"/>
              <a:gd name="connsiteX24" fmla="*/ 60169 w 2337379"/>
              <a:gd name="connsiteY24" fmla="*/ 2874660 h 6314828"/>
              <a:gd name="connsiteX25" fmla="*/ 1880 w 2337379"/>
              <a:gd name="connsiteY25" fmla="*/ 2942579 h 6314828"/>
              <a:gd name="connsiteX26" fmla="*/ 101189 w 2337379"/>
              <a:gd name="connsiteY26" fmla="*/ 3194612 h 6314828"/>
              <a:gd name="connsiteX27" fmla="*/ 179445 w 2337379"/>
              <a:gd name="connsiteY27" fmla="*/ 3263036 h 6314828"/>
              <a:gd name="connsiteX28" fmla="*/ 128356 w 2337379"/>
              <a:gd name="connsiteY28" fmla="*/ 3493819 h 6314828"/>
              <a:gd name="connsiteX29" fmla="*/ 222956 w 2337379"/>
              <a:gd name="connsiteY29" fmla="*/ 3489453 h 6314828"/>
              <a:gd name="connsiteX30" fmla="*/ 271935 w 2337379"/>
              <a:gd name="connsiteY30" fmla="*/ 3913698 h 6314828"/>
              <a:gd name="connsiteX31" fmla="*/ 325784 w 2337379"/>
              <a:gd name="connsiteY31" fmla="*/ 4189718 h 6314828"/>
              <a:gd name="connsiteX32" fmla="*/ 381311 w 2337379"/>
              <a:gd name="connsiteY32" fmla="*/ 4984637 h 6314828"/>
              <a:gd name="connsiteX33" fmla="*/ 409779 w 2337379"/>
              <a:gd name="connsiteY33" fmla="*/ 5498590 h 6314828"/>
              <a:gd name="connsiteX34" fmla="*/ 447445 w 2337379"/>
              <a:gd name="connsiteY34" fmla="*/ 5638425 h 6314828"/>
              <a:gd name="connsiteX35" fmla="*/ 544697 w 2337379"/>
              <a:gd name="connsiteY35" fmla="*/ 5838709 h 6314828"/>
              <a:gd name="connsiteX36" fmla="*/ 461951 w 2337379"/>
              <a:gd name="connsiteY36" fmla="*/ 5946471 h 6314828"/>
              <a:gd name="connsiteX37" fmla="*/ 380771 w 2337379"/>
              <a:gd name="connsiteY37" fmla="*/ 6068347 h 6314828"/>
              <a:gd name="connsiteX38" fmla="*/ 313933 w 2337379"/>
              <a:gd name="connsiteY38" fmla="*/ 6173817 h 6314828"/>
              <a:gd name="connsiteX39" fmla="*/ 510980 w 2337379"/>
              <a:gd name="connsiteY39" fmla="*/ 6211258 h 6314828"/>
              <a:gd name="connsiteX40" fmla="*/ 733846 w 2337379"/>
              <a:gd name="connsiteY40" fmla="*/ 6106015 h 6314828"/>
              <a:gd name="connsiteX41" fmla="*/ 759390 w 2337379"/>
              <a:gd name="connsiteY41" fmla="*/ 6017043 h 6314828"/>
              <a:gd name="connsiteX42" fmla="*/ 914388 w 2337379"/>
              <a:gd name="connsiteY42" fmla="*/ 5952100 h 6314828"/>
              <a:gd name="connsiteX43" fmla="*/ 894472 w 2337379"/>
              <a:gd name="connsiteY43" fmla="*/ 5768959 h 6314828"/>
              <a:gd name="connsiteX44" fmla="*/ 923643 w 2337379"/>
              <a:gd name="connsiteY44" fmla="*/ 5590391 h 6314828"/>
              <a:gd name="connsiteX45" fmla="*/ 839486 w 2337379"/>
              <a:gd name="connsiteY45" fmla="*/ 5369343 h 6314828"/>
              <a:gd name="connsiteX46" fmla="*/ 825633 w 2337379"/>
              <a:gd name="connsiteY46" fmla="*/ 5017133 h 6314828"/>
              <a:gd name="connsiteX47" fmla="*/ 842623 w 2337379"/>
              <a:gd name="connsiteY47" fmla="*/ 4577666 h 6314828"/>
              <a:gd name="connsiteX48" fmla="*/ 873691 w 2337379"/>
              <a:gd name="connsiteY48" fmla="*/ 3899246 h 6314828"/>
              <a:gd name="connsiteX49" fmla="*/ 925428 w 2337379"/>
              <a:gd name="connsiteY49" fmla="*/ 3566953 h 6314828"/>
              <a:gd name="connsiteX50" fmla="*/ 1060077 w 2337379"/>
              <a:gd name="connsiteY50" fmla="*/ 4027834 h 6314828"/>
              <a:gd name="connsiteX51" fmla="*/ 1316819 w 2337379"/>
              <a:gd name="connsiteY51" fmla="*/ 5029474 h 6314828"/>
              <a:gd name="connsiteX52" fmla="*/ 1477229 w 2337379"/>
              <a:gd name="connsiteY52" fmla="*/ 5519362 h 6314828"/>
              <a:gd name="connsiteX53" fmla="*/ 1662102 w 2337379"/>
              <a:gd name="connsiteY53" fmla="*/ 5850355 h 6314828"/>
              <a:gd name="connsiteX54" fmla="*/ 1661182 w 2337379"/>
              <a:gd name="connsiteY54" fmla="*/ 5951529 h 6314828"/>
              <a:gd name="connsiteX55" fmla="*/ 1653227 w 2337379"/>
              <a:gd name="connsiteY55" fmla="*/ 6069241 h 6314828"/>
              <a:gd name="connsiteX56" fmla="*/ 1751939 w 2337379"/>
              <a:gd name="connsiteY56" fmla="*/ 6123117 h 6314828"/>
              <a:gd name="connsiteX57" fmla="*/ 1834417 w 2337379"/>
              <a:gd name="connsiteY57" fmla="*/ 6150176 h 6314828"/>
              <a:gd name="connsiteX58" fmla="*/ 1903042 w 2337379"/>
              <a:gd name="connsiteY58" fmla="*/ 6263716 h 6314828"/>
              <a:gd name="connsiteX59" fmla="*/ 2131213 w 2337379"/>
              <a:gd name="connsiteY59" fmla="*/ 6314328 h 6314828"/>
              <a:gd name="connsiteX60" fmla="*/ 2332750 w 2337379"/>
              <a:gd name="connsiteY60" fmla="*/ 6285068 h 6314828"/>
              <a:gd name="connsiteX61" fmla="*/ 2269101 w 2337379"/>
              <a:gd name="connsiteY61" fmla="*/ 6213603 h 6314828"/>
              <a:gd name="connsiteX62" fmla="*/ 2227863 w 2337379"/>
              <a:gd name="connsiteY62" fmla="*/ 6149662 h 6314828"/>
              <a:gd name="connsiteX63" fmla="*/ 2087378 w 2337379"/>
              <a:gd name="connsiteY63" fmla="*/ 5983625 h 6314828"/>
              <a:gd name="connsiteX64" fmla="*/ 2038070 w 2337379"/>
              <a:gd name="connsiteY64" fmla="*/ 5879435 h 6314828"/>
              <a:gd name="connsiteX65" fmla="*/ 2003975 w 2337379"/>
              <a:gd name="connsiteY65" fmla="*/ 5698861 h 6314828"/>
              <a:gd name="connsiteX66" fmla="*/ 1992285 w 2337379"/>
              <a:gd name="connsiteY66" fmla="*/ 5552416 h 6314828"/>
              <a:gd name="connsiteX67" fmla="*/ 1922148 w 2337379"/>
              <a:gd name="connsiteY67" fmla="*/ 5233363 h 6314828"/>
              <a:gd name="connsiteX68" fmla="*/ 1833335 w 2337379"/>
              <a:gd name="connsiteY68" fmla="*/ 4828049 h 6314828"/>
              <a:gd name="connsiteX69" fmla="*/ 1759896 w 2337379"/>
              <a:gd name="connsiteY69" fmla="*/ 4521184 h 6314828"/>
              <a:gd name="connsiteX70" fmla="*/ 1663077 w 2337379"/>
              <a:gd name="connsiteY70" fmla="*/ 4343692 h 6314828"/>
              <a:gd name="connsiteX71" fmla="*/ 1642511 w 2337379"/>
              <a:gd name="connsiteY71" fmla="*/ 4160111 h 6314828"/>
              <a:gd name="connsiteX72" fmla="*/ 1665133 w 2337379"/>
              <a:gd name="connsiteY72" fmla="*/ 3975000 h 6314828"/>
              <a:gd name="connsiteX73" fmla="*/ 1553754 w 2337379"/>
              <a:gd name="connsiteY73" fmla="*/ 3331841 h 6314828"/>
              <a:gd name="connsiteX74" fmla="*/ 1578324 w 2337379"/>
              <a:gd name="connsiteY74" fmla="*/ 3325148 h 6314828"/>
              <a:gd name="connsiteX75" fmla="*/ 1622595 w 2337379"/>
              <a:gd name="connsiteY75" fmla="*/ 3349410 h 6314828"/>
              <a:gd name="connsiteX76" fmla="*/ 1718548 w 2337379"/>
              <a:gd name="connsiteY76" fmla="*/ 3320620 h 6314828"/>
              <a:gd name="connsiteX77" fmla="*/ 2002081 w 2337379"/>
              <a:gd name="connsiteY77" fmla="*/ 3241407 h 6314828"/>
              <a:gd name="connsiteX78" fmla="*/ 1885888 w 2337379"/>
              <a:gd name="connsiteY78" fmla="*/ 2753026 h 6314828"/>
              <a:gd name="connsiteX79" fmla="*/ 1996720 w 2337379"/>
              <a:gd name="connsiteY79" fmla="*/ 2534418 h 6314828"/>
              <a:gd name="connsiteX80" fmla="*/ 2129151 w 2337379"/>
              <a:gd name="connsiteY80" fmla="*/ 2132062 h 6314828"/>
              <a:gd name="connsiteX81" fmla="*/ 2086668 w 2337379"/>
              <a:gd name="connsiteY81" fmla="*/ 1960033 h 6314828"/>
              <a:gd name="connsiteX82" fmla="*/ 1875224 w 2337379"/>
              <a:gd name="connsiteY82" fmla="*/ 1544216 h 6314828"/>
              <a:gd name="connsiteX83" fmla="*/ 1828199 w 2337379"/>
              <a:gd name="connsiteY83" fmla="*/ 1394713 h 6314828"/>
              <a:gd name="connsiteX84" fmla="*/ 1767256 w 2337379"/>
              <a:gd name="connsiteY84" fmla="*/ 1291682 h 6314828"/>
              <a:gd name="connsiteX85" fmla="*/ 1684831 w 2337379"/>
              <a:gd name="connsiteY85" fmla="*/ 1150364 h 6314828"/>
              <a:gd name="connsiteX86" fmla="*/ 1644945 w 2337379"/>
              <a:gd name="connsiteY86" fmla="*/ 1081118 h 6314828"/>
              <a:gd name="connsiteX87" fmla="*/ 1368990 w 2337379"/>
              <a:gd name="connsiteY87" fmla="*/ 1041528 h 6314828"/>
              <a:gd name="connsiteX88" fmla="*/ 1266163 w 2337379"/>
              <a:gd name="connsiteY88" fmla="*/ 1036983 h 6314828"/>
              <a:gd name="connsiteX89" fmla="*/ 1114198 w 2337379"/>
              <a:gd name="connsiteY89" fmla="*/ 1002997 h 6314828"/>
              <a:gd name="connsiteX90" fmla="*/ 1064190 w 2337379"/>
              <a:gd name="connsiteY90" fmla="*/ 943898 h 6314828"/>
              <a:gd name="connsiteX91" fmla="*/ 1036048 w 2337379"/>
              <a:gd name="connsiteY91" fmla="*/ 912509 h 6314828"/>
              <a:gd name="connsiteX92" fmla="*/ 1032802 w 2337379"/>
              <a:gd name="connsiteY92" fmla="*/ 688887 h 6314828"/>
              <a:gd name="connsiteX93" fmla="*/ 1076097 w 2337379"/>
              <a:gd name="connsiteY93" fmla="*/ 701009 h 6314828"/>
              <a:gd name="connsiteX94" fmla="*/ 1118093 w 2337379"/>
              <a:gd name="connsiteY94" fmla="*/ 547312 h 6314828"/>
              <a:gd name="connsiteX95" fmla="*/ 1075491 w 2337379"/>
              <a:gd name="connsiteY95" fmla="*/ 485083 h 6314828"/>
              <a:gd name="connsiteX96" fmla="*/ 1101968 w 2337379"/>
              <a:gd name="connsiteY96" fmla="*/ 361014 h 6314828"/>
              <a:gd name="connsiteX97" fmla="*/ 1082900 w 2337379"/>
              <a:gd name="connsiteY97" fmla="*/ 231292 h 6314828"/>
              <a:gd name="connsiteX98" fmla="*/ 1034919 w 2337379"/>
              <a:gd name="connsiteY98" fmla="*/ 130312 h 6314828"/>
              <a:gd name="connsiteX99" fmla="*/ 988906 w 2337379"/>
              <a:gd name="connsiteY99" fmla="*/ 101571 h 6314828"/>
              <a:gd name="connsiteX100" fmla="*/ 932949 w 2337379"/>
              <a:gd name="connsiteY100" fmla="*/ 55841 h 6314828"/>
              <a:gd name="connsiteX101" fmla="*/ 874371 w 2337379"/>
              <a:gd name="connsiteY101" fmla="*/ 23976 h 6314828"/>
              <a:gd name="connsiteX102" fmla="*/ 777683 w 2337379"/>
              <a:gd name="connsiteY102" fmla="*/ 35339 h 6314828"/>
              <a:gd name="connsiteX0" fmla="*/ 779767 w 2339463"/>
              <a:gd name="connsiteY0" fmla="*/ 35339 h 6314828"/>
              <a:gd name="connsiteX1" fmla="*/ 750624 w 2339463"/>
              <a:gd name="connsiteY1" fmla="*/ 38682 h 6314828"/>
              <a:gd name="connsiteX2" fmla="*/ 717134 w 2339463"/>
              <a:gd name="connsiteY2" fmla="*/ 392 h 6314828"/>
              <a:gd name="connsiteX3" fmla="*/ 720133 w 2339463"/>
              <a:gd name="connsiteY3" fmla="*/ 30984 h 6314828"/>
              <a:gd name="connsiteX4" fmla="*/ 657070 w 2339463"/>
              <a:gd name="connsiteY4" fmla="*/ 16795 h 6314828"/>
              <a:gd name="connsiteX5" fmla="*/ 681184 w 2339463"/>
              <a:gd name="connsiteY5" fmla="*/ 63179 h 6314828"/>
              <a:gd name="connsiteX6" fmla="*/ 626006 w 2339463"/>
              <a:gd name="connsiteY6" fmla="*/ 44737 h 6314828"/>
              <a:gd name="connsiteX7" fmla="*/ 625147 w 2339463"/>
              <a:gd name="connsiteY7" fmla="*/ 82686 h 6314828"/>
              <a:gd name="connsiteX8" fmla="*/ 558959 w 2339463"/>
              <a:gd name="connsiteY8" fmla="*/ 107711 h 6314828"/>
              <a:gd name="connsiteX9" fmla="*/ 514377 w 2339463"/>
              <a:gd name="connsiteY9" fmla="*/ 148624 h 6314828"/>
              <a:gd name="connsiteX10" fmla="*/ 472237 w 2339463"/>
              <a:gd name="connsiteY10" fmla="*/ 276295 h 6314828"/>
              <a:gd name="connsiteX11" fmla="*/ 517864 w 2339463"/>
              <a:gd name="connsiteY11" fmla="*/ 510659 h 6314828"/>
              <a:gd name="connsiteX12" fmla="*/ 509383 w 2339463"/>
              <a:gd name="connsiteY12" fmla="*/ 596490 h 6314828"/>
              <a:gd name="connsiteX13" fmla="*/ 544778 w 2339463"/>
              <a:gd name="connsiteY13" fmla="*/ 710534 h 6314828"/>
              <a:gd name="connsiteX14" fmla="*/ 587643 w 2339463"/>
              <a:gd name="connsiteY14" fmla="*/ 739111 h 6314828"/>
              <a:gd name="connsiteX15" fmla="*/ 650639 w 2339463"/>
              <a:gd name="connsiteY15" fmla="*/ 850812 h 6314828"/>
              <a:gd name="connsiteX16" fmla="*/ 664060 w 2339463"/>
              <a:gd name="connsiteY16" fmla="*/ 987626 h 6314828"/>
              <a:gd name="connsiteX17" fmla="*/ 641113 w 2339463"/>
              <a:gd name="connsiteY17" fmla="*/ 1041746 h 6314828"/>
              <a:gd name="connsiteX18" fmla="*/ 531791 w 2339463"/>
              <a:gd name="connsiteY18" fmla="*/ 1143273 h 6314828"/>
              <a:gd name="connsiteX19" fmla="*/ 378959 w 2339463"/>
              <a:gd name="connsiteY19" fmla="*/ 1199124 h 6314828"/>
              <a:gd name="connsiteX20" fmla="*/ 172656 w 2339463"/>
              <a:gd name="connsiteY20" fmla="*/ 1303683 h 6314828"/>
              <a:gd name="connsiteX21" fmla="*/ 138236 w 2339463"/>
              <a:gd name="connsiteY21" fmla="*/ 1321868 h 6314828"/>
              <a:gd name="connsiteX22" fmla="*/ 68963 w 2339463"/>
              <a:gd name="connsiteY22" fmla="*/ 1779933 h 6314828"/>
              <a:gd name="connsiteX23" fmla="*/ 47965 w 2339463"/>
              <a:gd name="connsiteY23" fmla="*/ 2332599 h 6314828"/>
              <a:gd name="connsiteX24" fmla="*/ 35462 w 2339463"/>
              <a:gd name="connsiteY24" fmla="*/ 2886610 h 6314828"/>
              <a:gd name="connsiteX25" fmla="*/ 3964 w 2339463"/>
              <a:gd name="connsiteY25" fmla="*/ 2942579 h 6314828"/>
              <a:gd name="connsiteX26" fmla="*/ 103273 w 2339463"/>
              <a:gd name="connsiteY26" fmla="*/ 3194612 h 6314828"/>
              <a:gd name="connsiteX27" fmla="*/ 181529 w 2339463"/>
              <a:gd name="connsiteY27" fmla="*/ 3263036 h 6314828"/>
              <a:gd name="connsiteX28" fmla="*/ 130440 w 2339463"/>
              <a:gd name="connsiteY28" fmla="*/ 3493819 h 6314828"/>
              <a:gd name="connsiteX29" fmla="*/ 225040 w 2339463"/>
              <a:gd name="connsiteY29" fmla="*/ 3489453 h 6314828"/>
              <a:gd name="connsiteX30" fmla="*/ 274019 w 2339463"/>
              <a:gd name="connsiteY30" fmla="*/ 3913698 h 6314828"/>
              <a:gd name="connsiteX31" fmla="*/ 327868 w 2339463"/>
              <a:gd name="connsiteY31" fmla="*/ 4189718 h 6314828"/>
              <a:gd name="connsiteX32" fmla="*/ 383395 w 2339463"/>
              <a:gd name="connsiteY32" fmla="*/ 4984637 h 6314828"/>
              <a:gd name="connsiteX33" fmla="*/ 411863 w 2339463"/>
              <a:gd name="connsiteY33" fmla="*/ 5498590 h 6314828"/>
              <a:gd name="connsiteX34" fmla="*/ 449529 w 2339463"/>
              <a:gd name="connsiteY34" fmla="*/ 5638425 h 6314828"/>
              <a:gd name="connsiteX35" fmla="*/ 546781 w 2339463"/>
              <a:gd name="connsiteY35" fmla="*/ 5838709 h 6314828"/>
              <a:gd name="connsiteX36" fmla="*/ 464035 w 2339463"/>
              <a:gd name="connsiteY36" fmla="*/ 5946471 h 6314828"/>
              <a:gd name="connsiteX37" fmla="*/ 382855 w 2339463"/>
              <a:gd name="connsiteY37" fmla="*/ 6068347 h 6314828"/>
              <a:gd name="connsiteX38" fmla="*/ 316017 w 2339463"/>
              <a:gd name="connsiteY38" fmla="*/ 6173817 h 6314828"/>
              <a:gd name="connsiteX39" fmla="*/ 513064 w 2339463"/>
              <a:gd name="connsiteY39" fmla="*/ 6211258 h 6314828"/>
              <a:gd name="connsiteX40" fmla="*/ 735930 w 2339463"/>
              <a:gd name="connsiteY40" fmla="*/ 6106015 h 6314828"/>
              <a:gd name="connsiteX41" fmla="*/ 761474 w 2339463"/>
              <a:gd name="connsiteY41" fmla="*/ 6017043 h 6314828"/>
              <a:gd name="connsiteX42" fmla="*/ 916472 w 2339463"/>
              <a:gd name="connsiteY42" fmla="*/ 5952100 h 6314828"/>
              <a:gd name="connsiteX43" fmla="*/ 896556 w 2339463"/>
              <a:gd name="connsiteY43" fmla="*/ 5768959 h 6314828"/>
              <a:gd name="connsiteX44" fmla="*/ 925727 w 2339463"/>
              <a:gd name="connsiteY44" fmla="*/ 5590391 h 6314828"/>
              <a:gd name="connsiteX45" fmla="*/ 841570 w 2339463"/>
              <a:gd name="connsiteY45" fmla="*/ 5369343 h 6314828"/>
              <a:gd name="connsiteX46" fmla="*/ 827717 w 2339463"/>
              <a:gd name="connsiteY46" fmla="*/ 5017133 h 6314828"/>
              <a:gd name="connsiteX47" fmla="*/ 844707 w 2339463"/>
              <a:gd name="connsiteY47" fmla="*/ 4577666 h 6314828"/>
              <a:gd name="connsiteX48" fmla="*/ 875775 w 2339463"/>
              <a:gd name="connsiteY48" fmla="*/ 3899246 h 6314828"/>
              <a:gd name="connsiteX49" fmla="*/ 927512 w 2339463"/>
              <a:gd name="connsiteY49" fmla="*/ 3566953 h 6314828"/>
              <a:gd name="connsiteX50" fmla="*/ 1062161 w 2339463"/>
              <a:gd name="connsiteY50" fmla="*/ 4027834 h 6314828"/>
              <a:gd name="connsiteX51" fmla="*/ 1318903 w 2339463"/>
              <a:gd name="connsiteY51" fmla="*/ 5029474 h 6314828"/>
              <a:gd name="connsiteX52" fmla="*/ 1479313 w 2339463"/>
              <a:gd name="connsiteY52" fmla="*/ 5519362 h 6314828"/>
              <a:gd name="connsiteX53" fmla="*/ 1664186 w 2339463"/>
              <a:gd name="connsiteY53" fmla="*/ 5850355 h 6314828"/>
              <a:gd name="connsiteX54" fmla="*/ 1663266 w 2339463"/>
              <a:gd name="connsiteY54" fmla="*/ 5951529 h 6314828"/>
              <a:gd name="connsiteX55" fmla="*/ 1655311 w 2339463"/>
              <a:gd name="connsiteY55" fmla="*/ 6069241 h 6314828"/>
              <a:gd name="connsiteX56" fmla="*/ 1754023 w 2339463"/>
              <a:gd name="connsiteY56" fmla="*/ 6123117 h 6314828"/>
              <a:gd name="connsiteX57" fmla="*/ 1836501 w 2339463"/>
              <a:gd name="connsiteY57" fmla="*/ 6150176 h 6314828"/>
              <a:gd name="connsiteX58" fmla="*/ 1905126 w 2339463"/>
              <a:gd name="connsiteY58" fmla="*/ 6263716 h 6314828"/>
              <a:gd name="connsiteX59" fmla="*/ 2133297 w 2339463"/>
              <a:gd name="connsiteY59" fmla="*/ 6314328 h 6314828"/>
              <a:gd name="connsiteX60" fmla="*/ 2334834 w 2339463"/>
              <a:gd name="connsiteY60" fmla="*/ 6285068 h 6314828"/>
              <a:gd name="connsiteX61" fmla="*/ 2271185 w 2339463"/>
              <a:gd name="connsiteY61" fmla="*/ 6213603 h 6314828"/>
              <a:gd name="connsiteX62" fmla="*/ 2229947 w 2339463"/>
              <a:gd name="connsiteY62" fmla="*/ 6149662 h 6314828"/>
              <a:gd name="connsiteX63" fmla="*/ 2089462 w 2339463"/>
              <a:gd name="connsiteY63" fmla="*/ 5983625 h 6314828"/>
              <a:gd name="connsiteX64" fmla="*/ 2040154 w 2339463"/>
              <a:gd name="connsiteY64" fmla="*/ 5879435 h 6314828"/>
              <a:gd name="connsiteX65" fmla="*/ 2006059 w 2339463"/>
              <a:gd name="connsiteY65" fmla="*/ 5698861 h 6314828"/>
              <a:gd name="connsiteX66" fmla="*/ 1994369 w 2339463"/>
              <a:gd name="connsiteY66" fmla="*/ 5552416 h 6314828"/>
              <a:gd name="connsiteX67" fmla="*/ 1924232 w 2339463"/>
              <a:gd name="connsiteY67" fmla="*/ 5233363 h 6314828"/>
              <a:gd name="connsiteX68" fmla="*/ 1835419 w 2339463"/>
              <a:gd name="connsiteY68" fmla="*/ 4828049 h 6314828"/>
              <a:gd name="connsiteX69" fmla="*/ 1761980 w 2339463"/>
              <a:gd name="connsiteY69" fmla="*/ 4521184 h 6314828"/>
              <a:gd name="connsiteX70" fmla="*/ 1665161 w 2339463"/>
              <a:gd name="connsiteY70" fmla="*/ 4343692 h 6314828"/>
              <a:gd name="connsiteX71" fmla="*/ 1644595 w 2339463"/>
              <a:gd name="connsiteY71" fmla="*/ 4160111 h 6314828"/>
              <a:gd name="connsiteX72" fmla="*/ 1667217 w 2339463"/>
              <a:gd name="connsiteY72" fmla="*/ 3975000 h 6314828"/>
              <a:gd name="connsiteX73" fmla="*/ 1555838 w 2339463"/>
              <a:gd name="connsiteY73" fmla="*/ 3331841 h 6314828"/>
              <a:gd name="connsiteX74" fmla="*/ 1580408 w 2339463"/>
              <a:gd name="connsiteY74" fmla="*/ 3325148 h 6314828"/>
              <a:gd name="connsiteX75" fmla="*/ 1624679 w 2339463"/>
              <a:gd name="connsiteY75" fmla="*/ 3349410 h 6314828"/>
              <a:gd name="connsiteX76" fmla="*/ 1720632 w 2339463"/>
              <a:gd name="connsiteY76" fmla="*/ 3320620 h 6314828"/>
              <a:gd name="connsiteX77" fmla="*/ 2004165 w 2339463"/>
              <a:gd name="connsiteY77" fmla="*/ 3241407 h 6314828"/>
              <a:gd name="connsiteX78" fmla="*/ 1887972 w 2339463"/>
              <a:gd name="connsiteY78" fmla="*/ 2753026 h 6314828"/>
              <a:gd name="connsiteX79" fmla="*/ 1998804 w 2339463"/>
              <a:gd name="connsiteY79" fmla="*/ 2534418 h 6314828"/>
              <a:gd name="connsiteX80" fmla="*/ 2131235 w 2339463"/>
              <a:gd name="connsiteY80" fmla="*/ 2132062 h 6314828"/>
              <a:gd name="connsiteX81" fmla="*/ 2088752 w 2339463"/>
              <a:gd name="connsiteY81" fmla="*/ 1960033 h 6314828"/>
              <a:gd name="connsiteX82" fmla="*/ 1877308 w 2339463"/>
              <a:gd name="connsiteY82" fmla="*/ 1544216 h 6314828"/>
              <a:gd name="connsiteX83" fmla="*/ 1830283 w 2339463"/>
              <a:gd name="connsiteY83" fmla="*/ 1394713 h 6314828"/>
              <a:gd name="connsiteX84" fmla="*/ 1769340 w 2339463"/>
              <a:gd name="connsiteY84" fmla="*/ 1291682 h 6314828"/>
              <a:gd name="connsiteX85" fmla="*/ 1686915 w 2339463"/>
              <a:gd name="connsiteY85" fmla="*/ 1150364 h 6314828"/>
              <a:gd name="connsiteX86" fmla="*/ 1647029 w 2339463"/>
              <a:gd name="connsiteY86" fmla="*/ 1081118 h 6314828"/>
              <a:gd name="connsiteX87" fmla="*/ 1371074 w 2339463"/>
              <a:gd name="connsiteY87" fmla="*/ 1041528 h 6314828"/>
              <a:gd name="connsiteX88" fmla="*/ 1268247 w 2339463"/>
              <a:gd name="connsiteY88" fmla="*/ 1036983 h 6314828"/>
              <a:gd name="connsiteX89" fmla="*/ 1116282 w 2339463"/>
              <a:gd name="connsiteY89" fmla="*/ 1002997 h 6314828"/>
              <a:gd name="connsiteX90" fmla="*/ 1066274 w 2339463"/>
              <a:gd name="connsiteY90" fmla="*/ 943898 h 6314828"/>
              <a:gd name="connsiteX91" fmla="*/ 1038132 w 2339463"/>
              <a:gd name="connsiteY91" fmla="*/ 912509 h 6314828"/>
              <a:gd name="connsiteX92" fmla="*/ 1034886 w 2339463"/>
              <a:gd name="connsiteY92" fmla="*/ 688887 h 6314828"/>
              <a:gd name="connsiteX93" fmla="*/ 1078181 w 2339463"/>
              <a:gd name="connsiteY93" fmla="*/ 701009 h 6314828"/>
              <a:gd name="connsiteX94" fmla="*/ 1120177 w 2339463"/>
              <a:gd name="connsiteY94" fmla="*/ 547312 h 6314828"/>
              <a:gd name="connsiteX95" fmla="*/ 1077575 w 2339463"/>
              <a:gd name="connsiteY95" fmla="*/ 485083 h 6314828"/>
              <a:gd name="connsiteX96" fmla="*/ 1104052 w 2339463"/>
              <a:gd name="connsiteY96" fmla="*/ 361014 h 6314828"/>
              <a:gd name="connsiteX97" fmla="*/ 1084984 w 2339463"/>
              <a:gd name="connsiteY97" fmla="*/ 231292 h 6314828"/>
              <a:gd name="connsiteX98" fmla="*/ 1037003 w 2339463"/>
              <a:gd name="connsiteY98" fmla="*/ 130312 h 6314828"/>
              <a:gd name="connsiteX99" fmla="*/ 990990 w 2339463"/>
              <a:gd name="connsiteY99" fmla="*/ 101571 h 6314828"/>
              <a:gd name="connsiteX100" fmla="*/ 935033 w 2339463"/>
              <a:gd name="connsiteY100" fmla="*/ 55841 h 6314828"/>
              <a:gd name="connsiteX101" fmla="*/ 876455 w 2339463"/>
              <a:gd name="connsiteY101" fmla="*/ 23976 h 6314828"/>
              <a:gd name="connsiteX102" fmla="*/ 779767 w 2339463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41714 w 2349386"/>
              <a:gd name="connsiteY18" fmla="*/ 1143273 h 6314828"/>
              <a:gd name="connsiteX19" fmla="*/ 388882 w 2349386"/>
              <a:gd name="connsiteY19" fmla="*/ 1199124 h 6314828"/>
              <a:gd name="connsiteX20" fmla="*/ 182579 w 2349386"/>
              <a:gd name="connsiteY20" fmla="*/ 1303683 h 6314828"/>
              <a:gd name="connsiteX21" fmla="*/ 148159 w 2349386"/>
              <a:gd name="connsiteY21" fmla="*/ 1321868 h 6314828"/>
              <a:gd name="connsiteX22" fmla="*/ 78886 w 2349386"/>
              <a:gd name="connsiteY22" fmla="*/ 177993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41714 w 2349386"/>
              <a:gd name="connsiteY18" fmla="*/ 1143273 h 6314828"/>
              <a:gd name="connsiteX19" fmla="*/ 388882 w 2349386"/>
              <a:gd name="connsiteY19" fmla="*/ 1199124 h 6314828"/>
              <a:gd name="connsiteX20" fmla="*/ 182579 w 2349386"/>
              <a:gd name="connsiteY20" fmla="*/ 1303683 h 6314828"/>
              <a:gd name="connsiteX21" fmla="*/ 148159 w 2349386"/>
              <a:gd name="connsiteY21" fmla="*/ 1321868 h 6314828"/>
              <a:gd name="connsiteX22" fmla="*/ 52095 w 2349386"/>
              <a:gd name="connsiteY22" fmla="*/ 178232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41714 w 2349386"/>
              <a:gd name="connsiteY18" fmla="*/ 1143273 h 6314828"/>
              <a:gd name="connsiteX19" fmla="*/ 388882 w 2349386"/>
              <a:gd name="connsiteY19" fmla="*/ 1199124 h 6314828"/>
              <a:gd name="connsiteX20" fmla="*/ 182579 w 2349386"/>
              <a:gd name="connsiteY20" fmla="*/ 1303683 h 6314828"/>
              <a:gd name="connsiteX21" fmla="*/ 148159 w 2349386"/>
              <a:gd name="connsiteY21" fmla="*/ 1321868 h 6314828"/>
              <a:gd name="connsiteX22" fmla="*/ 132179 w 2349386"/>
              <a:gd name="connsiteY22" fmla="*/ 1310198 h 6314828"/>
              <a:gd name="connsiteX23" fmla="*/ 52095 w 2349386"/>
              <a:gd name="connsiteY23" fmla="*/ 1782323 h 6314828"/>
              <a:gd name="connsiteX24" fmla="*/ 31098 w 2349386"/>
              <a:gd name="connsiteY24" fmla="*/ 2332599 h 6314828"/>
              <a:gd name="connsiteX25" fmla="*/ 45385 w 2349386"/>
              <a:gd name="connsiteY25" fmla="*/ 2886610 h 6314828"/>
              <a:gd name="connsiteX26" fmla="*/ 13887 w 2349386"/>
              <a:gd name="connsiteY26" fmla="*/ 2942579 h 6314828"/>
              <a:gd name="connsiteX27" fmla="*/ 113196 w 2349386"/>
              <a:gd name="connsiteY27" fmla="*/ 3194612 h 6314828"/>
              <a:gd name="connsiteX28" fmla="*/ 191452 w 2349386"/>
              <a:gd name="connsiteY28" fmla="*/ 3263036 h 6314828"/>
              <a:gd name="connsiteX29" fmla="*/ 140363 w 2349386"/>
              <a:gd name="connsiteY29" fmla="*/ 3493819 h 6314828"/>
              <a:gd name="connsiteX30" fmla="*/ 234963 w 2349386"/>
              <a:gd name="connsiteY30" fmla="*/ 3489453 h 6314828"/>
              <a:gd name="connsiteX31" fmla="*/ 283942 w 2349386"/>
              <a:gd name="connsiteY31" fmla="*/ 3913698 h 6314828"/>
              <a:gd name="connsiteX32" fmla="*/ 337791 w 2349386"/>
              <a:gd name="connsiteY32" fmla="*/ 4189718 h 6314828"/>
              <a:gd name="connsiteX33" fmla="*/ 393318 w 2349386"/>
              <a:gd name="connsiteY33" fmla="*/ 4984637 h 6314828"/>
              <a:gd name="connsiteX34" fmla="*/ 421786 w 2349386"/>
              <a:gd name="connsiteY34" fmla="*/ 5498590 h 6314828"/>
              <a:gd name="connsiteX35" fmla="*/ 459452 w 2349386"/>
              <a:gd name="connsiteY35" fmla="*/ 5638425 h 6314828"/>
              <a:gd name="connsiteX36" fmla="*/ 556704 w 2349386"/>
              <a:gd name="connsiteY36" fmla="*/ 5838709 h 6314828"/>
              <a:gd name="connsiteX37" fmla="*/ 473958 w 2349386"/>
              <a:gd name="connsiteY37" fmla="*/ 5946471 h 6314828"/>
              <a:gd name="connsiteX38" fmla="*/ 392778 w 2349386"/>
              <a:gd name="connsiteY38" fmla="*/ 6068347 h 6314828"/>
              <a:gd name="connsiteX39" fmla="*/ 325940 w 2349386"/>
              <a:gd name="connsiteY39" fmla="*/ 6173817 h 6314828"/>
              <a:gd name="connsiteX40" fmla="*/ 522987 w 2349386"/>
              <a:gd name="connsiteY40" fmla="*/ 6211258 h 6314828"/>
              <a:gd name="connsiteX41" fmla="*/ 745853 w 2349386"/>
              <a:gd name="connsiteY41" fmla="*/ 6106015 h 6314828"/>
              <a:gd name="connsiteX42" fmla="*/ 771397 w 2349386"/>
              <a:gd name="connsiteY42" fmla="*/ 6017043 h 6314828"/>
              <a:gd name="connsiteX43" fmla="*/ 926395 w 2349386"/>
              <a:gd name="connsiteY43" fmla="*/ 5952100 h 6314828"/>
              <a:gd name="connsiteX44" fmla="*/ 906479 w 2349386"/>
              <a:gd name="connsiteY44" fmla="*/ 5768959 h 6314828"/>
              <a:gd name="connsiteX45" fmla="*/ 935650 w 2349386"/>
              <a:gd name="connsiteY45" fmla="*/ 5590391 h 6314828"/>
              <a:gd name="connsiteX46" fmla="*/ 851493 w 2349386"/>
              <a:gd name="connsiteY46" fmla="*/ 5369343 h 6314828"/>
              <a:gd name="connsiteX47" fmla="*/ 837640 w 2349386"/>
              <a:gd name="connsiteY47" fmla="*/ 5017133 h 6314828"/>
              <a:gd name="connsiteX48" fmla="*/ 854630 w 2349386"/>
              <a:gd name="connsiteY48" fmla="*/ 4577666 h 6314828"/>
              <a:gd name="connsiteX49" fmla="*/ 885698 w 2349386"/>
              <a:gd name="connsiteY49" fmla="*/ 3899246 h 6314828"/>
              <a:gd name="connsiteX50" fmla="*/ 937435 w 2349386"/>
              <a:gd name="connsiteY50" fmla="*/ 3566953 h 6314828"/>
              <a:gd name="connsiteX51" fmla="*/ 1072084 w 2349386"/>
              <a:gd name="connsiteY51" fmla="*/ 4027834 h 6314828"/>
              <a:gd name="connsiteX52" fmla="*/ 1328826 w 2349386"/>
              <a:gd name="connsiteY52" fmla="*/ 5029474 h 6314828"/>
              <a:gd name="connsiteX53" fmla="*/ 1489236 w 2349386"/>
              <a:gd name="connsiteY53" fmla="*/ 5519362 h 6314828"/>
              <a:gd name="connsiteX54" fmla="*/ 1674109 w 2349386"/>
              <a:gd name="connsiteY54" fmla="*/ 5850355 h 6314828"/>
              <a:gd name="connsiteX55" fmla="*/ 1673189 w 2349386"/>
              <a:gd name="connsiteY55" fmla="*/ 5951529 h 6314828"/>
              <a:gd name="connsiteX56" fmla="*/ 1665234 w 2349386"/>
              <a:gd name="connsiteY56" fmla="*/ 6069241 h 6314828"/>
              <a:gd name="connsiteX57" fmla="*/ 1763946 w 2349386"/>
              <a:gd name="connsiteY57" fmla="*/ 6123117 h 6314828"/>
              <a:gd name="connsiteX58" fmla="*/ 1846424 w 2349386"/>
              <a:gd name="connsiteY58" fmla="*/ 6150176 h 6314828"/>
              <a:gd name="connsiteX59" fmla="*/ 1915049 w 2349386"/>
              <a:gd name="connsiteY59" fmla="*/ 6263716 h 6314828"/>
              <a:gd name="connsiteX60" fmla="*/ 2143220 w 2349386"/>
              <a:gd name="connsiteY60" fmla="*/ 6314328 h 6314828"/>
              <a:gd name="connsiteX61" fmla="*/ 2344757 w 2349386"/>
              <a:gd name="connsiteY61" fmla="*/ 6285068 h 6314828"/>
              <a:gd name="connsiteX62" fmla="*/ 2281108 w 2349386"/>
              <a:gd name="connsiteY62" fmla="*/ 6213603 h 6314828"/>
              <a:gd name="connsiteX63" fmla="*/ 2239870 w 2349386"/>
              <a:gd name="connsiteY63" fmla="*/ 6149662 h 6314828"/>
              <a:gd name="connsiteX64" fmla="*/ 2099385 w 2349386"/>
              <a:gd name="connsiteY64" fmla="*/ 5983625 h 6314828"/>
              <a:gd name="connsiteX65" fmla="*/ 2050077 w 2349386"/>
              <a:gd name="connsiteY65" fmla="*/ 5879435 h 6314828"/>
              <a:gd name="connsiteX66" fmla="*/ 2015982 w 2349386"/>
              <a:gd name="connsiteY66" fmla="*/ 5698861 h 6314828"/>
              <a:gd name="connsiteX67" fmla="*/ 2004292 w 2349386"/>
              <a:gd name="connsiteY67" fmla="*/ 5552416 h 6314828"/>
              <a:gd name="connsiteX68" fmla="*/ 1934155 w 2349386"/>
              <a:gd name="connsiteY68" fmla="*/ 5233363 h 6314828"/>
              <a:gd name="connsiteX69" fmla="*/ 1845342 w 2349386"/>
              <a:gd name="connsiteY69" fmla="*/ 4828049 h 6314828"/>
              <a:gd name="connsiteX70" fmla="*/ 1771903 w 2349386"/>
              <a:gd name="connsiteY70" fmla="*/ 4521184 h 6314828"/>
              <a:gd name="connsiteX71" fmla="*/ 1675084 w 2349386"/>
              <a:gd name="connsiteY71" fmla="*/ 4343692 h 6314828"/>
              <a:gd name="connsiteX72" fmla="*/ 1654518 w 2349386"/>
              <a:gd name="connsiteY72" fmla="*/ 4160111 h 6314828"/>
              <a:gd name="connsiteX73" fmla="*/ 1677140 w 2349386"/>
              <a:gd name="connsiteY73" fmla="*/ 3975000 h 6314828"/>
              <a:gd name="connsiteX74" fmla="*/ 1565761 w 2349386"/>
              <a:gd name="connsiteY74" fmla="*/ 3331841 h 6314828"/>
              <a:gd name="connsiteX75" fmla="*/ 1590331 w 2349386"/>
              <a:gd name="connsiteY75" fmla="*/ 3325148 h 6314828"/>
              <a:gd name="connsiteX76" fmla="*/ 1634602 w 2349386"/>
              <a:gd name="connsiteY76" fmla="*/ 3349410 h 6314828"/>
              <a:gd name="connsiteX77" fmla="*/ 1730555 w 2349386"/>
              <a:gd name="connsiteY77" fmla="*/ 3320620 h 6314828"/>
              <a:gd name="connsiteX78" fmla="*/ 2014088 w 2349386"/>
              <a:gd name="connsiteY78" fmla="*/ 3241407 h 6314828"/>
              <a:gd name="connsiteX79" fmla="*/ 1897895 w 2349386"/>
              <a:gd name="connsiteY79" fmla="*/ 2753026 h 6314828"/>
              <a:gd name="connsiteX80" fmla="*/ 2008727 w 2349386"/>
              <a:gd name="connsiteY80" fmla="*/ 2534418 h 6314828"/>
              <a:gd name="connsiteX81" fmla="*/ 2141158 w 2349386"/>
              <a:gd name="connsiteY81" fmla="*/ 2132062 h 6314828"/>
              <a:gd name="connsiteX82" fmla="*/ 2098675 w 2349386"/>
              <a:gd name="connsiteY82" fmla="*/ 1960033 h 6314828"/>
              <a:gd name="connsiteX83" fmla="*/ 1887231 w 2349386"/>
              <a:gd name="connsiteY83" fmla="*/ 1544216 h 6314828"/>
              <a:gd name="connsiteX84" fmla="*/ 1840206 w 2349386"/>
              <a:gd name="connsiteY84" fmla="*/ 1394713 h 6314828"/>
              <a:gd name="connsiteX85" fmla="*/ 1779263 w 2349386"/>
              <a:gd name="connsiteY85" fmla="*/ 1291682 h 6314828"/>
              <a:gd name="connsiteX86" fmla="*/ 1696838 w 2349386"/>
              <a:gd name="connsiteY86" fmla="*/ 1150364 h 6314828"/>
              <a:gd name="connsiteX87" fmla="*/ 1656952 w 2349386"/>
              <a:gd name="connsiteY87" fmla="*/ 1081118 h 6314828"/>
              <a:gd name="connsiteX88" fmla="*/ 1380997 w 2349386"/>
              <a:gd name="connsiteY88" fmla="*/ 1041528 h 6314828"/>
              <a:gd name="connsiteX89" fmla="*/ 1278170 w 2349386"/>
              <a:gd name="connsiteY89" fmla="*/ 1036983 h 6314828"/>
              <a:gd name="connsiteX90" fmla="*/ 1126205 w 2349386"/>
              <a:gd name="connsiteY90" fmla="*/ 1002997 h 6314828"/>
              <a:gd name="connsiteX91" fmla="*/ 1076197 w 2349386"/>
              <a:gd name="connsiteY91" fmla="*/ 943898 h 6314828"/>
              <a:gd name="connsiteX92" fmla="*/ 1048055 w 2349386"/>
              <a:gd name="connsiteY92" fmla="*/ 912509 h 6314828"/>
              <a:gd name="connsiteX93" fmla="*/ 1044809 w 2349386"/>
              <a:gd name="connsiteY93" fmla="*/ 688887 h 6314828"/>
              <a:gd name="connsiteX94" fmla="*/ 1088104 w 2349386"/>
              <a:gd name="connsiteY94" fmla="*/ 701009 h 6314828"/>
              <a:gd name="connsiteX95" fmla="*/ 1130100 w 2349386"/>
              <a:gd name="connsiteY95" fmla="*/ 547312 h 6314828"/>
              <a:gd name="connsiteX96" fmla="*/ 1087498 w 2349386"/>
              <a:gd name="connsiteY96" fmla="*/ 485083 h 6314828"/>
              <a:gd name="connsiteX97" fmla="*/ 1113975 w 2349386"/>
              <a:gd name="connsiteY97" fmla="*/ 361014 h 6314828"/>
              <a:gd name="connsiteX98" fmla="*/ 1094907 w 2349386"/>
              <a:gd name="connsiteY98" fmla="*/ 231292 h 6314828"/>
              <a:gd name="connsiteX99" fmla="*/ 1046926 w 2349386"/>
              <a:gd name="connsiteY99" fmla="*/ 130312 h 6314828"/>
              <a:gd name="connsiteX100" fmla="*/ 1000913 w 2349386"/>
              <a:gd name="connsiteY100" fmla="*/ 101571 h 6314828"/>
              <a:gd name="connsiteX101" fmla="*/ 944956 w 2349386"/>
              <a:gd name="connsiteY101" fmla="*/ 55841 h 6314828"/>
              <a:gd name="connsiteX102" fmla="*/ 886378 w 2349386"/>
              <a:gd name="connsiteY102" fmla="*/ 23976 h 6314828"/>
              <a:gd name="connsiteX103" fmla="*/ 789690 w 2349386"/>
              <a:gd name="connsiteY103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41714 w 2349386"/>
              <a:gd name="connsiteY18" fmla="*/ 1143273 h 6314828"/>
              <a:gd name="connsiteX19" fmla="*/ 388882 w 2349386"/>
              <a:gd name="connsiteY19" fmla="*/ 1199124 h 6314828"/>
              <a:gd name="connsiteX20" fmla="*/ 182579 w 2349386"/>
              <a:gd name="connsiteY20" fmla="*/ 1303683 h 6314828"/>
              <a:gd name="connsiteX21" fmla="*/ 132179 w 2349386"/>
              <a:gd name="connsiteY21" fmla="*/ 1310198 h 6314828"/>
              <a:gd name="connsiteX22" fmla="*/ 52095 w 2349386"/>
              <a:gd name="connsiteY22" fmla="*/ 178232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41714 w 2349386"/>
              <a:gd name="connsiteY18" fmla="*/ 1143273 h 6314828"/>
              <a:gd name="connsiteX19" fmla="*/ 388882 w 2349386"/>
              <a:gd name="connsiteY19" fmla="*/ 1199124 h 6314828"/>
              <a:gd name="connsiteX20" fmla="*/ 185015 w 2349386"/>
              <a:gd name="connsiteY20" fmla="*/ 1267832 h 6314828"/>
              <a:gd name="connsiteX21" fmla="*/ 132179 w 2349386"/>
              <a:gd name="connsiteY21" fmla="*/ 1310198 h 6314828"/>
              <a:gd name="connsiteX22" fmla="*/ 52095 w 2349386"/>
              <a:gd name="connsiteY22" fmla="*/ 178232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41714 w 2349386"/>
              <a:gd name="connsiteY18" fmla="*/ 1143273 h 6314828"/>
              <a:gd name="connsiteX19" fmla="*/ 388882 w 2349386"/>
              <a:gd name="connsiteY19" fmla="*/ 1199124 h 6314828"/>
              <a:gd name="connsiteX20" fmla="*/ 185015 w 2349386"/>
              <a:gd name="connsiteY20" fmla="*/ 1267832 h 6314828"/>
              <a:gd name="connsiteX21" fmla="*/ 122437 w 2349386"/>
              <a:gd name="connsiteY21" fmla="*/ 1357999 h 6314828"/>
              <a:gd name="connsiteX22" fmla="*/ 52095 w 2349386"/>
              <a:gd name="connsiteY22" fmla="*/ 178232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41714 w 2349386"/>
              <a:gd name="connsiteY18" fmla="*/ 1143273 h 6314828"/>
              <a:gd name="connsiteX19" fmla="*/ 388882 w 2349386"/>
              <a:gd name="connsiteY19" fmla="*/ 1199124 h 6314828"/>
              <a:gd name="connsiteX20" fmla="*/ 143611 w 2349386"/>
              <a:gd name="connsiteY20" fmla="*/ 1289343 h 6314828"/>
              <a:gd name="connsiteX21" fmla="*/ 122437 w 2349386"/>
              <a:gd name="connsiteY21" fmla="*/ 1357999 h 6314828"/>
              <a:gd name="connsiteX22" fmla="*/ 52095 w 2349386"/>
              <a:gd name="connsiteY22" fmla="*/ 178232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41714 w 2349386"/>
              <a:gd name="connsiteY18" fmla="*/ 1143273 h 6314828"/>
              <a:gd name="connsiteX19" fmla="*/ 388882 w 2349386"/>
              <a:gd name="connsiteY19" fmla="*/ 1199124 h 6314828"/>
              <a:gd name="connsiteX20" fmla="*/ 155789 w 2349386"/>
              <a:gd name="connsiteY20" fmla="*/ 1286952 h 6314828"/>
              <a:gd name="connsiteX21" fmla="*/ 122437 w 2349386"/>
              <a:gd name="connsiteY21" fmla="*/ 1357999 h 6314828"/>
              <a:gd name="connsiteX22" fmla="*/ 52095 w 2349386"/>
              <a:gd name="connsiteY22" fmla="*/ 178232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41714 w 2349386"/>
              <a:gd name="connsiteY18" fmla="*/ 1143273 h 6314828"/>
              <a:gd name="connsiteX19" fmla="*/ 388882 w 2349386"/>
              <a:gd name="connsiteY19" fmla="*/ 1199124 h 6314828"/>
              <a:gd name="connsiteX20" fmla="*/ 155789 w 2349386"/>
              <a:gd name="connsiteY20" fmla="*/ 1286952 h 6314828"/>
              <a:gd name="connsiteX21" fmla="*/ 122437 w 2349386"/>
              <a:gd name="connsiteY21" fmla="*/ 1357999 h 6314828"/>
              <a:gd name="connsiteX22" fmla="*/ 52095 w 2349386"/>
              <a:gd name="connsiteY22" fmla="*/ 178232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53892 w 2349386"/>
              <a:gd name="connsiteY18" fmla="*/ 1131322 h 6314828"/>
              <a:gd name="connsiteX19" fmla="*/ 388882 w 2349386"/>
              <a:gd name="connsiteY19" fmla="*/ 1199124 h 6314828"/>
              <a:gd name="connsiteX20" fmla="*/ 155789 w 2349386"/>
              <a:gd name="connsiteY20" fmla="*/ 1286952 h 6314828"/>
              <a:gd name="connsiteX21" fmla="*/ 122437 w 2349386"/>
              <a:gd name="connsiteY21" fmla="*/ 1357999 h 6314828"/>
              <a:gd name="connsiteX22" fmla="*/ 52095 w 2349386"/>
              <a:gd name="connsiteY22" fmla="*/ 178232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  <a:gd name="connsiteX0" fmla="*/ 789690 w 2349386"/>
              <a:gd name="connsiteY0" fmla="*/ 35339 h 6314828"/>
              <a:gd name="connsiteX1" fmla="*/ 760547 w 2349386"/>
              <a:gd name="connsiteY1" fmla="*/ 38682 h 6314828"/>
              <a:gd name="connsiteX2" fmla="*/ 727057 w 2349386"/>
              <a:gd name="connsiteY2" fmla="*/ 392 h 6314828"/>
              <a:gd name="connsiteX3" fmla="*/ 730056 w 2349386"/>
              <a:gd name="connsiteY3" fmla="*/ 30984 h 6314828"/>
              <a:gd name="connsiteX4" fmla="*/ 666993 w 2349386"/>
              <a:gd name="connsiteY4" fmla="*/ 16795 h 6314828"/>
              <a:gd name="connsiteX5" fmla="*/ 691107 w 2349386"/>
              <a:gd name="connsiteY5" fmla="*/ 63179 h 6314828"/>
              <a:gd name="connsiteX6" fmla="*/ 635929 w 2349386"/>
              <a:gd name="connsiteY6" fmla="*/ 44737 h 6314828"/>
              <a:gd name="connsiteX7" fmla="*/ 635070 w 2349386"/>
              <a:gd name="connsiteY7" fmla="*/ 82686 h 6314828"/>
              <a:gd name="connsiteX8" fmla="*/ 568882 w 2349386"/>
              <a:gd name="connsiteY8" fmla="*/ 107711 h 6314828"/>
              <a:gd name="connsiteX9" fmla="*/ 524300 w 2349386"/>
              <a:gd name="connsiteY9" fmla="*/ 148624 h 6314828"/>
              <a:gd name="connsiteX10" fmla="*/ 482160 w 2349386"/>
              <a:gd name="connsiteY10" fmla="*/ 276295 h 6314828"/>
              <a:gd name="connsiteX11" fmla="*/ 527787 w 2349386"/>
              <a:gd name="connsiteY11" fmla="*/ 510659 h 6314828"/>
              <a:gd name="connsiteX12" fmla="*/ 519306 w 2349386"/>
              <a:gd name="connsiteY12" fmla="*/ 596490 h 6314828"/>
              <a:gd name="connsiteX13" fmla="*/ 554701 w 2349386"/>
              <a:gd name="connsiteY13" fmla="*/ 710534 h 6314828"/>
              <a:gd name="connsiteX14" fmla="*/ 597566 w 2349386"/>
              <a:gd name="connsiteY14" fmla="*/ 739111 h 6314828"/>
              <a:gd name="connsiteX15" fmla="*/ 660562 w 2349386"/>
              <a:gd name="connsiteY15" fmla="*/ 850812 h 6314828"/>
              <a:gd name="connsiteX16" fmla="*/ 673983 w 2349386"/>
              <a:gd name="connsiteY16" fmla="*/ 987626 h 6314828"/>
              <a:gd name="connsiteX17" fmla="*/ 651036 w 2349386"/>
              <a:gd name="connsiteY17" fmla="*/ 1041746 h 6314828"/>
              <a:gd name="connsiteX18" fmla="*/ 553892 w 2349386"/>
              <a:gd name="connsiteY18" fmla="*/ 1131322 h 6314828"/>
              <a:gd name="connsiteX19" fmla="*/ 388882 w 2349386"/>
              <a:gd name="connsiteY19" fmla="*/ 1187173 h 6314828"/>
              <a:gd name="connsiteX20" fmla="*/ 155789 w 2349386"/>
              <a:gd name="connsiteY20" fmla="*/ 1286952 h 6314828"/>
              <a:gd name="connsiteX21" fmla="*/ 122437 w 2349386"/>
              <a:gd name="connsiteY21" fmla="*/ 1357999 h 6314828"/>
              <a:gd name="connsiteX22" fmla="*/ 52095 w 2349386"/>
              <a:gd name="connsiteY22" fmla="*/ 1782323 h 6314828"/>
              <a:gd name="connsiteX23" fmla="*/ 31098 w 2349386"/>
              <a:gd name="connsiteY23" fmla="*/ 2332599 h 6314828"/>
              <a:gd name="connsiteX24" fmla="*/ 45385 w 2349386"/>
              <a:gd name="connsiteY24" fmla="*/ 2886610 h 6314828"/>
              <a:gd name="connsiteX25" fmla="*/ 13887 w 2349386"/>
              <a:gd name="connsiteY25" fmla="*/ 2942579 h 6314828"/>
              <a:gd name="connsiteX26" fmla="*/ 113196 w 2349386"/>
              <a:gd name="connsiteY26" fmla="*/ 3194612 h 6314828"/>
              <a:gd name="connsiteX27" fmla="*/ 191452 w 2349386"/>
              <a:gd name="connsiteY27" fmla="*/ 3263036 h 6314828"/>
              <a:gd name="connsiteX28" fmla="*/ 140363 w 2349386"/>
              <a:gd name="connsiteY28" fmla="*/ 3493819 h 6314828"/>
              <a:gd name="connsiteX29" fmla="*/ 234963 w 2349386"/>
              <a:gd name="connsiteY29" fmla="*/ 3489453 h 6314828"/>
              <a:gd name="connsiteX30" fmla="*/ 283942 w 2349386"/>
              <a:gd name="connsiteY30" fmla="*/ 3913698 h 6314828"/>
              <a:gd name="connsiteX31" fmla="*/ 337791 w 2349386"/>
              <a:gd name="connsiteY31" fmla="*/ 4189718 h 6314828"/>
              <a:gd name="connsiteX32" fmla="*/ 393318 w 2349386"/>
              <a:gd name="connsiteY32" fmla="*/ 4984637 h 6314828"/>
              <a:gd name="connsiteX33" fmla="*/ 421786 w 2349386"/>
              <a:gd name="connsiteY33" fmla="*/ 5498590 h 6314828"/>
              <a:gd name="connsiteX34" fmla="*/ 459452 w 2349386"/>
              <a:gd name="connsiteY34" fmla="*/ 5638425 h 6314828"/>
              <a:gd name="connsiteX35" fmla="*/ 556704 w 2349386"/>
              <a:gd name="connsiteY35" fmla="*/ 5838709 h 6314828"/>
              <a:gd name="connsiteX36" fmla="*/ 473958 w 2349386"/>
              <a:gd name="connsiteY36" fmla="*/ 5946471 h 6314828"/>
              <a:gd name="connsiteX37" fmla="*/ 392778 w 2349386"/>
              <a:gd name="connsiteY37" fmla="*/ 6068347 h 6314828"/>
              <a:gd name="connsiteX38" fmla="*/ 325940 w 2349386"/>
              <a:gd name="connsiteY38" fmla="*/ 6173817 h 6314828"/>
              <a:gd name="connsiteX39" fmla="*/ 522987 w 2349386"/>
              <a:gd name="connsiteY39" fmla="*/ 6211258 h 6314828"/>
              <a:gd name="connsiteX40" fmla="*/ 745853 w 2349386"/>
              <a:gd name="connsiteY40" fmla="*/ 6106015 h 6314828"/>
              <a:gd name="connsiteX41" fmla="*/ 771397 w 2349386"/>
              <a:gd name="connsiteY41" fmla="*/ 6017043 h 6314828"/>
              <a:gd name="connsiteX42" fmla="*/ 926395 w 2349386"/>
              <a:gd name="connsiteY42" fmla="*/ 5952100 h 6314828"/>
              <a:gd name="connsiteX43" fmla="*/ 906479 w 2349386"/>
              <a:gd name="connsiteY43" fmla="*/ 5768959 h 6314828"/>
              <a:gd name="connsiteX44" fmla="*/ 935650 w 2349386"/>
              <a:gd name="connsiteY44" fmla="*/ 5590391 h 6314828"/>
              <a:gd name="connsiteX45" fmla="*/ 851493 w 2349386"/>
              <a:gd name="connsiteY45" fmla="*/ 5369343 h 6314828"/>
              <a:gd name="connsiteX46" fmla="*/ 837640 w 2349386"/>
              <a:gd name="connsiteY46" fmla="*/ 5017133 h 6314828"/>
              <a:gd name="connsiteX47" fmla="*/ 854630 w 2349386"/>
              <a:gd name="connsiteY47" fmla="*/ 4577666 h 6314828"/>
              <a:gd name="connsiteX48" fmla="*/ 885698 w 2349386"/>
              <a:gd name="connsiteY48" fmla="*/ 3899246 h 6314828"/>
              <a:gd name="connsiteX49" fmla="*/ 937435 w 2349386"/>
              <a:gd name="connsiteY49" fmla="*/ 3566953 h 6314828"/>
              <a:gd name="connsiteX50" fmla="*/ 1072084 w 2349386"/>
              <a:gd name="connsiteY50" fmla="*/ 4027834 h 6314828"/>
              <a:gd name="connsiteX51" fmla="*/ 1328826 w 2349386"/>
              <a:gd name="connsiteY51" fmla="*/ 5029474 h 6314828"/>
              <a:gd name="connsiteX52" fmla="*/ 1489236 w 2349386"/>
              <a:gd name="connsiteY52" fmla="*/ 5519362 h 6314828"/>
              <a:gd name="connsiteX53" fmla="*/ 1674109 w 2349386"/>
              <a:gd name="connsiteY53" fmla="*/ 5850355 h 6314828"/>
              <a:gd name="connsiteX54" fmla="*/ 1673189 w 2349386"/>
              <a:gd name="connsiteY54" fmla="*/ 5951529 h 6314828"/>
              <a:gd name="connsiteX55" fmla="*/ 1665234 w 2349386"/>
              <a:gd name="connsiteY55" fmla="*/ 6069241 h 6314828"/>
              <a:gd name="connsiteX56" fmla="*/ 1763946 w 2349386"/>
              <a:gd name="connsiteY56" fmla="*/ 6123117 h 6314828"/>
              <a:gd name="connsiteX57" fmla="*/ 1846424 w 2349386"/>
              <a:gd name="connsiteY57" fmla="*/ 6150176 h 6314828"/>
              <a:gd name="connsiteX58" fmla="*/ 1915049 w 2349386"/>
              <a:gd name="connsiteY58" fmla="*/ 6263716 h 6314828"/>
              <a:gd name="connsiteX59" fmla="*/ 2143220 w 2349386"/>
              <a:gd name="connsiteY59" fmla="*/ 6314328 h 6314828"/>
              <a:gd name="connsiteX60" fmla="*/ 2344757 w 2349386"/>
              <a:gd name="connsiteY60" fmla="*/ 6285068 h 6314828"/>
              <a:gd name="connsiteX61" fmla="*/ 2281108 w 2349386"/>
              <a:gd name="connsiteY61" fmla="*/ 6213603 h 6314828"/>
              <a:gd name="connsiteX62" fmla="*/ 2239870 w 2349386"/>
              <a:gd name="connsiteY62" fmla="*/ 6149662 h 6314828"/>
              <a:gd name="connsiteX63" fmla="*/ 2099385 w 2349386"/>
              <a:gd name="connsiteY63" fmla="*/ 5983625 h 6314828"/>
              <a:gd name="connsiteX64" fmla="*/ 2050077 w 2349386"/>
              <a:gd name="connsiteY64" fmla="*/ 5879435 h 6314828"/>
              <a:gd name="connsiteX65" fmla="*/ 2015982 w 2349386"/>
              <a:gd name="connsiteY65" fmla="*/ 5698861 h 6314828"/>
              <a:gd name="connsiteX66" fmla="*/ 2004292 w 2349386"/>
              <a:gd name="connsiteY66" fmla="*/ 5552416 h 6314828"/>
              <a:gd name="connsiteX67" fmla="*/ 1934155 w 2349386"/>
              <a:gd name="connsiteY67" fmla="*/ 5233363 h 6314828"/>
              <a:gd name="connsiteX68" fmla="*/ 1845342 w 2349386"/>
              <a:gd name="connsiteY68" fmla="*/ 4828049 h 6314828"/>
              <a:gd name="connsiteX69" fmla="*/ 1771903 w 2349386"/>
              <a:gd name="connsiteY69" fmla="*/ 4521184 h 6314828"/>
              <a:gd name="connsiteX70" fmla="*/ 1675084 w 2349386"/>
              <a:gd name="connsiteY70" fmla="*/ 4343692 h 6314828"/>
              <a:gd name="connsiteX71" fmla="*/ 1654518 w 2349386"/>
              <a:gd name="connsiteY71" fmla="*/ 4160111 h 6314828"/>
              <a:gd name="connsiteX72" fmla="*/ 1677140 w 2349386"/>
              <a:gd name="connsiteY72" fmla="*/ 3975000 h 6314828"/>
              <a:gd name="connsiteX73" fmla="*/ 1565761 w 2349386"/>
              <a:gd name="connsiteY73" fmla="*/ 3331841 h 6314828"/>
              <a:gd name="connsiteX74" fmla="*/ 1590331 w 2349386"/>
              <a:gd name="connsiteY74" fmla="*/ 3325148 h 6314828"/>
              <a:gd name="connsiteX75" fmla="*/ 1634602 w 2349386"/>
              <a:gd name="connsiteY75" fmla="*/ 3349410 h 6314828"/>
              <a:gd name="connsiteX76" fmla="*/ 1730555 w 2349386"/>
              <a:gd name="connsiteY76" fmla="*/ 3320620 h 6314828"/>
              <a:gd name="connsiteX77" fmla="*/ 2014088 w 2349386"/>
              <a:gd name="connsiteY77" fmla="*/ 3241407 h 6314828"/>
              <a:gd name="connsiteX78" fmla="*/ 1897895 w 2349386"/>
              <a:gd name="connsiteY78" fmla="*/ 2753026 h 6314828"/>
              <a:gd name="connsiteX79" fmla="*/ 2008727 w 2349386"/>
              <a:gd name="connsiteY79" fmla="*/ 2534418 h 6314828"/>
              <a:gd name="connsiteX80" fmla="*/ 2141158 w 2349386"/>
              <a:gd name="connsiteY80" fmla="*/ 2132062 h 6314828"/>
              <a:gd name="connsiteX81" fmla="*/ 2098675 w 2349386"/>
              <a:gd name="connsiteY81" fmla="*/ 1960033 h 6314828"/>
              <a:gd name="connsiteX82" fmla="*/ 1887231 w 2349386"/>
              <a:gd name="connsiteY82" fmla="*/ 1544216 h 6314828"/>
              <a:gd name="connsiteX83" fmla="*/ 1840206 w 2349386"/>
              <a:gd name="connsiteY83" fmla="*/ 1394713 h 6314828"/>
              <a:gd name="connsiteX84" fmla="*/ 1779263 w 2349386"/>
              <a:gd name="connsiteY84" fmla="*/ 1291682 h 6314828"/>
              <a:gd name="connsiteX85" fmla="*/ 1696838 w 2349386"/>
              <a:gd name="connsiteY85" fmla="*/ 1150364 h 6314828"/>
              <a:gd name="connsiteX86" fmla="*/ 1656952 w 2349386"/>
              <a:gd name="connsiteY86" fmla="*/ 1081118 h 6314828"/>
              <a:gd name="connsiteX87" fmla="*/ 1380997 w 2349386"/>
              <a:gd name="connsiteY87" fmla="*/ 1041528 h 6314828"/>
              <a:gd name="connsiteX88" fmla="*/ 1278170 w 2349386"/>
              <a:gd name="connsiteY88" fmla="*/ 1036983 h 6314828"/>
              <a:gd name="connsiteX89" fmla="*/ 1126205 w 2349386"/>
              <a:gd name="connsiteY89" fmla="*/ 1002997 h 6314828"/>
              <a:gd name="connsiteX90" fmla="*/ 1076197 w 2349386"/>
              <a:gd name="connsiteY90" fmla="*/ 943898 h 6314828"/>
              <a:gd name="connsiteX91" fmla="*/ 1048055 w 2349386"/>
              <a:gd name="connsiteY91" fmla="*/ 912509 h 6314828"/>
              <a:gd name="connsiteX92" fmla="*/ 1044809 w 2349386"/>
              <a:gd name="connsiteY92" fmla="*/ 688887 h 6314828"/>
              <a:gd name="connsiteX93" fmla="*/ 1088104 w 2349386"/>
              <a:gd name="connsiteY93" fmla="*/ 701009 h 6314828"/>
              <a:gd name="connsiteX94" fmla="*/ 1130100 w 2349386"/>
              <a:gd name="connsiteY94" fmla="*/ 547312 h 6314828"/>
              <a:gd name="connsiteX95" fmla="*/ 1087498 w 2349386"/>
              <a:gd name="connsiteY95" fmla="*/ 485083 h 6314828"/>
              <a:gd name="connsiteX96" fmla="*/ 1113975 w 2349386"/>
              <a:gd name="connsiteY96" fmla="*/ 361014 h 6314828"/>
              <a:gd name="connsiteX97" fmla="*/ 1094907 w 2349386"/>
              <a:gd name="connsiteY97" fmla="*/ 231292 h 6314828"/>
              <a:gd name="connsiteX98" fmla="*/ 1046926 w 2349386"/>
              <a:gd name="connsiteY98" fmla="*/ 130312 h 6314828"/>
              <a:gd name="connsiteX99" fmla="*/ 1000913 w 2349386"/>
              <a:gd name="connsiteY99" fmla="*/ 101571 h 6314828"/>
              <a:gd name="connsiteX100" fmla="*/ 944956 w 2349386"/>
              <a:gd name="connsiteY100" fmla="*/ 55841 h 6314828"/>
              <a:gd name="connsiteX101" fmla="*/ 886378 w 2349386"/>
              <a:gd name="connsiteY101" fmla="*/ 23976 h 6314828"/>
              <a:gd name="connsiteX102" fmla="*/ 789690 w 2349386"/>
              <a:gd name="connsiteY102" fmla="*/ 35339 h 631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349386" h="6314828">
                <a:moveTo>
                  <a:pt x="789690" y="35339"/>
                </a:moveTo>
                <a:cubicBezTo>
                  <a:pt x="770342" y="37790"/>
                  <a:pt x="770986" y="46498"/>
                  <a:pt x="760547" y="38682"/>
                </a:cubicBezTo>
                <a:cubicBezTo>
                  <a:pt x="750108" y="30866"/>
                  <a:pt x="734980" y="1675"/>
                  <a:pt x="727057" y="392"/>
                </a:cubicBezTo>
                <a:cubicBezTo>
                  <a:pt x="690630" y="-3451"/>
                  <a:pt x="741356" y="21991"/>
                  <a:pt x="730056" y="30984"/>
                </a:cubicBezTo>
                <a:cubicBezTo>
                  <a:pt x="715625" y="33715"/>
                  <a:pt x="695956" y="22696"/>
                  <a:pt x="666993" y="16795"/>
                </a:cubicBezTo>
                <a:cubicBezTo>
                  <a:pt x="633363" y="41384"/>
                  <a:pt x="696284" y="58522"/>
                  <a:pt x="691107" y="63179"/>
                </a:cubicBezTo>
                <a:cubicBezTo>
                  <a:pt x="685930" y="67836"/>
                  <a:pt x="644829" y="40426"/>
                  <a:pt x="635929" y="44737"/>
                </a:cubicBezTo>
                <a:cubicBezTo>
                  <a:pt x="614412" y="55159"/>
                  <a:pt x="646245" y="72190"/>
                  <a:pt x="635070" y="82686"/>
                </a:cubicBezTo>
                <a:cubicBezTo>
                  <a:pt x="623896" y="93182"/>
                  <a:pt x="590185" y="97120"/>
                  <a:pt x="568882" y="107711"/>
                </a:cubicBezTo>
                <a:cubicBezTo>
                  <a:pt x="547579" y="118302"/>
                  <a:pt x="531853" y="127299"/>
                  <a:pt x="524300" y="148624"/>
                </a:cubicBezTo>
                <a:cubicBezTo>
                  <a:pt x="516747" y="169949"/>
                  <a:pt x="481579" y="215956"/>
                  <a:pt x="482160" y="276295"/>
                </a:cubicBezTo>
                <a:cubicBezTo>
                  <a:pt x="486778" y="414840"/>
                  <a:pt x="523220" y="457692"/>
                  <a:pt x="527787" y="510659"/>
                </a:cubicBezTo>
                <a:cubicBezTo>
                  <a:pt x="482347" y="527907"/>
                  <a:pt x="514820" y="563177"/>
                  <a:pt x="519306" y="596490"/>
                </a:cubicBezTo>
                <a:cubicBezTo>
                  <a:pt x="523792" y="629803"/>
                  <a:pt x="536895" y="651443"/>
                  <a:pt x="554701" y="710534"/>
                </a:cubicBezTo>
                <a:cubicBezTo>
                  <a:pt x="560601" y="714857"/>
                  <a:pt x="571192" y="733193"/>
                  <a:pt x="597566" y="739111"/>
                </a:cubicBezTo>
                <a:cubicBezTo>
                  <a:pt x="636495" y="851085"/>
                  <a:pt x="647826" y="809393"/>
                  <a:pt x="660562" y="850812"/>
                </a:cubicBezTo>
                <a:cubicBezTo>
                  <a:pt x="673298" y="892231"/>
                  <a:pt x="664747" y="973771"/>
                  <a:pt x="673983" y="987626"/>
                </a:cubicBezTo>
                <a:cubicBezTo>
                  <a:pt x="673983" y="1029370"/>
                  <a:pt x="671051" y="1017797"/>
                  <a:pt x="651036" y="1041746"/>
                </a:cubicBezTo>
                <a:cubicBezTo>
                  <a:pt x="631021" y="1065695"/>
                  <a:pt x="597584" y="1107084"/>
                  <a:pt x="553892" y="1131322"/>
                </a:cubicBezTo>
                <a:cubicBezTo>
                  <a:pt x="510200" y="1155560"/>
                  <a:pt x="455232" y="1161235"/>
                  <a:pt x="388882" y="1187173"/>
                </a:cubicBezTo>
                <a:cubicBezTo>
                  <a:pt x="322532" y="1213111"/>
                  <a:pt x="200196" y="1258481"/>
                  <a:pt x="155789" y="1286952"/>
                </a:cubicBezTo>
                <a:cubicBezTo>
                  <a:pt x="111382" y="1315423"/>
                  <a:pt x="136877" y="1309298"/>
                  <a:pt x="122437" y="1357999"/>
                </a:cubicBezTo>
                <a:cubicBezTo>
                  <a:pt x="106426" y="1434741"/>
                  <a:pt x="71377" y="1615110"/>
                  <a:pt x="52095" y="1782323"/>
                </a:cubicBezTo>
                <a:cubicBezTo>
                  <a:pt x="44193" y="1962684"/>
                  <a:pt x="38097" y="1899933"/>
                  <a:pt x="31098" y="2332599"/>
                </a:cubicBezTo>
                <a:cubicBezTo>
                  <a:pt x="-34438" y="2506191"/>
                  <a:pt x="20057" y="2817482"/>
                  <a:pt x="45385" y="2886610"/>
                </a:cubicBezTo>
                <a:cubicBezTo>
                  <a:pt x="14894" y="2964293"/>
                  <a:pt x="2991" y="2915448"/>
                  <a:pt x="13887" y="2942579"/>
                </a:cubicBezTo>
                <a:cubicBezTo>
                  <a:pt x="24783" y="2995904"/>
                  <a:pt x="83602" y="3141203"/>
                  <a:pt x="113196" y="3194612"/>
                </a:cubicBezTo>
                <a:cubicBezTo>
                  <a:pt x="142790" y="3248021"/>
                  <a:pt x="186924" y="3213168"/>
                  <a:pt x="191452" y="3263036"/>
                </a:cubicBezTo>
                <a:cubicBezTo>
                  <a:pt x="195980" y="3312904"/>
                  <a:pt x="157628" y="3428644"/>
                  <a:pt x="140363" y="3493819"/>
                </a:cubicBezTo>
                <a:cubicBezTo>
                  <a:pt x="193079" y="3513232"/>
                  <a:pt x="186677" y="3498346"/>
                  <a:pt x="234963" y="3489453"/>
                </a:cubicBezTo>
                <a:cubicBezTo>
                  <a:pt x="258893" y="3559433"/>
                  <a:pt x="266804" y="3796987"/>
                  <a:pt x="283942" y="3913698"/>
                </a:cubicBezTo>
                <a:cubicBezTo>
                  <a:pt x="301080" y="4030409"/>
                  <a:pt x="307385" y="4037519"/>
                  <a:pt x="337791" y="4189718"/>
                </a:cubicBezTo>
                <a:cubicBezTo>
                  <a:pt x="368197" y="4341917"/>
                  <a:pt x="379319" y="4766492"/>
                  <a:pt x="393318" y="4984637"/>
                </a:cubicBezTo>
                <a:cubicBezTo>
                  <a:pt x="407317" y="5202782"/>
                  <a:pt x="410764" y="5389625"/>
                  <a:pt x="421786" y="5498590"/>
                </a:cubicBezTo>
                <a:cubicBezTo>
                  <a:pt x="432808" y="5607555"/>
                  <a:pt x="438562" y="5582538"/>
                  <a:pt x="459452" y="5638425"/>
                </a:cubicBezTo>
                <a:cubicBezTo>
                  <a:pt x="466054" y="5758606"/>
                  <a:pt x="477128" y="5733686"/>
                  <a:pt x="556704" y="5838709"/>
                </a:cubicBezTo>
                <a:cubicBezTo>
                  <a:pt x="511605" y="5891314"/>
                  <a:pt x="501279" y="5908198"/>
                  <a:pt x="473958" y="5946471"/>
                </a:cubicBezTo>
                <a:cubicBezTo>
                  <a:pt x="446637" y="5984744"/>
                  <a:pt x="433439" y="5969165"/>
                  <a:pt x="392778" y="6068347"/>
                </a:cubicBezTo>
                <a:cubicBezTo>
                  <a:pt x="370950" y="6104246"/>
                  <a:pt x="298556" y="6151592"/>
                  <a:pt x="325940" y="6173817"/>
                </a:cubicBezTo>
                <a:cubicBezTo>
                  <a:pt x="339578" y="6203691"/>
                  <a:pt x="454256" y="6222551"/>
                  <a:pt x="522987" y="6211258"/>
                </a:cubicBezTo>
                <a:cubicBezTo>
                  <a:pt x="613150" y="6202347"/>
                  <a:pt x="700898" y="6165076"/>
                  <a:pt x="745853" y="6106015"/>
                </a:cubicBezTo>
                <a:cubicBezTo>
                  <a:pt x="754982" y="6042298"/>
                  <a:pt x="741307" y="6042695"/>
                  <a:pt x="771397" y="6017043"/>
                </a:cubicBezTo>
                <a:cubicBezTo>
                  <a:pt x="801487" y="5991391"/>
                  <a:pt x="767570" y="6072846"/>
                  <a:pt x="926395" y="5952100"/>
                </a:cubicBezTo>
                <a:cubicBezTo>
                  <a:pt x="935631" y="5924391"/>
                  <a:pt x="904937" y="5829244"/>
                  <a:pt x="906479" y="5768959"/>
                </a:cubicBezTo>
                <a:cubicBezTo>
                  <a:pt x="908021" y="5708674"/>
                  <a:pt x="929044" y="5753939"/>
                  <a:pt x="935650" y="5590391"/>
                </a:cubicBezTo>
                <a:cubicBezTo>
                  <a:pt x="915770" y="5511882"/>
                  <a:pt x="867828" y="5464886"/>
                  <a:pt x="851493" y="5369343"/>
                </a:cubicBezTo>
                <a:cubicBezTo>
                  <a:pt x="835158" y="5273800"/>
                  <a:pt x="837117" y="5149079"/>
                  <a:pt x="837640" y="5017133"/>
                </a:cubicBezTo>
                <a:cubicBezTo>
                  <a:pt x="838163" y="4885187"/>
                  <a:pt x="851482" y="4636585"/>
                  <a:pt x="854630" y="4577666"/>
                </a:cubicBezTo>
                <a:cubicBezTo>
                  <a:pt x="859248" y="4235921"/>
                  <a:pt x="871897" y="4067698"/>
                  <a:pt x="885698" y="3899246"/>
                </a:cubicBezTo>
                <a:cubicBezTo>
                  <a:pt x="899499" y="3730794"/>
                  <a:pt x="911530" y="3608625"/>
                  <a:pt x="937435" y="3566953"/>
                </a:cubicBezTo>
                <a:cubicBezTo>
                  <a:pt x="987153" y="3625294"/>
                  <a:pt x="1006852" y="3784081"/>
                  <a:pt x="1072084" y="4027834"/>
                </a:cubicBezTo>
                <a:cubicBezTo>
                  <a:pt x="1137316" y="4271587"/>
                  <a:pt x="1259301" y="4780886"/>
                  <a:pt x="1328826" y="5029474"/>
                </a:cubicBezTo>
                <a:cubicBezTo>
                  <a:pt x="1398351" y="5278062"/>
                  <a:pt x="1428906" y="5278816"/>
                  <a:pt x="1489236" y="5519362"/>
                </a:cubicBezTo>
                <a:cubicBezTo>
                  <a:pt x="1509947" y="5601940"/>
                  <a:pt x="1637279" y="5788844"/>
                  <a:pt x="1674109" y="5850355"/>
                </a:cubicBezTo>
                <a:cubicBezTo>
                  <a:pt x="1682876" y="5928323"/>
                  <a:pt x="1674668" y="5915048"/>
                  <a:pt x="1673189" y="5951529"/>
                </a:cubicBezTo>
                <a:cubicBezTo>
                  <a:pt x="1671710" y="5988010"/>
                  <a:pt x="1650108" y="6040643"/>
                  <a:pt x="1665234" y="6069241"/>
                </a:cubicBezTo>
                <a:cubicBezTo>
                  <a:pt x="1680360" y="6097839"/>
                  <a:pt x="1733748" y="6109628"/>
                  <a:pt x="1763946" y="6123117"/>
                </a:cubicBezTo>
                <a:cubicBezTo>
                  <a:pt x="1794144" y="6136606"/>
                  <a:pt x="1821240" y="6126743"/>
                  <a:pt x="1846424" y="6150176"/>
                </a:cubicBezTo>
                <a:cubicBezTo>
                  <a:pt x="1871608" y="6173609"/>
                  <a:pt x="1865583" y="6236357"/>
                  <a:pt x="1915049" y="6263716"/>
                </a:cubicBezTo>
                <a:cubicBezTo>
                  <a:pt x="1964515" y="6291075"/>
                  <a:pt x="2071602" y="6310769"/>
                  <a:pt x="2143220" y="6314328"/>
                </a:cubicBezTo>
                <a:cubicBezTo>
                  <a:pt x="2214838" y="6317887"/>
                  <a:pt x="2321776" y="6301855"/>
                  <a:pt x="2344757" y="6285068"/>
                </a:cubicBezTo>
                <a:cubicBezTo>
                  <a:pt x="2367738" y="6268281"/>
                  <a:pt x="2298589" y="6236171"/>
                  <a:pt x="2281108" y="6213603"/>
                </a:cubicBezTo>
                <a:cubicBezTo>
                  <a:pt x="2263627" y="6191035"/>
                  <a:pt x="2284825" y="6204719"/>
                  <a:pt x="2239870" y="6149662"/>
                </a:cubicBezTo>
                <a:cubicBezTo>
                  <a:pt x="2197585" y="6064045"/>
                  <a:pt x="2139036" y="6019560"/>
                  <a:pt x="2099385" y="5983625"/>
                </a:cubicBezTo>
                <a:cubicBezTo>
                  <a:pt x="2087495" y="5942848"/>
                  <a:pt x="2024461" y="5909814"/>
                  <a:pt x="2050077" y="5879435"/>
                </a:cubicBezTo>
                <a:cubicBezTo>
                  <a:pt x="2042356" y="5837150"/>
                  <a:pt x="2069231" y="5778733"/>
                  <a:pt x="2015982" y="5698861"/>
                </a:cubicBezTo>
                <a:cubicBezTo>
                  <a:pt x="1999132" y="5634842"/>
                  <a:pt x="2002560" y="5634821"/>
                  <a:pt x="2004292" y="5552416"/>
                </a:cubicBezTo>
                <a:cubicBezTo>
                  <a:pt x="1984925" y="5397055"/>
                  <a:pt x="1960647" y="5354091"/>
                  <a:pt x="1934155" y="5233363"/>
                </a:cubicBezTo>
                <a:cubicBezTo>
                  <a:pt x="1907663" y="5112635"/>
                  <a:pt x="1872384" y="4946745"/>
                  <a:pt x="1845342" y="4828049"/>
                </a:cubicBezTo>
                <a:cubicBezTo>
                  <a:pt x="1818300" y="4709353"/>
                  <a:pt x="1800279" y="4601910"/>
                  <a:pt x="1771903" y="4521184"/>
                </a:cubicBezTo>
                <a:cubicBezTo>
                  <a:pt x="1743527" y="4440458"/>
                  <a:pt x="1696384" y="4407595"/>
                  <a:pt x="1675084" y="4343692"/>
                </a:cubicBezTo>
                <a:cubicBezTo>
                  <a:pt x="1701659" y="4241593"/>
                  <a:pt x="1663669" y="4240396"/>
                  <a:pt x="1654518" y="4160111"/>
                </a:cubicBezTo>
                <a:cubicBezTo>
                  <a:pt x="1662021" y="4061741"/>
                  <a:pt x="1691933" y="4113045"/>
                  <a:pt x="1677140" y="3975000"/>
                </a:cubicBezTo>
                <a:cubicBezTo>
                  <a:pt x="1662347" y="3836955"/>
                  <a:pt x="1559483" y="3388522"/>
                  <a:pt x="1565761" y="3331841"/>
                </a:cubicBezTo>
                <a:cubicBezTo>
                  <a:pt x="1586327" y="3329928"/>
                  <a:pt x="1578858" y="3322220"/>
                  <a:pt x="1590331" y="3325148"/>
                </a:cubicBezTo>
                <a:cubicBezTo>
                  <a:pt x="1601805" y="3328076"/>
                  <a:pt x="1611231" y="3350165"/>
                  <a:pt x="1634602" y="3349410"/>
                </a:cubicBezTo>
                <a:cubicBezTo>
                  <a:pt x="1657973" y="3348655"/>
                  <a:pt x="1667307" y="3338620"/>
                  <a:pt x="1730555" y="3320620"/>
                </a:cubicBezTo>
                <a:cubicBezTo>
                  <a:pt x="1793803" y="3302620"/>
                  <a:pt x="1889433" y="3304988"/>
                  <a:pt x="2014088" y="3241407"/>
                </a:cubicBezTo>
                <a:cubicBezTo>
                  <a:pt x="1995869" y="3137282"/>
                  <a:pt x="1926506" y="2892293"/>
                  <a:pt x="1897895" y="2753026"/>
                </a:cubicBezTo>
                <a:cubicBezTo>
                  <a:pt x="1928816" y="2687578"/>
                  <a:pt x="1968183" y="2637912"/>
                  <a:pt x="2008727" y="2534418"/>
                </a:cubicBezTo>
                <a:cubicBezTo>
                  <a:pt x="2049271" y="2430924"/>
                  <a:pt x="2111613" y="2257963"/>
                  <a:pt x="2141158" y="2132062"/>
                </a:cubicBezTo>
                <a:cubicBezTo>
                  <a:pt x="2122678" y="2040064"/>
                  <a:pt x="2140996" y="2058007"/>
                  <a:pt x="2098675" y="1960033"/>
                </a:cubicBezTo>
                <a:cubicBezTo>
                  <a:pt x="2056354" y="1862059"/>
                  <a:pt x="1916340" y="1658144"/>
                  <a:pt x="1887231" y="1544216"/>
                </a:cubicBezTo>
                <a:cubicBezTo>
                  <a:pt x="1857465" y="1389615"/>
                  <a:pt x="1858201" y="1436802"/>
                  <a:pt x="1840206" y="1394713"/>
                </a:cubicBezTo>
                <a:cubicBezTo>
                  <a:pt x="1822211" y="1352624"/>
                  <a:pt x="1803158" y="1332407"/>
                  <a:pt x="1779263" y="1291682"/>
                </a:cubicBezTo>
                <a:cubicBezTo>
                  <a:pt x="1755368" y="1250957"/>
                  <a:pt x="1717223" y="1185458"/>
                  <a:pt x="1696838" y="1150364"/>
                </a:cubicBezTo>
                <a:cubicBezTo>
                  <a:pt x="1676453" y="1115270"/>
                  <a:pt x="1691696" y="1145304"/>
                  <a:pt x="1656952" y="1081118"/>
                </a:cubicBezTo>
                <a:cubicBezTo>
                  <a:pt x="1605539" y="1062176"/>
                  <a:pt x="1444127" y="1048884"/>
                  <a:pt x="1380997" y="1041528"/>
                </a:cubicBezTo>
                <a:cubicBezTo>
                  <a:pt x="1317867" y="1034172"/>
                  <a:pt x="1320635" y="1043405"/>
                  <a:pt x="1278170" y="1036983"/>
                </a:cubicBezTo>
                <a:cubicBezTo>
                  <a:pt x="1235705" y="1030561"/>
                  <a:pt x="1176860" y="1014326"/>
                  <a:pt x="1126205" y="1002997"/>
                </a:cubicBezTo>
                <a:cubicBezTo>
                  <a:pt x="1087780" y="995817"/>
                  <a:pt x="1088031" y="958979"/>
                  <a:pt x="1076197" y="943898"/>
                </a:cubicBezTo>
                <a:cubicBezTo>
                  <a:pt x="1064363" y="928817"/>
                  <a:pt x="1072336" y="959773"/>
                  <a:pt x="1048055" y="912509"/>
                </a:cubicBezTo>
                <a:cubicBezTo>
                  <a:pt x="1028487" y="874419"/>
                  <a:pt x="1025333" y="739116"/>
                  <a:pt x="1044809" y="688887"/>
                </a:cubicBezTo>
                <a:cubicBezTo>
                  <a:pt x="1063390" y="696500"/>
                  <a:pt x="1063739" y="723128"/>
                  <a:pt x="1088104" y="701009"/>
                </a:cubicBezTo>
                <a:cubicBezTo>
                  <a:pt x="1126393" y="666250"/>
                  <a:pt x="1128848" y="583278"/>
                  <a:pt x="1130100" y="547312"/>
                </a:cubicBezTo>
                <a:cubicBezTo>
                  <a:pt x="1132435" y="480254"/>
                  <a:pt x="1106033" y="477621"/>
                  <a:pt x="1087498" y="485083"/>
                </a:cubicBezTo>
                <a:cubicBezTo>
                  <a:pt x="1101930" y="441427"/>
                  <a:pt x="1112740" y="403312"/>
                  <a:pt x="1113975" y="361014"/>
                </a:cubicBezTo>
                <a:cubicBezTo>
                  <a:pt x="1115210" y="318716"/>
                  <a:pt x="1095763" y="253074"/>
                  <a:pt x="1094907" y="231292"/>
                </a:cubicBezTo>
                <a:cubicBezTo>
                  <a:pt x="1094051" y="209510"/>
                  <a:pt x="1062592" y="151932"/>
                  <a:pt x="1046926" y="130312"/>
                </a:cubicBezTo>
                <a:cubicBezTo>
                  <a:pt x="1031260" y="108692"/>
                  <a:pt x="1017908" y="113983"/>
                  <a:pt x="1000913" y="101571"/>
                </a:cubicBezTo>
                <a:cubicBezTo>
                  <a:pt x="983918" y="89159"/>
                  <a:pt x="980768" y="67180"/>
                  <a:pt x="944956" y="55841"/>
                </a:cubicBezTo>
                <a:cubicBezTo>
                  <a:pt x="921762" y="48497"/>
                  <a:pt x="900233" y="28594"/>
                  <a:pt x="886378" y="23976"/>
                </a:cubicBezTo>
                <a:cubicBezTo>
                  <a:pt x="812745" y="10236"/>
                  <a:pt x="821919" y="27568"/>
                  <a:pt x="789690" y="3533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  <a:effectLst>
            <a:glow rad="101600">
              <a:schemeClr val="bg2">
                <a:alpha val="8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  <p:sp>
        <p:nvSpPr>
          <p:cNvPr id="17" name="Figur Platz 1"/>
          <p:cNvSpPr/>
          <p:nvPr/>
        </p:nvSpPr>
        <p:spPr>
          <a:xfrm>
            <a:off x="4211960" y="1574514"/>
            <a:ext cx="893271" cy="3333671"/>
          </a:xfrm>
          <a:custGeom>
            <a:avLst/>
            <a:gdLst>
              <a:gd name="connsiteX0" fmla="*/ 1052946 w 1620982"/>
              <a:gd name="connsiteY0" fmla="*/ 12 h 6456230"/>
              <a:gd name="connsiteX1" fmla="*/ 900546 w 1620982"/>
              <a:gd name="connsiteY1" fmla="*/ 41576 h 6456230"/>
              <a:gd name="connsiteX2" fmla="*/ 817418 w 1620982"/>
              <a:gd name="connsiteY2" fmla="*/ 69285 h 6456230"/>
              <a:gd name="connsiteX3" fmla="*/ 734291 w 1620982"/>
              <a:gd name="connsiteY3" fmla="*/ 138557 h 6456230"/>
              <a:gd name="connsiteX4" fmla="*/ 692727 w 1620982"/>
              <a:gd name="connsiteY4" fmla="*/ 166267 h 6456230"/>
              <a:gd name="connsiteX5" fmla="*/ 623455 w 1620982"/>
              <a:gd name="connsiteY5" fmla="*/ 318667 h 6456230"/>
              <a:gd name="connsiteX6" fmla="*/ 651164 w 1620982"/>
              <a:gd name="connsiteY6" fmla="*/ 512630 h 6456230"/>
              <a:gd name="connsiteX7" fmla="*/ 678873 w 1620982"/>
              <a:gd name="connsiteY7" fmla="*/ 623467 h 6456230"/>
              <a:gd name="connsiteX8" fmla="*/ 734291 w 1620982"/>
              <a:gd name="connsiteY8" fmla="*/ 706594 h 6456230"/>
              <a:gd name="connsiteX9" fmla="*/ 789709 w 1620982"/>
              <a:gd name="connsiteY9" fmla="*/ 789721 h 6456230"/>
              <a:gd name="connsiteX10" fmla="*/ 817418 w 1620982"/>
              <a:gd name="connsiteY10" fmla="*/ 872848 h 6456230"/>
              <a:gd name="connsiteX11" fmla="*/ 789709 w 1620982"/>
              <a:gd name="connsiteY11" fmla="*/ 955976 h 6456230"/>
              <a:gd name="connsiteX12" fmla="*/ 775855 w 1620982"/>
              <a:gd name="connsiteY12" fmla="*/ 997539 h 6456230"/>
              <a:gd name="connsiteX13" fmla="*/ 692727 w 1620982"/>
              <a:gd name="connsiteY13" fmla="*/ 1052957 h 6456230"/>
              <a:gd name="connsiteX14" fmla="*/ 665018 w 1620982"/>
              <a:gd name="connsiteY14" fmla="*/ 1080667 h 6456230"/>
              <a:gd name="connsiteX15" fmla="*/ 581891 w 1620982"/>
              <a:gd name="connsiteY15" fmla="*/ 1108376 h 6456230"/>
              <a:gd name="connsiteX16" fmla="*/ 498764 w 1620982"/>
              <a:gd name="connsiteY16" fmla="*/ 1136085 h 6456230"/>
              <a:gd name="connsiteX17" fmla="*/ 415636 w 1620982"/>
              <a:gd name="connsiteY17" fmla="*/ 1163794 h 6456230"/>
              <a:gd name="connsiteX18" fmla="*/ 332509 w 1620982"/>
              <a:gd name="connsiteY18" fmla="*/ 1205357 h 6456230"/>
              <a:gd name="connsiteX19" fmla="*/ 290946 w 1620982"/>
              <a:gd name="connsiteY19" fmla="*/ 1233067 h 6456230"/>
              <a:gd name="connsiteX20" fmla="*/ 207818 w 1620982"/>
              <a:gd name="connsiteY20" fmla="*/ 1274630 h 6456230"/>
              <a:gd name="connsiteX21" fmla="*/ 180109 w 1620982"/>
              <a:gd name="connsiteY21" fmla="*/ 1357757 h 6456230"/>
              <a:gd name="connsiteX22" fmla="*/ 166255 w 1620982"/>
              <a:gd name="connsiteY22" fmla="*/ 1399321 h 6456230"/>
              <a:gd name="connsiteX23" fmla="*/ 124691 w 1620982"/>
              <a:gd name="connsiteY23" fmla="*/ 1482448 h 6456230"/>
              <a:gd name="connsiteX24" fmla="*/ 96982 w 1620982"/>
              <a:gd name="connsiteY24" fmla="*/ 1524012 h 6456230"/>
              <a:gd name="connsiteX25" fmla="*/ 69273 w 1620982"/>
              <a:gd name="connsiteY25" fmla="*/ 1607139 h 6456230"/>
              <a:gd name="connsiteX26" fmla="*/ 27709 w 1620982"/>
              <a:gd name="connsiteY26" fmla="*/ 1731830 h 6456230"/>
              <a:gd name="connsiteX27" fmla="*/ 13855 w 1620982"/>
              <a:gd name="connsiteY27" fmla="*/ 1773394 h 6456230"/>
              <a:gd name="connsiteX28" fmla="*/ 0 w 1620982"/>
              <a:gd name="connsiteY28" fmla="*/ 1814957 h 6456230"/>
              <a:gd name="connsiteX29" fmla="*/ 13855 w 1620982"/>
              <a:gd name="connsiteY29" fmla="*/ 1939648 h 6456230"/>
              <a:gd name="connsiteX30" fmla="*/ 41564 w 1620982"/>
              <a:gd name="connsiteY30" fmla="*/ 2022776 h 6456230"/>
              <a:gd name="connsiteX31" fmla="*/ 55418 w 1620982"/>
              <a:gd name="connsiteY31" fmla="*/ 2064339 h 6456230"/>
              <a:gd name="connsiteX32" fmla="*/ 69273 w 1620982"/>
              <a:gd name="connsiteY32" fmla="*/ 2161321 h 6456230"/>
              <a:gd name="connsiteX33" fmla="*/ 83127 w 1620982"/>
              <a:gd name="connsiteY33" fmla="*/ 2202885 h 6456230"/>
              <a:gd name="connsiteX34" fmla="*/ 207818 w 1620982"/>
              <a:gd name="connsiteY34" fmla="*/ 2258303 h 6456230"/>
              <a:gd name="connsiteX35" fmla="*/ 249382 w 1620982"/>
              <a:gd name="connsiteY35" fmla="*/ 2272157 h 6456230"/>
              <a:gd name="connsiteX36" fmla="*/ 332509 w 1620982"/>
              <a:gd name="connsiteY36" fmla="*/ 2327576 h 6456230"/>
              <a:gd name="connsiteX37" fmla="*/ 318655 w 1620982"/>
              <a:gd name="connsiteY37" fmla="*/ 2369139 h 6456230"/>
              <a:gd name="connsiteX38" fmla="*/ 290946 w 1620982"/>
              <a:gd name="connsiteY38" fmla="*/ 2466121 h 6456230"/>
              <a:gd name="connsiteX39" fmla="*/ 263236 w 1620982"/>
              <a:gd name="connsiteY39" fmla="*/ 2507685 h 6456230"/>
              <a:gd name="connsiteX40" fmla="*/ 235527 w 1620982"/>
              <a:gd name="connsiteY40" fmla="*/ 2590812 h 6456230"/>
              <a:gd name="connsiteX41" fmla="*/ 207818 w 1620982"/>
              <a:gd name="connsiteY41" fmla="*/ 2757067 h 6456230"/>
              <a:gd name="connsiteX42" fmla="*/ 221673 w 1620982"/>
              <a:gd name="connsiteY42" fmla="*/ 2798630 h 6456230"/>
              <a:gd name="connsiteX43" fmla="*/ 304800 w 1620982"/>
              <a:gd name="connsiteY43" fmla="*/ 2826339 h 6456230"/>
              <a:gd name="connsiteX44" fmla="*/ 318655 w 1620982"/>
              <a:gd name="connsiteY44" fmla="*/ 2951030 h 6456230"/>
              <a:gd name="connsiteX45" fmla="*/ 304800 w 1620982"/>
              <a:gd name="connsiteY45" fmla="*/ 3075721 h 6456230"/>
              <a:gd name="connsiteX46" fmla="*/ 290946 w 1620982"/>
              <a:gd name="connsiteY46" fmla="*/ 3158848 h 6456230"/>
              <a:gd name="connsiteX47" fmla="*/ 304800 w 1620982"/>
              <a:gd name="connsiteY47" fmla="*/ 3338957 h 6456230"/>
              <a:gd name="connsiteX48" fmla="*/ 332509 w 1620982"/>
              <a:gd name="connsiteY48" fmla="*/ 3435939 h 6456230"/>
              <a:gd name="connsiteX49" fmla="*/ 360218 w 1620982"/>
              <a:gd name="connsiteY49" fmla="*/ 3546776 h 6456230"/>
              <a:gd name="connsiteX50" fmla="*/ 401782 w 1620982"/>
              <a:gd name="connsiteY50" fmla="*/ 3796157 h 6456230"/>
              <a:gd name="connsiteX51" fmla="*/ 387927 w 1620982"/>
              <a:gd name="connsiteY51" fmla="*/ 4059394 h 6456230"/>
              <a:gd name="connsiteX52" fmla="*/ 374073 w 1620982"/>
              <a:gd name="connsiteY52" fmla="*/ 4142521 h 6456230"/>
              <a:gd name="connsiteX53" fmla="*/ 346364 w 1620982"/>
              <a:gd name="connsiteY53" fmla="*/ 4322630 h 6456230"/>
              <a:gd name="connsiteX54" fmla="*/ 484909 w 1620982"/>
              <a:gd name="connsiteY54" fmla="*/ 4336485 h 6456230"/>
              <a:gd name="connsiteX55" fmla="*/ 526473 w 1620982"/>
              <a:gd name="connsiteY55" fmla="*/ 4350339 h 6456230"/>
              <a:gd name="connsiteX56" fmla="*/ 554182 w 1620982"/>
              <a:gd name="connsiteY56" fmla="*/ 4391903 h 6456230"/>
              <a:gd name="connsiteX57" fmla="*/ 568036 w 1620982"/>
              <a:gd name="connsiteY57" fmla="*/ 4433467 h 6456230"/>
              <a:gd name="connsiteX58" fmla="*/ 595746 w 1620982"/>
              <a:gd name="connsiteY58" fmla="*/ 4475030 h 6456230"/>
              <a:gd name="connsiteX59" fmla="*/ 609600 w 1620982"/>
              <a:gd name="connsiteY59" fmla="*/ 4544303 h 6456230"/>
              <a:gd name="connsiteX60" fmla="*/ 623455 w 1620982"/>
              <a:gd name="connsiteY60" fmla="*/ 4627430 h 6456230"/>
              <a:gd name="connsiteX61" fmla="*/ 637309 w 1620982"/>
              <a:gd name="connsiteY61" fmla="*/ 4724412 h 6456230"/>
              <a:gd name="connsiteX62" fmla="*/ 651164 w 1620982"/>
              <a:gd name="connsiteY62" fmla="*/ 4779830 h 6456230"/>
              <a:gd name="connsiteX63" fmla="*/ 678873 w 1620982"/>
              <a:gd name="connsiteY63" fmla="*/ 4862957 h 6456230"/>
              <a:gd name="connsiteX64" fmla="*/ 692727 w 1620982"/>
              <a:gd name="connsiteY64" fmla="*/ 4904521 h 6456230"/>
              <a:gd name="connsiteX65" fmla="*/ 748146 w 1620982"/>
              <a:gd name="connsiteY65" fmla="*/ 5070776 h 6456230"/>
              <a:gd name="connsiteX66" fmla="*/ 762000 w 1620982"/>
              <a:gd name="connsiteY66" fmla="*/ 5112339 h 6456230"/>
              <a:gd name="connsiteX67" fmla="*/ 775855 w 1620982"/>
              <a:gd name="connsiteY67" fmla="*/ 5153903 h 6456230"/>
              <a:gd name="connsiteX68" fmla="*/ 762000 w 1620982"/>
              <a:gd name="connsiteY68" fmla="*/ 5320157 h 6456230"/>
              <a:gd name="connsiteX69" fmla="*/ 734291 w 1620982"/>
              <a:gd name="connsiteY69" fmla="*/ 5417139 h 6456230"/>
              <a:gd name="connsiteX70" fmla="*/ 706582 w 1620982"/>
              <a:gd name="connsiteY70" fmla="*/ 5514121 h 6456230"/>
              <a:gd name="connsiteX71" fmla="*/ 692727 w 1620982"/>
              <a:gd name="connsiteY71" fmla="*/ 5846630 h 6456230"/>
              <a:gd name="connsiteX72" fmla="*/ 665018 w 1620982"/>
              <a:gd name="connsiteY72" fmla="*/ 5929757 h 6456230"/>
              <a:gd name="connsiteX73" fmla="*/ 637309 w 1620982"/>
              <a:gd name="connsiteY73" fmla="*/ 5957467 h 6456230"/>
              <a:gd name="connsiteX74" fmla="*/ 609600 w 1620982"/>
              <a:gd name="connsiteY74" fmla="*/ 5999030 h 6456230"/>
              <a:gd name="connsiteX75" fmla="*/ 568036 w 1620982"/>
              <a:gd name="connsiteY75" fmla="*/ 6026739 h 6456230"/>
              <a:gd name="connsiteX76" fmla="*/ 498764 w 1620982"/>
              <a:gd name="connsiteY76" fmla="*/ 6109867 h 6456230"/>
              <a:gd name="connsiteX77" fmla="*/ 457200 w 1620982"/>
              <a:gd name="connsiteY77" fmla="*/ 6137576 h 6456230"/>
              <a:gd name="connsiteX78" fmla="*/ 471055 w 1620982"/>
              <a:gd name="connsiteY78" fmla="*/ 6220703 h 6456230"/>
              <a:gd name="connsiteX79" fmla="*/ 512618 w 1620982"/>
              <a:gd name="connsiteY79" fmla="*/ 6206848 h 6456230"/>
              <a:gd name="connsiteX80" fmla="*/ 554182 w 1620982"/>
              <a:gd name="connsiteY80" fmla="*/ 6220703 h 6456230"/>
              <a:gd name="connsiteX81" fmla="*/ 623455 w 1620982"/>
              <a:gd name="connsiteY81" fmla="*/ 6303830 h 6456230"/>
              <a:gd name="connsiteX82" fmla="*/ 651164 w 1620982"/>
              <a:gd name="connsiteY82" fmla="*/ 6386957 h 6456230"/>
              <a:gd name="connsiteX83" fmla="*/ 665018 w 1620982"/>
              <a:gd name="connsiteY83" fmla="*/ 6428521 h 6456230"/>
              <a:gd name="connsiteX84" fmla="*/ 706582 w 1620982"/>
              <a:gd name="connsiteY84" fmla="*/ 6456230 h 6456230"/>
              <a:gd name="connsiteX85" fmla="*/ 803564 w 1620982"/>
              <a:gd name="connsiteY85" fmla="*/ 6428521 h 6456230"/>
              <a:gd name="connsiteX86" fmla="*/ 831273 w 1620982"/>
              <a:gd name="connsiteY86" fmla="*/ 6386957 h 6456230"/>
              <a:gd name="connsiteX87" fmla="*/ 872836 w 1620982"/>
              <a:gd name="connsiteY87" fmla="*/ 6359248 h 6456230"/>
              <a:gd name="connsiteX88" fmla="*/ 900546 w 1620982"/>
              <a:gd name="connsiteY88" fmla="*/ 6317685 h 6456230"/>
              <a:gd name="connsiteX89" fmla="*/ 928255 w 1620982"/>
              <a:gd name="connsiteY89" fmla="*/ 6234557 h 6456230"/>
              <a:gd name="connsiteX90" fmla="*/ 942109 w 1620982"/>
              <a:gd name="connsiteY90" fmla="*/ 6151430 h 6456230"/>
              <a:gd name="connsiteX91" fmla="*/ 983673 w 1620982"/>
              <a:gd name="connsiteY91" fmla="*/ 6165285 h 6456230"/>
              <a:gd name="connsiteX92" fmla="*/ 1025236 w 1620982"/>
              <a:gd name="connsiteY92" fmla="*/ 6192994 h 6456230"/>
              <a:gd name="connsiteX93" fmla="*/ 1066800 w 1620982"/>
              <a:gd name="connsiteY93" fmla="*/ 6179139 h 6456230"/>
              <a:gd name="connsiteX94" fmla="*/ 1080655 w 1620982"/>
              <a:gd name="connsiteY94" fmla="*/ 6068303 h 6456230"/>
              <a:gd name="connsiteX95" fmla="*/ 1094509 w 1620982"/>
              <a:gd name="connsiteY95" fmla="*/ 5943612 h 6456230"/>
              <a:gd name="connsiteX96" fmla="*/ 1108364 w 1620982"/>
              <a:gd name="connsiteY96" fmla="*/ 5902048 h 6456230"/>
              <a:gd name="connsiteX97" fmla="*/ 1066800 w 1620982"/>
              <a:gd name="connsiteY97" fmla="*/ 5721939 h 6456230"/>
              <a:gd name="connsiteX98" fmla="*/ 1039091 w 1620982"/>
              <a:gd name="connsiteY98" fmla="*/ 5638812 h 6456230"/>
              <a:gd name="connsiteX99" fmla="*/ 1025236 w 1620982"/>
              <a:gd name="connsiteY99" fmla="*/ 5597248 h 6456230"/>
              <a:gd name="connsiteX100" fmla="*/ 1011382 w 1620982"/>
              <a:gd name="connsiteY100" fmla="*/ 5527976 h 6456230"/>
              <a:gd name="connsiteX101" fmla="*/ 1025236 w 1620982"/>
              <a:gd name="connsiteY101" fmla="*/ 5264739 h 6456230"/>
              <a:gd name="connsiteX102" fmla="*/ 1066800 w 1620982"/>
              <a:gd name="connsiteY102" fmla="*/ 5043067 h 6456230"/>
              <a:gd name="connsiteX103" fmla="*/ 1080655 w 1620982"/>
              <a:gd name="connsiteY103" fmla="*/ 4946085 h 6456230"/>
              <a:gd name="connsiteX104" fmla="*/ 1052946 w 1620982"/>
              <a:gd name="connsiteY104" fmla="*/ 4738267 h 6456230"/>
              <a:gd name="connsiteX105" fmla="*/ 1025236 w 1620982"/>
              <a:gd name="connsiteY105" fmla="*/ 4599721 h 6456230"/>
              <a:gd name="connsiteX106" fmla="*/ 1011382 w 1620982"/>
              <a:gd name="connsiteY106" fmla="*/ 4530448 h 6456230"/>
              <a:gd name="connsiteX107" fmla="*/ 1039091 w 1620982"/>
              <a:gd name="connsiteY107" fmla="*/ 4419612 h 6456230"/>
              <a:gd name="connsiteX108" fmla="*/ 1052946 w 1620982"/>
              <a:gd name="connsiteY108" fmla="*/ 4378048 h 6456230"/>
              <a:gd name="connsiteX109" fmla="*/ 1080655 w 1620982"/>
              <a:gd name="connsiteY109" fmla="*/ 4253357 h 6456230"/>
              <a:gd name="connsiteX110" fmla="*/ 1094509 w 1620982"/>
              <a:gd name="connsiteY110" fmla="*/ 4073248 h 6456230"/>
              <a:gd name="connsiteX111" fmla="*/ 1136073 w 1620982"/>
              <a:gd name="connsiteY111" fmla="*/ 3920848 h 6456230"/>
              <a:gd name="connsiteX112" fmla="*/ 1163782 w 1620982"/>
              <a:gd name="connsiteY112" fmla="*/ 3837721 h 6456230"/>
              <a:gd name="connsiteX113" fmla="*/ 1191491 w 1620982"/>
              <a:gd name="connsiteY113" fmla="*/ 3796157 h 6456230"/>
              <a:gd name="connsiteX114" fmla="*/ 1233055 w 1620982"/>
              <a:gd name="connsiteY114" fmla="*/ 3713030 h 6456230"/>
              <a:gd name="connsiteX115" fmla="*/ 1274618 w 1620982"/>
              <a:gd name="connsiteY115" fmla="*/ 3629903 h 6456230"/>
              <a:gd name="connsiteX116" fmla="*/ 1330036 w 1620982"/>
              <a:gd name="connsiteY116" fmla="*/ 3435939 h 6456230"/>
              <a:gd name="connsiteX117" fmla="*/ 1357746 w 1620982"/>
              <a:gd name="connsiteY117" fmla="*/ 3352812 h 6456230"/>
              <a:gd name="connsiteX118" fmla="*/ 1385455 w 1620982"/>
              <a:gd name="connsiteY118" fmla="*/ 3269685 h 6456230"/>
              <a:gd name="connsiteX119" fmla="*/ 1399309 w 1620982"/>
              <a:gd name="connsiteY119" fmla="*/ 3228121 h 6456230"/>
              <a:gd name="connsiteX120" fmla="*/ 1371600 w 1620982"/>
              <a:gd name="connsiteY120" fmla="*/ 3061867 h 6456230"/>
              <a:gd name="connsiteX121" fmla="*/ 1357746 w 1620982"/>
              <a:gd name="connsiteY121" fmla="*/ 2992594 h 6456230"/>
              <a:gd name="connsiteX122" fmla="*/ 1330036 w 1620982"/>
              <a:gd name="connsiteY122" fmla="*/ 2909467 h 6456230"/>
              <a:gd name="connsiteX123" fmla="*/ 1302327 w 1620982"/>
              <a:gd name="connsiteY123" fmla="*/ 2867903 h 6456230"/>
              <a:gd name="connsiteX124" fmla="*/ 1274618 w 1620982"/>
              <a:gd name="connsiteY124" fmla="*/ 2784776 h 6456230"/>
              <a:gd name="connsiteX125" fmla="*/ 1246909 w 1620982"/>
              <a:gd name="connsiteY125" fmla="*/ 2687794 h 6456230"/>
              <a:gd name="connsiteX126" fmla="*/ 1219200 w 1620982"/>
              <a:gd name="connsiteY126" fmla="*/ 2507685 h 6456230"/>
              <a:gd name="connsiteX127" fmla="*/ 1219200 w 1620982"/>
              <a:gd name="connsiteY127" fmla="*/ 2424557 h 6456230"/>
              <a:gd name="connsiteX128" fmla="*/ 1233055 w 1620982"/>
              <a:gd name="connsiteY128" fmla="*/ 2382994 h 6456230"/>
              <a:gd name="connsiteX129" fmla="*/ 1260764 w 1620982"/>
              <a:gd name="connsiteY129" fmla="*/ 2272157 h 6456230"/>
              <a:gd name="connsiteX130" fmla="*/ 1274618 w 1620982"/>
              <a:gd name="connsiteY130" fmla="*/ 2230594 h 6456230"/>
              <a:gd name="connsiteX131" fmla="*/ 1371600 w 1620982"/>
              <a:gd name="connsiteY131" fmla="*/ 2119757 h 6456230"/>
              <a:gd name="connsiteX132" fmla="*/ 1440873 w 1620982"/>
              <a:gd name="connsiteY132" fmla="*/ 2036630 h 6456230"/>
              <a:gd name="connsiteX133" fmla="*/ 1468582 w 1620982"/>
              <a:gd name="connsiteY133" fmla="*/ 1995067 h 6456230"/>
              <a:gd name="connsiteX134" fmla="*/ 1496291 w 1620982"/>
              <a:gd name="connsiteY134" fmla="*/ 1967357 h 6456230"/>
              <a:gd name="connsiteX135" fmla="*/ 1551709 w 1620982"/>
              <a:gd name="connsiteY135" fmla="*/ 1884230 h 6456230"/>
              <a:gd name="connsiteX136" fmla="*/ 1579418 w 1620982"/>
              <a:gd name="connsiteY136" fmla="*/ 1842667 h 6456230"/>
              <a:gd name="connsiteX137" fmla="*/ 1607127 w 1620982"/>
              <a:gd name="connsiteY137" fmla="*/ 1759539 h 6456230"/>
              <a:gd name="connsiteX138" fmla="*/ 1620982 w 1620982"/>
              <a:gd name="connsiteY138" fmla="*/ 1717976 h 6456230"/>
              <a:gd name="connsiteX139" fmla="*/ 1607127 w 1620982"/>
              <a:gd name="connsiteY139" fmla="*/ 1607139 h 6456230"/>
              <a:gd name="connsiteX140" fmla="*/ 1579418 w 1620982"/>
              <a:gd name="connsiteY140" fmla="*/ 1330048 h 6456230"/>
              <a:gd name="connsiteX141" fmla="*/ 1551709 w 1620982"/>
              <a:gd name="connsiteY141" fmla="*/ 1191503 h 6456230"/>
              <a:gd name="connsiteX142" fmla="*/ 1440873 w 1620982"/>
              <a:gd name="connsiteY142" fmla="*/ 1094521 h 6456230"/>
              <a:gd name="connsiteX143" fmla="*/ 1357746 w 1620982"/>
              <a:gd name="connsiteY143" fmla="*/ 1066812 h 6456230"/>
              <a:gd name="connsiteX144" fmla="*/ 1330036 w 1620982"/>
              <a:gd name="connsiteY144" fmla="*/ 1039103 h 6456230"/>
              <a:gd name="connsiteX145" fmla="*/ 1246909 w 1620982"/>
              <a:gd name="connsiteY145" fmla="*/ 983685 h 6456230"/>
              <a:gd name="connsiteX146" fmla="*/ 1219200 w 1620982"/>
              <a:gd name="connsiteY146" fmla="*/ 900557 h 6456230"/>
              <a:gd name="connsiteX147" fmla="*/ 1163782 w 1620982"/>
              <a:gd name="connsiteY147" fmla="*/ 817430 h 6456230"/>
              <a:gd name="connsiteX148" fmla="*/ 1177636 w 1620982"/>
              <a:gd name="connsiteY148" fmla="*/ 706594 h 6456230"/>
              <a:gd name="connsiteX149" fmla="*/ 1219200 w 1620982"/>
              <a:gd name="connsiteY149" fmla="*/ 568048 h 6456230"/>
              <a:gd name="connsiteX150" fmla="*/ 1233055 w 1620982"/>
              <a:gd name="connsiteY150" fmla="*/ 526485 h 6456230"/>
              <a:gd name="connsiteX151" fmla="*/ 1260764 w 1620982"/>
              <a:gd name="connsiteY151" fmla="*/ 401794 h 6456230"/>
              <a:gd name="connsiteX152" fmla="*/ 1219200 w 1620982"/>
              <a:gd name="connsiteY152" fmla="*/ 152412 h 6456230"/>
              <a:gd name="connsiteX153" fmla="*/ 1191491 w 1620982"/>
              <a:gd name="connsiteY153" fmla="*/ 110848 h 6456230"/>
              <a:gd name="connsiteX154" fmla="*/ 1108364 w 1620982"/>
              <a:gd name="connsiteY154" fmla="*/ 55430 h 6456230"/>
              <a:gd name="connsiteX155" fmla="*/ 1066800 w 1620982"/>
              <a:gd name="connsiteY155" fmla="*/ 27721 h 6456230"/>
              <a:gd name="connsiteX156" fmla="*/ 997527 w 1620982"/>
              <a:gd name="connsiteY156" fmla="*/ 12 h 6456230"/>
              <a:gd name="connsiteX0" fmla="*/ 1052946 w 1620982"/>
              <a:gd name="connsiteY0" fmla="*/ 12 h 6456230"/>
              <a:gd name="connsiteX1" fmla="*/ 900546 w 1620982"/>
              <a:gd name="connsiteY1" fmla="*/ 41576 h 6456230"/>
              <a:gd name="connsiteX2" fmla="*/ 817418 w 1620982"/>
              <a:gd name="connsiteY2" fmla="*/ 69285 h 6456230"/>
              <a:gd name="connsiteX3" fmla="*/ 734291 w 1620982"/>
              <a:gd name="connsiteY3" fmla="*/ 138557 h 6456230"/>
              <a:gd name="connsiteX4" fmla="*/ 692727 w 1620982"/>
              <a:gd name="connsiteY4" fmla="*/ 166267 h 6456230"/>
              <a:gd name="connsiteX5" fmla="*/ 623455 w 1620982"/>
              <a:gd name="connsiteY5" fmla="*/ 318667 h 6456230"/>
              <a:gd name="connsiteX6" fmla="*/ 651164 w 1620982"/>
              <a:gd name="connsiteY6" fmla="*/ 512630 h 6456230"/>
              <a:gd name="connsiteX7" fmla="*/ 678873 w 1620982"/>
              <a:gd name="connsiteY7" fmla="*/ 623467 h 6456230"/>
              <a:gd name="connsiteX8" fmla="*/ 734291 w 1620982"/>
              <a:gd name="connsiteY8" fmla="*/ 706594 h 6456230"/>
              <a:gd name="connsiteX9" fmla="*/ 789709 w 1620982"/>
              <a:gd name="connsiteY9" fmla="*/ 789721 h 6456230"/>
              <a:gd name="connsiteX10" fmla="*/ 817418 w 1620982"/>
              <a:gd name="connsiteY10" fmla="*/ 872848 h 6456230"/>
              <a:gd name="connsiteX11" fmla="*/ 789709 w 1620982"/>
              <a:gd name="connsiteY11" fmla="*/ 955976 h 6456230"/>
              <a:gd name="connsiteX12" fmla="*/ 775855 w 1620982"/>
              <a:gd name="connsiteY12" fmla="*/ 997539 h 6456230"/>
              <a:gd name="connsiteX13" fmla="*/ 692727 w 1620982"/>
              <a:gd name="connsiteY13" fmla="*/ 1052957 h 6456230"/>
              <a:gd name="connsiteX14" fmla="*/ 665018 w 1620982"/>
              <a:gd name="connsiteY14" fmla="*/ 1080667 h 6456230"/>
              <a:gd name="connsiteX15" fmla="*/ 581891 w 1620982"/>
              <a:gd name="connsiteY15" fmla="*/ 1108376 h 6456230"/>
              <a:gd name="connsiteX16" fmla="*/ 498764 w 1620982"/>
              <a:gd name="connsiteY16" fmla="*/ 1136085 h 6456230"/>
              <a:gd name="connsiteX17" fmla="*/ 415636 w 1620982"/>
              <a:gd name="connsiteY17" fmla="*/ 1163794 h 6456230"/>
              <a:gd name="connsiteX18" fmla="*/ 332509 w 1620982"/>
              <a:gd name="connsiteY18" fmla="*/ 1205357 h 6456230"/>
              <a:gd name="connsiteX19" fmla="*/ 290946 w 1620982"/>
              <a:gd name="connsiteY19" fmla="*/ 1233067 h 6456230"/>
              <a:gd name="connsiteX20" fmla="*/ 207818 w 1620982"/>
              <a:gd name="connsiteY20" fmla="*/ 1274630 h 6456230"/>
              <a:gd name="connsiteX21" fmla="*/ 180109 w 1620982"/>
              <a:gd name="connsiteY21" fmla="*/ 1357757 h 6456230"/>
              <a:gd name="connsiteX22" fmla="*/ 166255 w 1620982"/>
              <a:gd name="connsiteY22" fmla="*/ 1399321 h 6456230"/>
              <a:gd name="connsiteX23" fmla="*/ 124691 w 1620982"/>
              <a:gd name="connsiteY23" fmla="*/ 1482448 h 6456230"/>
              <a:gd name="connsiteX24" fmla="*/ 96982 w 1620982"/>
              <a:gd name="connsiteY24" fmla="*/ 1524012 h 6456230"/>
              <a:gd name="connsiteX25" fmla="*/ 69273 w 1620982"/>
              <a:gd name="connsiteY25" fmla="*/ 1607139 h 6456230"/>
              <a:gd name="connsiteX26" fmla="*/ 27709 w 1620982"/>
              <a:gd name="connsiteY26" fmla="*/ 1731830 h 6456230"/>
              <a:gd name="connsiteX27" fmla="*/ 13855 w 1620982"/>
              <a:gd name="connsiteY27" fmla="*/ 1773394 h 6456230"/>
              <a:gd name="connsiteX28" fmla="*/ 0 w 1620982"/>
              <a:gd name="connsiteY28" fmla="*/ 1814957 h 6456230"/>
              <a:gd name="connsiteX29" fmla="*/ 13855 w 1620982"/>
              <a:gd name="connsiteY29" fmla="*/ 1939648 h 6456230"/>
              <a:gd name="connsiteX30" fmla="*/ 41564 w 1620982"/>
              <a:gd name="connsiteY30" fmla="*/ 2022776 h 6456230"/>
              <a:gd name="connsiteX31" fmla="*/ 55418 w 1620982"/>
              <a:gd name="connsiteY31" fmla="*/ 2064339 h 6456230"/>
              <a:gd name="connsiteX32" fmla="*/ 69273 w 1620982"/>
              <a:gd name="connsiteY32" fmla="*/ 2161321 h 6456230"/>
              <a:gd name="connsiteX33" fmla="*/ 83127 w 1620982"/>
              <a:gd name="connsiteY33" fmla="*/ 2202885 h 6456230"/>
              <a:gd name="connsiteX34" fmla="*/ 207818 w 1620982"/>
              <a:gd name="connsiteY34" fmla="*/ 2258303 h 6456230"/>
              <a:gd name="connsiteX35" fmla="*/ 249382 w 1620982"/>
              <a:gd name="connsiteY35" fmla="*/ 2272157 h 6456230"/>
              <a:gd name="connsiteX36" fmla="*/ 332509 w 1620982"/>
              <a:gd name="connsiteY36" fmla="*/ 2327576 h 6456230"/>
              <a:gd name="connsiteX37" fmla="*/ 318655 w 1620982"/>
              <a:gd name="connsiteY37" fmla="*/ 2369139 h 6456230"/>
              <a:gd name="connsiteX38" fmla="*/ 290946 w 1620982"/>
              <a:gd name="connsiteY38" fmla="*/ 2466121 h 6456230"/>
              <a:gd name="connsiteX39" fmla="*/ 263236 w 1620982"/>
              <a:gd name="connsiteY39" fmla="*/ 2507685 h 6456230"/>
              <a:gd name="connsiteX40" fmla="*/ 235527 w 1620982"/>
              <a:gd name="connsiteY40" fmla="*/ 2590812 h 6456230"/>
              <a:gd name="connsiteX41" fmla="*/ 207818 w 1620982"/>
              <a:gd name="connsiteY41" fmla="*/ 2757067 h 6456230"/>
              <a:gd name="connsiteX42" fmla="*/ 221673 w 1620982"/>
              <a:gd name="connsiteY42" fmla="*/ 2798630 h 6456230"/>
              <a:gd name="connsiteX43" fmla="*/ 304800 w 1620982"/>
              <a:gd name="connsiteY43" fmla="*/ 2826339 h 6456230"/>
              <a:gd name="connsiteX44" fmla="*/ 318655 w 1620982"/>
              <a:gd name="connsiteY44" fmla="*/ 2951030 h 6456230"/>
              <a:gd name="connsiteX45" fmla="*/ 304800 w 1620982"/>
              <a:gd name="connsiteY45" fmla="*/ 3075721 h 6456230"/>
              <a:gd name="connsiteX46" fmla="*/ 290946 w 1620982"/>
              <a:gd name="connsiteY46" fmla="*/ 3158848 h 6456230"/>
              <a:gd name="connsiteX47" fmla="*/ 304800 w 1620982"/>
              <a:gd name="connsiteY47" fmla="*/ 3338957 h 6456230"/>
              <a:gd name="connsiteX48" fmla="*/ 332509 w 1620982"/>
              <a:gd name="connsiteY48" fmla="*/ 3435939 h 6456230"/>
              <a:gd name="connsiteX49" fmla="*/ 360218 w 1620982"/>
              <a:gd name="connsiteY49" fmla="*/ 3546776 h 6456230"/>
              <a:gd name="connsiteX50" fmla="*/ 401782 w 1620982"/>
              <a:gd name="connsiteY50" fmla="*/ 3796157 h 6456230"/>
              <a:gd name="connsiteX51" fmla="*/ 387927 w 1620982"/>
              <a:gd name="connsiteY51" fmla="*/ 4059394 h 6456230"/>
              <a:gd name="connsiteX52" fmla="*/ 374073 w 1620982"/>
              <a:gd name="connsiteY52" fmla="*/ 4142521 h 6456230"/>
              <a:gd name="connsiteX53" fmla="*/ 346364 w 1620982"/>
              <a:gd name="connsiteY53" fmla="*/ 4322630 h 6456230"/>
              <a:gd name="connsiteX54" fmla="*/ 484909 w 1620982"/>
              <a:gd name="connsiteY54" fmla="*/ 4336485 h 6456230"/>
              <a:gd name="connsiteX55" fmla="*/ 526473 w 1620982"/>
              <a:gd name="connsiteY55" fmla="*/ 4350339 h 6456230"/>
              <a:gd name="connsiteX56" fmla="*/ 554182 w 1620982"/>
              <a:gd name="connsiteY56" fmla="*/ 4391903 h 6456230"/>
              <a:gd name="connsiteX57" fmla="*/ 568036 w 1620982"/>
              <a:gd name="connsiteY57" fmla="*/ 4433467 h 6456230"/>
              <a:gd name="connsiteX58" fmla="*/ 595746 w 1620982"/>
              <a:gd name="connsiteY58" fmla="*/ 4475030 h 6456230"/>
              <a:gd name="connsiteX59" fmla="*/ 609600 w 1620982"/>
              <a:gd name="connsiteY59" fmla="*/ 4544303 h 6456230"/>
              <a:gd name="connsiteX60" fmla="*/ 623455 w 1620982"/>
              <a:gd name="connsiteY60" fmla="*/ 4627430 h 6456230"/>
              <a:gd name="connsiteX61" fmla="*/ 637309 w 1620982"/>
              <a:gd name="connsiteY61" fmla="*/ 4724412 h 6456230"/>
              <a:gd name="connsiteX62" fmla="*/ 651164 w 1620982"/>
              <a:gd name="connsiteY62" fmla="*/ 4779830 h 6456230"/>
              <a:gd name="connsiteX63" fmla="*/ 678873 w 1620982"/>
              <a:gd name="connsiteY63" fmla="*/ 4862957 h 6456230"/>
              <a:gd name="connsiteX64" fmla="*/ 692727 w 1620982"/>
              <a:gd name="connsiteY64" fmla="*/ 4904521 h 6456230"/>
              <a:gd name="connsiteX65" fmla="*/ 748146 w 1620982"/>
              <a:gd name="connsiteY65" fmla="*/ 5070776 h 6456230"/>
              <a:gd name="connsiteX66" fmla="*/ 762000 w 1620982"/>
              <a:gd name="connsiteY66" fmla="*/ 5112339 h 6456230"/>
              <a:gd name="connsiteX67" fmla="*/ 775855 w 1620982"/>
              <a:gd name="connsiteY67" fmla="*/ 5153903 h 6456230"/>
              <a:gd name="connsiteX68" fmla="*/ 762000 w 1620982"/>
              <a:gd name="connsiteY68" fmla="*/ 5320157 h 6456230"/>
              <a:gd name="connsiteX69" fmla="*/ 734291 w 1620982"/>
              <a:gd name="connsiteY69" fmla="*/ 5417139 h 6456230"/>
              <a:gd name="connsiteX70" fmla="*/ 706582 w 1620982"/>
              <a:gd name="connsiteY70" fmla="*/ 5514121 h 6456230"/>
              <a:gd name="connsiteX71" fmla="*/ 692727 w 1620982"/>
              <a:gd name="connsiteY71" fmla="*/ 5846630 h 6456230"/>
              <a:gd name="connsiteX72" fmla="*/ 665018 w 1620982"/>
              <a:gd name="connsiteY72" fmla="*/ 5929757 h 6456230"/>
              <a:gd name="connsiteX73" fmla="*/ 637309 w 1620982"/>
              <a:gd name="connsiteY73" fmla="*/ 5957467 h 6456230"/>
              <a:gd name="connsiteX74" fmla="*/ 609600 w 1620982"/>
              <a:gd name="connsiteY74" fmla="*/ 5999030 h 6456230"/>
              <a:gd name="connsiteX75" fmla="*/ 568036 w 1620982"/>
              <a:gd name="connsiteY75" fmla="*/ 6026739 h 6456230"/>
              <a:gd name="connsiteX76" fmla="*/ 498764 w 1620982"/>
              <a:gd name="connsiteY76" fmla="*/ 6109867 h 6456230"/>
              <a:gd name="connsiteX77" fmla="*/ 457200 w 1620982"/>
              <a:gd name="connsiteY77" fmla="*/ 6137576 h 6456230"/>
              <a:gd name="connsiteX78" fmla="*/ 471055 w 1620982"/>
              <a:gd name="connsiteY78" fmla="*/ 6220703 h 6456230"/>
              <a:gd name="connsiteX79" fmla="*/ 512618 w 1620982"/>
              <a:gd name="connsiteY79" fmla="*/ 6206848 h 6456230"/>
              <a:gd name="connsiteX80" fmla="*/ 554182 w 1620982"/>
              <a:gd name="connsiteY80" fmla="*/ 6220703 h 6456230"/>
              <a:gd name="connsiteX81" fmla="*/ 623455 w 1620982"/>
              <a:gd name="connsiteY81" fmla="*/ 6303830 h 6456230"/>
              <a:gd name="connsiteX82" fmla="*/ 651164 w 1620982"/>
              <a:gd name="connsiteY82" fmla="*/ 6386957 h 6456230"/>
              <a:gd name="connsiteX83" fmla="*/ 665018 w 1620982"/>
              <a:gd name="connsiteY83" fmla="*/ 6428521 h 6456230"/>
              <a:gd name="connsiteX84" fmla="*/ 706582 w 1620982"/>
              <a:gd name="connsiteY84" fmla="*/ 6456230 h 6456230"/>
              <a:gd name="connsiteX85" fmla="*/ 803564 w 1620982"/>
              <a:gd name="connsiteY85" fmla="*/ 6428521 h 6456230"/>
              <a:gd name="connsiteX86" fmla="*/ 831273 w 1620982"/>
              <a:gd name="connsiteY86" fmla="*/ 6386957 h 6456230"/>
              <a:gd name="connsiteX87" fmla="*/ 872836 w 1620982"/>
              <a:gd name="connsiteY87" fmla="*/ 6359248 h 6456230"/>
              <a:gd name="connsiteX88" fmla="*/ 900546 w 1620982"/>
              <a:gd name="connsiteY88" fmla="*/ 6317685 h 6456230"/>
              <a:gd name="connsiteX89" fmla="*/ 928255 w 1620982"/>
              <a:gd name="connsiteY89" fmla="*/ 6234557 h 6456230"/>
              <a:gd name="connsiteX90" fmla="*/ 942109 w 1620982"/>
              <a:gd name="connsiteY90" fmla="*/ 6151430 h 6456230"/>
              <a:gd name="connsiteX91" fmla="*/ 983673 w 1620982"/>
              <a:gd name="connsiteY91" fmla="*/ 6165285 h 6456230"/>
              <a:gd name="connsiteX92" fmla="*/ 1025236 w 1620982"/>
              <a:gd name="connsiteY92" fmla="*/ 6192994 h 6456230"/>
              <a:gd name="connsiteX93" fmla="*/ 1066800 w 1620982"/>
              <a:gd name="connsiteY93" fmla="*/ 6179139 h 6456230"/>
              <a:gd name="connsiteX94" fmla="*/ 1080655 w 1620982"/>
              <a:gd name="connsiteY94" fmla="*/ 6068303 h 6456230"/>
              <a:gd name="connsiteX95" fmla="*/ 1094509 w 1620982"/>
              <a:gd name="connsiteY95" fmla="*/ 5943612 h 6456230"/>
              <a:gd name="connsiteX96" fmla="*/ 1108364 w 1620982"/>
              <a:gd name="connsiteY96" fmla="*/ 5902048 h 6456230"/>
              <a:gd name="connsiteX97" fmla="*/ 1066800 w 1620982"/>
              <a:gd name="connsiteY97" fmla="*/ 5721939 h 6456230"/>
              <a:gd name="connsiteX98" fmla="*/ 1039091 w 1620982"/>
              <a:gd name="connsiteY98" fmla="*/ 5638812 h 6456230"/>
              <a:gd name="connsiteX99" fmla="*/ 1025236 w 1620982"/>
              <a:gd name="connsiteY99" fmla="*/ 5597248 h 6456230"/>
              <a:gd name="connsiteX100" fmla="*/ 1011382 w 1620982"/>
              <a:gd name="connsiteY100" fmla="*/ 5527976 h 6456230"/>
              <a:gd name="connsiteX101" fmla="*/ 1025236 w 1620982"/>
              <a:gd name="connsiteY101" fmla="*/ 5264739 h 6456230"/>
              <a:gd name="connsiteX102" fmla="*/ 1066800 w 1620982"/>
              <a:gd name="connsiteY102" fmla="*/ 5043067 h 6456230"/>
              <a:gd name="connsiteX103" fmla="*/ 1080655 w 1620982"/>
              <a:gd name="connsiteY103" fmla="*/ 4946085 h 6456230"/>
              <a:gd name="connsiteX104" fmla="*/ 1052946 w 1620982"/>
              <a:gd name="connsiteY104" fmla="*/ 4738267 h 6456230"/>
              <a:gd name="connsiteX105" fmla="*/ 1025236 w 1620982"/>
              <a:gd name="connsiteY105" fmla="*/ 4599721 h 6456230"/>
              <a:gd name="connsiteX106" fmla="*/ 1011382 w 1620982"/>
              <a:gd name="connsiteY106" fmla="*/ 4530448 h 6456230"/>
              <a:gd name="connsiteX107" fmla="*/ 1039091 w 1620982"/>
              <a:gd name="connsiteY107" fmla="*/ 4419612 h 6456230"/>
              <a:gd name="connsiteX108" fmla="*/ 1052946 w 1620982"/>
              <a:gd name="connsiteY108" fmla="*/ 4378048 h 6456230"/>
              <a:gd name="connsiteX109" fmla="*/ 1080655 w 1620982"/>
              <a:gd name="connsiteY109" fmla="*/ 4253357 h 6456230"/>
              <a:gd name="connsiteX110" fmla="*/ 1094509 w 1620982"/>
              <a:gd name="connsiteY110" fmla="*/ 4073248 h 6456230"/>
              <a:gd name="connsiteX111" fmla="*/ 1136073 w 1620982"/>
              <a:gd name="connsiteY111" fmla="*/ 3920848 h 6456230"/>
              <a:gd name="connsiteX112" fmla="*/ 1163782 w 1620982"/>
              <a:gd name="connsiteY112" fmla="*/ 3837721 h 6456230"/>
              <a:gd name="connsiteX113" fmla="*/ 1191491 w 1620982"/>
              <a:gd name="connsiteY113" fmla="*/ 3796157 h 6456230"/>
              <a:gd name="connsiteX114" fmla="*/ 1233055 w 1620982"/>
              <a:gd name="connsiteY114" fmla="*/ 3713030 h 6456230"/>
              <a:gd name="connsiteX115" fmla="*/ 1274618 w 1620982"/>
              <a:gd name="connsiteY115" fmla="*/ 3629903 h 6456230"/>
              <a:gd name="connsiteX116" fmla="*/ 1330036 w 1620982"/>
              <a:gd name="connsiteY116" fmla="*/ 3435939 h 6456230"/>
              <a:gd name="connsiteX117" fmla="*/ 1357746 w 1620982"/>
              <a:gd name="connsiteY117" fmla="*/ 3352812 h 6456230"/>
              <a:gd name="connsiteX118" fmla="*/ 1385455 w 1620982"/>
              <a:gd name="connsiteY118" fmla="*/ 3269685 h 6456230"/>
              <a:gd name="connsiteX119" fmla="*/ 1399309 w 1620982"/>
              <a:gd name="connsiteY119" fmla="*/ 3228121 h 6456230"/>
              <a:gd name="connsiteX120" fmla="*/ 1371600 w 1620982"/>
              <a:gd name="connsiteY120" fmla="*/ 3061867 h 6456230"/>
              <a:gd name="connsiteX121" fmla="*/ 1357746 w 1620982"/>
              <a:gd name="connsiteY121" fmla="*/ 2992594 h 6456230"/>
              <a:gd name="connsiteX122" fmla="*/ 1330036 w 1620982"/>
              <a:gd name="connsiteY122" fmla="*/ 2909467 h 6456230"/>
              <a:gd name="connsiteX123" fmla="*/ 1302327 w 1620982"/>
              <a:gd name="connsiteY123" fmla="*/ 2867903 h 6456230"/>
              <a:gd name="connsiteX124" fmla="*/ 1274618 w 1620982"/>
              <a:gd name="connsiteY124" fmla="*/ 2784776 h 6456230"/>
              <a:gd name="connsiteX125" fmla="*/ 1246909 w 1620982"/>
              <a:gd name="connsiteY125" fmla="*/ 2687794 h 6456230"/>
              <a:gd name="connsiteX126" fmla="*/ 1219200 w 1620982"/>
              <a:gd name="connsiteY126" fmla="*/ 2507685 h 6456230"/>
              <a:gd name="connsiteX127" fmla="*/ 1219200 w 1620982"/>
              <a:gd name="connsiteY127" fmla="*/ 2424557 h 6456230"/>
              <a:gd name="connsiteX128" fmla="*/ 1233055 w 1620982"/>
              <a:gd name="connsiteY128" fmla="*/ 2382994 h 6456230"/>
              <a:gd name="connsiteX129" fmla="*/ 1260764 w 1620982"/>
              <a:gd name="connsiteY129" fmla="*/ 2272157 h 6456230"/>
              <a:gd name="connsiteX130" fmla="*/ 1274618 w 1620982"/>
              <a:gd name="connsiteY130" fmla="*/ 2230594 h 6456230"/>
              <a:gd name="connsiteX131" fmla="*/ 1371600 w 1620982"/>
              <a:gd name="connsiteY131" fmla="*/ 2119757 h 6456230"/>
              <a:gd name="connsiteX132" fmla="*/ 1440873 w 1620982"/>
              <a:gd name="connsiteY132" fmla="*/ 2036630 h 6456230"/>
              <a:gd name="connsiteX133" fmla="*/ 1468582 w 1620982"/>
              <a:gd name="connsiteY133" fmla="*/ 1995067 h 6456230"/>
              <a:gd name="connsiteX134" fmla="*/ 1496291 w 1620982"/>
              <a:gd name="connsiteY134" fmla="*/ 1967357 h 6456230"/>
              <a:gd name="connsiteX135" fmla="*/ 1551709 w 1620982"/>
              <a:gd name="connsiteY135" fmla="*/ 1884230 h 6456230"/>
              <a:gd name="connsiteX136" fmla="*/ 1579418 w 1620982"/>
              <a:gd name="connsiteY136" fmla="*/ 1842667 h 6456230"/>
              <a:gd name="connsiteX137" fmla="*/ 1607127 w 1620982"/>
              <a:gd name="connsiteY137" fmla="*/ 1759539 h 6456230"/>
              <a:gd name="connsiteX138" fmla="*/ 1620982 w 1620982"/>
              <a:gd name="connsiteY138" fmla="*/ 1717976 h 6456230"/>
              <a:gd name="connsiteX139" fmla="*/ 1607127 w 1620982"/>
              <a:gd name="connsiteY139" fmla="*/ 1607139 h 6456230"/>
              <a:gd name="connsiteX140" fmla="*/ 1579418 w 1620982"/>
              <a:gd name="connsiteY140" fmla="*/ 1330048 h 6456230"/>
              <a:gd name="connsiteX141" fmla="*/ 1551709 w 1620982"/>
              <a:gd name="connsiteY141" fmla="*/ 1191503 h 6456230"/>
              <a:gd name="connsiteX142" fmla="*/ 1440873 w 1620982"/>
              <a:gd name="connsiteY142" fmla="*/ 1094521 h 6456230"/>
              <a:gd name="connsiteX143" fmla="*/ 1357746 w 1620982"/>
              <a:gd name="connsiteY143" fmla="*/ 1066812 h 6456230"/>
              <a:gd name="connsiteX144" fmla="*/ 1330036 w 1620982"/>
              <a:gd name="connsiteY144" fmla="*/ 1039103 h 6456230"/>
              <a:gd name="connsiteX145" fmla="*/ 1246909 w 1620982"/>
              <a:gd name="connsiteY145" fmla="*/ 983685 h 6456230"/>
              <a:gd name="connsiteX146" fmla="*/ 1219200 w 1620982"/>
              <a:gd name="connsiteY146" fmla="*/ 900557 h 6456230"/>
              <a:gd name="connsiteX147" fmla="*/ 1163782 w 1620982"/>
              <a:gd name="connsiteY147" fmla="*/ 817430 h 6456230"/>
              <a:gd name="connsiteX148" fmla="*/ 1177636 w 1620982"/>
              <a:gd name="connsiteY148" fmla="*/ 706594 h 6456230"/>
              <a:gd name="connsiteX149" fmla="*/ 1219200 w 1620982"/>
              <a:gd name="connsiteY149" fmla="*/ 568048 h 6456230"/>
              <a:gd name="connsiteX150" fmla="*/ 1233055 w 1620982"/>
              <a:gd name="connsiteY150" fmla="*/ 526485 h 6456230"/>
              <a:gd name="connsiteX151" fmla="*/ 1260764 w 1620982"/>
              <a:gd name="connsiteY151" fmla="*/ 401794 h 6456230"/>
              <a:gd name="connsiteX152" fmla="*/ 1219200 w 1620982"/>
              <a:gd name="connsiteY152" fmla="*/ 152412 h 6456230"/>
              <a:gd name="connsiteX153" fmla="*/ 1191491 w 1620982"/>
              <a:gd name="connsiteY153" fmla="*/ 110848 h 6456230"/>
              <a:gd name="connsiteX154" fmla="*/ 1108364 w 1620982"/>
              <a:gd name="connsiteY154" fmla="*/ 55430 h 6456230"/>
              <a:gd name="connsiteX155" fmla="*/ 1066800 w 1620982"/>
              <a:gd name="connsiteY155" fmla="*/ 27721 h 6456230"/>
              <a:gd name="connsiteX156" fmla="*/ 997527 w 1620982"/>
              <a:gd name="connsiteY156" fmla="*/ 12 h 6456230"/>
              <a:gd name="connsiteX157" fmla="*/ 1052946 w 1620982"/>
              <a:gd name="connsiteY157" fmla="*/ 12 h 6456230"/>
              <a:gd name="connsiteX0" fmla="*/ 997527 w 1620982"/>
              <a:gd name="connsiteY0" fmla="*/ 12 h 6456230"/>
              <a:gd name="connsiteX1" fmla="*/ 900546 w 1620982"/>
              <a:gd name="connsiteY1" fmla="*/ 41576 h 6456230"/>
              <a:gd name="connsiteX2" fmla="*/ 817418 w 1620982"/>
              <a:gd name="connsiteY2" fmla="*/ 69285 h 6456230"/>
              <a:gd name="connsiteX3" fmla="*/ 734291 w 1620982"/>
              <a:gd name="connsiteY3" fmla="*/ 138557 h 6456230"/>
              <a:gd name="connsiteX4" fmla="*/ 692727 w 1620982"/>
              <a:gd name="connsiteY4" fmla="*/ 166267 h 6456230"/>
              <a:gd name="connsiteX5" fmla="*/ 623455 w 1620982"/>
              <a:gd name="connsiteY5" fmla="*/ 318667 h 6456230"/>
              <a:gd name="connsiteX6" fmla="*/ 651164 w 1620982"/>
              <a:gd name="connsiteY6" fmla="*/ 512630 h 6456230"/>
              <a:gd name="connsiteX7" fmla="*/ 678873 w 1620982"/>
              <a:gd name="connsiteY7" fmla="*/ 623467 h 6456230"/>
              <a:gd name="connsiteX8" fmla="*/ 734291 w 1620982"/>
              <a:gd name="connsiteY8" fmla="*/ 706594 h 6456230"/>
              <a:gd name="connsiteX9" fmla="*/ 789709 w 1620982"/>
              <a:gd name="connsiteY9" fmla="*/ 789721 h 6456230"/>
              <a:gd name="connsiteX10" fmla="*/ 817418 w 1620982"/>
              <a:gd name="connsiteY10" fmla="*/ 872848 h 6456230"/>
              <a:gd name="connsiteX11" fmla="*/ 789709 w 1620982"/>
              <a:gd name="connsiteY11" fmla="*/ 955976 h 6456230"/>
              <a:gd name="connsiteX12" fmla="*/ 775855 w 1620982"/>
              <a:gd name="connsiteY12" fmla="*/ 997539 h 6456230"/>
              <a:gd name="connsiteX13" fmla="*/ 692727 w 1620982"/>
              <a:gd name="connsiteY13" fmla="*/ 1052957 h 6456230"/>
              <a:gd name="connsiteX14" fmla="*/ 665018 w 1620982"/>
              <a:gd name="connsiteY14" fmla="*/ 1080667 h 6456230"/>
              <a:gd name="connsiteX15" fmla="*/ 581891 w 1620982"/>
              <a:gd name="connsiteY15" fmla="*/ 1108376 h 6456230"/>
              <a:gd name="connsiteX16" fmla="*/ 498764 w 1620982"/>
              <a:gd name="connsiteY16" fmla="*/ 1136085 h 6456230"/>
              <a:gd name="connsiteX17" fmla="*/ 415636 w 1620982"/>
              <a:gd name="connsiteY17" fmla="*/ 1163794 h 6456230"/>
              <a:gd name="connsiteX18" fmla="*/ 332509 w 1620982"/>
              <a:gd name="connsiteY18" fmla="*/ 1205357 h 6456230"/>
              <a:gd name="connsiteX19" fmla="*/ 290946 w 1620982"/>
              <a:gd name="connsiteY19" fmla="*/ 1233067 h 6456230"/>
              <a:gd name="connsiteX20" fmla="*/ 207818 w 1620982"/>
              <a:gd name="connsiteY20" fmla="*/ 1274630 h 6456230"/>
              <a:gd name="connsiteX21" fmla="*/ 180109 w 1620982"/>
              <a:gd name="connsiteY21" fmla="*/ 1357757 h 6456230"/>
              <a:gd name="connsiteX22" fmla="*/ 166255 w 1620982"/>
              <a:gd name="connsiteY22" fmla="*/ 1399321 h 6456230"/>
              <a:gd name="connsiteX23" fmla="*/ 124691 w 1620982"/>
              <a:gd name="connsiteY23" fmla="*/ 1482448 h 6456230"/>
              <a:gd name="connsiteX24" fmla="*/ 96982 w 1620982"/>
              <a:gd name="connsiteY24" fmla="*/ 1524012 h 6456230"/>
              <a:gd name="connsiteX25" fmla="*/ 69273 w 1620982"/>
              <a:gd name="connsiteY25" fmla="*/ 1607139 h 6456230"/>
              <a:gd name="connsiteX26" fmla="*/ 27709 w 1620982"/>
              <a:gd name="connsiteY26" fmla="*/ 1731830 h 6456230"/>
              <a:gd name="connsiteX27" fmla="*/ 13855 w 1620982"/>
              <a:gd name="connsiteY27" fmla="*/ 1773394 h 6456230"/>
              <a:gd name="connsiteX28" fmla="*/ 0 w 1620982"/>
              <a:gd name="connsiteY28" fmla="*/ 1814957 h 6456230"/>
              <a:gd name="connsiteX29" fmla="*/ 13855 w 1620982"/>
              <a:gd name="connsiteY29" fmla="*/ 1939648 h 6456230"/>
              <a:gd name="connsiteX30" fmla="*/ 41564 w 1620982"/>
              <a:gd name="connsiteY30" fmla="*/ 2022776 h 6456230"/>
              <a:gd name="connsiteX31" fmla="*/ 55418 w 1620982"/>
              <a:gd name="connsiteY31" fmla="*/ 2064339 h 6456230"/>
              <a:gd name="connsiteX32" fmla="*/ 69273 w 1620982"/>
              <a:gd name="connsiteY32" fmla="*/ 2161321 h 6456230"/>
              <a:gd name="connsiteX33" fmla="*/ 83127 w 1620982"/>
              <a:gd name="connsiteY33" fmla="*/ 2202885 h 6456230"/>
              <a:gd name="connsiteX34" fmla="*/ 207818 w 1620982"/>
              <a:gd name="connsiteY34" fmla="*/ 2258303 h 6456230"/>
              <a:gd name="connsiteX35" fmla="*/ 249382 w 1620982"/>
              <a:gd name="connsiteY35" fmla="*/ 2272157 h 6456230"/>
              <a:gd name="connsiteX36" fmla="*/ 332509 w 1620982"/>
              <a:gd name="connsiteY36" fmla="*/ 2327576 h 6456230"/>
              <a:gd name="connsiteX37" fmla="*/ 318655 w 1620982"/>
              <a:gd name="connsiteY37" fmla="*/ 2369139 h 6456230"/>
              <a:gd name="connsiteX38" fmla="*/ 290946 w 1620982"/>
              <a:gd name="connsiteY38" fmla="*/ 2466121 h 6456230"/>
              <a:gd name="connsiteX39" fmla="*/ 263236 w 1620982"/>
              <a:gd name="connsiteY39" fmla="*/ 2507685 h 6456230"/>
              <a:gd name="connsiteX40" fmla="*/ 235527 w 1620982"/>
              <a:gd name="connsiteY40" fmla="*/ 2590812 h 6456230"/>
              <a:gd name="connsiteX41" fmla="*/ 207818 w 1620982"/>
              <a:gd name="connsiteY41" fmla="*/ 2757067 h 6456230"/>
              <a:gd name="connsiteX42" fmla="*/ 221673 w 1620982"/>
              <a:gd name="connsiteY42" fmla="*/ 2798630 h 6456230"/>
              <a:gd name="connsiteX43" fmla="*/ 304800 w 1620982"/>
              <a:gd name="connsiteY43" fmla="*/ 2826339 h 6456230"/>
              <a:gd name="connsiteX44" fmla="*/ 318655 w 1620982"/>
              <a:gd name="connsiteY44" fmla="*/ 2951030 h 6456230"/>
              <a:gd name="connsiteX45" fmla="*/ 304800 w 1620982"/>
              <a:gd name="connsiteY45" fmla="*/ 3075721 h 6456230"/>
              <a:gd name="connsiteX46" fmla="*/ 290946 w 1620982"/>
              <a:gd name="connsiteY46" fmla="*/ 3158848 h 6456230"/>
              <a:gd name="connsiteX47" fmla="*/ 304800 w 1620982"/>
              <a:gd name="connsiteY47" fmla="*/ 3338957 h 6456230"/>
              <a:gd name="connsiteX48" fmla="*/ 332509 w 1620982"/>
              <a:gd name="connsiteY48" fmla="*/ 3435939 h 6456230"/>
              <a:gd name="connsiteX49" fmla="*/ 360218 w 1620982"/>
              <a:gd name="connsiteY49" fmla="*/ 3546776 h 6456230"/>
              <a:gd name="connsiteX50" fmla="*/ 401782 w 1620982"/>
              <a:gd name="connsiteY50" fmla="*/ 3796157 h 6456230"/>
              <a:gd name="connsiteX51" fmla="*/ 387927 w 1620982"/>
              <a:gd name="connsiteY51" fmla="*/ 4059394 h 6456230"/>
              <a:gd name="connsiteX52" fmla="*/ 374073 w 1620982"/>
              <a:gd name="connsiteY52" fmla="*/ 4142521 h 6456230"/>
              <a:gd name="connsiteX53" fmla="*/ 346364 w 1620982"/>
              <a:gd name="connsiteY53" fmla="*/ 4322630 h 6456230"/>
              <a:gd name="connsiteX54" fmla="*/ 484909 w 1620982"/>
              <a:gd name="connsiteY54" fmla="*/ 4336485 h 6456230"/>
              <a:gd name="connsiteX55" fmla="*/ 526473 w 1620982"/>
              <a:gd name="connsiteY55" fmla="*/ 4350339 h 6456230"/>
              <a:gd name="connsiteX56" fmla="*/ 554182 w 1620982"/>
              <a:gd name="connsiteY56" fmla="*/ 4391903 h 6456230"/>
              <a:gd name="connsiteX57" fmla="*/ 568036 w 1620982"/>
              <a:gd name="connsiteY57" fmla="*/ 4433467 h 6456230"/>
              <a:gd name="connsiteX58" fmla="*/ 595746 w 1620982"/>
              <a:gd name="connsiteY58" fmla="*/ 4475030 h 6456230"/>
              <a:gd name="connsiteX59" fmla="*/ 609600 w 1620982"/>
              <a:gd name="connsiteY59" fmla="*/ 4544303 h 6456230"/>
              <a:gd name="connsiteX60" fmla="*/ 623455 w 1620982"/>
              <a:gd name="connsiteY60" fmla="*/ 4627430 h 6456230"/>
              <a:gd name="connsiteX61" fmla="*/ 637309 w 1620982"/>
              <a:gd name="connsiteY61" fmla="*/ 4724412 h 6456230"/>
              <a:gd name="connsiteX62" fmla="*/ 651164 w 1620982"/>
              <a:gd name="connsiteY62" fmla="*/ 4779830 h 6456230"/>
              <a:gd name="connsiteX63" fmla="*/ 678873 w 1620982"/>
              <a:gd name="connsiteY63" fmla="*/ 4862957 h 6456230"/>
              <a:gd name="connsiteX64" fmla="*/ 692727 w 1620982"/>
              <a:gd name="connsiteY64" fmla="*/ 4904521 h 6456230"/>
              <a:gd name="connsiteX65" fmla="*/ 748146 w 1620982"/>
              <a:gd name="connsiteY65" fmla="*/ 5070776 h 6456230"/>
              <a:gd name="connsiteX66" fmla="*/ 762000 w 1620982"/>
              <a:gd name="connsiteY66" fmla="*/ 5112339 h 6456230"/>
              <a:gd name="connsiteX67" fmla="*/ 775855 w 1620982"/>
              <a:gd name="connsiteY67" fmla="*/ 5153903 h 6456230"/>
              <a:gd name="connsiteX68" fmla="*/ 762000 w 1620982"/>
              <a:gd name="connsiteY68" fmla="*/ 5320157 h 6456230"/>
              <a:gd name="connsiteX69" fmla="*/ 734291 w 1620982"/>
              <a:gd name="connsiteY69" fmla="*/ 5417139 h 6456230"/>
              <a:gd name="connsiteX70" fmla="*/ 706582 w 1620982"/>
              <a:gd name="connsiteY70" fmla="*/ 5514121 h 6456230"/>
              <a:gd name="connsiteX71" fmla="*/ 692727 w 1620982"/>
              <a:gd name="connsiteY71" fmla="*/ 5846630 h 6456230"/>
              <a:gd name="connsiteX72" fmla="*/ 665018 w 1620982"/>
              <a:gd name="connsiteY72" fmla="*/ 5929757 h 6456230"/>
              <a:gd name="connsiteX73" fmla="*/ 637309 w 1620982"/>
              <a:gd name="connsiteY73" fmla="*/ 5957467 h 6456230"/>
              <a:gd name="connsiteX74" fmla="*/ 609600 w 1620982"/>
              <a:gd name="connsiteY74" fmla="*/ 5999030 h 6456230"/>
              <a:gd name="connsiteX75" fmla="*/ 568036 w 1620982"/>
              <a:gd name="connsiteY75" fmla="*/ 6026739 h 6456230"/>
              <a:gd name="connsiteX76" fmla="*/ 498764 w 1620982"/>
              <a:gd name="connsiteY76" fmla="*/ 6109867 h 6456230"/>
              <a:gd name="connsiteX77" fmla="*/ 457200 w 1620982"/>
              <a:gd name="connsiteY77" fmla="*/ 6137576 h 6456230"/>
              <a:gd name="connsiteX78" fmla="*/ 471055 w 1620982"/>
              <a:gd name="connsiteY78" fmla="*/ 6220703 h 6456230"/>
              <a:gd name="connsiteX79" fmla="*/ 512618 w 1620982"/>
              <a:gd name="connsiteY79" fmla="*/ 6206848 h 6456230"/>
              <a:gd name="connsiteX80" fmla="*/ 554182 w 1620982"/>
              <a:gd name="connsiteY80" fmla="*/ 6220703 h 6456230"/>
              <a:gd name="connsiteX81" fmla="*/ 623455 w 1620982"/>
              <a:gd name="connsiteY81" fmla="*/ 6303830 h 6456230"/>
              <a:gd name="connsiteX82" fmla="*/ 651164 w 1620982"/>
              <a:gd name="connsiteY82" fmla="*/ 6386957 h 6456230"/>
              <a:gd name="connsiteX83" fmla="*/ 665018 w 1620982"/>
              <a:gd name="connsiteY83" fmla="*/ 6428521 h 6456230"/>
              <a:gd name="connsiteX84" fmla="*/ 706582 w 1620982"/>
              <a:gd name="connsiteY84" fmla="*/ 6456230 h 6456230"/>
              <a:gd name="connsiteX85" fmla="*/ 803564 w 1620982"/>
              <a:gd name="connsiteY85" fmla="*/ 6428521 h 6456230"/>
              <a:gd name="connsiteX86" fmla="*/ 831273 w 1620982"/>
              <a:gd name="connsiteY86" fmla="*/ 6386957 h 6456230"/>
              <a:gd name="connsiteX87" fmla="*/ 872836 w 1620982"/>
              <a:gd name="connsiteY87" fmla="*/ 6359248 h 6456230"/>
              <a:gd name="connsiteX88" fmla="*/ 900546 w 1620982"/>
              <a:gd name="connsiteY88" fmla="*/ 6317685 h 6456230"/>
              <a:gd name="connsiteX89" fmla="*/ 928255 w 1620982"/>
              <a:gd name="connsiteY89" fmla="*/ 6234557 h 6456230"/>
              <a:gd name="connsiteX90" fmla="*/ 942109 w 1620982"/>
              <a:gd name="connsiteY90" fmla="*/ 6151430 h 6456230"/>
              <a:gd name="connsiteX91" fmla="*/ 983673 w 1620982"/>
              <a:gd name="connsiteY91" fmla="*/ 6165285 h 6456230"/>
              <a:gd name="connsiteX92" fmla="*/ 1025236 w 1620982"/>
              <a:gd name="connsiteY92" fmla="*/ 6192994 h 6456230"/>
              <a:gd name="connsiteX93" fmla="*/ 1066800 w 1620982"/>
              <a:gd name="connsiteY93" fmla="*/ 6179139 h 6456230"/>
              <a:gd name="connsiteX94" fmla="*/ 1080655 w 1620982"/>
              <a:gd name="connsiteY94" fmla="*/ 6068303 h 6456230"/>
              <a:gd name="connsiteX95" fmla="*/ 1094509 w 1620982"/>
              <a:gd name="connsiteY95" fmla="*/ 5943612 h 6456230"/>
              <a:gd name="connsiteX96" fmla="*/ 1108364 w 1620982"/>
              <a:gd name="connsiteY96" fmla="*/ 5902048 h 6456230"/>
              <a:gd name="connsiteX97" fmla="*/ 1066800 w 1620982"/>
              <a:gd name="connsiteY97" fmla="*/ 5721939 h 6456230"/>
              <a:gd name="connsiteX98" fmla="*/ 1039091 w 1620982"/>
              <a:gd name="connsiteY98" fmla="*/ 5638812 h 6456230"/>
              <a:gd name="connsiteX99" fmla="*/ 1025236 w 1620982"/>
              <a:gd name="connsiteY99" fmla="*/ 5597248 h 6456230"/>
              <a:gd name="connsiteX100" fmla="*/ 1011382 w 1620982"/>
              <a:gd name="connsiteY100" fmla="*/ 5527976 h 6456230"/>
              <a:gd name="connsiteX101" fmla="*/ 1025236 w 1620982"/>
              <a:gd name="connsiteY101" fmla="*/ 5264739 h 6456230"/>
              <a:gd name="connsiteX102" fmla="*/ 1066800 w 1620982"/>
              <a:gd name="connsiteY102" fmla="*/ 5043067 h 6456230"/>
              <a:gd name="connsiteX103" fmla="*/ 1080655 w 1620982"/>
              <a:gd name="connsiteY103" fmla="*/ 4946085 h 6456230"/>
              <a:gd name="connsiteX104" fmla="*/ 1052946 w 1620982"/>
              <a:gd name="connsiteY104" fmla="*/ 4738267 h 6456230"/>
              <a:gd name="connsiteX105" fmla="*/ 1025236 w 1620982"/>
              <a:gd name="connsiteY105" fmla="*/ 4599721 h 6456230"/>
              <a:gd name="connsiteX106" fmla="*/ 1011382 w 1620982"/>
              <a:gd name="connsiteY106" fmla="*/ 4530448 h 6456230"/>
              <a:gd name="connsiteX107" fmla="*/ 1039091 w 1620982"/>
              <a:gd name="connsiteY107" fmla="*/ 4419612 h 6456230"/>
              <a:gd name="connsiteX108" fmla="*/ 1052946 w 1620982"/>
              <a:gd name="connsiteY108" fmla="*/ 4378048 h 6456230"/>
              <a:gd name="connsiteX109" fmla="*/ 1080655 w 1620982"/>
              <a:gd name="connsiteY109" fmla="*/ 4253357 h 6456230"/>
              <a:gd name="connsiteX110" fmla="*/ 1094509 w 1620982"/>
              <a:gd name="connsiteY110" fmla="*/ 4073248 h 6456230"/>
              <a:gd name="connsiteX111" fmla="*/ 1136073 w 1620982"/>
              <a:gd name="connsiteY111" fmla="*/ 3920848 h 6456230"/>
              <a:gd name="connsiteX112" fmla="*/ 1163782 w 1620982"/>
              <a:gd name="connsiteY112" fmla="*/ 3837721 h 6456230"/>
              <a:gd name="connsiteX113" fmla="*/ 1191491 w 1620982"/>
              <a:gd name="connsiteY113" fmla="*/ 3796157 h 6456230"/>
              <a:gd name="connsiteX114" fmla="*/ 1233055 w 1620982"/>
              <a:gd name="connsiteY114" fmla="*/ 3713030 h 6456230"/>
              <a:gd name="connsiteX115" fmla="*/ 1274618 w 1620982"/>
              <a:gd name="connsiteY115" fmla="*/ 3629903 h 6456230"/>
              <a:gd name="connsiteX116" fmla="*/ 1330036 w 1620982"/>
              <a:gd name="connsiteY116" fmla="*/ 3435939 h 6456230"/>
              <a:gd name="connsiteX117" fmla="*/ 1357746 w 1620982"/>
              <a:gd name="connsiteY117" fmla="*/ 3352812 h 6456230"/>
              <a:gd name="connsiteX118" fmla="*/ 1385455 w 1620982"/>
              <a:gd name="connsiteY118" fmla="*/ 3269685 h 6456230"/>
              <a:gd name="connsiteX119" fmla="*/ 1399309 w 1620982"/>
              <a:gd name="connsiteY119" fmla="*/ 3228121 h 6456230"/>
              <a:gd name="connsiteX120" fmla="*/ 1371600 w 1620982"/>
              <a:gd name="connsiteY120" fmla="*/ 3061867 h 6456230"/>
              <a:gd name="connsiteX121" fmla="*/ 1357746 w 1620982"/>
              <a:gd name="connsiteY121" fmla="*/ 2992594 h 6456230"/>
              <a:gd name="connsiteX122" fmla="*/ 1330036 w 1620982"/>
              <a:gd name="connsiteY122" fmla="*/ 2909467 h 6456230"/>
              <a:gd name="connsiteX123" fmla="*/ 1302327 w 1620982"/>
              <a:gd name="connsiteY123" fmla="*/ 2867903 h 6456230"/>
              <a:gd name="connsiteX124" fmla="*/ 1274618 w 1620982"/>
              <a:gd name="connsiteY124" fmla="*/ 2784776 h 6456230"/>
              <a:gd name="connsiteX125" fmla="*/ 1246909 w 1620982"/>
              <a:gd name="connsiteY125" fmla="*/ 2687794 h 6456230"/>
              <a:gd name="connsiteX126" fmla="*/ 1219200 w 1620982"/>
              <a:gd name="connsiteY126" fmla="*/ 2507685 h 6456230"/>
              <a:gd name="connsiteX127" fmla="*/ 1219200 w 1620982"/>
              <a:gd name="connsiteY127" fmla="*/ 2424557 h 6456230"/>
              <a:gd name="connsiteX128" fmla="*/ 1233055 w 1620982"/>
              <a:gd name="connsiteY128" fmla="*/ 2382994 h 6456230"/>
              <a:gd name="connsiteX129" fmla="*/ 1260764 w 1620982"/>
              <a:gd name="connsiteY129" fmla="*/ 2272157 h 6456230"/>
              <a:gd name="connsiteX130" fmla="*/ 1274618 w 1620982"/>
              <a:gd name="connsiteY130" fmla="*/ 2230594 h 6456230"/>
              <a:gd name="connsiteX131" fmla="*/ 1371600 w 1620982"/>
              <a:gd name="connsiteY131" fmla="*/ 2119757 h 6456230"/>
              <a:gd name="connsiteX132" fmla="*/ 1440873 w 1620982"/>
              <a:gd name="connsiteY132" fmla="*/ 2036630 h 6456230"/>
              <a:gd name="connsiteX133" fmla="*/ 1468582 w 1620982"/>
              <a:gd name="connsiteY133" fmla="*/ 1995067 h 6456230"/>
              <a:gd name="connsiteX134" fmla="*/ 1496291 w 1620982"/>
              <a:gd name="connsiteY134" fmla="*/ 1967357 h 6456230"/>
              <a:gd name="connsiteX135" fmla="*/ 1551709 w 1620982"/>
              <a:gd name="connsiteY135" fmla="*/ 1884230 h 6456230"/>
              <a:gd name="connsiteX136" fmla="*/ 1579418 w 1620982"/>
              <a:gd name="connsiteY136" fmla="*/ 1842667 h 6456230"/>
              <a:gd name="connsiteX137" fmla="*/ 1607127 w 1620982"/>
              <a:gd name="connsiteY137" fmla="*/ 1759539 h 6456230"/>
              <a:gd name="connsiteX138" fmla="*/ 1620982 w 1620982"/>
              <a:gd name="connsiteY138" fmla="*/ 1717976 h 6456230"/>
              <a:gd name="connsiteX139" fmla="*/ 1607127 w 1620982"/>
              <a:gd name="connsiteY139" fmla="*/ 1607139 h 6456230"/>
              <a:gd name="connsiteX140" fmla="*/ 1579418 w 1620982"/>
              <a:gd name="connsiteY140" fmla="*/ 1330048 h 6456230"/>
              <a:gd name="connsiteX141" fmla="*/ 1551709 w 1620982"/>
              <a:gd name="connsiteY141" fmla="*/ 1191503 h 6456230"/>
              <a:gd name="connsiteX142" fmla="*/ 1440873 w 1620982"/>
              <a:gd name="connsiteY142" fmla="*/ 1094521 h 6456230"/>
              <a:gd name="connsiteX143" fmla="*/ 1357746 w 1620982"/>
              <a:gd name="connsiteY143" fmla="*/ 1066812 h 6456230"/>
              <a:gd name="connsiteX144" fmla="*/ 1330036 w 1620982"/>
              <a:gd name="connsiteY144" fmla="*/ 1039103 h 6456230"/>
              <a:gd name="connsiteX145" fmla="*/ 1246909 w 1620982"/>
              <a:gd name="connsiteY145" fmla="*/ 983685 h 6456230"/>
              <a:gd name="connsiteX146" fmla="*/ 1219200 w 1620982"/>
              <a:gd name="connsiteY146" fmla="*/ 900557 h 6456230"/>
              <a:gd name="connsiteX147" fmla="*/ 1163782 w 1620982"/>
              <a:gd name="connsiteY147" fmla="*/ 817430 h 6456230"/>
              <a:gd name="connsiteX148" fmla="*/ 1177636 w 1620982"/>
              <a:gd name="connsiteY148" fmla="*/ 706594 h 6456230"/>
              <a:gd name="connsiteX149" fmla="*/ 1219200 w 1620982"/>
              <a:gd name="connsiteY149" fmla="*/ 568048 h 6456230"/>
              <a:gd name="connsiteX150" fmla="*/ 1233055 w 1620982"/>
              <a:gd name="connsiteY150" fmla="*/ 526485 h 6456230"/>
              <a:gd name="connsiteX151" fmla="*/ 1260764 w 1620982"/>
              <a:gd name="connsiteY151" fmla="*/ 401794 h 6456230"/>
              <a:gd name="connsiteX152" fmla="*/ 1219200 w 1620982"/>
              <a:gd name="connsiteY152" fmla="*/ 152412 h 6456230"/>
              <a:gd name="connsiteX153" fmla="*/ 1191491 w 1620982"/>
              <a:gd name="connsiteY153" fmla="*/ 110848 h 6456230"/>
              <a:gd name="connsiteX154" fmla="*/ 1108364 w 1620982"/>
              <a:gd name="connsiteY154" fmla="*/ 55430 h 6456230"/>
              <a:gd name="connsiteX155" fmla="*/ 1066800 w 1620982"/>
              <a:gd name="connsiteY155" fmla="*/ 27721 h 6456230"/>
              <a:gd name="connsiteX156" fmla="*/ 997527 w 1620982"/>
              <a:gd name="connsiteY156" fmla="*/ 12 h 6456230"/>
              <a:gd name="connsiteX0" fmla="*/ 997527 w 1620982"/>
              <a:gd name="connsiteY0" fmla="*/ 0 h 6456218"/>
              <a:gd name="connsiteX1" fmla="*/ 900546 w 1620982"/>
              <a:gd name="connsiteY1" fmla="*/ 41564 h 6456218"/>
              <a:gd name="connsiteX2" fmla="*/ 817418 w 1620982"/>
              <a:gd name="connsiteY2" fmla="*/ 69273 h 6456218"/>
              <a:gd name="connsiteX3" fmla="*/ 734291 w 1620982"/>
              <a:gd name="connsiteY3" fmla="*/ 138545 h 6456218"/>
              <a:gd name="connsiteX4" fmla="*/ 692727 w 1620982"/>
              <a:gd name="connsiteY4" fmla="*/ 166255 h 6456218"/>
              <a:gd name="connsiteX5" fmla="*/ 623455 w 1620982"/>
              <a:gd name="connsiteY5" fmla="*/ 318655 h 6456218"/>
              <a:gd name="connsiteX6" fmla="*/ 651164 w 1620982"/>
              <a:gd name="connsiteY6" fmla="*/ 512618 h 6456218"/>
              <a:gd name="connsiteX7" fmla="*/ 678873 w 1620982"/>
              <a:gd name="connsiteY7" fmla="*/ 623455 h 6456218"/>
              <a:gd name="connsiteX8" fmla="*/ 734291 w 1620982"/>
              <a:gd name="connsiteY8" fmla="*/ 706582 h 6456218"/>
              <a:gd name="connsiteX9" fmla="*/ 789709 w 1620982"/>
              <a:gd name="connsiteY9" fmla="*/ 789709 h 6456218"/>
              <a:gd name="connsiteX10" fmla="*/ 817418 w 1620982"/>
              <a:gd name="connsiteY10" fmla="*/ 872836 h 6456218"/>
              <a:gd name="connsiteX11" fmla="*/ 789709 w 1620982"/>
              <a:gd name="connsiteY11" fmla="*/ 955964 h 6456218"/>
              <a:gd name="connsiteX12" fmla="*/ 775855 w 1620982"/>
              <a:gd name="connsiteY12" fmla="*/ 997527 h 6456218"/>
              <a:gd name="connsiteX13" fmla="*/ 692727 w 1620982"/>
              <a:gd name="connsiteY13" fmla="*/ 1052945 h 6456218"/>
              <a:gd name="connsiteX14" fmla="*/ 665018 w 1620982"/>
              <a:gd name="connsiteY14" fmla="*/ 1080655 h 6456218"/>
              <a:gd name="connsiteX15" fmla="*/ 581891 w 1620982"/>
              <a:gd name="connsiteY15" fmla="*/ 1108364 h 6456218"/>
              <a:gd name="connsiteX16" fmla="*/ 498764 w 1620982"/>
              <a:gd name="connsiteY16" fmla="*/ 1136073 h 6456218"/>
              <a:gd name="connsiteX17" fmla="*/ 415636 w 1620982"/>
              <a:gd name="connsiteY17" fmla="*/ 1163782 h 6456218"/>
              <a:gd name="connsiteX18" fmla="*/ 332509 w 1620982"/>
              <a:gd name="connsiteY18" fmla="*/ 1205345 h 6456218"/>
              <a:gd name="connsiteX19" fmla="*/ 290946 w 1620982"/>
              <a:gd name="connsiteY19" fmla="*/ 1233055 h 6456218"/>
              <a:gd name="connsiteX20" fmla="*/ 207818 w 1620982"/>
              <a:gd name="connsiteY20" fmla="*/ 1274618 h 6456218"/>
              <a:gd name="connsiteX21" fmla="*/ 180109 w 1620982"/>
              <a:gd name="connsiteY21" fmla="*/ 1357745 h 6456218"/>
              <a:gd name="connsiteX22" fmla="*/ 166255 w 1620982"/>
              <a:gd name="connsiteY22" fmla="*/ 1399309 h 6456218"/>
              <a:gd name="connsiteX23" fmla="*/ 124691 w 1620982"/>
              <a:gd name="connsiteY23" fmla="*/ 1482436 h 6456218"/>
              <a:gd name="connsiteX24" fmla="*/ 96982 w 1620982"/>
              <a:gd name="connsiteY24" fmla="*/ 1524000 h 6456218"/>
              <a:gd name="connsiteX25" fmla="*/ 69273 w 1620982"/>
              <a:gd name="connsiteY25" fmla="*/ 1607127 h 6456218"/>
              <a:gd name="connsiteX26" fmla="*/ 27709 w 1620982"/>
              <a:gd name="connsiteY26" fmla="*/ 1731818 h 6456218"/>
              <a:gd name="connsiteX27" fmla="*/ 13855 w 1620982"/>
              <a:gd name="connsiteY27" fmla="*/ 1773382 h 6456218"/>
              <a:gd name="connsiteX28" fmla="*/ 0 w 1620982"/>
              <a:gd name="connsiteY28" fmla="*/ 1814945 h 6456218"/>
              <a:gd name="connsiteX29" fmla="*/ 13855 w 1620982"/>
              <a:gd name="connsiteY29" fmla="*/ 1939636 h 6456218"/>
              <a:gd name="connsiteX30" fmla="*/ 41564 w 1620982"/>
              <a:gd name="connsiteY30" fmla="*/ 2022764 h 6456218"/>
              <a:gd name="connsiteX31" fmla="*/ 55418 w 1620982"/>
              <a:gd name="connsiteY31" fmla="*/ 2064327 h 6456218"/>
              <a:gd name="connsiteX32" fmla="*/ 69273 w 1620982"/>
              <a:gd name="connsiteY32" fmla="*/ 2161309 h 6456218"/>
              <a:gd name="connsiteX33" fmla="*/ 83127 w 1620982"/>
              <a:gd name="connsiteY33" fmla="*/ 2202873 h 6456218"/>
              <a:gd name="connsiteX34" fmla="*/ 207818 w 1620982"/>
              <a:gd name="connsiteY34" fmla="*/ 2258291 h 6456218"/>
              <a:gd name="connsiteX35" fmla="*/ 249382 w 1620982"/>
              <a:gd name="connsiteY35" fmla="*/ 2272145 h 6456218"/>
              <a:gd name="connsiteX36" fmla="*/ 332509 w 1620982"/>
              <a:gd name="connsiteY36" fmla="*/ 2327564 h 6456218"/>
              <a:gd name="connsiteX37" fmla="*/ 318655 w 1620982"/>
              <a:gd name="connsiteY37" fmla="*/ 2369127 h 6456218"/>
              <a:gd name="connsiteX38" fmla="*/ 290946 w 1620982"/>
              <a:gd name="connsiteY38" fmla="*/ 2466109 h 6456218"/>
              <a:gd name="connsiteX39" fmla="*/ 263236 w 1620982"/>
              <a:gd name="connsiteY39" fmla="*/ 2507673 h 6456218"/>
              <a:gd name="connsiteX40" fmla="*/ 235527 w 1620982"/>
              <a:gd name="connsiteY40" fmla="*/ 2590800 h 6456218"/>
              <a:gd name="connsiteX41" fmla="*/ 207818 w 1620982"/>
              <a:gd name="connsiteY41" fmla="*/ 2757055 h 6456218"/>
              <a:gd name="connsiteX42" fmla="*/ 221673 w 1620982"/>
              <a:gd name="connsiteY42" fmla="*/ 2798618 h 6456218"/>
              <a:gd name="connsiteX43" fmla="*/ 304800 w 1620982"/>
              <a:gd name="connsiteY43" fmla="*/ 2826327 h 6456218"/>
              <a:gd name="connsiteX44" fmla="*/ 318655 w 1620982"/>
              <a:gd name="connsiteY44" fmla="*/ 2951018 h 6456218"/>
              <a:gd name="connsiteX45" fmla="*/ 304800 w 1620982"/>
              <a:gd name="connsiteY45" fmla="*/ 3075709 h 6456218"/>
              <a:gd name="connsiteX46" fmla="*/ 290946 w 1620982"/>
              <a:gd name="connsiteY46" fmla="*/ 3158836 h 6456218"/>
              <a:gd name="connsiteX47" fmla="*/ 304800 w 1620982"/>
              <a:gd name="connsiteY47" fmla="*/ 3338945 h 6456218"/>
              <a:gd name="connsiteX48" fmla="*/ 332509 w 1620982"/>
              <a:gd name="connsiteY48" fmla="*/ 3435927 h 6456218"/>
              <a:gd name="connsiteX49" fmla="*/ 360218 w 1620982"/>
              <a:gd name="connsiteY49" fmla="*/ 3546764 h 6456218"/>
              <a:gd name="connsiteX50" fmla="*/ 401782 w 1620982"/>
              <a:gd name="connsiteY50" fmla="*/ 3796145 h 6456218"/>
              <a:gd name="connsiteX51" fmla="*/ 387927 w 1620982"/>
              <a:gd name="connsiteY51" fmla="*/ 4059382 h 6456218"/>
              <a:gd name="connsiteX52" fmla="*/ 374073 w 1620982"/>
              <a:gd name="connsiteY52" fmla="*/ 4142509 h 6456218"/>
              <a:gd name="connsiteX53" fmla="*/ 346364 w 1620982"/>
              <a:gd name="connsiteY53" fmla="*/ 4322618 h 6456218"/>
              <a:gd name="connsiteX54" fmla="*/ 484909 w 1620982"/>
              <a:gd name="connsiteY54" fmla="*/ 4336473 h 6456218"/>
              <a:gd name="connsiteX55" fmla="*/ 526473 w 1620982"/>
              <a:gd name="connsiteY55" fmla="*/ 4350327 h 6456218"/>
              <a:gd name="connsiteX56" fmla="*/ 554182 w 1620982"/>
              <a:gd name="connsiteY56" fmla="*/ 4391891 h 6456218"/>
              <a:gd name="connsiteX57" fmla="*/ 568036 w 1620982"/>
              <a:gd name="connsiteY57" fmla="*/ 4433455 h 6456218"/>
              <a:gd name="connsiteX58" fmla="*/ 595746 w 1620982"/>
              <a:gd name="connsiteY58" fmla="*/ 4475018 h 6456218"/>
              <a:gd name="connsiteX59" fmla="*/ 609600 w 1620982"/>
              <a:gd name="connsiteY59" fmla="*/ 4544291 h 6456218"/>
              <a:gd name="connsiteX60" fmla="*/ 623455 w 1620982"/>
              <a:gd name="connsiteY60" fmla="*/ 4627418 h 6456218"/>
              <a:gd name="connsiteX61" fmla="*/ 637309 w 1620982"/>
              <a:gd name="connsiteY61" fmla="*/ 4724400 h 6456218"/>
              <a:gd name="connsiteX62" fmla="*/ 651164 w 1620982"/>
              <a:gd name="connsiteY62" fmla="*/ 4779818 h 6456218"/>
              <a:gd name="connsiteX63" fmla="*/ 678873 w 1620982"/>
              <a:gd name="connsiteY63" fmla="*/ 4862945 h 6456218"/>
              <a:gd name="connsiteX64" fmla="*/ 692727 w 1620982"/>
              <a:gd name="connsiteY64" fmla="*/ 4904509 h 6456218"/>
              <a:gd name="connsiteX65" fmla="*/ 748146 w 1620982"/>
              <a:gd name="connsiteY65" fmla="*/ 5070764 h 6456218"/>
              <a:gd name="connsiteX66" fmla="*/ 762000 w 1620982"/>
              <a:gd name="connsiteY66" fmla="*/ 5112327 h 6456218"/>
              <a:gd name="connsiteX67" fmla="*/ 775855 w 1620982"/>
              <a:gd name="connsiteY67" fmla="*/ 5153891 h 6456218"/>
              <a:gd name="connsiteX68" fmla="*/ 762000 w 1620982"/>
              <a:gd name="connsiteY68" fmla="*/ 5320145 h 6456218"/>
              <a:gd name="connsiteX69" fmla="*/ 734291 w 1620982"/>
              <a:gd name="connsiteY69" fmla="*/ 5417127 h 6456218"/>
              <a:gd name="connsiteX70" fmla="*/ 706582 w 1620982"/>
              <a:gd name="connsiteY70" fmla="*/ 5514109 h 6456218"/>
              <a:gd name="connsiteX71" fmla="*/ 692727 w 1620982"/>
              <a:gd name="connsiteY71" fmla="*/ 5846618 h 6456218"/>
              <a:gd name="connsiteX72" fmla="*/ 665018 w 1620982"/>
              <a:gd name="connsiteY72" fmla="*/ 5929745 h 6456218"/>
              <a:gd name="connsiteX73" fmla="*/ 637309 w 1620982"/>
              <a:gd name="connsiteY73" fmla="*/ 5957455 h 6456218"/>
              <a:gd name="connsiteX74" fmla="*/ 609600 w 1620982"/>
              <a:gd name="connsiteY74" fmla="*/ 5999018 h 6456218"/>
              <a:gd name="connsiteX75" fmla="*/ 568036 w 1620982"/>
              <a:gd name="connsiteY75" fmla="*/ 6026727 h 6456218"/>
              <a:gd name="connsiteX76" fmla="*/ 498764 w 1620982"/>
              <a:gd name="connsiteY76" fmla="*/ 6109855 h 6456218"/>
              <a:gd name="connsiteX77" fmla="*/ 457200 w 1620982"/>
              <a:gd name="connsiteY77" fmla="*/ 6137564 h 6456218"/>
              <a:gd name="connsiteX78" fmla="*/ 471055 w 1620982"/>
              <a:gd name="connsiteY78" fmla="*/ 6220691 h 6456218"/>
              <a:gd name="connsiteX79" fmla="*/ 512618 w 1620982"/>
              <a:gd name="connsiteY79" fmla="*/ 6206836 h 6456218"/>
              <a:gd name="connsiteX80" fmla="*/ 554182 w 1620982"/>
              <a:gd name="connsiteY80" fmla="*/ 6220691 h 6456218"/>
              <a:gd name="connsiteX81" fmla="*/ 623455 w 1620982"/>
              <a:gd name="connsiteY81" fmla="*/ 6303818 h 6456218"/>
              <a:gd name="connsiteX82" fmla="*/ 651164 w 1620982"/>
              <a:gd name="connsiteY82" fmla="*/ 6386945 h 6456218"/>
              <a:gd name="connsiteX83" fmla="*/ 665018 w 1620982"/>
              <a:gd name="connsiteY83" fmla="*/ 6428509 h 6456218"/>
              <a:gd name="connsiteX84" fmla="*/ 706582 w 1620982"/>
              <a:gd name="connsiteY84" fmla="*/ 6456218 h 6456218"/>
              <a:gd name="connsiteX85" fmla="*/ 803564 w 1620982"/>
              <a:gd name="connsiteY85" fmla="*/ 6428509 h 6456218"/>
              <a:gd name="connsiteX86" fmla="*/ 831273 w 1620982"/>
              <a:gd name="connsiteY86" fmla="*/ 6386945 h 6456218"/>
              <a:gd name="connsiteX87" fmla="*/ 872836 w 1620982"/>
              <a:gd name="connsiteY87" fmla="*/ 6359236 h 6456218"/>
              <a:gd name="connsiteX88" fmla="*/ 900546 w 1620982"/>
              <a:gd name="connsiteY88" fmla="*/ 6317673 h 6456218"/>
              <a:gd name="connsiteX89" fmla="*/ 928255 w 1620982"/>
              <a:gd name="connsiteY89" fmla="*/ 6234545 h 6456218"/>
              <a:gd name="connsiteX90" fmla="*/ 942109 w 1620982"/>
              <a:gd name="connsiteY90" fmla="*/ 6151418 h 6456218"/>
              <a:gd name="connsiteX91" fmla="*/ 983673 w 1620982"/>
              <a:gd name="connsiteY91" fmla="*/ 6165273 h 6456218"/>
              <a:gd name="connsiteX92" fmla="*/ 1025236 w 1620982"/>
              <a:gd name="connsiteY92" fmla="*/ 6192982 h 6456218"/>
              <a:gd name="connsiteX93" fmla="*/ 1066800 w 1620982"/>
              <a:gd name="connsiteY93" fmla="*/ 6179127 h 6456218"/>
              <a:gd name="connsiteX94" fmla="*/ 1080655 w 1620982"/>
              <a:gd name="connsiteY94" fmla="*/ 6068291 h 6456218"/>
              <a:gd name="connsiteX95" fmla="*/ 1094509 w 1620982"/>
              <a:gd name="connsiteY95" fmla="*/ 5943600 h 6456218"/>
              <a:gd name="connsiteX96" fmla="*/ 1108364 w 1620982"/>
              <a:gd name="connsiteY96" fmla="*/ 5902036 h 6456218"/>
              <a:gd name="connsiteX97" fmla="*/ 1066800 w 1620982"/>
              <a:gd name="connsiteY97" fmla="*/ 5721927 h 6456218"/>
              <a:gd name="connsiteX98" fmla="*/ 1039091 w 1620982"/>
              <a:gd name="connsiteY98" fmla="*/ 5638800 h 6456218"/>
              <a:gd name="connsiteX99" fmla="*/ 1025236 w 1620982"/>
              <a:gd name="connsiteY99" fmla="*/ 5597236 h 6456218"/>
              <a:gd name="connsiteX100" fmla="*/ 1011382 w 1620982"/>
              <a:gd name="connsiteY100" fmla="*/ 5527964 h 6456218"/>
              <a:gd name="connsiteX101" fmla="*/ 1025236 w 1620982"/>
              <a:gd name="connsiteY101" fmla="*/ 5264727 h 6456218"/>
              <a:gd name="connsiteX102" fmla="*/ 1066800 w 1620982"/>
              <a:gd name="connsiteY102" fmla="*/ 5043055 h 6456218"/>
              <a:gd name="connsiteX103" fmla="*/ 1080655 w 1620982"/>
              <a:gd name="connsiteY103" fmla="*/ 4946073 h 6456218"/>
              <a:gd name="connsiteX104" fmla="*/ 1052946 w 1620982"/>
              <a:gd name="connsiteY104" fmla="*/ 4738255 h 6456218"/>
              <a:gd name="connsiteX105" fmla="*/ 1025236 w 1620982"/>
              <a:gd name="connsiteY105" fmla="*/ 4599709 h 6456218"/>
              <a:gd name="connsiteX106" fmla="*/ 1011382 w 1620982"/>
              <a:gd name="connsiteY106" fmla="*/ 4530436 h 6456218"/>
              <a:gd name="connsiteX107" fmla="*/ 1039091 w 1620982"/>
              <a:gd name="connsiteY107" fmla="*/ 4419600 h 6456218"/>
              <a:gd name="connsiteX108" fmla="*/ 1052946 w 1620982"/>
              <a:gd name="connsiteY108" fmla="*/ 4378036 h 6456218"/>
              <a:gd name="connsiteX109" fmla="*/ 1080655 w 1620982"/>
              <a:gd name="connsiteY109" fmla="*/ 4253345 h 6456218"/>
              <a:gd name="connsiteX110" fmla="*/ 1094509 w 1620982"/>
              <a:gd name="connsiteY110" fmla="*/ 4073236 h 6456218"/>
              <a:gd name="connsiteX111" fmla="*/ 1136073 w 1620982"/>
              <a:gd name="connsiteY111" fmla="*/ 3920836 h 6456218"/>
              <a:gd name="connsiteX112" fmla="*/ 1163782 w 1620982"/>
              <a:gd name="connsiteY112" fmla="*/ 3837709 h 6456218"/>
              <a:gd name="connsiteX113" fmla="*/ 1191491 w 1620982"/>
              <a:gd name="connsiteY113" fmla="*/ 3796145 h 6456218"/>
              <a:gd name="connsiteX114" fmla="*/ 1233055 w 1620982"/>
              <a:gd name="connsiteY114" fmla="*/ 3713018 h 6456218"/>
              <a:gd name="connsiteX115" fmla="*/ 1274618 w 1620982"/>
              <a:gd name="connsiteY115" fmla="*/ 3629891 h 6456218"/>
              <a:gd name="connsiteX116" fmla="*/ 1330036 w 1620982"/>
              <a:gd name="connsiteY116" fmla="*/ 3435927 h 6456218"/>
              <a:gd name="connsiteX117" fmla="*/ 1357746 w 1620982"/>
              <a:gd name="connsiteY117" fmla="*/ 3352800 h 6456218"/>
              <a:gd name="connsiteX118" fmla="*/ 1385455 w 1620982"/>
              <a:gd name="connsiteY118" fmla="*/ 3269673 h 6456218"/>
              <a:gd name="connsiteX119" fmla="*/ 1399309 w 1620982"/>
              <a:gd name="connsiteY119" fmla="*/ 3228109 h 6456218"/>
              <a:gd name="connsiteX120" fmla="*/ 1371600 w 1620982"/>
              <a:gd name="connsiteY120" fmla="*/ 3061855 h 6456218"/>
              <a:gd name="connsiteX121" fmla="*/ 1357746 w 1620982"/>
              <a:gd name="connsiteY121" fmla="*/ 2992582 h 6456218"/>
              <a:gd name="connsiteX122" fmla="*/ 1330036 w 1620982"/>
              <a:gd name="connsiteY122" fmla="*/ 2909455 h 6456218"/>
              <a:gd name="connsiteX123" fmla="*/ 1302327 w 1620982"/>
              <a:gd name="connsiteY123" fmla="*/ 2867891 h 6456218"/>
              <a:gd name="connsiteX124" fmla="*/ 1274618 w 1620982"/>
              <a:gd name="connsiteY124" fmla="*/ 2784764 h 6456218"/>
              <a:gd name="connsiteX125" fmla="*/ 1246909 w 1620982"/>
              <a:gd name="connsiteY125" fmla="*/ 2687782 h 6456218"/>
              <a:gd name="connsiteX126" fmla="*/ 1219200 w 1620982"/>
              <a:gd name="connsiteY126" fmla="*/ 2507673 h 6456218"/>
              <a:gd name="connsiteX127" fmla="*/ 1219200 w 1620982"/>
              <a:gd name="connsiteY127" fmla="*/ 2424545 h 6456218"/>
              <a:gd name="connsiteX128" fmla="*/ 1233055 w 1620982"/>
              <a:gd name="connsiteY128" fmla="*/ 2382982 h 6456218"/>
              <a:gd name="connsiteX129" fmla="*/ 1260764 w 1620982"/>
              <a:gd name="connsiteY129" fmla="*/ 2272145 h 6456218"/>
              <a:gd name="connsiteX130" fmla="*/ 1274618 w 1620982"/>
              <a:gd name="connsiteY130" fmla="*/ 2230582 h 6456218"/>
              <a:gd name="connsiteX131" fmla="*/ 1371600 w 1620982"/>
              <a:gd name="connsiteY131" fmla="*/ 2119745 h 6456218"/>
              <a:gd name="connsiteX132" fmla="*/ 1440873 w 1620982"/>
              <a:gd name="connsiteY132" fmla="*/ 2036618 h 6456218"/>
              <a:gd name="connsiteX133" fmla="*/ 1468582 w 1620982"/>
              <a:gd name="connsiteY133" fmla="*/ 1995055 h 6456218"/>
              <a:gd name="connsiteX134" fmla="*/ 1496291 w 1620982"/>
              <a:gd name="connsiteY134" fmla="*/ 1967345 h 6456218"/>
              <a:gd name="connsiteX135" fmla="*/ 1551709 w 1620982"/>
              <a:gd name="connsiteY135" fmla="*/ 1884218 h 6456218"/>
              <a:gd name="connsiteX136" fmla="*/ 1579418 w 1620982"/>
              <a:gd name="connsiteY136" fmla="*/ 1842655 h 6456218"/>
              <a:gd name="connsiteX137" fmla="*/ 1607127 w 1620982"/>
              <a:gd name="connsiteY137" fmla="*/ 1759527 h 6456218"/>
              <a:gd name="connsiteX138" fmla="*/ 1620982 w 1620982"/>
              <a:gd name="connsiteY138" fmla="*/ 1717964 h 6456218"/>
              <a:gd name="connsiteX139" fmla="*/ 1607127 w 1620982"/>
              <a:gd name="connsiteY139" fmla="*/ 1607127 h 6456218"/>
              <a:gd name="connsiteX140" fmla="*/ 1579418 w 1620982"/>
              <a:gd name="connsiteY140" fmla="*/ 1330036 h 6456218"/>
              <a:gd name="connsiteX141" fmla="*/ 1551709 w 1620982"/>
              <a:gd name="connsiteY141" fmla="*/ 1191491 h 6456218"/>
              <a:gd name="connsiteX142" fmla="*/ 1440873 w 1620982"/>
              <a:gd name="connsiteY142" fmla="*/ 1094509 h 6456218"/>
              <a:gd name="connsiteX143" fmla="*/ 1357746 w 1620982"/>
              <a:gd name="connsiteY143" fmla="*/ 1066800 h 6456218"/>
              <a:gd name="connsiteX144" fmla="*/ 1330036 w 1620982"/>
              <a:gd name="connsiteY144" fmla="*/ 1039091 h 6456218"/>
              <a:gd name="connsiteX145" fmla="*/ 1246909 w 1620982"/>
              <a:gd name="connsiteY145" fmla="*/ 983673 h 6456218"/>
              <a:gd name="connsiteX146" fmla="*/ 1219200 w 1620982"/>
              <a:gd name="connsiteY146" fmla="*/ 900545 h 6456218"/>
              <a:gd name="connsiteX147" fmla="*/ 1163782 w 1620982"/>
              <a:gd name="connsiteY147" fmla="*/ 817418 h 6456218"/>
              <a:gd name="connsiteX148" fmla="*/ 1177636 w 1620982"/>
              <a:gd name="connsiteY148" fmla="*/ 706582 h 6456218"/>
              <a:gd name="connsiteX149" fmla="*/ 1219200 w 1620982"/>
              <a:gd name="connsiteY149" fmla="*/ 568036 h 6456218"/>
              <a:gd name="connsiteX150" fmla="*/ 1233055 w 1620982"/>
              <a:gd name="connsiteY150" fmla="*/ 526473 h 6456218"/>
              <a:gd name="connsiteX151" fmla="*/ 1260764 w 1620982"/>
              <a:gd name="connsiteY151" fmla="*/ 401782 h 6456218"/>
              <a:gd name="connsiteX152" fmla="*/ 1219200 w 1620982"/>
              <a:gd name="connsiteY152" fmla="*/ 152400 h 6456218"/>
              <a:gd name="connsiteX153" fmla="*/ 1191491 w 1620982"/>
              <a:gd name="connsiteY153" fmla="*/ 110836 h 6456218"/>
              <a:gd name="connsiteX154" fmla="*/ 1132912 w 1620982"/>
              <a:gd name="connsiteY154" fmla="*/ 52349 h 6456218"/>
              <a:gd name="connsiteX155" fmla="*/ 1066800 w 1620982"/>
              <a:gd name="connsiteY155" fmla="*/ 27709 h 6456218"/>
              <a:gd name="connsiteX156" fmla="*/ 997527 w 1620982"/>
              <a:gd name="connsiteY156" fmla="*/ 0 h 6456218"/>
              <a:gd name="connsiteX0" fmla="*/ 979116 w 1620982"/>
              <a:gd name="connsiteY0" fmla="*/ 0 h 6437808"/>
              <a:gd name="connsiteX1" fmla="*/ 900546 w 1620982"/>
              <a:gd name="connsiteY1" fmla="*/ 23154 h 6437808"/>
              <a:gd name="connsiteX2" fmla="*/ 817418 w 1620982"/>
              <a:gd name="connsiteY2" fmla="*/ 50863 h 6437808"/>
              <a:gd name="connsiteX3" fmla="*/ 734291 w 1620982"/>
              <a:gd name="connsiteY3" fmla="*/ 120135 h 6437808"/>
              <a:gd name="connsiteX4" fmla="*/ 692727 w 1620982"/>
              <a:gd name="connsiteY4" fmla="*/ 147845 h 6437808"/>
              <a:gd name="connsiteX5" fmla="*/ 623455 w 1620982"/>
              <a:gd name="connsiteY5" fmla="*/ 300245 h 6437808"/>
              <a:gd name="connsiteX6" fmla="*/ 651164 w 1620982"/>
              <a:gd name="connsiteY6" fmla="*/ 494208 h 6437808"/>
              <a:gd name="connsiteX7" fmla="*/ 678873 w 1620982"/>
              <a:gd name="connsiteY7" fmla="*/ 605045 h 6437808"/>
              <a:gd name="connsiteX8" fmla="*/ 734291 w 1620982"/>
              <a:gd name="connsiteY8" fmla="*/ 688172 h 6437808"/>
              <a:gd name="connsiteX9" fmla="*/ 789709 w 1620982"/>
              <a:gd name="connsiteY9" fmla="*/ 771299 h 6437808"/>
              <a:gd name="connsiteX10" fmla="*/ 817418 w 1620982"/>
              <a:gd name="connsiteY10" fmla="*/ 854426 h 6437808"/>
              <a:gd name="connsiteX11" fmla="*/ 789709 w 1620982"/>
              <a:gd name="connsiteY11" fmla="*/ 937554 h 6437808"/>
              <a:gd name="connsiteX12" fmla="*/ 775855 w 1620982"/>
              <a:gd name="connsiteY12" fmla="*/ 979117 h 6437808"/>
              <a:gd name="connsiteX13" fmla="*/ 692727 w 1620982"/>
              <a:gd name="connsiteY13" fmla="*/ 1034535 h 6437808"/>
              <a:gd name="connsiteX14" fmla="*/ 665018 w 1620982"/>
              <a:gd name="connsiteY14" fmla="*/ 1062245 h 6437808"/>
              <a:gd name="connsiteX15" fmla="*/ 581891 w 1620982"/>
              <a:gd name="connsiteY15" fmla="*/ 1089954 h 6437808"/>
              <a:gd name="connsiteX16" fmla="*/ 498764 w 1620982"/>
              <a:gd name="connsiteY16" fmla="*/ 1117663 h 6437808"/>
              <a:gd name="connsiteX17" fmla="*/ 415636 w 1620982"/>
              <a:gd name="connsiteY17" fmla="*/ 1145372 h 6437808"/>
              <a:gd name="connsiteX18" fmla="*/ 332509 w 1620982"/>
              <a:gd name="connsiteY18" fmla="*/ 1186935 h 6437808"/>
              <a:gd name="connsiteX19" fmla="*/ 290946 w 1620982"/>
              <a:gd name="connsiteY19" fmla="*/ 1214645 h 6437808"/>
              <a:gd name="connsiteX20" fmla="*/ 207818 w 1620982"/>
              <a:gd name="connsiteY20" fmla="*/ 1256208 h 6437808"/>
              <a:gd name="connsiteX21" fmla="*/ 180109 w 1620982"/>
              <a:gd name="connsiteY21" fmla="*/ 1339335 h 6437808"/>
              <a:gd name="connsiteX22" fmla="*/ 166255 w 1620982"/>
              <a:gd name="connsiteY22" fmla="*/ 1380899 h 6437808"/>
              <a:gd name="connsiteX23" fmla="*/ 124691 w 1620982"/>
              <a:gd name="connsiteY23" fmla="*/ 1464026 h 6437808"/>
              <a:gd name="connsiteX24" fmla="*/ 96982 w 1620982"/>
              <a:gd name="connsiteY24" fmla="*/ 1505590 h 6437808"/>
              <a:gd name="connsiteX25" fmla="*/ 69273 w 1620982"/>
              <a:gd name="connsiteY25" fmla="*/ 1588717 h 6437808"/>
              <a:gd name="connsiteX26" fmla="*/ 27709 w 1620982"/>
              <a:gd name="connsiteY26" fmla="*/ 1713408 h 6437808"/>
              <a:gd name="connsiteX27" fmla="*/ 13855 w 1620982"/>
              <a:gd name="connsiteY27" fmla="*/ 1754972 h 6437808"/>
              <a:gd name="connsiteX28" fmla="*/ 0 w 1620982"/>
              <a:gd name="connsiteY28" fmla="*/ 1796535 h 6437808"/>
              <a:gd name="connsiteX29" fmla="*/ 13855 w 1620982"/>
              <a:gd name="connsiteY29" fmla="*/ 1921226 h 6437808"/>
              <a:gd name="connsiteX30" fmla="*/ 41564 w 1620982"/>
              <a:gd name="connsiteY30" fmla="*/ 2004354 h 6437808"/>
              <a:gd name="connsiteX31" fmla="*/ 55418 w 1620982"/>
              <a:gd name="connsiteY31" fmla="*/ 2045917 h 6437808"/>
              <a:gd name="connsiteX32" fmla="*/ 69273 w 1620982"/>
              <a:gd name="connsiteY32" fmla="*/ 2142899 h 6437808"/>
              <a:gd name="connsiteX33" fmla="*/ 83127 w 1620982"/>
              <a:gd name="connsiteY33" fmla="*/ 2184463 h 6437808"/>
              <a:gd name="connsiteX34" fmla="*/ 207818 w 1620982"/>
              <a:gd name="connsiteY34" fmla="*/ 2239881 h 6437808"/>
              <a:gd name="connsiteX35" fmla="*/ 249382 w 1620982"/>
              <a:gd name="connsiteY35" fmla="*/ 2253735 h 6437808"/>
              <a:gd name="connsiteX36" fmla="*/ 332509 w 1620982"/>
              <a:gd name="connsiteY36" fmla="*/ 2309154 h 6437808"/>
              <a:gd name="connsiteX37" fmla="*/ 318655 w 1620982"/>
              <a:gd name="connsiteY37" fmla="*/ 2350717 h 6437808"/>
              <a:gd name="connsiteX38" fmla="*/ 290946 w 1620982"/>
              <a:gd name="connsiteY38" fmla="*/ 2447699 h 6437808"/>
              <a:gd name="connsiteX39" fmla="*/ 263236 w 1620982"/>
              <a:gd name="connsiteY39" fmla="*/ 2489263 h 6437808"/>
              <a:gd name="connsiteX40" fmla="*/ 235527 w 1620982"/>
              <a:gd name="connsiteY40" fmla="*/ 2572390 h 6437808"/>
              <a:gd name="connsiteX41" fmla="*/ 207818 w 1620982"/>
              <a:gd name="connsiteY41" fmla="*/ 2738645 h 6437808"/>
              <a:gd name="connsiteX42" fmla="*/ 221673 w 1620982"/>
              <a:gd name="connsiteY42" fmla="*/ 2780208 h 6437808"/>
              <a:gd name="connsiteX43" fmla="*/ 304800 w 1620982"/>
              <a:gd name="connsiteY43" fmla="*/ 2807917 h 6437808"/>
              <a:gd name="connsiteX44" fmla="*/ 318655 w 1620982"/>
              <a:gd name="connsiteY44" fmla="*/ 2932608 h 6437808"/>
              <a:gd name="connsiteX45" fmla="*/ 304800 w 1620982"/>
              <a:gd name="connsiteY45" fmla="*/ 3057299 h 6437808"/>
              <a:gd name="connsiteX46" fmla="*/ 290946 w 1620982"/>
              <a:gd name="connsiteY46" fmla="*/ 3140426 h 6437808"/>
              <a:gd name="connsiteX47" fmla="*/ 304800 w 1620982"/>
              <a:gd name="connsiteY47" fmla="*/ 3320535 h 6437808"/>
              <a:gd name="connsiteX48" fmla="*/ 332509 w 1620982"/>
              <a:gd name="connsiteY48" fmla="*/ 3417517 h 6437808"/>
              <a:gd name="connsiteX49" fmla="*/ 360218 w 1620982"/>
              <a:gd name="connsiteY49" fmla="*/ 3528354 h 6437808"/>
              <a:gd name="connsiteX50" fmla="*/ 401782 w 1620982"/>
              <a:gd name="connsiteY50" fmla="*/ 3777735 h 6437808"/>
              <a:gd name="connsiteX51" fmla="*/ 387927 w 1620982"/>
              <a:gd name="connsiteY51" fmla="*/ 4040972 h 6437808"/>
              <a:gd name="connsiteX52" fmla="*/ 374073 w 1620982"/>
              <a:gd name="connsiteY52" fmla="*/ 4124099 h 6437808"/>
              <a:gd name="connsiteX53" fmla="*/ 346364 w 1620982"/>
              <a:gd name="connsiteY53" fmla="*/ 4304208 h 6437808"/>
              <a:gd name="connsiteX54" fmla="*/ 484909 w 1620982"/>
              <a:gd name="connsiteY54" fmla="*/ 4318063 h 6437808"/>
              <a:gd name="connsiteX55" fmla="*/ 526473 w 1620982"/>
              <a:gd name="connsiteY55" fmla="*/ 4331917 h 6437808"/>
              <a:gd name="connsiteX56" fmla="*/ 554182 w 1620982"/>
              <a:gd name="connsiteY56" fmla="*/ 4373481 h 6437808"/>
              <a:gd name="connsiteX57" fmla="*/ 568036 w 1620982"/>
              <a:gd name="connsiteY57" fmla="*/ 4415045 h 6437808"/>
              <a:gd name="connsiteX58" fmla="*/ 595746 w 1620982"/>
              <a:gd name="connsiteY58" fmla="*/ 4456608 h 6437808"/>
              <a:gd name="connsiteX59" fmla="*/ 609600 w 1620982"/>
              <a:gd name="connsiteY59" fmla="*/ 4525881 h 6437808"/>
              <a:gd name="connsiteX60" fmla="*/ 623455 w 1620982"/>
              <a:gd name="connsiteY60" fmla="*/ 4609008 h 6437808"/>
              <a:gd name="connsiteX61" fmla="*/ 637309 w 1620982"/>
              <a:gd name="connsiteY61" fmla="*/ 4705990 h 6437808"/>
              <a:gd name="connsiteX62" fmla="*/ 651164 w 1620982"/>
              <a:gd name="connsiteY62" fmla="*/ 4761408 h 6437808"/>
              <a:gd name="connsiteX63" fmla="*/ 678873 w 1620982"/>
              <a:gd name="connsiteY63" fmla="*/ 4844535 h 6437808"/>
              <a:gd name="connsiteX64" fmla="*/ 692727 w 1620982"/>
              <a:gd name="connsiteY64" fmla="*/ 4886099 h 6437808"/>
              <a:gd name="connsiteX65" fmla="*/ 748146 w 1620982"/>
              <a:gd name="connsiteY65" fmla="*/ 5052354 h 6437808"/>
              <a:gd name="connsiteX66" fmla="*/ 762000 w 1620982"/>
              <a:gd name="connsiteY66" fmla="*/ 5093917 h 6437808"/>
              <a:gd name="connsiteX67" fmla="*/ 775855 w 1620982"/>
              <a:gd name="connsiteY67" fmla="*/ 5135481 h 6437808"/>
              <a:gd name="connsiteX68" fmla="*/ 762000 w 1620982"/>
              <a:gd name="connsiteY68" fmla="*/ 5301735 h 6437808"/>
              <a:gd name="connsiteX69" fmla="*/ 734291 w 1620982"/>
              <a:gd name="connsiteY69" fmla="*/ 5398717 h 6437808"/>
              <a:gd name="connsiteX70" fmla="*/ 706582 w 1620982"/>
              <a:gd name="connsiteY70" fmla="*/ 5495699 h 6437808"/>
              <a:gd name="connsiteX71" fmla="*/ 692727 w 1620982"/>
              <a:gd name="connsiteY71" fmla="*/ 5828208 h 6437808"/>
              <a:gd name="connsiteX72" fmla="*/ 665018 w 1620982"/>
              <a:gd name="connsiteY72" fmla="*/ 5911335 h 6437808"/>
              <a:gd name="connsiteX73" fmla="*/ 637309 w 1620982"/>
              <a:gd name="connsiteY73" fmla="*/ 5939045 h 6437808"/>
              <a:gd name="connsiteX74" fmla="*/ 609600 w 1620982"/>
              <a:gd name="connsiteY74" fmla="*/ 5980608 h 6437808"/>
              <a:gd name="connsiteX75" fmla="*/ 568036 w 1620982"/>
              <a:gd name="connsiteY75" fmla="*/ 6008317 h 6437808"/>
              <a:gd name="connsiteX76" fmla="*/ 498764 w 1620982"/>
              <a:gd name="connsiteY76" fmla="*/ 6091445 h 6437808"/>
              <a:gd name="connsiteX77" fmla="*/ 457200 w 1620982"/>
              <a:gd name="connsiteY77" fmla="*/ 6119154 h 6437808"/>
              <a:gd name="connsiteX78" fmla="*/ 471055 w 1620982"/>
              <a:gd name="connsiteY78" fmla="*/ 6202281 h 6437808"/>
              <a:gd name="connsiteX79" fmla="*/ 512618 w 1620982"/>
              <a:gd name="connsiteY79" fmla="*/ 6188426 h 6437808"/>
              <a:gd name="connsiteX80" fmla="*/ 554182 w 1620982"/>
              <a:gd name="connsiteY80" fmla="*/ 6202281 h 6437808"/>
              <a:gd name="connsiteX81" fmla="*/ 623455 w 1620982"/>
              <a:gd name="connsiteY81" fmla="*/ 6285408 h 6437808"/>
              <a:gd name="connsiteX82" fmla="*/ 651164 w 1620982"/>
              <a:gd name="connsiteY82" fmla="*/ 6368535 h 6437808"/>
              <a:gd name="connsiteX83" fmla="*/ 665018 w 1620982"/>
              <a:gd name="connsiteY83" fmla="*/ 6410099 h 6437808"/>
              <a:gd name="connsiteX84" fmla="*/ 706582 w 1620982"/>
              <a:gd name="connsiteY84" fmla="*/ 6437808 h 6437808"/>
              <a:gd name="connsiteX85" fmla="*/ 803564 w 1620982"/>
              <a:gd name="connsiteY85" fmla="*/ 6410099 h 6437808"/>
              <a:gd name="connsiteX86" fmla="*/ 831273 w 1620982"/>
              <a:gd name="connsiteY86" fmla="*/ 6368535 h 6437808"/>
              <a:gd name="connsiteX87" fmla="*/ 872836 w 1620982"/>
              <a:gd name="connsiteY87" fmla="*/ 6340826 h 6437808"/>
              <a:gd name="connsiteX88" fmla="*/ 900546 w 1620982"/>
              <a:gd name="connsiteY88" fmla="*/ 6299263 h 6437808"/>
              <a:gd name="connsiteX89" fmla="*/ 928255 w 1620982"/>
              <a:gd name="connsiteY89" fmla="*/ 6216135 h 6437808"/>
              <a:gd name="connsiteX90" fmla="*/ 942109 w 1620982"/>
              <a:gd name="connsiteY90" fmla="*/ 6133008 h 6437808"/>
              <a:gd name="connsiteX91" fmla="*/ 983673 w 1620982"/>
              <a:gd name="connsiteY91" fmla="*/ 6146863 h 6437808"/>
              <a:gd name="connsiteX92" fmla="*/ 1025236 w 1620982"/>
              <a:gd name="connsiteY92" fmla="*/ 6174572 h 6437808"/>
              <a:gd name="connsiteX93" fmla="*/ 1066800 w 1620982"/>
              <a:gd name="connsiteY93" fmla="*/ 6160717 h 6437808"/>
              <a:gd name="connsiteX94" fmla="*/ 1080655 w 1620982"/>
              <a:gd name="connsiteY94" fmla="*/ 6049881 h 6437808"/>
              <a:gd name="connsiteX95" fmla="*/ 1094509 w 1620982"/>
              <a:gd name="connsiteY95" fmla="*/ 5925190 h 6437808"/>
              <a:gd name="connsiteX96" fmla="*/ 1108364 w 1620982"/>
              <a:gd name="connsiteY96" fmla="*/ 5883626 h 6437808"/>
              <a:gd name="connsiteX97" fmla="*/ 1066800 w 1620982"/>
              <a:gd name="connsiteY97" fmla="*/ 5703517 h 6437808"/>
              <a:gd name="connsiteX98" fmla="*/ 1039091 w 1620982"/>
              <a:gd name="connsiteY98" fmla="*/ 5620390 h 6437808"/>
              <a:gd name="connsiteX99" fmla="*/ 1025236 w 1620982"/>
              <a:gd name="connsiteY99" fmla="*/ 5578826 h 6437808"/>
              <a:gd name="connsiteX100" fmla="*/ 1011382 w 1620982"/>
              <a:gd name="connsiteY100" fmla="*/ 5509554 h 6437808"/>
              <a:gd name="connsiteX101" fmla="*/ 1025236 w 1620982"/>
              <a:gd name="connsiteY101" fmla="*/ 5246317 h 6437808"/>
              <a:gd name="connsiteX102" fmla="*/ 1066800 w 1620982"/>
              <a:gd name="connsiteY102" fmla="*/ 5024645 h 6437808"/>
              <a:gd name="connsiteX103" fmla="*/ 1080655 w 1620982"/>
              <a:gd name="connsiteY103" fmla="*/ 4927663 h 6437808"/>
              <a:gd name="connsiteX104" fmla="*/ 1052946 w 1620982"/>
              <a:gd name="connsiteY104" fmla="*/ 4719845 h 6437808"/>
              <a:gd name="connsiteX105" fmla="*/ 1025236 w 1620982"/>
              <a:gd name="connsiteY105" fmla="*/ 4581299 h 6437808"/>
              <a:gd name="connsiteX106" fmla="*/ 1011382 w 1620982"/>
              <a:gd name="connsiteY106" fmla="*/ 4512026 h 6437808"/>
              <a:gd name="connsiteX107" fmla="*/ 1039091 w 1620982"/>
              <a:gd name="connsiteY107" fmla="*/ 4401190 h 6437808"/>
              <a:gd name="connsiteX108" fmla="*/ 1052946 w 1620982"/>
              <a:gd name="connsiteY108" fmla="*/ 4359626 h 6437808"/>
              <a:gd name="connsiteX109" fmla="*/ 1080655 w 1620982"/>
              <a:gd name="connsiteY109" fmla="*/ 4234935 h 6437808"/>
              <a:gd name="connsiteX110" fmla="*/ 1094509 w 1620982"/>
              <a:gd name="connsiteY110" fmla="*/ 4054826 h 6437808"/>
              <a:gd name="connsiteX111" fmla="*/ 1136073 w 1620982"/>
              <a:gd name="connsiteY111" fmla="*/ 3902426 h 6437808"/>
              <a:gd name="connsiteX112" fmla="*/ 1163782 w 1620982"/>
              <a:gd name="connsiteY112" fmla="*/ 3819299 h 6437808"/>
              <a:gd name="connsiteX113" fmla="*/ 1191491 w 1620982"/>
              <a:gd name="connsiteY113" fmla="*/ 3777735 h 6437808"/>
              <a:gd name="connsiteX114" fmla="*/ 1233055 w 1620982"/>
              <a:gd name="connsiteY114" fmla="*/ 3694608 h 6437808"/>
              <a:gd name="connsiteX115" fmla="*/ 1274618 w 1620982"/>
              <a:gd name="connsiteY115" fmla="*/ 3611481 h 6437808"/>
              <a:gd name="connsiteX116" fmla="*/ 1330036 w 1620982"/>
              <a:gd name="connsiteY116" fmla="*/ 3417517 h 6437808"/>
              <a:gd name="connsiteX117" fmla="*/ 1357746 w 1620982"/>
              <a:gd name="connsiteY117" fmla="*/ 3334390 h 6437808"/>
              <a:gd name="connsiteX118" fmla="*/ 1385455 w 1620982"/>
              <a:gd name="connsiteY118" fmla="*/ 3251263 h 6437808"/>
              <a:gd name="connsiteX119" fmla="*/ 1399309 w 1620982"/>
              <a:gd name="connsiteY119" fmla="*/ 3209699 h 6437808"/>
              <a:gd name="connsiteX120" fmla="*/ 1371600 w 1620982"/>
              <a:gd name="connsiteY120" fmla="*/ 3043445 h 6437808"/>
              <a:gd name="connsiteX121" fmla="*/ 1357746 w 1620982"/>
              <a:gd name="connsiteY121" fmla="*/ 2974172 h 6437808"/>
              <a:gd name="connsiteX122" fmla="*/ 1330036 w 1620982"/>
              <a:gd name="connsiteY122" fmla="*/ 2891045 h 6437808"/>
              <a:gd name="connsiteX123" fmla="*/ 1302327 w 1620982"/>
              <a:gd name="connsiteY123" fmla="*/ 2849481 h 6437808"/>
              <a:gd name="connsiteX124" fmla="*/ 1274618 w 1620982"/>
              <a:gd name="connsiteY124" fmla="*/ 2766354 h 6437808"/>
              <a:gd name="connsiteX125" fmla="*/ 1246909 w 1620982"/>
              <a:gd name="connsiteY125" fmla="*/ 2669372 h 6437808"/>
              <a:gd name="connsiteX126" fmla="*/ 1219200 w 1620982"/>
              <a:gd name="connsiteY126" fmla="*/ 2489263 h 6437808"/>
              <a:gd name="connsiteX127" fmla="*/ 1219200 w 1620982"/>
              <a:gd name="connsiteY127" fmla="*/ 2406135 h 6437808"/>
              <a:gd name="connsiteX128" fmla="*/ 1233055 w 1620982"/>
              <a:gd name="connsiteY128" fmla="*/ 2364572 h 6437808"/>
              <a:gd name="connsiteX129" fmla="*/ 1260764 w 1620982"/>
              <a:gd name="connsiteY129" fmla="*/ 2253735 h 6437808"/>
              <a:gd name="connsiteX130" fmla="*/ 1274618 w 1620982"/>
              <a:gd name="connsiteY130" fmla="*/ 2212172 h 6437808"/>
              <a:gd name="connsiteX131" fmla="*/ 1371600 w 1620982"/>
              <a:gd name="connsiteY131" fmla="*/ 2101335 h 6437808"/>
              <a:gd name="connsiteX132" fmla="*/ 1440873 w 1620982"/>
              <a:gd name="connsiteY132" fmla="*/ 2018208 h 6437808"/>
              <a:gd name="connsiteX133" fmla="*/ 1468582 w 1620982"/>
              <a:gd name="connsiteY133" fmla="*/ 1976645 h 6437808"/>
              <a:gd name="connsiteX134" fmla="*/ 1496291 w 1620982"/>
              <a:gd name="connsiteY134" fmla="*/ 1948935 h 6437808"/>
              <a:gd name="connsiteX135" fmla="*/ 1551709 w 1620982"/>
              <a:gd name="connsiteY135" fmla="*/ 1865808 h 6437808"/>
              <a:gd name="connsiteX136" fmla="*/ 1579418 w 1620982"/>
              <a:gd name="connsiteY136" fmla="*/ 1824245 h 6437808"/>
              <a:gd name="connsiteX137" fmla="*/ 1607127 w 1620982"/>
              <a:gd name="connsiteY137" fmla="*/ 1741117 h 6437808"/>
              <a:gd name="connsiteX138" fmla="*/ 1620982 w 1620982"/>
              <a:gd name="connsiteY138" fmla="*/ 1699554 h 6437808"/>
              <a:gd name="connsiteX139" fmla="*/ 1607127 w 1620982"/>
              <a:gd name="connsiteY139" fmla="*/ 1588717 h 6437808"/>
              <a:gd name="connsiteX140" fmla="*/ 1579418 w 1620982"/>
              <a:gd name="connsiteY140" fmla="*/ 1311626 h 6437808"/>
              <a:gd name="connsiteX141" fmla="*/ 1551709 w 1620982"/>
              <a:gd name="connsiteY141" fmla="*/ 1173081 h 6437808"/>
              <a:gd name="connsiteX142" fmla="*/ 1440873 w 1620982"/>
              <a:gd name="connsiteY142" fmla="*/ 1076099 h 6437808"/>
              <a:gd name="connsiteX143" fmla="*/ 1357746 w 1620982"/>
              <a:gd name="connsiteY143" fmla="*/ 1048390 h 6437808"/>
              <a:gd name="connsiteX144" fmla="*/ 1330036 w 1620982"/>
              <a:gd name="connsiteY144" fmla="*/ 1020681 h 6437808"/>
              <a:gd name="connsiteX145" fmla="*/ 1246909 w 1620982"/>
              <a:gd name="connsiteY145" fmla="*/ 965263 h 6437808"/>
              <a:gd name="connsiteX146" fmla="*/ 1219200 w 1620982"/>
              <a:gd name="connsiteY146" fmla="*/ 882135 h 6437808"/>
              <a:gd name="connsiteX147" fmla="*/ 1163782 w 1620982"/>
              <a:gd name="connsiteY147" fmla="*/ 799008 h 6437808"/>
              <a:gd name="connsiteX148" fmla="*/ 1177636 w 1620982"/>
              <a:gd name="connsiteY148" fmla="*/ 688172 h 6437808"/>
              <a:gd name="connsiteX149" fmla="*/ 1219200 w 1620982"/>
              <a:gd name="connsiteY149" fmla="*/ 549626 h 6437808"/>
              <a:gd name="connsiteX150" fmla="*/ 1233055 w 1620982"/>
              <a:gd name="connsiteY150" fmla="*/ 508063 h 6437808"/>
              <a:gd name="connsiteX151" fmla="*/ 1260764 w 1620982"/>
              <a:gd name="connsiteY151" fmla="*/ 383372 h 6437808"/>
              <a:gd name="connsiteX152" fmla="*/ 1219200 w 1620982"/>
              <a:gd name="connsiteY152" fmla="*/ 133990 h 6437808"/>
              <a:gd name="connsiteX153" fmla="*/ 1191491 w 1620982"/>
              <a:gd name="connsiteY153" fmla="*/ 92426 h 6437808"/>
              <a:gd name="connsiteX154" fmla="*/ 1132912 w 1620982"/>
              <a:gd name="connsiteY154" fmla="*/ 33939 h 6437808"/>
              <a:gd name="connsiteX155" fmla="*/ 1066800 w 1620982"/>
              <a:gd name="connsiteY155" fmla="*/ 9299 h 6437808"/>
              <a:gd name="connsiteX156" fmla="*/ 979116 w 1620982"/>
              <a:gd name="connsiteY156" fmla="*/ 0 h 6437808"/>
              <a:gd name="connsiteX0" fmla="*/ 979116 w 1620982"/>
              <a:gd name="connsiteY0" fmla="*/ 0 h 6437808"/>
              <a:gd name="connsiteX1" fmla="*/ 900546 w 1620982"/>
              <a:gd name="connsiteY1" fmla="*/ 23154 h 6437808"/>
              <a:gd name="connsiteX2" fmla="*/ 817418 w 1620982"/>
              <a:gd name="connsiteY2" fmla="*/ 50863 h 6437808"/>
              <a:gd name="connsiteX3" fmla="*/ 774180 w 1620982"/>
              <a:gd name="connsiteY3" fmla="*/ 80245 h 6437808"/>
              <a:gd name="connsiteX4" fmla="*/ 692727 w 1620982"/>
              <a:gd name="connsiteY4" fmla="*/ 147845 h 6437808"/>
              <a:gd name="connsiteX5" fmla="*/ 623455 w 1620982"/>
              <a:gd name="connsiteY5" fmla="*/ 300245 h 6437808"/>
              <a:gd name="connsiteX6" fmla="*/ 651164 w 1620982"/>
              <a:gd name="connsiteY6" fmla="*/ 494208 h 6437808"/>
              <a:gd name="connsiteX7" fmla="*/ 678873 w 1620982"/>
              <a:gd name="connsiteY7" fmla="*/ 605045 h 6437808"/>
              <a:gd name="connsiteX8" fmla="*/ 734291 w 1620982"/>
              <a:gd name="connsiteY8" fmla="*/ 688172 h 6437808"/>
              <a:gd name="connsiteX9" fmla="*/ 789709 w 1620982"/>
              <a:gd name="connsiteY9" fmla="*/ 771299 h 6437808"/>
              <a:gd name="connsiteX10" fmla="*/ 817418 w 1620982"/>
              <a:gd name="connsiteY10" fmla="*/ 854426 h 6437808"/>
              <a:gd name="connsiteX11" fmla="*/ 789709 w 1620982"/>
              <a:gd name="connsiteY11" fmla="*/ 937554 h 6437808"/>
              <a:gd name="connsiteX12" fmla="*/ 775855 w 1620982"/>
              <a:gd name="connsiteY12" fmla="*/ 979117 h 6437808"/>
              <a:gd name="connsiteX13" fmla="*/ 692727 w 1620982"/>
              <a:gd name="connsiteY13" fmla="*/ 1034535 h 6437808"/>
              <a:gd name="connsiteX14" fmla="*/ 665018 w 1620982"/>
              <a:gd name="connsiteY14" fmla="*/ 1062245 h 6437808"/>
              <a:gd name="connsiteX15" fmla="*/ 581891 w 1620982"/>
              <a:gd name="connsiteY15" fmla="*/ 1089954 h 6437808"/>
              <a:gd name="connsiteX16" fmla="*/ 498764 w 1620982"/>
              <a:gd name="connsiteY16" fmla="*/ 1117663 h 6437808"/>
              <a:gd name="connsiteX17" fmla="*/ 415636 w 1620982"/>
              <a:gd name="connsiteY17" fmla="*/ 1145372 h 6437808"/>
              <a:gd name="connsiteX18" fmla="*/ 332509 w 1620982"/>
              <a:gd name="connsiteY18" fmla="*/ 1186935 h 6437808"/>
              <a:gd name="connsiteX19" fmla="*/ 290946 w 1620982"/>
              <a:gd name="connsiteY19" fmla="*/ 1214645 h 6437808"/>
              <a:gd name="connsiteX20" fmla="*/ 207818 w 1620982"/>
              <a:gd name="connsiteY20" fmla="*/ 1256208 h 6437808"/>
              <a:gd name="connsiteX21" fmla="*/ 180109 w 1620982"/>
              <a:gd name="connsiteY21" fmla="*/ 1339335 h 6437808"/>
              <a:gd name="connsiteX22" fmla="*/ 166255 w 1620982"/>
              <a:gd name="connsiteY22" fmla="*/ 1380899 h 6437808"/>
              <a:gd name="connsiteX23" fmla="*/ 124691 w 1620982"/>
              <a:gd name="connsiteY23" fmla="*/ 1464026 h 6437808"/>
              <a:gd name="connsiteX24" fmla="*/ 96982 w 1620982"/>
              <a:gd name="connsiteY24" fmla="*/ 1505590 h 6437808"/>
              <a:gd name="connsiteX25" fmla="*/ 69273 w 1620982"/>
              <a:gd name="connsiteY25" fmla="*/ 1588717 h 6437808"/>
              <a:gd name="connsiteX26" fmla="*/ 27709 w 1620982"/>
              <a:gd name="connsiteY26" fmla="*/ 1713408 h 6437808"/>
              <a:gd name="connsiteX27" fmla="*/ 13855 w 1620982"/>
              <a:gd name="connsiteY27" fmla="*/ 1754972 h 6437808"/>
              <a:gd name="connsiteX28" fmla="*/ 0 w 1620982"/>
              <a:gd name="connsiteY28" fmla="*/ 1796535 h 6437808"/>
              <a:gd name="connsiteX29" fmla="*/ 13855 w 1620982"/>
              <a:gd name="connsiteY29" fmla="*/ 1921226 h 6437808"/>
              <a:gd name="connsiteX30" fmla="*/ 41564 w 1620982"/>
              <a:gd name="connsiteY30" fmla="*/ 2004354 h 6437808"/>
              <a:gd name="connsiteX31" fmla="*/ 55418 w 1620982"/>
              <a:gd name="connsiteY31" fmla="*/ 2045917 h 6437808"/>
              <a:gd name="connsiteX32" fmla="*/ 69273 w 1620982"/>
              <a:gd name="connsiteY32" fmla="*/ 2142899 h 6437808"/>
              <a:gd name="connsiteX33" fmla="*/ 83127 w 1620982"/>
              <a:gd name="connsiteY33" fmla="*/ 2184463 h 6437808"/>
              <a:gd name="connsiteX34" fmla="*/ 207818 w 1620982"/>
              <a:gd name="connsiteY34" fmla="*/ 2239881 h 6437808"/>
              <a:gd name="connsiteX35" fmla="*/ 249382 w 1620982"/>
              <a:gd name="connsiteY35" fmla="*/ 2253735 h 6437808"/>
              <a:gd name="connsiteX36" fmla="*/ 332509 w 1620982"/>
              <a:gd name="connsiteY36" fmla="*/ 2309154 h 6437808"/>
              <a:gd name="connsiteX37" fmla="*/ 318655 w 1620982"/>
              <a:gd name="connsiteY37" fmla="*/ 2350717 h 6437808"/>
              <a:gd name="connsiteX38" fmla="*/ 290946 w 1620982"/>
              <a:gd name="connsiteY38" fmla="*/ 2447699 h 6437808"/>
              <a:gd name="connsiteX39" fmla="*/ 263236 w 1620982"/>
              <a:gd name="connsiteY39" fmla="*/ 2489263 h 6437808"/>
              <a:gd name="connsiteX40" fmla="*/ 235527 w 1620982"/>
              <a:gd name="connsiteY40" fmla="*/ 2572390 h 6437808"/>
              <a:gd name="connsiteX41" fmla="*/ 207818 w 1620982"/>
              <a:gd name="connsiteY41" fmla="*/ 2738645 h 6437808"/>
              <a:gd name="connsiteX42" fmla="*/ 221673 w 1620982"/>
              <a:gd name="connsiteY42" fmla="*/ 2780208 h 6437808"/>
              <a:gd name="connsiteX43" fmla="*/ 304800 w 1620982"/>
              <a:gd name="connsiteY43" fmla="*/ 2807917 h 6437808"/>
              <a:gd name="connsiteX44" fmla="*/ 318655 w 1620982"/>
              <a:gd name="connsiteY44" fmla="*/ 2932608 h 6437808"/>
              <a:gd name="connsiteX45" fmla="*/ 304800 w 1620982"/>
              <a:gd name="connsiteY45" fmla="*/ 3057299 h 6437808"/>
              <a:gd name="connsiteX46" fmla="*/ 290946 w 1620982"/>
              <a:gd name="connsiteY46" fmla="*/ 3140426 h 6437808"/>
              <a:gd name="connsiteX47" fmla="*/ 304800 w 1620982"/>
              <a:gd name="connsiteY47" fmla="*/ 3320535 h 6437808"/>
              <a:gd name="connsiteX48" fmla="*/ 332509 w 1620982"/>
              <a:gd name="connsiteY48" fmla="*/ 3417517 h 6437808"/>
              <a:gd name="connsiteX49" fmla="*/ 360218 w 1620982"/>
              <a:gd name="connsiteY49" fmla="*/ 3528354 h 6437808"/>
              <a:gd name="connsiteX50" fmla="*/ 401782 w 1620982"/>
              <a:gd name="connsiteY50" fmla="*/ 3777735 h 6437808"/>
              <a:gd name="connsiteX51" fmla="*/ 387927 w 1620982"/>
              <a:gd name="connsiteY51" fmla="*/ 4040972 h 6437808"/>
              <a:gd name="connsiteX52" fmla="*/ 374073 w 1620982"/>
              <a:gd name="connsiteY52" fmla="*/ 4124099 h 6437808"/>
              <a:gd name="connsiteX53" fmla="*/ 346364 w 1620982"/>
              <a:gd name="connsiteY53" fmla="*/ 4304208 h 6437808"/>
              <a:gd name="connsiteX54" fmla="*/ 484909 w 1620982"/>
              <a:gd name="connsiteY54" fmla="*/ 4318063 h 6437808"/>
              <a:gd name="connsiteX55" fmla="*/ 526473 w 1620982"/>
              <a:gd name="connsiteY55" fmla="*/ 4331917 h 6437808"/>
              <a:gd name="connsiteX56" fmla="*/ 554182 w 1620982"/>
              <a:gd name="connsiteY56" fmla="*/ 4373481 h 6437808"/>
              <a:gd name="connsiteX57" fmla="*/ 568036 w 1620982"/>
              <a:gd name="connsiteY57" fmla="*/ 4415045 h 6437808"/>
              <a:gd name="connsiteX58" fmla="*/ 595746 w 1620982"/>
              <a:gd name="connsiteY58" fmla="*/ 4456608 h 6437808"/>
              <a:gd name="connsiteX59" fmla="*/ 609600 w 1620982"/>
              <a:gd name="connsiteY59" fmla="*/ 4525881 h 6437808"/>
              <a:gd name="connsiteX60" fmla="*/ 623455 w 1620982"/>
              <a:gd name="connsiteY60" fmla="*/ 4609008 h 6437808"/>
              <a:gd name="connsiteX61" fmla="*/ 637309 w 1620982"/>
              <a:gd name="connsiteY61" fmla="*/ 4705990 h 6437808"/>
              <a:gd name="connsiteX62" fmla="*/ 651164 w 1620982"/>
              <a:gd name="connsiteY62" fmla="*/ 4761408 h 6437808"/>
              <a:gd name="connsiteX63" fmla="*/ 678873 w 1620982"/>
              <a:gd name="connsiteY63" fmla="*/ 4844535 h 6437808"/>
              <a:gd name="connsiteX64" fmla="*/ 692727 w 1620982"/>
              <a:gd name="connsiteY64" fmla="*/ 4886099 h 6437808"/>
              <a:gd name="connsiteX65" fmla="*/ 748146 w 1620982"/>
              <a:gd name="connsiteY65" fmla="*/ 5052354 h 6437808"/>
              <a:gd name="connsiteX66" fmla="*/ 762000 w 1620982"/>
              <a:gd name="connsiteY66" fmla="*/ 5093917 h 6437808"/>
              <a:gd name="connsiteX67" fmla="*/ 775855 w 1620982"/>
              <a:gd name="connsiteY67" fmla="*/ 5135481 h 6437808"/>
              <a:gd name="connsiteX68" fmla="*/ 762000 w 1620982"/>
              <a:gd name="connsiteY68" fmla="*/ 5301735 h 6437808"/>
              <a:gd name="connsiteX69" fmla="*/ 734291 w 1620982"/>
              <a:gd name="connsiteY69" fmla="*/ 5398717 h 6437808"/>
              <a:gd name="connsiteX70" fmla="*/ 706582 w 1620982"/>
              <a:gd name="connsiteY70" fmla="*/ 5495699 h 6437808"/>
              <a:gd name="connsiteX71" fmla="*/ 692727 w 1620982"/>
              <a:gd name="connsiteY71" fmla="*/ 5828208 h 6437808"/>
              <a:gd name="connsiteX72" fmla="*/ 665018 w 1620982"/>
              <a:gd name="connsiteY72" fmla="*/ 5911335 h 6437808"/>
              <a:gd name="connsiteX73" fmla="*/ 637309 w 1620982"/>
              <a:gd name="connsiteY73" fmla="*/ 5939045 h 6437808"/>
              <a:gd name="connsiteX74" fmla="*/ 609600 w 1620982"/>
              <a:gd name="connsiteY74" fmla="*/ 5980608 h 6437808"/>
              <a:gd name="connsiteX75" fmla="*/ 568036 w 1620982"/>
              <a:gd name="connsiteY75" fmla="*/ 6008317 h 6437808"/>
              <a:gd name="connsiteX76" fmla="*/ 498764 w 1620982"/>
              <a:gd name="connsiteY76" fmla="*/ 6091445 h 6437808"/>
              <a:gd name="connsiteX77" fmla="*/ 457200 w 1620982"/>
              <a:gd name="connsiteY77" fmla="*/ 6119154 h 6437808"/>
              <a:gd name="connsiteX78" fmla="*/ 471055 w 1620982"/>
              <a:gd name="connsiteY78" fmla="*/ 6202281 h 6437808"/>
              <a:gd name="connsiteX79" fmla="*/ 512618 w 1620982"/>
              <a:gd name="connsiteY79" fmla="*/ 6188426 h 6437808"/>
              <a:gd name="connsiteX80" fmla="*/ 554182 w 1620982"/>
              <a:gd name="connsiteY80" fmla="*/ 6202281 h 6437808"/>
              <a:gd name="connsiteX81" fmla="*/ 623455 w 1620982"/>
              <a:gd name="connsiteY81" fmla="*/ 6285408 h 6437808"/>
              <a:gd name="connsiteX82" fmla="*/ 651164 w 1620982"/>
              <a:gd name="connsiteY82" fmla="*/ 6368535 h 6437808"/>
              <a:gd name="connsiteX83" fmla="*/ 665018 w 1620982"/>
              <a:gd name="connsiteY83" fmla="*/ 6410099 h 6437808"/>
              <a:gd name="connsiteX84" fmla="*/ 706582 w 1620982"/>
              <a:gd name="connsiteY84" fmla="*/ 6437808 h 6437808"/>
              <a:gd name="connsiteX85" fmla="*/ 803564 w 1620982"/>
              <a:gd name="connsiteY85" fmla="*/ 6410099 h 6437808"/>
              <a:gd name="connsiteX86" fmla="*/ 831273 w 1620982"/>
              <a:gd name="connsiteY86" fmla="*/ 6368535 h 6437808"/>
              <a:gd name="connsiteX87" fmla="*/ 872836 w 1620982"/>
              <a:gd name="connsiteY87" fmla="*/ 6340826 h 6437808"/>
              <a:gd name="connsiteX88" fmla="*/ 900546 w 1620982"/>
              <a:gd name="connsiteY88" fmla="*/ 6299263 h 6437808"/>
              <a:gd name="connsiteX89" fmla="*/ 928255 w 1620982"/>
              <a:gd name="connsiteY89" fmla="*/ 6216135 h 6437808"/>
              <a:gd name="connsiteX90" fmla="*/ 942109 w 1620982"/>
              <a:gd name="connsiteY90" fmla="*/ 6133008 h 6437808"/>
              <a:gd name="connsiteX91" fmla="*/ 983673 w 1620982"/>
              <a:gd name="connsiteY91" fmla="*/ 6146863 h 6437808"/>
              <a:gd name="connsiteX92" fmla="*/ 1025236 w 1620982"/>
              <a:gd name="connsiteY92" fmla="*/ 6174572 h 6437808"/>
              <a:gd name="connsiteX93" fmla="*/ 1066800 w 1620982"/>
              <a:gd name="connsiteY93" fmla="*/ 6160717 h 6437808"/>
              <a:gd name="connsiteX94" fmla="*/ 1080655 w 1620982"/>
              <a:gd name="connsiteY94" fmla="*/ 6049881 h 6437808"/>
              <a:gd name="connsiteX95" fmla="*/ 1094509 w 1620982"/>
              <a:gd name="connsiteY95" fmla="*/ 5925190 h 6437808"/>
              <a:gd name="connsiteX96" fmla="*/ 1108364 w 1620982"/>
              <a:gd name="connsiteY96" fmla="*/ 5883626 h 6437808"/>
              <a:gd name="connsiteX97" fmla="*/ 1066800 w 1620982"/>
              <a:gd name="connsiteY97" fmla="*/ 5703517 h 6437808"/>
              <a:gd name="connsiteX98" fmla="*/ 1039091 w 1620982"/>
              <a:gd name="connsiteY98" fmla="*/ 5620390 h 6437808"/>
              <a:gd name="connsiteX99" fmla="*/ 1025236 w 1620982"/>
              <a:gd name="connsiteY99" fmla="*/ 5578826 h 6437808"/>
              <a:gd name="connsiteX100" fmla="*/ 1011382 w 1620982"/>
              <a:gd name="connsiteY100" fmla="*/ 5509554 h 6437808"/>
              <a:gd name="connsiteX101" fmla="*/ 1025236 w 1620982"/>
              <a:gd name="connsiteY101" fmla="*/ 5246317 h 6437808"/>
              <a:gd name="connsiteX102" fmla="*/ 1066800 w 1620982"/>
              <a:gd name="connsiteY102" fmla="*/ 5024645 h 6437808"/>
              <a:gd name="connsiteX103" fmla="*/ 1080655 w 1620982"/>
              <a:gd name="connsiteY103" fmla="*/ 4927663 h 6437808"/>
              <a:gd name="connsiteX104" fmla="*/ 1052946 w 1620982"/>
              <a:gd name="connsiteY104" fmla="*/ 4719845 h 6437808"/>
              <a:gd name="connsiteX105" fmla="*/ 1025236 w 1620982"/>
              <a:gd name="connsiteY105" fmla="*/ 4581299 h 6437808"/>
              <a:gd name="connsiteX106" fmla="*/ 1011382 w 1620982"/>
              <a:gd name="connsiteY106" fmla="*/ 4512026 h 6437808"/>
              <a:gd name="connsiteX107" fmla="*/ 1039091 w 1620982"/>
              <a:gd name="connsiteY107" fmla="*/ 4401190 h 6437808"/>
              <a:gd name="connsiteX108" fmla="*/ 1052946 w 1620982"/>
              <a:gd name="connsiteY108" fmla="*/ 4359626 h 6437808"/>
              <a:gd name="connsiteX109" fmla="*/ 1080655 w 1620982"/>
              <a:gd name="connsiteY109" fmla="*/ 4234935 h 6437808"/>
              <a:gd name="connsiteX110" fmla="*/ 1094509 w 1620982"/>
              <a:gd name="connsiteY110" fmla="*/ 4054826 h 6437808"/>
              <a:gd name="connsiteX111" fmla="*/ 1136073 w 1620982"/>
              <a:gd name="connsiteY111" fmla="*/ 3902426 h 6437808"/>
              <a:gd name="connsiteX112" fmla="*/ 1163782 w 1620982"/>
              <a:gd name="connsiteY112" fmla="*/ 3819299 h 6437808"/>
              <a:gd name="connsiteX113" fmla="*/ 1191491 w 1620982"/>
              <a:gd name="connsiteY113" fmla="*/ 3777735 h 6437808"/>
              <a:gd name="connsiteX114" fmla="*/ 1233055 w 1620982"/>
              <a:gd name="connsiteY114" fmla="*/ 3694608 h 6437808"/>
              <a:gd name="connsiteX115" fmla="*/ 1274618 w 1620982"/>
              <a:gd name="connsiteY115" fmla="*/ 3611481 h 6437808"/>
              <a:gd name="connsiteX116" fmla="*/ 1330036 w 1620982"/>
              <a:gd name="connsiteY116" fmla="*/ 3417517 h 6437808"/>
              <a:gd name="connsiteX117" fmla="*/ 1357746 w 1620982"/>
              <a:gd name="connsiteY117" fmla="*/ 3334390 h 6437808"/>
              <a:gd name="connsiteX118" fmla="*/ 1385455 w 1620982"/>
              <a:gd name="connsiteY118" fmla="*/ 3251263 h 6437808"/>
              <a:gd name="connsiteX119" fmla="*/ 1399309 w 1620982"/>
              <a:gd name="connsiteY119" fmla="*/ 3209699 h 6437808"/>
              <a:gd name="connsiteX120" fmla="*/ 1371600 w 1620982"/>
              <a:gd name="connsiteY120" fmla="*/ 3043445 h 6437808"/>
              <a:gd name="connsiteX121" fmla="*/ 1357746 w 1620982"/>
              <a:gd name="connsiteY121" fmla="*/ 2974172 h 6437808"/>
              <a:gd name="connsiteX122" fmla="*/ 1330036 w 1620982"/>
              <a:gd name="connsiteY122" fmla="*/ 2891045 h 6437808"/>
              <a:gd name="connsiteX123" fmla="*/ 1302327 w 1620982"/>
              <a:gd name="connsiteY123" fmla="*/ 2849481 h 6437808"/>
              <a:gd name="connsiteX124" fmla="*/ 1274618 w 1620982"/>
              <a:gd name="connsiteY124" fmla="*/ 2766354 h 6437808"/>
              <a:gd name="connsiteX125" fmla="*/ 1246909 w 1620982"/>
              <a:gd name="connsiteY125" fmla="*/ 2669372 h 6437808"/>
              <a:gd name="connsiteX126" fmla="*/ 1219200 w 1620982"/>
              <a:gd name="connsiteY126" fmla="*/ 2489263 h 6437808"/>
              <a:gd name="connsiteX127" fmla="*/ 1219200 w 1620982"/>
              <a:gd name="connsiteY127" fmla="*/ 2406135 h 6437808"/>
              <a:gd name="connsiteX128" fmla="*/ 1233055 w 1620982"/>
              <a:gd name="connsiteY128" fmla="*/ 2364572 h 6437808"/>
              <a:gd name="connsiteX129" fmla="*/ 1260764 w 1620982"/>
              <a:gd name="connsiteY129" fmla="*/ 2253735 h 6437808"/>
              <a:gd name="connsiteX130" fmla="*/ 1274618 w 1620982"/>
              <a:gd name="connsiteY130" fmla="*/ 2212172 h 6437808"/>
              <a:gd name="connsiteX131" fmla="*/ 1371600 w 1620982"/>
              <a:gd name="connsiteY131" fmla="*/ 2101335 h 6437808"/>
              <a:gd name="connsiteX132" fmla="*/ 1440873 w 1620982"/>
              <a:gd name="connsiteY132" fmla="*/ 2018208 h 6437808"/>
              <a:gd name="connsiteX133" fmla="*/ 1468582 w 1620982"/>
              <a:gd name="connsiteY133" fmla="*/ 1976645 h 6437808"/>
              <a:gd name="connsiteX134" fmla="*/ 1496291 w 1620982"/>
              <a:gd name="connsiteY134" fmla="*/ 1948935 h 6437808"/>
              <a:gd name="connsiteX135" fmla="*/ 1551709 w 1620982"/>
              <a:gd name="connsiteY135" fmla="*/ 1865808 h 6437808"/>
              <a:gd name="connsiteX136" fmla="*/ 1579418 w 1620982"/>
              <a:gd name="connsiteY136" fmla="*/ 1824245 h 6437808"/>
              <a:gd name="connsiteX137" fmla="*/ 1607127 w 1620982"/>
              <a:gd name="connsiteY137" fmla="*/ 1741117 h 6437808"/>
              <a:gd name="connsiteX138" fmla="*/ 1620982 w 1620982"/>
              <a:gd name="connsiteY138" fmla="*/ 1699554 h 6437808"/>
              <a:gd name="connsiteX139" fmla="*/ 1607127 w 1620982"/>
              <a:gd name="connsiteY139" fmla="*/ 1588717 h 6437808"/>
              <a:gd name="connsiteX140" fmla="*/ 1579418 w 1620982"/>
              <a:gd name="connsiteY140" fmla="*/ 1311626 h 6437808"/>
              <a:gd name="connsiteX141" fmla="*/ 1551709 w 1620982"/>
              <a:gd name="connsiteY141" fmla="*/ 1173081 h 6437808"/>
              <a:gd name="connsiteX142" fmla="*/ 1440873 w 1620982"/>
              <a:gd name="connsiteY142" fmla="*/ 1076099 h 6437808"/>
              <a:gd name="connsiteX143" fmla="*/ 1357746 w 1620982"/>
              <a:gd name="connsiteY143" fmla="*/ 1048390 h 6437808"/>
              <a:gd name="connsiteX144" fmla="*/ 1330036 w 1620982"/>
              <a:gd name="connsiteY144" fmla="*/ 1020681 h 6437808"/>
              <a:gd name="connsiteX145" fmla="*/ 1246909 w 1620982"/>
              <a:gd name="connsiteY145" fmla="*/ 965263 h 6437808"/>
              <a:gd name="connsiteX146" fmla="*/ 1219200 w 1620982"/>
              <a:gd name="connsiteY146" fmla="*/ 882135 h 6437808"/>
              <a:gd name="connsiteX147" fmla="*/ 1163782 w 1620982"/>
              <a:gd name="connsiteY147" fmla="*/ 799008 h 6437808"/>
              <a:gd name="connsiteX148" fmla="*/ 1177636 w 1620982"/>
              <a:gd name="connsiteY148" fmla="*/ 688172 h 6437808"/>
              <a:gd name="connsiteX149" fmla="*/ 1219200 w 1620982"/>
              <a:gd name="connsiteY149" fmla="*/ 549626 h 6437808"/>
              <a:gd name="connsiteX150" fmla="*/ 1233055 w 1620982"/>
              <a:gd name="connsiteY150" fmla="*/ 508063 h 6437808"/>
              <a:gd name="connsiteX151" fmla="*/ 1260764 w 1620982"/>
              <a:gd name="connsiteY151" fmla="*/ 383372 h 6437808"/>
              <a:gd name="connsiteX152" fmla="*/ 1219200 w 1620982"/>
              <a:gd name="connsiteY152" fmla="*/ 133990 h 6437808"/>
              <a:gd name="connsiteX153" fmla="*/ 1191491 w 1620982"/>
              <a:gd name="connsiteY153" fmla="*/ 92426 h 6437808"/>
              <a:gd name="connsiteX154" fmla="*/ 1132912 w 1620982"/>
              <a:gd name="connsiteY154" fmla="*/ 33939 h 6437808"/>
              <a:gd name="connsiteX155" fmla="*/ 1066800 w 1620982"/>
              <a:gd name="connsiteY155" fmla="*/ 9299 h 6437808"/>
              <a:gd name="connsiteX156" fmla="*/ 979116 w 1620982"/>
              <a:gd name="connsiteY156" fmla="*/ 0 h 6437808"/>
              <a:gd name="connsiteX0" fmla="*/ 979116 w 1620982"/>
              <a:gd name="connsiteY0" fmla="*/ 0 h 6437808"/>
              <a:gd name="connsiteX1" fmla="*/ 817418 w 1620982"/>
              <a:gd name="connsiteY1" fmla="*/ 50863 h 6437808"/>
              <a:gd name="connsiteX2" fmla="*/ 774180 w 1620982"/>
              <a:gd name="connsiteY2" fmla="*/ 80245 h 6437808"/>
              <a:gd name="connsiteX3" fmla="*/ 692727 w 1620982"/>
              <a:gd name="connsiteY3" fmla="*/ 147845 h 6437808"/>
              <a:gd name="connsiteX4" fmla="*/ 623455 w 1620982"/>
              <a:gd name="connsiteY4" fmla="*/ 300245 h 6437808"/>
              <a:gd name="connsiteX5" fmla="*/ 651164 w 1620982"/>
              <a:gd name="connsiteY5" fmla="*/ 494208 h 6437808"/>
              <a:gd name="connsiteX6" fmla="*/ 678873 w 1620982"/>
              <a:gd name="connsiteY6" fmla="*/ 605045 h 6437808"/>
              <a:gd name="connsiteX7" fmla="*/ 734291 w 1620982"/>
              <a:gd name="connsiteY7" fmla="*/ 688172 h 6437808"/>
              <a:gd name="connsiteX8" fmla="*/ 789709 w 1620982"/>
              <a:gd name="connsiteY8" fmla="*/ 771299 h 6437808"/>
              <a:gd name="connsiteX9" fmla="*/ 817418 w 1620982"/>
              <a:gd name="connsiteY9" fmla="*/ 854426 h 6437808"/>
              <a:gd name="connsiteX10" fmla="*/ 789709 w 1620982"/>
              <a:gd name="connsiteY10" fmla="*/ 937554 h 6437808"/>
              <a:gd name="connsiteX11" fmla="*/ 775855 w 1620982"/>
              <a:gd name="connsiteY11" fmla="*/ 979117 h 6437808"/>
              <a:gd name="connsiteX12" fmla="*/ 692727 w 1620982"/>
              <a:gd name="connsiteY12" fmla="*/ 1034535 h 6437808"/>
              <a:gd name="connsiteX13" fmla="*/ 665018 w 1620982"/>
              <a:gd name="connsiteY13" fmla="*/ 1062245 h 6437808"/>
              <a:gd name="connsiteX14" fmla="*/ 581891 w 1620982"/>
              <a:gd name="connsiteY14" fmla="*/ 1089954 h 6437808"/>
              <a:gd name="connsiteX15" fmla="*/ 498764 w 1620982"/>
              <a:gd name="connsiteY15" fmla="*/ 1117663 h 6437808"/>
              <a:gd name="connsiteX16" fmla="*/ 415636 w 1620982"/>
              <a:gd name="connsiteY16" fmla="*/ 1145372 h 6437808"/>
              <a:gd name="connsiteX17" fmla="*/ 332509 w 1620982"/>
              <a:gd name="connsiteY17" fmla="*/ 1186935 h 6437808"/>
              <a:gd name="connsiteX18" fmla="*/ 290946 w 1620982"/>
              <a:gd name="connsiteY18" fmla="*/ 1214645 h 6437808"/>
              <a:gd name="connsiteX19" fmla="*/ 207818 w 1620982"/>
              <a:gd name="connsiteY19" fmla="*/ 1256208 h 6437808"/>
              <a:gd name="connsiteX20" fmla="*/ 180109 w 1620982"/>
              <a:gd name="connsiteY20" fmla="*/ 1339335 h 6437808"/>
              <a:gd name="connsiteX21" fmla="*/ 166255 w 1620982"/>
              <a:gd name="connsiteY21" fmla="*/ 1380899 h 6437808"/>
              <a:gd name="connsiteX22" fmla="*/ 124691 w 1620982"/>
              <a:gd name="connsiteY22" fmla="*/ 1464026 h 6437808"/>
              <a:gd name="connsiteX23" fmla="*/ 96982 w 1620982"/>
              <a:gd name="connsiteY23" fmla="*/ 1505590 h 6437808"/>
              <a:gd name="connsiteX24" fmla="*/ 69273 w 1620982"/>
              <a:gd name="connsiteY24" fmla="*/ 1588717 h 6437808"/>
              <a:gd name="connsiteX25" fmla="*/ 27709 w 1620982"/>
              <a:gd name="connsiteY25" fmla="*/ 1713408 h 6437808"/>
              <a:gd name="connsiteX26" fmla="*/ 13855 w 1620982"/>
              <a:gd name="connsiteY26" fmla="*/ 1754972 h 6437808"/>
              <a:gd name="connsiteX27" fmla="*/ 0 w 1620982"/>
              <a:gd name="connsiteY27" fmla="*/ 1796535 h 6437808"/>
              <a:gd name="connsiteX28" fmla="*/ 13855 w 1620982"/>
              <a:gd name="connsiteY28" fmla="*/ 1921226 h 6437808"/>
              <a:gd name="connsiteX29" fmla="*/ 41564 w 1620982"/>
              <a:gd name="connsiteY29" fmla="*/ 2004354 h 6437808"/>
              <a:gd name="connsiteX30" fmla="*/ 55418 w 1620982"/>
              <a:gd name="connsiteY30" fmla="*/ 2045917 h 6437808"/>
              <a:gd name="connsiteX31" fmla="*/ 69273 w 1620982"/>
              <a:gd name="connsiteY31" fmla="*/ 2142899 h 6437808"/>
              <a:gd name="connsiteX32" fmla="*/ 83127 w 1620982"/>
              <a:gd name="connsiteY32" fmla="*/ 2184463 h 6437808"/>
              <a:gd name="connsiteX33" fmla="*/ 207818 w 1620982"/>
              <a:gd name="connsiteY33" fmla="*/ 2239881 h 6437808"/>
              <a:gd name="connsiteX34" fmla="*/ 249382 w 1620982"/>
              <a:gd name="connsiteY34" fmla="*/ 2253735 h 6437808"/>
              <a:gd name="connsiteX35" fmla="*/ 332509 w 1620982"/>
              <a:gd name="connsiteY35" fmla="*/ 2309154 h 6437808"/>
              <a:gd name="connsiteX36" fmla="*/ 318655 w 1620982"/>
              <a:gd name="connsiteY36" fmla="*/ 2350717 h 6437808"/>
              <a:gd name="connsiteX37" fmla="*/ 290946 w 1620982"/>
              <a:gd name="connsiteY37" fmla="*/ 2447699 h 6437808"/>
              <a:gd name="connsiteX38" fmla="*/ 263236 w 1620982"/>
              <a:gd name="connsiteY38" fmla="*/ 2489263 h 6437808"/>
              <a:gd name="connsiteX39" fmla="*/ 235527 w 1620982"/>
              <a:gd name="connsiteY39" fmla="*/ 2572390 h 6437808"/>
              <a:gd name="connsiteX40" fmla="*/ 207818 w 1620982"/>
              <a:gd name="connsiteY40" fmla="*/ 2738645 h 6437808"/>
              <a:gd name="connsiteX41" fmla="*/ 221673 w 1620982"/>
              <a:gd name="connsiteY41" fmla="*/ 2780208 h 6437808"/>
              <a:gd name="connsiteX42" fmla="*/ 304800 w 1620982"/>
              <a:gd name="connsiteY42" fmla="*/ 2807917 h 6437808"/>
              <a:gd name="connsiteX43" fmla="*/ 318655 w 1620982"/>
              <a:gd name="connsiteY43" fmla="*/ 2932608 h 6437808"/>
              <a:gd name="connsiteX44" fmla="*/ 304800 w 1620982"/>
              <a:gd name="connsiteY44" fmla="*/ 3057299 h 6437808"/>
              <a:gd name="connsiteX45" fmla="*/ 290946 w 1620982"/>
              <a:gd name="connsiteY45" fmla="*/ 3140426 h 6437808"/>
              <a:gd name="connsiteX46" fmla="*/ 304800 w 1620982"/>
              <a:gd name="connsiteY46" fmla="*/ 3320535 h 6437808"/>
              <a:gd name="connsiteX47" fmla="*/ 332509 w 1620982"/>
              <a:gd name="connsiteY47" fmla="*/ 3417517 h 6437808"/>
              <a:gd name="connsiteX48" fmla="*/ 360218 w 1620982"/>
              <a:gd name="connsiteY48" fmla="*/ 3528354 h 6437808"/>
              <a:gd name="connsiteX49" fmla="*/ 401782 w 1620982"/>
              <a:gd name="connsiteY49" fmla="*/ 3777735 h 6437808"/>
              <a:gd name="connsiteX50" fmla="*/ 387927 w 1620982"/>
              <a:gd name="connsiteY50" fmla="*/ 4040972 h 6437808"/>
              <a:gd name="connsiteX51" fmla="*/ 374073 w 1620982"/>
              <a:gd name="connsiteY51" fmla="*/ 4124099 h 6437808"/>
              <a:gd name="connsiteX52" fmla="*/ 346364 w 1620982"/>
              <a:gd name="connsiteY52" fmla="*/ 4304208 h 6437808"/>
              <a:gd name="connsiteX53" fmla="*/ 484909 w 1620982"/>
              <a:gd name="connsiteY53" fmla="*/ 4318063 h 6437808"/>
              <a:gd name="connsiteX54" fmla="*/ 526473 w 1620982"/>
              <a:gd name="connsiteY54" fmla="*/ 4331917 h 6437808"/>
              <a:gd name="connsiteX55" fmla="*/ 554182 w 1620982"/>
              <a:gd name="connsiteY55" fmla="*/ 4373481 h 6437808"/>
              <a:gd name="connsiteX56" fmla="*/ 568036 w 1620982"/>
              <a:gd name="connsiteY56" fmla="*/ 4415045 h 6437808"/>
              <a:gd name="connsiteX57" fmla="*/ 595746 w 1620982"/>
              <a:gd name="connsiteY57" fmla="*/ 4456608 h 6437808"/>
              <a:gd name="connsiteX58" fmla="*/ 609600 w 1620982"/>
              <a:gd name="connsiteY58" fmla="*/ 4525881 h 6437808"/>
              <a:gd name="connsiteX59" fmla="*/ 623455 w 1620982"/>
              <a:gd name="connsiteY59" fmla="*/ 4609008 h 6437808"/>
              <a:gd name="connsiteX60" fmla="*/ 637309 w 1620982"/>
              <a:gd name="connsiteY60" fmla="*/ 4705990 h 6437808"/>
              <a:gd name="connsiteX61" fmla="*/ 651164 w 1620982"/>
              <a:gd name="connsiteY61" fmla="*/ 4761408 h 6437808"/>
              <a:gd name="connsiteX62" fmla="*/ 678873 w 1620982"/>
              <a:gd name="connsiteY62" fmla="*/ 4844535 h 6437808"/>
              <a:gd name="connsiteX63" fmla="*/ 692727 w 1620982"/>
              <a:gd name="connsiteY63" fmla="*/ 4886099 h 6437808"/>
              <a:gd name="connsiteX64" fmla="*/ 748146 w 1620982"/>
              <a:gd name="connsiteY64" fmla="*/ 5052354 h 6437808"/>
              <a:gd name="connsiteX65" fmla="*/ 762000 w 1620982"/>
              <a:gd name="connsiteY65" fmla="*/ 5093917 h 6437808"/>
              <a:gd name="connsiteX66" fmla="*/ 775855 w 1620982"/>
              <a:gd name="connsiteY66" fmla="*/ 5135481 h 6437808"/>
              <a:gd name="connsiteX67" fmla="*/ 762000 w 1620982"/>
              <a:gd name="connsiteY67" fmla="*/ 5301735 h 6437808"/>
              <a:gd name="connsiteX68" fmla="*/ 734291 w 1620982"/>
              <a:gd name="connsiteY68" fmla="*/ 5398717 h 6437808"/>
              <a:gd name="connsiteX69" fmla="*/ 706582 w 1620982"/>
              <a:gd name="connsiteY69" fmla="*/ 5495699 h 6437808"/>
              <a:gd name="connsiteX70" fmla="*/ 692727 w 1620982"/>
              <a:gd name="connsiteY70" fmla="*/ 5828208 h 6437808"/>
              <a:gd name="connsiteX71" fmla="*/ 665018 w 1620982"/>
              <a:gd name="connsiteY71" fmla="*/ 5911335 h 6437808"/>
              <a:gd name="connsiteX72" fmla="*/ 637309 w 1620982"/>
              <a:gd name="connsiteY72" fmla="*/ 5939045 h 6437808"/>
              <a:gd name="connsiteX73" fmla="*/ 609600 w 1620982"/>
              <a:gd name="connsiteY73" fmla="*/ 5980608 h 6437808"/>
              <a:gd name="connsiteX74" fmla="*/ 568036 w 1620982"/>
              <a:gd name="connsiteY74" fmla="*/ 6008317 h 6437808"/>
              <a:gd name="connsiteX75" fmla="*/ 498764 w 1620982"/>
              <a:gd name="connsiteY75" fmla="*/ 6091445 h 6437808"/>
              <a:gd name="connsiteX76" fmla="*/ 457200 w 1620982"/>
              <a:gd name="connsiteY76" fmla="*/ 6119154 h 6437808"/>
              <a:gd name="connsiteX77" fmla="*/ 471055 w 1620982"/>
              <a:gd name="connsiteY77" fmla="*/ 6202281 h 6437808"/>
              <a:gd name="connsiteX78" fmla="*/ 512618 w 1620982"/>
              <a:gd name="connsiteY78" fmla="*/ 6188426 h 6437808"/>
              <a:gd name="connsiteX79" fmla="*/ 554182 w 1620982"/>
              <a:gd name="connsiteY79" fmla="*/ 6202281 h 6437808"/>
              <a:gd name="connsiteX80" fmla="*/ 623455 w 1620982"/>
              <a:gd name="connsiteY80" fmla="*/ 6285408 h 6437808"/>
              <a:gd name="connsiteX81" fmla="*/ 651164 w 1620982"/>
              <a:gd name="connsiteY81" fmla="*/ 6368535 h 6437808"/>
              <a:gd name="connsiteX82" fmla="*/ 665018 w 1620982"/>
              <a:gd name="connsiteY82" fmla="*/ 6410099 h 6437808"/>
              <a:gd name="connsiteX83" fmla="*/ 706582 w 1620982"/>
              <a:gd name="connsiteY83" fmla="*/ 6437808 h 6437808"/>
              <a:gd name="connsiteX84" fmla="*/ 803564 w 1620982"/>
              <a:gd name="connsiteY84" fmla="*/ 6410099 h 6437808"/>
              <a:gd name="connsiteX85" fmla="*/ 831273 w 1620982"/>
              <a:gd name="connsiteY85" fmla="*/ 6368535 h 6437808"/>
              <a:gd name="connsiteX86" fmla="*/ 872836 w 1620982"/>
              <a:gd name="connsiteY86" fmla="*/ 6340826 h 6437808"/>
              <a:gd name="connsiteX87" fmla="*/ 900546 w 1620982"/>
              <a:gd name="connsiteY87" fmla="*/ 6299263 h 6437808"/>
              <a:gd name="connsiteX88" fmla="*/ 928255 w 1620982"/>
              <a:gd name="connsiteY88" fmla="*/ 6216135 h 6437808"/>
              <a:gd name="connsiteX89" fmla="*/ 942109 w 1620982"/>
              <a:gd name="connsiteY89" fmla="*/ 6133008 h 6437808"/>
              <a:gd name="connsiteX90" fmla="*/ 983673 w 1620982"/>
              <a:gd name="connsiteY90" fmla="*/ 6146863 h 6437808"/>
              <a:gd name="connsiteX91" fmla="*/ 1025236 w 1620982"/>
              <a:gd name="connsiteY91" fmla="*/ 6174572 h 6437808"/>
              <a:gd name="connsiteX92" fmla="*/ 1066800 w 1620982"/>
              <a:gd name="connsiteY92" fmla="*/ 6160717 h 6437808"/>
              <a:gd name="connsiteX93" fmla="*/ 1080655 w 1620982"/>
              <a:gd name="connsiteY93" fmla="*/ 6049881 h 6437808"/>
              <a:gd name="connsiteX94" fmla="*/ 1094509 w 1620982"/>
              <a:gd name="connsiteY94" fmla="*/ 5925190 h 6437808"/>
              <a:gd name="connsiteX95" fmla="*/ 1108364 w 1620982"/>
              <a:gd name="connsiteY95" fmla="*/ 5883626 h 6437808"/>
              <a:gd name="connsiteX96" fmla="*/ 1066800 w 1620982"/>
              <a:gd name="connsiteY96" fmla="*/ 5703517 h 6437808"/>
              <a:gd name="connsiteX97" fmla="*/ 1039091 w 1620982"/>
              <a:gd name="connsiteY97" fmla="*/ 5620390 h 6437808"/>
              <a:gd name="connsiteX98" fmla="*/ 1025236 w 1620982"/>
              <a:gd name="connsiteY98" fmla="*/ 5578826 h 6437808"/>
              <a:gd name="connsiteX99" fmla="*/ 1011382 w 1620982"/>
              <a:gd name="connsiteY99" fmla="*/ 5509554 h 6437808"/>
              <a:gd name="connsiteX100" fmla="*/ 1025236 w 1620982"/>
              <a:gd name="connsiteY100" fmla="*/ 5246317 h 6437808"/>
              <a:gd name="connsiteX101" fmla="*/ 1066800 w 1620982"/>
              <a:gd name="connsiteY101" fmla="*/ 5024645 h 6437808"/>
              <a:gd name="connsiteX102" fmla="*/ 1080655 w 1620982"/>
              <a:gd name="connsiteY102" fmla="*/ 4927663 h 6437808"/>
              <a:gd name="connsiteX103" fmla="*/ 1052946 w 1620982"/>
              <a:gd name="connsiteY103" fmla="*/ 4719845 h 6437808"/>
              <a:gd name="connsiteX104" fmla="*/ 1025236 w 1620982"/>
              <a:gd name="connsiteY104" fmla="*/ 4581299 h 6437808"/>
              <a:gd name="connsiteX105" fmla="*/ 1011382 w 1620982"/>
              <a:gd name="connsiteY105" fmla="*/ 4512026 h 6437808"/>
              <a:gd name="connsiteX106" fmla="*/ 1039091 w 1620982"/>
              <a:gd name="connsiteY106" fmla="*/ 4401190 h 6437808"/>
              <a:gd name="connsiteX107" fmla="*/ 1052946 w 1620982"/>
              <a:gd name="connsiteY107" fmla="*/ 4359626 h 6437808"/>
              <a:gd name="connsiteX108" fmla="*/ 1080655 w 1620982"/>
              <a:gd name="connsiteY108" fmla="*/ 4234935 h 6437808"/>
              <a:gd name="connsiteX109" fmla="*/ 1094509 w 1620982"/>
              <a:gd name="connsiteY109" fmla="*/ 4054826 h 6437808"/>
              <a:gd name="connsiteX110" fmla="*/ 1136073 w 1620982"/>
              <a:gd name="connsiteY110" fmla="*/ 3902426 h 6437808"/>
              <a:gd name="connsiteX111" fmla="*/ 1163782 w 1620982"/>
              <a:gd name="connsiteY111" fmla="*/ 3819299 h 6437808"/>
              <a:gd name="connsiteX112" fmla="*/ 1191491 w 1620982"/>
              <a:gd name="connsiteY112" fmla="*/ 3777735 h 6437808"/>
              <a:gd name="connsiteX113" fmla="*/ 1233055 w 1620982"/>
              <a:gd name="connsiteY113" fmla="*/ 3694608 h 6437808"/>
              <a:gd name="connsiteX114" fmla="*/ 1274618 w 1620982"/>
              <a:gd name="connsiteY114" fmla="*/ 3611481 h 6437808"/>
              <a:gd name="connsiteX115" fmla="*/ 1330036 w 1620982"/>
              <a:gd name="connsiteY115" fmla="*/ 3417517 h 6437808"/>
              <a:gd name="connsiteX116" fmla="*/ 1357746 w 1620982"/>
              <a:gd name="connsiteY116" fmla="*/ 3334390 h 6437808"/>
              <a:gd name="connsiteX117" fmla="*/ 1385455 w 1620982"/>
              <a:gd name="connsiteY117" fmla="*/ 3251263 h 6437808"/>
              <a:gd name="connsiteX118" fmla="*/ 1399309 w 1620982"/>
              <a:gd name="connsiteY118" fmla="*/ 3209699 h 6437808"/>
              <a:gd name="connsiteX119" fmla="*/ 1371600 w 1620982"/>
              <a:gd name="connsiteY119" fmla="*/ 3043445 h 6437808"/>
              <a:gd name="connsiteX120" fmla="*/ 1357746 w 1620982"/>
              <a:gd name="connsiteY120" fmla="*/ 2974172 h 6437808"/>
              <a:gd name="connsiteX121" fmla="*/ 1330036 w 1620982"/>
              <a:gd name="connsiteY121" fmla="*/ 2891045 h 6437808"/>
              <a:gd name="connsiteX122" fmla="*/ 1302327 w 1620982"/>
              <a:gd name="connsiteY122" fmla="*/ 2849481 h 6437808"/>
              <a:gd name="connsiteX123" fmla="*/ 1274618 w 1620982"/>
              <a:gd name="connsiteY123" fmla="*/ 2766354 h 6437808"/>
              <a:gd name="connsiteX124" fmla="*/ 1246909 w 1620982"/>
              <a:gd name="connsiteY124" fmla="*/ 2669372 h 6437808"/>
              <a:gd name="connsiteX125" fmla="*/ 1219200 w 1620982"/>
              <a:gd name="connsiteY125" fmla="*/ 2489263 h 6437808"/>
              <a:gd name="connsiteX126" fmla="*/ 1219200 w 1620982"/>
              <a:gd name="connsiteY126" fmla="*/ 2406135 h 6437808"/>
              <a:gd name="connsiteX127" fmla="*/ 1233055 w 1620982"/>
              <a:gd name="connsiteY127" fmla="*/ 2364572 h 6437808"/>
              <a:gd name="connsiteX128" fmla="*/ 1260764 w 1620982"/>
              <a:gd name="connsiteY128" fmla="*/ 2253735 h 6437808"/>
              <a:gd name="connsiteX129" fmla="*/ 1274618 w 1620982"/>
              <a:gd name="connsiteY129" fmla="*/ 2212172 h 6437808"/>
              <a:gd name="connsiteX130" fmla="*/ 1371600 w 1620982"/>
              <a:gd name="connsiteY130" fmla="*/ 2101335 h 6437808"/>
              <a:gd name="connsiteX131" fmla="*/ 1440873 w 1620982"/>
              <a:gd name="connsiteY131" fmla="*/ 2018208 h 6437808"/>
              <a:gd name="connsiteX132" fmla="*/ 1468582 w 1620982"/>
              <a:gd name="connsiteY132" fmla="*/ 1976645 h 6437808"/>
              <a:gd name="connsiteX133" fmla="*/ 1496291 w 1620982"/>
              <a:gd name="connsiteY133" fmla="*/ 1948935 h 6437808"/>
              <a:gd name="connsiteX134" fmla="*/ 1551709 w 1620982"/>
              <a:gd name="connsiteY134" fmla="*/ 1865808 h 6437808"/>
              <a:gd name="connsiteX135" fmla="*/ 1579418 w 1620982"/>
              <a:gd name="connsiteY135" fmla="*/ 1824245 h 6437808"/>
              <a:gd name="connsiteX136" fmla="*/ 1607127 w 1620982"/>
              <a:gd name="connsiteY136" fmla="*/ 1741117 h 6437808"/>
              <a:gd name="connsiteX137" fmla="*/ 1620982 w 1620982"/>
              <a:gd name="connsiteY137" fmla="*/ 1699554 h 6437808"/>
              <a:gd name="connsiteX138" fmla="*/ 1607127 w 1620982"/>
              <a:gd name="connsiteY138" fmla="*/ 1588717 h 6437808"/>
              <a:gd name="connsiteX139" fmla="*/ 1579418 w 1620982"/>
              <a:gd name="connsiteY139" fmla="*/ 1311626 h 6437808"/>
              <a:gd name="connsiteX140" fmla="*/ 1551709 w 1620982"/>
              <a:gd name="connsiteY140" fmla="*/ 1173081 h 6437808"/>
              <a:gd name="connsiteX141" fmla="*/ 1440873 w 1620982"/>
              <a:gd name="connsiteY141" fmla="*/ 1076099 h 6437808"/>
              <a:gd name="connsiteX142" fmla="*/ 1357746 w 1620982"/>
              <a:gd name="connsiteY142" fmla="*/ 1048390 h 6437808"/>
              <a:gd name="connsiteX143" fmla="*/ 1330036 w 1620982"/>
              <a:gd name="connsiteY143" fmla="*/ 1020681 h 6437808"/>
              <a:gd name="connsiteX144" fmla="*/ 1246909 w 1620982"/>
              <a:gd name="connsiteY144" fmla="*/ 965263 h 6437808"/>
              <a:gd name="connsiteX145" fmla="*/ 1219200 w 1620982"/>
              <a:gd name="connsiteY145" fmla="*/ 882135 h 6437808"/>
              <a:gd name="connsiteX146" fmla="*/ 1163782 w 1620982"/>
              <a:gd name="connsiteY146" fmla="*/ 799008 h 6437808"/>
              <a:gd name="connsiteX147" fmla="*/ 1177636 w 1620982"/>
              <a:gd name="connsiteY147" fmla="*/ 688172 h 6437808"/>
              <a:gd name="connsiteX148" fmla="*/ 1219200 w 1620982"/>
              <a:gd name="connsiteY148" fmla="*/ 549626 h 6437808"/>
              <a:gd name="connsiteX149" fmla="*/ 1233055 w 1620982"/>
              <a:gd name="connsiteY149" fmla="*/ 508063 h 6437808"/>
              <a:gd name="connsiteX150" fmla="*/ 1260764 w 1620982"/>
              <a:gd name="connsiteY150" fmla="*/ 383372 h 6437808"/>
              <a:gd name="connsiteX151" fmla="*/ 1219200 w 1620982"/>
              <a:gd name="connsiteY151" fmla="*/ 133990 h 6437808"/>
              <a:gd name="connsiteX152" fmla="*/ 1191491 w 1620982"/>
              <a:gd name="connsiteY152" fmla="*/ 92426 h 6437808"/>
              <a:gd name="connsiteX153" fmla="*/ 1132912 w 1620982"/>
              <a:gd name="connsiteY153" fmla="*/ 33939 h 6437808"/>
              <a:gd name="connsiteX154" fmla="*/ 1066800 w 1620982"/>
              <a:gd name="connsiteY154" fmla="*/ 9299 h 6437808"/>
              <a:gd name="connsiteX155" fmla="*/ 979116 w 1620982"/>
              <a:gd name="connsiteY155" fmla="*/ 0 h 6437808"/>
              <a:gd name="connsiteX0" fmla="*/ 979116 w 1620982"/>
              <a:gd name="connsiteY0" fmla="*/ 1301 h 6439109"/>
              <a:gd name="connsiteX1" fmla="*/ 894129 w 1620982"/>
              <a:gd name="connsiteY1" fmla="*/ 0 h 6439109"/>
              <a:gd name="connsiteX2" fmla="*/ 774180 w 1620982"/>
              <a:gd name="connsiteY2" fmla="*/ 81546 h 6439109"/>
              <a:gd name="connsiteX3" fmla="*/ 692727 w 1620982"/>
              <a:gd name="connsiteY3" fmla="*/ 149146 h 6439109"/>
              <a:gd name="connsiteX4" fmla="*/ 623455 w 1620982"/>
              <a:gd name="connsiteY4" fmla="*/ 301546 h 6439109"/>
              <a:gd name="connsiteX5" fmla="*/ 651164 w 1620982"/>
              <a:gd name="connsiteY5" fmla="*/ 495509 h 6439109"/>
              <a:gd name="connsiteX6" fmla="*/ 678873 w 1620982"/>
              <a:gd name="connsiteY6" fmla="*/ 606346 h 6439109"/>
              <a:gd name="connsiteX7" fmla="*/ 734291 w 1620982"/>
              <a:gd name="connsiteY7" fmla="*/ 689473 h 6439109"/>
              <a:gd name="connsiteX8" fmla="*/ 789709 w 1620982"/>
              <a:gd name="connsiteY8" fmla="*/ 772600 h 6439109"/>
              <a:gd name="connsiteX9" fmla="*/ 817418 w 1620982"/>
              <a:gd name="connsiteY9" fmla="*/ 855727 h 6439109"/>
              <a:gd name="connsiteX10" fmla="*/ 789709 w 1620982"/>
              <a:gd name="connsiteY10" fmla="*/ 938855 h 6439109"/>
              <a:gd name="connsiteX11" fmla="*/ 775855 w 1620982"/>
              <a:gd name="connsiteY11" fmla="*/ 980418 h 6439109"/>
              <a:gd name="connsiteX12" fmla="*/ 692727 w 1620982"/>
              <a:gd name="connsiteY12" fmla="*/ 1035836 h 6439109"/>
              <a:gd name="connsiteX13" fmla="*/ 665018 w 1620982"/>
              <a:gd name="connsiteY13" fmla="*/ 1063546 h 6439109"/>
              <a:gd name="connsiteX14" fmla="*/ 581891 w 1620982"/>
              <a:gd name="connsiteY14" fmla="*/ 1091255 h 6439109"/>
              <a:gd name="connsiteX15" fmla="*/ 498764 w 1620982"/>
              <a:gd name="connsiteY15" fmla="*/ 1118964 h 6439109"/>
              <a:gd name="connsiteX16" fmla="*/ 415636 w 1620982"/>
              <a:gd name="connsiteY16" fmla="*/ 1146673 h 6439109"/>
              <a:gd name="connsiteX17" fmla="*/ 332509 w 1620982"/>
              <a:gd name="connsiteY17" fmla="*/ 1188236 h 6439109"/>
              <a:gd name="connsiteX18" fmla="*/ 290946 w 1620982"/>
              <a:gd name="connsiteY18" fmla="*/ 1215946 h 6439109"/>
              <a:gd name="connsiteX19" fmla="*/ 207818 w 1620982"/>
              <a:gd name="connsiteY19" fmla="*/ 1257509 h 6439109"/>
              <a:gd name="connsiteX20" fmla="*/ 180109 w 1620982"/>
              <a:gd name="connsiteY20" fmla="*/ 1340636 h 6439109"/>
              <a:gd name="connsiteX21" fmla="*/ 166255 w 1620982"/>
              <a:gd name="connsiteY21" fmla="*/ 1382200 h 6439109"/>
              <a:gd name="connsiteX22" fmla="*/ 124691 w 1620982"/>
              <a:gd name="connsiteY22" fmla="*/ 1465327 h 6439109"/>
              <a:gd name="connsiteX23" fmla="*/ 96982 w 1620982"/>
              <a:gd name="connsiteY23" fmla="*/ 1506891 h 6439109"/>
              <a:gd name="connsiteX24" fmla="*/ 69273 w 1620982"/>
              <a:gd name="connsiteY24" fmla="*/ 1590018 h 6439109"/>
              <a:gd name="connsiteX25" fmla="*/ 27709 w 1620982"/>
              <a:gd name="connsiteY25" fmla="*/ 1714709 h 6439109"/>
              <a:gd name="connsiteX26" fmla="*/ 13855 w 1620982"/>
              <a:gd name="connsiteY26" fmla="*/ 1756273 h 6439109"/>
              <a:gd name="connsiteX27" fmla="*/ 0 w 1620982"/>
              <a:gd name="connsiteY27" fmla="*/ 1797836 h 6439109"/>
              <a:gd name="connsiteX28" fmla="*/ 13855 w 1620982"/>
              <a:gd name="connsiteY28" fmla="*/ 1922527 h 6439109"/>
              <a:gd name="connsiteX29" fmla="*/ 41564 w 1620982"/>
              <a:gd name="connsiteY29" fmla="*/ 2005655 h 6439109"/>
              <a:gd name="connsiteX30" fmla="*/ 55418 w 1620982"/>
              <a:gd name="connsiteY30" fmla="*/ 2047218 h 6439109"/>
              <a:gd name="connsiteX31" fmla="*/ 69273 w 1620982"/>
              <a:gd name="connsiteY31" fmla="*/ 2144200 h 6439109"/>
              <a:gd name="connsiteX32" fmla="*/ 83127 w 1620982"/>
              <a:gd name="connsiteY32" fmla="*/ 2185764 h 6439109"/>
              <a:gd name="connsiteX33" fmla="*/ 207818 w 1620982"/>
              <a:gd name="connsiteY33" fmla="*/ 2241182 h 6439109"/>
              <a:gd name="connsiteX34" fmla="*/ 249382 w 1620982"/>
              <a:gd name="connsiteY34" fmla="*/ 2255036 h 6439109"/>
              <a:gd name="connsiteX35" fmla="*/ 332509 w 1620982"/>
              <a:gd name="connsiteY35" fmla="*/ 2310455 h 6439109"/>
              <a:gd name="connsiteX36" fmla="*/ 318655 w 1620982"/>
              <a:gd name="connsiteY36" fmla="*/ 2352018 h 6439109"/>
              <a:gd name="connsiteX37" fmla="*/ 290946 w 1620982"/>
              <a:gd name="connsiteY37" fmla="*/ 2449000 h 6439109"/>
              <a:gd name="connsiteX38" fmla="*/ 263236 w 1620982"/>
              <a:gd name="connsiteY38" fmla="*/ 2490564 h 6439109"/>
              <a:gd name="connsiteX39" fmla="*/ 235527 w 1620982"/>
              <a:gd name="connsiteY39" fmla="*/ 2573691 h 6439109"/>
              <a:gd name="connsiteX40" fmla="*/ 207818 w 1620982"/>
              <a:gd name="connsiteY40" fmla="*/ 2739946 h 6439109"/>
              <a:gd name="connsiteX41" fmla="*/ 221673 w 1620982"/>
              <a:gd name="connsiteY41" fmla="*/ 2781509 h 6439109"/>
              <a:gd name="connsiteX42" fmla="*/ 304800 w 1620982"/>
              <a:gd name="connsiteY42" fmla="*/ 2809218 h 6439109"/>
              <a:gd name="connsiteX43" fmla="*/ 318655 w 1620982"/>
              <a:gd name="connsiteY43" fmla="*/ 2933909 h 6439109"/>
              <a:gd name="connsiteX44" fmla="*/ 304800 w 1620982"/>
              <a:gd name="connsiteY44" fmla="*/ 3058600 h 6439109"/>
              <a:gd name="connsiteX45" fmla="*/ 290946 w 1620982"/>
              <a:gd name="connsiteY45" fmla="*/ 3141727 h 6439109"/>
              <a:gd name="connsiteX46" fmla="*/ 304800 w 1620982"/>
              <a:gd name="connsiteY46" fmla="*/ 3321836 h 6439109"/>
              <a:gd name="connsiteX47" fmla="*/ 332509 w 1620982"/>
              <a:gd name="connsiteY47" fmla="*/ 3418818 h 6439109"/>
              <a:gd name="connsiteX48" fmla="*/ 360218 w 1620982"/>
              <a:gd name="connsiteY48" fmla="*/ 3529655 h 6439109"/>
              <a:gd name="connsiteX49" fmla="*/ 401782 w 1620982"/>
              <a:gd name="connsiteY49" fmla="*/ 3779036 h 6439109"/>
              <a:gd name="connsiteX50" fmla="*/ 387927 w 1620982"/>
              <a:gd name="connsiteY50" fmla="*/ 4042273 h 6439109"/>
              <a:gd name="connsiteX51" fmla="*/ 374073 w 1620982"/>
              <a:gd name="connsiteY51" fmla="*/ 4125400 h 6439109"/>
              <a:gd name="connsiteX52" fmla="*/ 346364 w 1620982"/>
              <a:gd name="connsiteY52" fmla="*/ 4305509 h 6439109"/>
              <a:gd name="connsiteX53" fmla="*/ 484909 w 1620982"/>
              <a:gd name="connsiteY53" fmla="*/ 4319364 h 6439109"/>
              <a:gd name="connsiteX54" fmla="*/ 526473 w 1620982"/>
              <a:gd name="connsiteY54" fmla="*/ 4333218 h 6439109"/>
              <a:gd name="connsiteX55" fmla="*/ 554182 w 1620982"/>
              <a:gd name="connsiteY55" fmla="*/ 4374782 h 6439109"/>
              <a:gd name="connsiteX56" fmla="*/ 568036 w 1620982"/>
              <a:gd name="connsiteY56" fmla="*/ 4416346 h 6439109"/>
              <a:gd name="connsiteX57" fmla="*/ 595746 w 1620982"/>
              <a:gd name="connsiteY57" fmla="*/ 4457909 h 6439109"/>
              <a:gd name="connsiteX58" fmla="*/ 609600 w 1620982"/>
              <a:gd name="connsiteY58" fmla="*/ 4527182 h 6439109"/>
              <a:gd name="connsiteX59" fmla="*/ 623455 w 1620982"/>
              <a:gd name="connsiteY59" fmla="*/ 4610309 h 6439109"/>
              <a:gd name="connsiteX60" fmla="*/ 637309 w 1620982"/>
              <a:gd name="connsiteY60" fmla="*/ 4707291 h 6439109"/>
              <a:gd name="connsiteX61" fmla="*/ 651164 w 1620982"/>
              <a:gd name="connsiteY61" fmla="*/ 4762709 h 6439109"/>
              <a:gd name="connsiteX62" fmla="*/ 678873 w 1620982"/>
              <a:gd name="connsiteY62" fmla="*/ 4845836 h 6439109"/>
              <a:gd name="connsiteX63" fmla="*/ 692727 w 1620982"/>
              <a:gd name="connsiteY63" fmla="*/ 4887400 h 6439109"/>
              <a:gd name="connsiteX64" fmla="*/ 748146 w 1620982"/>
              <a:gd name="connsiteY64" fmla="*/ 5053655 h 6439109"/>
              <a:gd name="connsiteX65" fmla="*/ 762000 w 1620982"/>
              <a:gd name="connsiteY65" fmla="*/ 5095218 h 6439109"/>
              <a:gd name="connsiteX66" fmla="*/ 775855 w 1620982"/>
              <a:gd name="connsiteY66" fmla="*/ 5136782 h 6439109"/>
              <a:gd name="connsiteX67" fmla="*/ 762000 w 1620982"/>
              <a:gd name="connsiteY67" fmla="*/ 5303036 h 6439109"/>
              <a:gd name="connsiteX68" fmla="*/ 734291 w 1620982"/>
              <a:gd name="connsiteY68" fmla="*/ 5400018 h 6439109"/>
              <a:gd name="connsiteX69" fmla="*/ 706582 w 1620982"/>
              <a:gd name="connsiteY69" fmla="*/ 5497000 h 6439109"/>
              <a:gd name="connsiteX70" fmla="*/ 692727 w 1620982"/>
              <a:gd name="connsiteY70" fmla="*/ 5829509 h 6439109"/>
              <a:gd name="connsiteX71" fmla="*/ 665018 w 1620982"/>
              <a:gd name="connsiteY71" fmla="*/ 5912636 h 6439109"/>
              <a:gd name="connsiteX72" fmla="*/ 637309 w 1620982"/>
              <a:gd name="connsiteY72" fmla="*/ 5940346 h 6439109"/>
              <a:gd name="connsiteX73" fmla="*/ 609600 w 1620982"/>
              <a:gd name="connsiteY73" fmla="*/ 5981909 h 6439109"/>
              <a:gd name="connsiteX74" fmla="*/ 568036 w 1620982"/>
              <a:gd name="connsiteY74" fmla="*/ 6009618 h 6439109"/>
              <a:gd name="connsiteX75" fmla="*/ 498764 w 1620982"/>
              <a:gd name="connsiteY75" fmla="*/ 6092746 h 6439109"/>
              <a:gd name="connsiteX76" fmla="*/ 457200 w 1620982"/>
              <a:gd name="connsiteY76" fmla="*/ 6120455 h 6439109"/>
              <a:gd name="connsiteX77" fmla="*/ 471055 w 1620982"/>
              <a:gd name="connsiteY77" fmla="*/ 6203582 h 6439109"/>
              <a:gd name="connsiteX78" fmla="*/ 512618 w 1620982"/>
              <a:gd name="connsiteY78" fmla="*/ 6189727 h 6439109"/>
              <a:gd name="connsiteX79" fmla="*/ 554182 w 1620982"/>
              <a:gd name="connsiteY79" fmla="*/ 6203582 h 6439109"/>
              <a:gd name="connsiteX80" fmla="*/ 623455 w 1620982"/>
              <a:gd name="connsiteY80" fmla="*/ 6286709 h 6439109"/>
              <a:gd name="connsiteX81" fmla="*/ 651164 w 1620982"/>
              <a:gd name="connsiteY81" fmla="*/ 6369836 h 6439109"/>
              <a:gd name="connsiteX82" fmla="*/ 665018 w 1620982"/>
              <a:gd name="connsiteY82" fmla="*/ 6411400 h 6439109"/>
              <a:gd name="connsiteX83" fmla="*/ 706582 w 1620982"/>
              <a:gd name="connsiteY83" fmla="*/ 6439109 h 6439109"/>
              <a:gd name="connsiteX84" fmla="*/ 803564 w 1620982"/>
              <a:gd name="connsiteY84" fmla="*/ 6411400 h 6439109"/>
              <a:gd name="connsiteX85" fmla="*/ 831273 w 1620982"/>
              <a:gd name="connsiteY85" fmla="*/ 6369836 h 6439109"/>
              <a:gd name="connsiteX86" fmla="*/ 872836 w 1620982"/>
              <a:gd name="connsiteY86" fmla="*/ 6342127 h 6439109"/>
              <a:gd name="connsiteX87" fmla="*/ 900546 w 1620982"/>
              <a:gd name="connsiteY87" fmla="*/ 6300564 h 6439109"/>
              <a:gd name="connsiteX88" fmla="*/ 928255 w 1620982"/>
              <a:gd name="connsiteY88" fmla="*/ 6217436 h 6439109"/>
              <a:gd name="connsiteX89" fmla="*/ 942109 w 1620982"/>
              <a:gd name="connsiteY89" fmla="*/ 6134309 h 6439109"/>
              <a:gd name="connsiteX90" fmla="*/ 983673 w 1620982"/>
              <a:gd name="connsiteY90" fmla="*/ 6148164 h 6439109"/>
              <a:gd name="connsiteX91" fmla="*/ 1025236 w 1620982"/>
              <a:gd name="connsiteY91" fmla="*/ 6175873 h 6439109"/>
              <a:gd name="connsiteX92" fmla="*/ 1066800 w 1620982"/>
              <a:gd name="connsiteY92" fmla="*/ 6162018 h 6439109"/>
              <a:gd name="connsiteX93" fmla="*/ 1080655 w 1620982"/>
              <a:gd name="connsiteY93" fmla="*/ 6051182 h 6439109"/>
              <a:gd name="connsiteX94" fmla="*/ 1094509 w 1620982"/>
              <a:gd name="connsiteY94" fmla="*/ 5926491 h 6439109"/>
              <a:gd name="connsiteX95" fmla="*/ 1108364 w 1620982"/>
              <a:gd name="connsiteY95" fmla="*/ 5884927 h 6439109"/>
              <a:gd name="connsiteX96" fmla="*/ 1066800 w 1620982"/>
              <a:gd name="connsiteY96" fmla="*/ 5704818 h 6439109"/>
              <a:gd name="connsiteX97" fmla="*/ 1039091 w 1620982"/>
              <a:gd name="connsiteY97" fmla="*/ 5621691 h 6439109"/>
              <a:gd name="connsiteX98" fmla="*/ 1025236 w 1620982"/>
              <a:gd name="connsiteY98" fmla="*/ 5580127 h 6439109"/>
              <a:gd name="connsiteX99" fmla="*/ 1011382 w 1620982"/>
              <a:gd name="connsiteY99" fmla="*/ 5510855 h 6439109"/>
              <a:gd name="connsiteX100" fmla="*/ 1025236 w 1620982"/>
              <a:gd name="connsiteY100" fmla="*/ 5247618 h 6439109"/>
              <a:gd name="connsiteX101" fmla="*/ 1066800 w 1620982"/>
              <a:gd name="connsiteY101" fmla="*/ 5025946 h 6439109"/>
              <a:gd name="connsiteX102" fmla="*/ 1080655 w 1620982"/>
              <a:gd name="connsiteY102" fmla="*/ 4928964 h 6439109"/>
              <a:gd name="connsiteX103" fmla="*/ 1052946 w 1620982"/>
              <a:gd name="connsiteY103" fmla="*/ 4721146 h 6439109"/>
              <a:gd name="connsiteX104" fmla="*/ 1025236 w 1620982"/>
              <a:gd name="connsiteY104" fmla="*/ 4582600 h 6439109"/>
              <a:gd name="connsiteX105" fmla="*/ 1011382 w 1620982"/>
              <a:gd name="connsiteY105" fmla="*/ 4513327 h 6439109"/>
              <a:gd name="connsiteX106" fmla="*/ 1039091 w 1620982"/>
              <a:gd name="connsiteY106" fmla="*/ 4402491 h 6439109"/>
              <a:gd name="connsiteX107" fmla="*/ 1052946 w 1620982"/>
              <a:gd name="connsiteY107" fmla="*/ 4360927 h 6439109"/>
              <a:gd name="connsiteX108" fmla="*/ 1080655 w 1620982"/>
              <a:gd name="connsiteY108" fmla="*/ 4236236 h 6439109"/>
              <a:gd name="connsiteX109" fmla="*/ 1094509 w 1620982"/>
              <a:gd name="connsiteY109" fmla="*/ 4056127 h 6439109"/>
              <a:gd name="connsiteX110" fmla="*/ 1136073 w 1620982"/>
              <a:gd name="connsiteY110" fmla="*/ 3903727 h 6439109"/>
              <a:gd name="connsiteX111" fmla="*/ 1163782 w 1620982"/>
              <a:gd name="connsiteY111" fmla="*/ 3820600 h 6439109"/>
              <a:gd name="connsiteX112" fmla="*/ 1191491 w 1620982"/>
              <a:gd name="connsiteY112" fmla="*/ 3779036 h 6439109"/>
              <a:gd name="connsiteX113" fmla="*/ 1233055 w 1620982"/>
              <a:gd name="connsiteY113" fmla="*/ 3695909 h 6439109"/>
              <a:gd name="connsiteX114" fmla="*/ 1274618 w 1620982"/>
              <a:gd name="connsiteY114" fmla="*/ 3612782 h 6439109"/>
              <a:gd name="connsiteX115" fmla="*/ 1330036 w 1620982"/>
              <a:gd name="connsiteY115" fmla="*/ 3418818 h 6439109"/>
              <a:gd name="connsiteX116" fmla="*/ 1357746 w 1620982"/>
              <a:gd name="connsiteY116" fmla="*/ 3335691 h 6439109"/>
              <a:gd name="connsiteX117" fmla="*/ 1385455 w 1620982"/>
              <a:gd name="connsiteY117" fmla="*/ 3252564 h 6439109"/>
              <a:gd name="connsiteX118" fmla="*/ 1399309 w 1620982"/>
              <a:gd name="connsiteY118" fmla="*/ 3211000 h 6439109"/>
              <a:gd name="connsiteX119" fmla="*/ 1371600 w 1620982"/>
              <a:gd name="connsiteY119" fmla="*/ 3044746 h 6439109"/>
              <a:gd name="connsiteX120" fmla="*/ 1357746 w 1620982"/>
              <a:gd name="connsiteY120" fmla="*/ 2975473 h 6439109"/>
              <a:gd name="connsiteX121" fmla="*/ 1330036 w 1620982"/>
              <a:gd name="connsiteY121" fmla="*/ 2892346 h 6439109"/>
              <a:gd name="connsiteX122" fmla="*/ 1302327 w 1620982"/>
              <a:gd name="connsiteY122" fmla="*/ 2850782 h 6439109"/>
              <a:gd name="connsiteX123" fmla="*/ 1274618 w 1620982"/>
              <a:gd name="connsiteY123" fmla="*/ 2767655 h 6439109"/>
              <a:gd name="connsiteX124" fmla="*/ 1246909 w 1620982"/>
              <a:gd name="connsiteY124" fmla="*/ 2670673 h 6439109"/>
              <a:gd name="connsiteX125" fmla="*/ 1219200 w 1620982"/>
              <a:gd name="connsiteY125" fmla="*/ 2490564 h 6439109"/>
              <a:gd name="connsiteX126" fmla="*/ 1219200 w 1620982"/>
              <a:gd name="connsiteY126" fmla="*/ 2407436 h 6439109"/>
              <a:gd name="connsiteX127" fmla="*/ 1233055 w 1620982"/>
              <a:gd name="connsiteY127" fmla="*/ 2365873 h 6439109"/>
              <a:gd name="connsiteX128" fmla="*/ 1260764 w 1620982"/>
              <a:gd name="connsiteY128" fmla="*/ 2255036 h 6439109"/>
              <a:gd name="connsiteX129" fmla="*/ 1274618 w 1620982"/>
              <a:gd name="connsiteY129" fmla="*/ 2213473 h 6439109"/>
              <a:gd name="connsiteX130" fmla="*/ 1371600 w 1620982"/>
              <a:gd name="connsiteY130" fmla="*/ 2102636 h 6439109"/>
              <a:gd name="connsiteX131" fmla="*/ 1440873 w 1620982"/>
              <a:gd name="connsiteY131" fmla="*/ 2019509 h 6439109"/>
              <a:gd name="connsiteX132" fmla="*/ 1468582 w 1620982"/>
              <a:gd name="connsiteY132" fmla="*/ 1977946 h 6439109"/>
              <a:gd name="connsiteX133" fmla="*/ 1496291 w 1620982"/>
              <a:gd name="connsiteY133" fmla="*/ 1950236 h 6439109"/>
              <a:gd name="connsiteX134" fmla="*/ 1551709 w 1620982"/>
              <a:gd name="connsiteY134" fmla="*/ 1867109 h 6439109"/>
              <a:gd name="connsiteX135" fmla="*/ 1579418 w 1620982"/>
              <a:gd name="connsiteY135" fmla="*/ 1825546 h 6439109"/>
              <a:gd name="connsiteX136" fmla="*/ 1607127 w 1620982"/>
              <a:gd name="connsiteY136" fmla="*/ 1742418 h 6439109"/>
              <a:gd name="connsiteX137" fmla="*/ 1620982 w 1620982"/>
              <a:gd name="connsiteY137" fmla="*/ 1700855 h 6439109"/>
              <a:gd name="connsiteX138" fmla="*/ 1607127 w 1620982"/>
              <a:gd name="connsiteY138" fmla="*/ 1590018 h 6439109"/>
              <a:gd name="connsiteX139" fmla="*/ 1579418 w 1620982"/>
              <a:gd name="connsiteY139" fmla="*/ 1312927 h 6439109"/>
              <a:gd name="connsiteX140" fmla="*/ 1551709 w 1620982"/>
              <a:gd name="connsiteY140" fmla="*/ 1174382 h 6439109"/>
              <a:gd name="connsiteX141" fmla="*/ 1440873 w 1620982"/>
              <a:gd name="connsiteY141" fmla="*/ 1077400 h 6439109"/>
              <a:gd name="connsiteX142" fmla="*/ 1357746 w 1620982"/>
              <a:gd name="connsiteY142" fmla="*/ 1049691 h 6439109"/>
              <a:gd name="connsiteX143" fmla="*/ 1330036 w 1620982"/>
              <a:gd name="connsiteY143" fmla="*/ 1021982 h 6439109"/>
              <a:gd name="connsiteX144" fmla="*/ 1246909 w 1620982"/>
              <a:gd name="connsiteY144" fmla="*/ 966564 h 6439109"/>
              <a:gd name="connsiteX145" fmla="*/ 1219200 w 1620982"/>
              <a:gd name="connsiteY145" fmla="*/ 883436 h 6439109"/>
              <a:gd name="connsiteX146" fmla="*/ 1163782 w 1620982"/>
              <a:gd name="connsiteY146" fmla="*/ 800309 h 6439109"/>
              <a:gd name="connsiteX147" fmla="*/ 1177636 w 1620982"/>
              <a:gd name="connsiteY147" fmla="*/ 689473 h 6439109"/>
              <a:gd name="connsiteX148" fmla="*/ 1219200 w 1620982"/>
              <a:gd name="connsiteY148" fmla="*/ 550927 h 6439109"/>
              <a:gd name="connsiteX149" fmla="*/ 1233055 w 1620982"/>
              <a:gd name="connsiteY149" fmla="*/ 509364 h 6439109"/>
              <a:gd name="connsiteX150" fmla="*/ 1260764 w 1620982"/>
              <a:gd name="connsiteY150" fmla="*/ 384673 h 6439109"/>
              <a:gd name="connsiteX151" fmla="*/ 1219200 w 1620982"/>
              <a:gd name="connsiteY151" fmla="*/ 135291 h 6439109"/>
              <a:gd name="connsiteX152" fmla="*/ 1191491 w 1620982"/>
              <a:gd name="connsiteY152" fmla="*/ 93727 h 6439109"/>
              <a:gd name="connsiteX153" fmla="*/ 1132912 w 1620982"/>
              <a:gd name="connsiteY153" fmla="*/ 35240 h 6439109"/>
              <a:gd name="connsiteX154" fmla="*/ 1066800 w 1620982"/>
              <a:gd name="connsiteY154" fmla="*/ 10600 h 6439109"/>
              <a:gd name="connsiteX155" fmla="*/ 979116 w 1620982"/>
              <a:gd name="connsiteY155" fmla="*/ 1301 h 6439109"/>
              <a:gd name="connsiteX0" fmla="*/ 1066800 w 1620982"/>
              <a:gd name="connsiteY0" fmla="*/ 14758 h 6443267"/>
              <a:gd name="connsiteX1" fmla="*/ 894129 w 1620982"/>
              <a:gd name="connsiteY1" fmla="*/ 4158 h 6443267"/>
              <a:gd name="connsiteX2" fmla="*/ 774180 w 1620982"/>
              <a:gd name="connsiteY2" fmla="*/ 85704 h 6443267"/>
              <a:gd name="connsiteX3" fmla="*/ 692727 w 1620982"/>
              <a:gd name="connsiteY3" fmla="*/ 153304 h 6443267"/>
              <a:gd name="connsiteX4" fmla="*/ 623455 w 1620982"/>
              <a:gd name="connsiteY4" fmla="*/ 305704 h 6443267"/>
              <a:gd name="connsiteX5" fmla="*/ 651164 w 1620982"/>
              <a:gd name="connsiteY5" fmla="*/ 499667 h 6443267"/>
              <a:gd name="connsiteX6" fmla="*/ 678873 w 1620982"/>
              <a:gd name="connsiteY6" fmla="*/ 610504 h 6443267"/>
              <a:gd name="connsiteX7" fmla="*/ 734291 w 1620982"/>
              <a:gd name="connsiteY7" fmla="*/ 693631 h 6443267"/>
              <a:gd name="connsiteX8" fmla="*/ 789709 w 1620982"/>
              <a:gd name="connsiteY8" fmla="*/ 776758 h 6443267"/>
              <a:gd name="connsiteX9" fmla="*/ 817418 w 1620982"/>
              <a:gd name="connsiteY9" fmla="*/ 859885 h 6443267"/>
              <a:gd name="connsiteX10" fmla="*/ 789709 w 1620982"/>
              <a:gd name="connsiteY10" fmla="*/ 943013 h 6443267"/>
              <a:gd name="connsiteX11" fmla="*/ 775855 w 1620982"/>
              <a:gd name="connsiteY11" fmla="*/ 984576 h 6443267"/>
              <a:gd name="connsiteX12" fmla="*/ 692727 w 1620982"/>
              <a:gd name="connsiteY12" fmla="*/ 1039994 h 6443267"/>
              <a:gd name="connsiteX13" fmla="*/ 665018 w 1620982"/>
              <a:gd name="connsiteY13" fmla="*/ 1067704 h 6443267"/>
              <a:gd name="connsiteX14" fmla="*/ 581891 w 1620982"/>
              <a:gd name="connsiteY14" fmla="*/ 1095413 h 6443267"/>
              <a:gd name="connsiteX15" fmla="*/ 498764 w 1620982"/>
              <a:gd name="connsiteY15" fmla="*/ 1123122 h 6443267"/>
              <a:gd name="connsiteX16" fmla="*/ 415636 w 1620982"/>
              <a:gd name="connsiteY16" fmla="*/ 1150831 h 6443267"/>
              <a:gd name="connsiteX17" fmla="*/ 332509 w 1620982"/>
              <a:gd name="connsiteY17" fmla="*/ 1192394 h 6443267"/>
              <a:gd name="connsiteX18" fmla="*/ 290946 w 1620982"/>
              <a:gd name="connsiteY18" fmla="*/ 1220104 h 6443267"/>
              <a:gd name="connsiteX19" fmla="*/ 207818 w 1620982"/>
              <a:gd name="connsiteY19" fmla="*/ 1261667 h 6443267"/>
              <a:gd name="connsiteX20" fmla="*/ 180109 w 1620982"/>
              <a:gd name="connsiteY20" fmla="*/ 1344794 h 6443267"/>
              <a:gd name="connsiteX21" fmla="*/ 166255 w 1620982"/>
              <a:gd name="connsiteY21" fmla="*/ 1386358 h 6443267"/>
              <a:gd name="connsiteX22" fmla="*/ 124691 w 1620982"/>
              <a:gd name="connsiteY22" fmla="*/ 1469485 h 6443267"/>
              <a:gd name="connsiteX23" fmla="*/ 96982 w 1620982"/>
              <a:gd name="connsiteY23" fmla="*/ 1511049 h 6443267"/>
              <a:gd name="connsiteX24" fmla="*/ 69273 w 1620982"/>
              <a:gd name="connsiteY24" fmla="*/ 1594176 h 6443267"/>
              <a:gd name="connsiteX25" fmla="*/ 27709 w 1620982"/>
              <a:gd name="connsiteY25" fmla="*/ 1718867 h 6443267"/>
              <a:gd name="connsiteX26" fmla="*/ 13855 w 1620982"/>
              <a:gd name="connsiteY26" fmla="*/ 1760431 h 6443267"/>
              <a:gd name="connsiteX27" fmla="*/ 0 w 1620982"/>
              <a:gd name="connsiteY27" fmla="*/ 1801994 h 6443267"/>
              <a:gd name="connsiteX28" fmla="*/ 13855 w 1620982"/>
              <a:gd name="connsiteY28" fmla="*/ 1926685 h 6443267"/>
              <a:gd name="connsiteX29" fmla="*/ 41564 w 1620982"/>
              <a:gd name="connsiteY29" fmla="*/ 2009813 h 6443267"/>
              <a:gd name="connsiteX30" fmla="*/ 55418 w 1620982"/>
              <a:gd name="connsiteY30" fmla="*/ 2051376 h 6443267"/>
              <a:gd name="connsiteX31" fmla="*/ 69273 w 1620982"/>
              <a:gd name="connsiteY31" fmla="*/ 2148358 h 6443267"/>
              <a:gd name="connsiteX32" fmla="*/ 83127 w 1620982"/>
              <a:gd name="connsiteY32" fmla="*/ 2189922 h 6443267"/>
              <a:gd name="connsiteX33" fmla="*/ 207818 w 1620982"/>
              <a:gd name="connsiteY33" fmla="*/ 2245340 h 6443267"/>
              <a:gd name="connsiteX34" fmla="*/ 249382 w 1620982"/>
              <a:gd name="connsiteY34" fmla="*/ 2259194 h 6443267"/>
              <a:gd name="connsiteX35" fmla="*/ 332509 w 1620982"/>
              <a:gd name="connsiteY35" fmla="*/ 2314613 h 6443267"/>
              <a:gd name="connsiteX36" fmla="*/ 318655 w 1620982"/>
              <a:gd name="connsiteY36" fmla="*/ 2356176 h 6443267"/>
              <a:gd name="connsiteX37" fmla="*/ 290946 w 1620982"/>
              <a:gd name="connsiteY37" fmla="*/ 2453158 h 6443267"/>
              <a:gd name="connsiteX38" fmla="*/ 263236 w 1620982"/>
              <a:gd name="connsiteY38" fmla="*/ 2494722 h 6443267"/>
              <a:gd name="connsiteX39" fmla="*/ 235527 w 1620982"/>
              <a:gd name="connsiteY39" fmla="*/ 2577849 h 6443267"/>
              <a:gd name="connsiteX40" fmla="*/ 207818 w 1620982"/>
              <a:gd name="connsiteY40" fmla="*/ 2744104 h 6443267"/>
              <a:gd name="connsiteX41" fmla="*/ 221673 w 1620982"/>
              <a:gd name="connsiteY41" fmla="*/ 2785667 h 6443267"/>
              <a:gd name="connsiteX42" fmla="*/ 304800 w 1620982"/>
              <a:gd name="connsiteY42" fmla="*/ 2813376 h 6443267"/>
              <a:gd name="connsiteX43" fmla="*/ 318655 w 1620982"/>
              <a:gd name="connsiteY43" fmla="*/ 2938067 h 6443267"/>
              <a:gd name="connsiteX44" fmla="*/ 304800 w 1620982"/>
              <a:gd name="connsiteY44" fmla="*/ 3062758 h 6443267"/>
              <a:gd name="connsiteX45" fmla="*/ 290946 w 1620982"/>
              <a:gd name="connsiteY45" fmla="*/ 3145885 h 6443267"/>
              <a:gd name="connsiteX46" fmla="*/ 304800 w 1620982"/>
              <a:gd name="connsiteY46" fmla="*/ 3325994 h 6443267"/>
              <a:gd name="connsiteX47" fmla="*/ 332509 w 1620982"/>
              <a:gd name="connsiteY47" fmla="*/ 3422976 h 6443267"/>
              <a:gd name="connsiteX48" fmla="*/ 360218 w 1620982"/>
              <a:gd name="connsiteY48" fmla="*/ 3533813 h 6443267"/>
              <a:gd name="connsiteX49" fmla="*/ 401782 w 1620982"/>
              <a:gd name="connsiteY49" fmla="*/ 3783194 h 6443267"/>
              <a:gd name="connsiteX50" fmla="*/ 387927 w 1620982"/>
              <a:gd name="connsiteY50" fmla="*/ 4046431 h 6443267"/>
              <a:gd name="connsiteX51" fmla="*/ 374073 w 1620982"/>
              <a:gd name="connsiteY51" fmla="*/ 4129558 h 6443267"/>
              <a:gd name="connsiteX52" fmla="*/ 346364 w 1620982"/>
              <a:gd name="connsiteY52" fmla="*/ 4309667 h 6443267"/>
              <a:gd name="connsiteX53" fmla="*/ 484909 w 1620982"/>
              <a:gd name="connsiteY53" fmla="*/ 4323522 h 6443267"/>
              <a:gd name="connsiteX54" fmla="*/ 526473 w 1620982"/>
              <a:gd name="connsiteY54" fmla="*/ 4337376 h 6443267"/>
              <a:gd name="connsiteX55" fmla="*/ 554182 w 1620982"/>
              <a:gd name="connsiteY55" fmla="*/ 4378940 h 6443267"/>
              <a:gd name="connsiteX56" fmla="*/ 568036 w 1620982"/>
              <a:gd name="connsiteY56" fmla="*/ 4420504 h 6443267"/>
              <a:gd name="connsiteX57" fmla="*/ 595746 w 1620982"/>
              <a:gd name="connsiteY57" fmla="*/ 4462067 h 6443267"/>
              <a:gd name="connsiteX58" fmla="*/ 609600 w 1620982"/>
              <a:gd name="connsiteY58" fmla="*/ 4531340 h 6443267"/>
              <a:gd name="connsiteX59" fmla="*/ 623455 w 1620982"/>
              <a:gd name="connsiteY59" fmla="*/ 4614467 h 6443267"/>
              <a:gd name="connsiteX60" fmla="*/ 637309 w 1620982"/>
              <a:gd name="connsiteY60" fmla="*/ 4711449 h 6443267"/>
              <a:gd name="connsiteX61" fmla="*/ 651164 w 1620982"/>
              <a:gd name="connsiteY61" fmla="*/ 4766867 h 6443267"/>
              <a:gd name="connsiteX62" fmla="*/ 678873 w 1620982"/>
              <a:gd name="connsiteY62" fmla="*/ 4849994 h 6443267"/>
              <a:gd name="connsiteX63" fmla="*/ 692727 w 1620982"/>
              <a:gd name="connsiteY63" fmla="*/ 4891558 h 6443267"/>
              <a:gd name="connsiteX64" fmla="*/ 748146 w 1620982"/>
              <a:gd name="connsiteY64" fmla="*/ 5057813 h 6443267"/>
              <a:gd name="connsiteX65" fmla="*/ 762000 w 1620982"/>
              <a:gd name="connsiteY65" fmla="*/ 5099376 h 6443267"/>
              <a:gd name="connsiteX66" fmla="*/ 775855 w 1620982"/>
              <a:gd name="connsiteY66" fmla="*/ 5140940 h 6443267"/>
              <a:gd name="connsiteX67" fmla="*/ 762000 w 1620982"/>
              <a:gd name="connsiteY67" fmla="*/ 5307194 h 6443267"/>
              <a:gd name="connsiteX68" fmla="*/ 734291 w 1620982"/>
              <a:gd name="connsiteY68" fmla="*/ 5404176 h 6443267"/>
              <a:gd name="connsiteX69" fmla="*/ 706582 w 1620982"/>
              <a:gd name="connsiteY69" fmla="*/ 5501158 h 6443267"/>
              <a:gd name="connsiteX70" fmla="*/ 692727 w 1620982"/>
              <a:gd name="connsiteY70" fmla="*/ 5833667 h 6443267"/>
              <a:gd name="connsiteX71" fmla="*/ 665018 w 1620982"/>
              <a:gd name="connsiteY71" fmla="*/ 5916794 h 6443267"/>
              <a:gd name="connsiteX72" fmla="*/ 637309 w 1620982"/>
              <a:gd name="connsiteY72" fmla="*/ 5944504 h 6443267"/>
              <a:gd name="connsiteX73" fmla="*/ 609600 w 1620982"/>
              <a:gd name="connsiteY73" fmla="*/ 5986067 h 6443267"/>
              <a:gd name="connsiteX74" fmla="*/ 568036 w 1620982"/>
              <a:gd name="connsiteY74" fmla="*/ 6013776 h 6443267"/>
              <a:gd name="connsiteX75" fmla="*/ 498764 w 1620982"/>
              <a:gd name="connsiteY75" fmla="*/ 6096904 h 6443267"/>
              <a:gd name="connsiteX76" fmla="*/ 457200 w 1620982"/>
              <a:gd name="connsiteY76" fmla="*/ 6124613 h 6443267"/>
              <a:gd name="connsiteX77" fmla="*/ 471055 w 1620982"/>
              <a:gd name="connsiteY77" fmla="*/ 6207740 h 6443267"/>
              <a:gd name="connsiteX78" fmla="*/ 512618 w 1620982"/>
              <a:gd name="connsiteY78" fmla="*/ 6193885 h 6443267"/>
              <a:gd name="connsiteX79" fmla="*/ 554182 w 1620982"/>
              <a:gd name="connsiteY79" fmla="*/ 6207740 h 6443267"/>
              <a:gd name="connsiteX80" fmla="*/ 623455 w 1620982"/>
              <a:gd name="connsiteY80" fmla="*/ 6290867 h 6443267"/>
              <a:gd name="connsiteX81" fmla="*/ 651164 w 1620982"/>
              <a:gd name="connsiteY81" fmla="*/ 6373994 h 6443267"/>
              <a:gd name="connsiteX82" fmla="*/ 665018 w 1620982"/>
              <a:gd name="connsiteY82" fmla="*/ 6415558 h 6443267"/>
              <a:gd name="connsiteX83" fmla="*/ 706582 w 1620982"/>
              <a:gd name="connsiteY83" fmla="*/ 6443267 h 6443267"/>
              <a:gd name="connsiteX84" fmla="*/ 803564 w 1620982"/>
              <a:gd name="connsiteY84" fmla="*/ 6415558 h 6443267"/>
              <a:gd name="connsiteX85" fmla="*/ 831273 w 1620982"/>
              <a:gd name="connsiteY85" fmla="*/ 6373994 h 6443267"/>
              <a:gd name="connsiteX86" fmla="*/ 872836 w 1620982"/>
              <a:gd name="connsiteY86" fmla="*/ 6346285 h 6443267"/>
              <a:gd name="connsiteX87" fmla="*/ 900546 w 1620982"/>
              <a:gd name="connsiteY87" fmla="*/ 6304722 h 6443267"/>
              <a:gd name="connsiteX88" fmla="*/ 928255 w 1620982"/>
              <a:gd name="connsiteY88" fmla="*/ 6221594 h 6443267"/>
              <a:gd name="connsiteX89" fmla="*/ 942109 w 1620982"/>
              <a:gd name="connsiteY89" fmla="*/ 6138467 h 6443267"/>
              <a:gd name="connsiteX90" fmla="*/ 983673 w 1620982"/>
              <a:gd name="connsiteY90" fmla="*/ 6152322 h 6443267"/>
              <a:gd name="connsiteX91" fmla="*/ 1025236 w 1620982"/>
              <a:gd name="connsiteY91" fmla="*/ 6180031 h 6443267"/>
              <a:gd name="connsiteX92" fmla="*/ 1066800 w 1620982"/>
              <a:gd name="connsiteY92" fmla="*/ 6166176 h 6443267"/>
              <a:gd name="connsiteX93" fmla="*/ 1080655 w 1620982"/>
              <a:gd name="connsiteY93" fmla="*/ 6055340 h 6443267"/>
              <a:gd name="connsiteX94" fmla="*/ 1094509 w 1620982"/>
              <a:gd name="connsiteY94" fmla="*/ 5930649 h 6443267"/>
              <a:gd name="connsiteX95" fmla="*/ 1108364 w 1620982"/>
              <a:gd name="connsiteY95" fmla="*/ 5889085 h 6443267"/>
              <a:gd name="connsiteX96" fmla="*/ 1066800 w 1620982"/>
              <a:gd name="connsiteY96" fmla="*/ 5708976 h 6443267"/>
              <a:gd name="connsiteX97" fmla="*/ 1039091 w 1620982"/>
              <a:gd name="connsiteY97" fmla="*/ 5625849 h 6443267"/>
              <a:gd name="connsiteX98" fmla="*/ 1025236 w 1620982"/>
              <a:gd name="connsiteY98" fmla="*/ 5584285 h 6443267"/>
              <a:gd name="connsiteX99" fmla="*/ 1011382 w 1620982"/>
              <a:gd name="connsiteY99" fmla="*/ 5515013 h 6443267"/>
              <a:gd name="connsiteX100" fmla="*/ 1025236 w 1620982"/>
              <a:gd name="connsiteY100" fmla="*/ 5251776 h 6443267"/>
              <a:gd name="connsiteX101" fmla="*/ 1066800 w 1620982"/>
              <a:gd name="connsiteY101" fmla="*/ 5030104 h 6443267"/>
              <a:gd name="connsiteX102" fmla="*/ 1080655 w 1620982"/>
              <a:gd name="connsiteY102" fmla="*/ 4933122 h 6443267"/>
              <a:gd name="connsiteX103" fmla="*/ 1052946 w 1620982"/>
              <a:gd name="connsiteY103" fmla="*/ 4725304 h 6443267"/>
              <a:gd name="connsiteX104" fmla="*/ 1025236 w 1620982"/>
              <a:gd name="connsiteY104" fmla="*/ 4586758 h 6443267"/>
              <a:gd name="connsiteX105" fmla="*/ 1011382 w 1620982"/>
              <a:gd name="connsiteY105" fmla="*/ 4517485 h 6443267"/>
              <a:gd name="connsiteX106" fmla="*/ 1039091 w 1620982"/>
              <a:gd name="connsiteY106" fmla="*/ 4406649 h 6443267"/>
              <a:gd name="connsiteX107" fmla="*/ 1052946 w 1620982"/>
              <a:gd name="connsiteY107" fmla="*/ 4365085 h 6443267"/>
              <a:gd name="connsiteX108" fmla="*/ 1080655 w 1620982"/>
              <a:gd name="connsiteY108" fmla="*/ 4240394 h 6443267"/>
              <a:gd name="connsiteX109" fmla="*/ 1094509 w 1620982"/>
              <a:gd name="connsiteY109" fmla="*/ 4060285 h 6443267"/>
              <a:gd name="connsiteX110" fmla="*/ 1136073 w 1620982"/>
              <a:gd name="connsiteY110" fmla="*/ 3907885 h 6443267"/>
              <a:gd name="connsiteX111" fmla="*/ 1163782 w 1620982"/>
              <a:gd name="connsiteY111" fmla="*/ 3824758 h 6443267"/>
              <a:gd name="connsiteX112" fmla="*/ 1191491 w 1620982"/>
              <a:gd name="connsiteY112" fmla="*/ 3783194 h 6443267"/>
              <a:gd name="connsiteX113" fmla="*/ 1233055 w 1620982"/>
              <a:gd name="connsiteY113" fmla="*/ 3700067 h 6443267"/>
              <a:gd name="connsiteX114" fmla="*/ 1274618 w 1620982"/>
              <a:gd name="connsiteY114" fmla="*/ 3616940 h 6443267"/>
              <a:gd name="connsiteX115" fmla="*/ 1330036 w 1620982"/>
              <a:gd name="connsiteY115" fmla="*/ 3422976 h 6443267"/>
              <a:gd name="connsiteX116" fmla="*/ 1357746 w 1620982"/>
              <a:gd name="connsiteY116" fmla="*/ 3339849 h 6443267"/>
              <a:gd name="connsiteX117" fmla="*/ 1385455 w 1620982"/>
              <a:gd name="connsiteY117" fmla="*/ 3256722 h 6443267"/>
              <a:gd name="connsiteX118" fmla="*/ 1399309 w 1620982"/>
              <a:gd name="connsiteY118" fmla="*/ 3215158 h 6443267"/>
              <a:gd name="connsiteX119" fmla="*/ 1371600 w 1620982"/>
              <a:gd name="connsiteY119" fmla="*/ 3048904 h 6443267"/>
              <a:gd name="connsiteX120" fmla="*/ 1357746 w 1620982"/>
              <a:gd name="connsiteY120" fmla="*/ 2979631 h 6443267"/>
              <a:gd name="connsiteX121" fmla="*/ 1330036 w 1620982"/>
              <a:gd name="connsiteY121" fmla="*/ 2896504 h 6443267"/>
              <a:gd name="connsiteX122" fmla="*/ 1302327 w 1620982"/>
              <a:gd name="connsiteY122" fmla="*/ 2854940 h 6443267"/>
              <a:gd name="connsiteX123" fmla="*/ 1274618 w 1620982"/>
              <a:gd name="connsiteY123" fmla="*/ 2771813 h 6443267"/>
              <a:gd name="connsiteX124" fmla="*/ 1246909 w 1620982"/>
              <a:gd name="connsiteY124" fmla="*/ 2674831 h 6443267"/>
              <a:gd name="connsiteX125" fmla="*/ 1219200 w 1620982"/>
              <a:gd name="connsiteY125" fmla="*/ 2494722 h 6443267"/>
              <a:gd name="connsiteX126" fmla="*/ 1219200 w 1620982"/>
              <a:gd name="connsiteY126" fmla="*/ 2411594 h 6443267"/>
              <a:gd name="connsiteX127" fmla="*/ 1233055 w 1620982"/>
              <a:gd name="connsiteY127" fmla="*/ 2370031 h 6443267"/>
              <a:gd name="connsiteX128" fmla="*/ 1260764 w 1620982"/>
              <a:gd name="connsiteY128" fmla="*/ 2259194 h 6443267"/>
              <a:gd name="connsiteX129" fmla="*/ 1274618 w 1620982"/>
              <a:gd name="connsiteY129" fmla="*/ 2217631 h 6443267"/>
              <a:gd name="connsiteX130" fmla="*/ 1371600 w 1620982"/>
              <a:gd name="connsiteY130" fmla="*/ 2106794 h 6443267"/>
              <a:gd name="connsiteX131" fmla="*/ 1440873 w 1620982"/>
              <a:gd name="connsiteY131" fmla="*/ 2023667 h 6443267"/>
              <a:gd name="connsiteX132" fmla="*/ 1468582 w 1620982"/>
              <a:gd name="connsiteY132" fmla="*/ 1982104 h 6443267"/>
              <a:gd name="connsiteX133" fmla="*/ 1496291 w 1620982"/>
              <a:gd name="connsiteY133" fmla="*/ 1954394 h 6443267"/>
              <a:gd name="connsiteX134" fmla="*/ 1551709 w 1620982"/>
              <a:gd name="connsiteY134" fmla="*/ 1871267 h 6443267"/>
              <a:gd name="connsiteX135" fmla="*/ 1579418 w 1620982"/>
              <a:gd name="connsiteY135" fmla="*/ 1829704 h 6443267"/>
              <a:gd name="connsiteX136" fmla="*/ 1607127 w 1620982"/>
              <a:gd name="connsiteY136" fmla="*/ 1746576 h 6443267"/>
              <a:gd name="connsiteX137" fmla="*/ 1620982 w 1620982"/>
              <a:gd name="connsiteY137" fmla="*/ 1705013 h 6443267"/>
              <a:gd name="connsiteX138" fmla="*/ 1607127 w 1620982"/>
              <a:gd name="connsiteY138" fmla="*/ 1594176 h 6443267"/>
              <a:gd name="connsiteX139" fmla="*/ 1579418 w 1620982"/>
              <a:gd name="connsiteY139" fmla="*/ 1317085 h 6443267"/>
              <a:gd name="connsiteX140" fmla="*/ 1551709 w 1620982"/>
              <a:gd name="connsiteY140" fmla="*/ 1178540 h 6443267"/>
              <a:gd name="connsiteX141" fmla="*/ 1440873 w 1620982"/>
              <a:gd name="connsiteY141" fmla="*/ 1081558 h 6443267"/>
              <a:gd name="connsiteX142" fmla="*/ 1357746 w 1620982"/>
              <a:gd name="connsiteY142" fmla="*/ 1053849 h 6443267"/>
              <a:gd name="connsiteX143" fmla="*/ 1330036 w 1620982"/>
              <a:gd name="connsiteY143" fmla="*/ 1026140 h 6443267"/>
              <a:gd name="connsiteX144" fmla="*/ 1246909 w 1620982"/>
              <a:gd name="connsiteY144" fmla="*/ 970722 h 6443267"/>
              <a:gd name="connsiteX145" fmla="*/ 1219200 w 1620982"/>
              <a:gd name="connsiteY145" fmla="*/ 887594 h 6443267"/>
              <a:gd name="connsiteX146" fmla="*/ 1163782 w 1620982"/>
              <a:gd name="connsiteY146" fmla="*/ 804467 h 6443267"/>
              <a:gd name="connsiteX147" fmla="*/ 1177636 w 1620982"/>
              <a:gd name="connsiteY147" fmla="*/ 693631 h 6443267"/>
              <a:gd name="connsiteX148" fmla="*/ 1219200 w 1620982"/>
              <a:gd name="connsiteY148" fmla="*/ 555085 h 6443267"/>
              <a:gd name="connsiteX149" fmla="*/ 1233055 w 1620982"/>
              <a:gd name="connsiteY149" fmla="*/ 513522 h 6443267"/>
              <a:gd name="connsiteX150" fmla="*/ 1260764 w 1620982"/>
              <a:gd name="connsiteY150" fmla="*/ 388831 h 6443267"/>
              <a:gd name="connsiteX151" fmla="*/ 1219200 w 1620982"/>
              <a:gd name="connsiteY151" fmla="*/ 139449 h 6443267"/>
              <a:gd name="connsiteX152" fmla="*/ 1191491 w 1620982"/>
              <a:gd name="connsiteY152" fmla="*/ 97885 h 6443267"/>
              <a:gd name="connsiteX153" fmla="*/ 1132912 w 1620982"/>
              <a:gd name="connsiteY153" fmla="*/ 39398 h 6443267"/>
              <a:gd name="connsiteX154" fmla="*/ 1066800 w 1620982"/>
              <a:gd name="connsiteY154" fmla="*/ 14758 h 6443267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33055 w 1620982"/>
              <a:gd name="connsiteY149" fmla="*/ 516344 h 6446089"/>
              <a:gd name="connsiteX150" fmla="*/ 1260764 w 1620982"/>
              <a:gd name="connsiteY150" fmla="*/ 391653 h 6446089"/>
              <a:gd name="connsiteX151" fmla="*/ 1219200 w 1620982"/>
              <a:gd name="connsiteY151" fmla="*/ 142271 h 6446089"/>
              <a:gd name="connsiteX152" fmla="*/ 1191491 w 1620982"/>
              <a:gd name="connsiteY152" fmla="*/ 100707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33055 w 1620982"/>
              <a:gd name="connsiteY149" fmla="*/ 516344 h 6446089"/>
              <a:gd name="connsiteX150" fmla="*/ 1260764 w 1620982"/>
              <a:gd name="connsiteY150" fmla="*/ 391653 h 6446089"/>
              <a:gd name="connsiteX151" fmla="*/ 1225337 w 1620982"/>
              <a:gd name="connsiteY151" fmla="*/ 261940 h 6446089"/>
              <a:gd name="connsiteX152" fmla="*/ 1191491 w 1620982"/>
              <a:gd name="connsiteY152" fmla="*/ 100707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33055 w 1620982"/>
              <a:gd name="connsiteY149" fmla="*/ 516344 h 6446089"/>
              <a:gd name="connsiteX150" fmla="*/ 1260764 w 1620982"/>
              <a:gd name="connsiteY150" fmla="*/ 391653 h 6446089"/>
              <a:gd name="connsiteX151" fmla="*/ 1225337 w 1620982"/>
              <a:gd name="connsiteY151" fmla="*/ 261940 h 6446089"/>
              <a:gd name="connsiteX152" fmla="*/ 1191491 w 1620982"/>
              <a:gd name="connsiteY152" fmla="*/ 100707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33055 w 1620982"/>
              <a:gd name="connsiteY149" fmla="*/ 516344 h 6446089"/>
              <a:gd name="connsiteX150" fmla="*/ 1260764 w 1620982"/>
              <a:gd name="connsiteY150" fmla="*/ 391653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33055 w 1620982"/>
              <a:gd name="connsiteY149" fmla="*/ 516344 h 6446089"/>
              <a:gd name="connsiteX150" fmla="*/ 1248490 w 1620982"/>
              <a:gd name="connsiteY150" fmla="*/ 376311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33055 w 1620982"/>
              <a:gd name="connsiteY149" fmla="*/ 516344 h 6446089"/>
              <a:gd name="connsiteX150" fmla="*/ 1248490 w 1620982"/>
              <a:gd name="connsiteY150" fmla="*/ 376311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29987 w 1620982"/>
              <a:gd name="connsiteY149" fmla="*/ 467248 h 6446089"/>
              <a:gd name="connsiteX150" fmla="*/ 1248490 w 1620982"/>
              <a:gd name="connsiteY150" fmla="*/ 376311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29987 w 1620982"/>
              <a:gd name="connsiteY149" fmla="*/ 467248 h 6446089"/>
              <a:gd name="connsiteX150" fmla="*/ 1248490 w 1620982"/>
              <a:gd name="connsiteY150" fmla="*/ 376311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29987 w 1620982"/>
              <a:gd name="connsiteY149" fmla="*/ 467248 h 6446089"/>
              <a:gd name="connsiteX150" fmla="*/ 1248490 w 1620982"/>
              <a:gd name="connsiteY150" fmla="*/ 376311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72945 w 1620982"/>
              <a:gd name="connsiteY149" fmla="*/ 467248 h 6446089"/>
              <a:gd name="connsiteX150" fmla="*/ 1248490 w 1620982"/>
              <a:gd name="connsiteY150" fmla="*/ 376311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72945 w 1620982"/>
              <a:gd name="connsiteY149" fmla="*/ 467248 h 6446089"/>
              <a:gd name="connsiteX150" fmla="*/ 1248490 w 1620982"/>
              <a:gd name="connsiteY150" fmla="*/ 376311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33055 w 1620982"/>
              <a:gd name="connsiteY149" fmla="*/ 464179 h 6446089"/>
              <a:gd name="connsiteX150" fmla="*/ 1248490 w 1620982"/>
              <a:gd name="connsiteY150" fmla="*/ 376311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33055 w 1620982"/>
              <a:gd name="connsiteY149" fmla="*/ 464179 h 6446089"/>
              <a:gd name="connsiteX150" fmla="*/ 1236216 w 1620982"/>
              <a:gd name="connsiteY150" fmla="*/ 373242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8375 h 6446089"/>
              <a:gd name="connsiteX1" fmla="*/ 894129 w 1620982"/>
              <a:gd name="connsiteY1" fmla="*/ 6980 h 6446089"/>
              <a:gd name="connsiteX2" fmla="*/ 774180 w 1620982"/>
              <a:gd name="connsiteY2" fmla="*/ 88526 h 6446089"/>
              <a:gd name="connsiteX3" fmla="*/ 692727 w 1620982"/>
              <a:gd name="connsiteY3" fmla="*/ 156126 h 6446089"/>
              <a:gd name="connsiteX4" fmla="*/ 623455 w 1620982"/>
              <a:gd name="connsiteY4" fmla="*/ 308526 h 6446089"/>
              <a:gd name="connsiteX5" fmla="*/ 651164 w 1620982"/>
              <a:gd name="connsiteY5" fmla="*/ 502489 h 6446089"/>
              <a:gd name="connsiteX6" fmla="*/ 678873 w 1620982"/>
              <a:gd name="connsiteY6" fmla="*/ 613326 h 6446089"/>
              <a:gd name="connsiteX7" fmla="*/ 734291 w 1620982"/>
              <a:gd name="connsiteY7" fmla="*/ 696453 h 6446089"/>
              <a:gd name="connsiteX8" fmla="*/ 789709 w 1620982"/>
              <a:gd name="connsiteY8" fmla="*/ 779580 h 6446089"/>
              <a:gd name="connsiteX9" fmla="*/ 817418 w 1620982"/>
              <a:gd name="connsiteY9" fmla="*/ 862707 h 6446089"/>
              <a:gd name="connsiteX10" fmla="*/ 789709 w 1620982"/>
              <a:gd name="connsiteY10" fmla="*/ 945835 h 6446089"/>
              <a:gd name="connsiteX11" fmla="*/ 775855 w 1620982"/>
              <a:gd name="connsiteY11" fmla="*/ 987398 h 6446089"/>
              <a:gd name="connsiteX12" fmla="*/ 692727 w 1620982"/>
              <a:gd name="connsiteY12" fmla="*/ 1042816 h 6446089"/>
              <a:gd name="connsiteX13" fmla="*/ 665018 w 1620982"/>
              <a:gd name="connsiteY13" fmla="*/ 1070526 h 6446089"/>
              <a:gd name="connsiteX14" fmla="*/ 581891 w 1620982"/>
              <a:gd name="connsiteY14" fmla="*/ 1098235 h 6446089"/>
              <a:gd name="connsiteX15" fmla="*/ 498764 w 1620982"/>
              <a:gd name="connsiteY15" fmla="*/ 1125944 h 6446089"/>
              <a:gd name="connsiteX16" fmla="*/ 415636 w 1620982"/>
              <a:gd name="connsiteY16" fmla="*/ 1153653 h 6446089"/>
              <a:gd name="connsiteX17" fmla="*/ 332509 w 1620982"/>
              <a:gd name="connsiteY17" fmla="*/ 1195216 h 6446089"/>
              <a:gd name="connsiteX18" fmla="*/ 290946 w 1620982"/>
              <a:gd name="connsiteY18" fmla="*/ 1222926 h 6446089"/>
              <a:gd name="connsiteX19" fmla="*/ 207818 w 1620982"/>
              <a:gd name="connsiteY19" fmla="*/ 1264489 h 6446089"/>
              <a:gd name="connsiteX20" fmla="*/ 180109 w 1620982"/>
              <a:gd name="connsiteY20" fmla="*/ 1347616 h 6446089"/>
              <a:gd name="connsiteX21" fmla="*/ 166255 w 1620982"/>
              <a:gd name="connsiteY21" fmla="*/ 1389180 h 6446089"/>
              <a:gd name="connsiteX22" fmla="*/ 124691 w 1620982"/>
              <a:gd name="connsiteY22" fmla="*/ 1472307 h 6446089"/>
              <a:gd name="connsiteX23" fmla="*/ 96982 w 1620982"/>
              <a:gd name="connsiteY23" fmla="*/ 1513871 h 6446089"/>
              <a:gd name="connsiteX24" fmla="*/ 69273 w 1620982"/>
              <a:gd name="connsiteY24" fmla="*/ 1596998 h 6446089"/>
              <a:gd name="connsiteX25" fmla="*/ 27709 w 1620982"/>
              <a:gd name="connsiteY25" fmla="*/ 1721689 h 6446089"/>
              <a:gd name="connsiteX26" fmla="*/ 13855 w 1620982"/>
              <a:gd name="connsiteY26" fmla="*/ 1763253 h 6446089"/>
              <a:gd name="connsiteX27" fmla="*/ 0 w 1620982"/>
              <a:gd name="connsiteY27" fmla="*/ 1804816 h 6446089"/>
              <a:gd name="connsiteX28" fmla="*/ 13855 w 1620982"/>
              <a:gd name="connsiteY28" fmla="*/ 1929507 h 6446089"/>
              <a:gd name="connsiteX29" fmla="*/ 41564 w 1620982"/>
              <a:gd name="connsiteY29" fmla="*/ 2012635 h 6446089"/>
              <a:gd name="connsiteX30" fmla="*/ 55418 w 1620982"/>
              <a:gd name="connsiteY30" fmla="*/ 2054198 h 6446089"/>
              <a:gd name="connsiteX31" fmla="*/ 69273 w 1620982"/>
              <a:gd name="connsiteY31" fmla="*/ 2151180 h 6446089"/>
              <a:gd name="connsiteX32" fmla="*/ 83127 w 1620982"/>
              <a:gd name="connsiteY32" fmla="*/ 2192744 h 6446089"/>
              <a:gd name="connsiteX33" fmla="*/ 207818 w 1620982"/>
              <a:gd name="connsiteY33" fmla="*/ 2248162 h 6446089"/>
              <a:gd name="connsiteX34" fmla="*/ 249382 w 1620982"/>
              <a:gd name="connsiteY34" fmla="*/ 2262016 h 6446089"/>
              <a:gd name="connsiteX35" fmla="*/ 332509 w 1620982"/>
              <a:gd name="connsiteY35" fmla="*/ 2317435 h 6446089"/>
              <a:gd name="connsiteX36" fmla="*/ 318655 w 1620982"/>
              <a:gd name="connsiteY36" fmla="*/ 2358998 h 6446089"/>
              <a:gd name="connsiteX37" fmla="*/ 290946 w 1620982"/>
              <a:gd name="connsiteY37" fmla="*/ 2455980 h 6446089"/>
              <a:gd name="connsiteX38" fmla="*/ 263236 w 1620982"/>
              <a:gd name="connsiteY38" fmla="*/ 2497544 h 6446089"/>
              <a:gd name="connsiteX39" fmla="*/ 235527 w 1620982"/>
              <a:gd name="connsiteY39" fmla="*/ 2580671 h 6446089"/>
              <a:gd name="connsiteX40" fmla="*/ 207818 w 1620982"/>
              <a:gd name="connsiteY40" fmla="*/ 2746926 h 6446089"/>
              <a:gd name="connsiteX41" fmla="*/ 221673 w 1620982"/>
              <a:gd name="connsiteY41" fmla="*/ 2788489 h 6446089"/>
              <a:gd name="connsiteX42" fmla="*/ 304800 w 1620982"/>
              <a:gd name="connsiteY42" fmla="*/ 2816198 h 6446089"/>
              <a:gd name="connsiteX43" fmla="*/ 318655 w 1620982"/>
              <a:gd name="connsiteY43" fmla="*/ 2940889 h 6446089"/>
              <a:gd name="connsiteX44" fmla="*/ 304800 w 1620982"/>
              <a:gd name="connsiteY44" fmla="*/ 3065580 h 6446089"/>
              <a:gd name="connsiteX45" fmla="*/ 290946 w 1620982"/>
              <a:gd name="connsiteY45" fmla="*/ 3148707 h 6446089"/>
              <a:gd name="connsiteX46" fmla="*/ 304800 w 1620982"/>
              <a:gd name="connsiteY46" fmla="*/ 3328816 h 6446089"/>
              <a:gd name="connsiteX47" fmla="*/ 332509 w 1620982"/>
              <a:gd name="connsiteY47" fmla="*/ 3425798 h 6446089"/>
              <a:gd name="connsiteX48" fmla="*/ 360218 w 1620982"/>
              <a:gd name="connsiteY48" fmla="*/ 3536635 h 6446089"/>
              <a:gd name="connsiteX49" fmla="*/ 401782 w 1620982"/>
              <a:gd name="connsiteY49" fmla="*/ 3786016 h 6446089"/>
              <a:gd name="connsiteX50" fmla="*/ 387927 w 1620982"/>
              <a:gd name="connsiteY50" fmla="*/ 4049253 h 6446089"/>
              <a:gd name="connsiteX51" fmla="*/ 374073 w 1620982"/>
              <a:gd name="connsiteY51" fmla="*/ 4132380 h 6446089"/>
              <a:gd name="connsiteX52" fmla="*/ 346364 w 1620982"/>
              <a:gd name="connsiteY52" fmla="*/ 4312489 h 6446089"/>
              <a:gd name="connsiteX53" fmla="*/ 484909 w 1620982"/>
              <a:gd name="connsiteY53" fmla="*/ 4326344 h 6446089"/>
              <a:gd name="connsiteX54" fmla="*/ 526473 w 1620982"/>
              <a:gd name="connsiteY54" fmla="*/ 4340198 h 6446089"/>
              <a:gd name="connsiteX55" fmla="*/ 554182 w 1620982"/>
              <a:gd name="connsiteY55" fmla="*/ 4381762 h 6446089"/>
              <a:gd name="connsiteX56" fmla="*/ 568036 w 1620982"/>
              <a:gd name="connsiteY56" fmla="*/ 4423326 h 6446089"/>
              <a:gd name="connsiteX57" fmla="*/ 595746 w 1620982"/>
              <a:gd name="connsiteY57" fmla="*/ 4464889 h 6446089"/>
              <a:gd name="connsiteX58" fmla="*/ 609600 w 1620982"/>
              <a:gd name="connsiteY58" fmla="*/ 4534162 h 6446089"/>
              <a:gd name="connsiteX59" fmla="*/ 623455 w 1620982"/>
              <a:gd name="connsiteY59" fmla="*/ 4617289 h 6446089"/>
              <a:gd name="connsiteX60" fmla="*/ 637309 w 1620982"/>
              <a:gd name="connsiteY60" fmla="*/ 4714271 h 6446089"/>
              <a:gd name="connsiteX61" fmla="*/ 651164 w 1620982"/>
              <a:gd name="connsiteY61" fmla="*/ 4769689 h 6446089"/>
              <a:gd name="connsiteX62" fmla="*/ 678873 w 1620982"/>
              <a:gd name="connsiteY62" fmla="*/ 4852816 h 6446089"/>
              <a:gd name="connsiteX63" fmla="*/ 692727 w 1620982"/>
              <a:gd name="connsiteY63" fmla="*/ 4894380 h 6446089"/>
              <a:gd name="connsiteX64" fmla="*/ 748146 w 1620982"/>
              <a:gd name="connsiteY64" fmla="*/ 5060635 h 6446089"/>
              <a:gd name="connsiteX65" fmla="*/ 762000 w 1620982"/>
              <a:gd name="connsiteY65" fmla="*/ 5102198 h 6446089"/>
              <a:gd name="connsiteX66" fmla="*/ 775855 w 1620982"/>
              <a:gd name="connsiteY66" fmla="*/ 5143762 h 6446089"/>
              <a:gd name="connsiteX67" fmla="*/ 762000 w 1620982"/>
              <a:gd name="connsiteY67" fmla="*/ 5310016 h 6446089"/>
              <a:gd name="connsiteX68" fmla="*/ 734291 w 1620982"/>
              <a:gd name="connsiteY68" fmla="*/ 5406998 h 6446089"/>
              <a:gd name="connsiteX69" fmla="*/ 706582 w 1620982"/>
              <a:gd name="connsiteY69" fmla="*/ 5503980 h 6446089"/>
              <a:gd name="connsiteX70" fmla="*/ 692727 w 1620982"/>
              <a:gd name="connsiteY70" fmla="*/ 5836489 h 6446089"/>
              <a:gd name="connsiteX71" fmla="*/ 665018 w 1620982"/>
              <a:gd name="connsiteY71" fmla="*/ 5919616 h 6446089"/>
              <a:gd name="connsiteX72" fmla="*/ 637309 w 1620982"/>
              <a:gd name="connsiteY72" fmla="*/ 5947326 h 6446089"/>
              <a:gd name="connsiteX73" fmla="*/ 609600 w 1620982"/>
              <a:gd name="connsiteY73" fmla="*/ 5988889 h 6446089"/>
              <a:gd name="connsiteX74" fmla="*/ 568036 w 1620982"/>
              <a:gd name="connsiteY74" fmla="*/ 6016598 h 6446089"/>
              <a:gd name="connsiteX75" fmla="*/ 498764 w 1620982"/>
              <a:gd name="connsiteY75" fmla="*/ 6099726 h 6446089"/>
              <a:gd name="connsiteX76" fmla="*/ 457200 w 1620982"/>
              <a:gd name="connsiteY76" fmla="*/ 6127435 h 6446089"/>
              <a:gd name="connsiteX77" fmla="*/ 471055 w 1620982"/>
              <a:gd name="connsiteY77" fmla="*/ 6210562 h 6446089"/>
              <a:gd name="connsiteX78" fmla="*/ 512618 w 1620982"/>
              <a:gd name="connsiteY78" fmla="*/ 6196707 h 6446089"/>
              <a:gd name="connsiteX79" fmla="*/ 554182 w 1620982"/>
              <a:gd name="connsiteY79" fmla="*/ 6210562 h 6446089"/>
              <a:gd name="connsiteX80" fmla="*/ 623455 w 1620982"/>
              <a:gd name="connsiteY80" fmla="*/ 6293689 h 6446089"/>
              <a:gd name="connsiteX81" fmla="*/ 651164 w 1620982"/>
              <a:gd name="connsiteY81" fmla="*/ 6376816 h 6446089"/>
              <a:gd name="connsiteX82" fmla="*/ 665018 w 1620982"/>
              <a:gd name="connsiteY82" fmla="*/ 6418380 h 6446089"/>
              <a:gd name="connsiteX83" fmla="*/ 706582 w 1620982"/>
              <a:gd name="connsiteY83" fmla="*/ 6446089 h 6446089"/>
              <a:gd name="connsiteX84" fmla="*/ 803564 w 1620982"/>
              <a:gd name="connsiteY84" fmla="*/ 6418380 h 6446089"/>
              <a:gd name="connsiteX85" fmla="*/ 831273 w 1620982"/>
              <a:gd name="connsiteY85" fmla="*/ 6376816 h 6446089"/>
              <a:gd name="connsiteX86" fmla="*/ 872836 w 1620982"/>
              <a:gd name="connsiteY86" fmla="*/ 6349107 h 6446089"/>
              <a:gd name="connsiteX87" fmla="*/ 900546 w 1620982"/>
              <a:gd name="connsiteY87" fmla="*/ 6307544 h 6446089"/>
              <a:gd name="connsiteX88" fmla="*/ 928255 w 1620982"/>
              <a:gd name="connsiteY88" fmla="*/ 6224416 h 6446089"/>
              <a:gd name="connsiteX89" fmla="*/ 942109 w 1620982"/>
              <a:gd name="connsiteY89" fmla="*/ 6141289 h 6446089"/>
              <a:gd name="connsiteX90" fmla="*/ 983673 w 1620982"/>
              <a:gd name="connsiteY90" fmla="*/ 6155144 h 6446089"/>
              <a:gd name="connsiteX91" fmla="*/ 1025236 w 1620982"/>
              <a:gd name="connsiteY91" fmla="*/ 6182853 h 6446089"/>
              <a:gd name="connsiteX92" fmla="*/ 1066800 w 1620982"/>
              <a:gd name="connsiteY92" fmla="*/ 6168998 h 6446089"/>
              <a:gd name="connsiteX93" fmla="*/ 1080655 w 1620982"/>
              <a:gd name="connsiteY93" fmla="*/ 6058162 h 6446089"/>
              <a:gd name="connsiteX94" fmla="*/ 1094509 w 1620982"/>
              <a:gd name="connsiteY94" fmla="*/ 5933471 h 6446089"/>
              <a:gd name="connsiteX95" fmla="*/ 1108364 w 1620982"/>
              <a:gd name="connsiteY95" fmla="*/ 5891907 h 6446089"/>
              <a:gd name="connsiteX96" fmla="*/ 1066800 w 1620982"/>
              <a:gd name="connsiteY96" fmla="*/ 5711798 h 6446089"/>
              <a:gd name="connsiteX97" fmla="*/ 1039091 w 1620982"/>
              <a:gd name="connsiteY97" fmla="*/ 5628671 h 6446089"/>
              <a:gd name="connsiteX98" fmla="*/ 1025236 w 1620982"/>
              <a:gd name="connsiteY98" fmla="*/ 5587107 h 6446089"/>
              <a:gd name="connsiteX99" fmla="*/ 1011382 w 1620982"/>
              <a:gd name="connsiteY99" fmla="*/ 5517835 h 6446089"/>
              <a:gd name="connsiteX100" fmla="*/ 1025236 w 1620982"/>
              <a:gd name="connsiteY100" fmla="*/ 5254598 h 6446089"/>
              <a:gd name="connsiteX101" fmla="*/ 1066800 w 1620982"/>
              <a:gd name="connsiteY101" fmla="*/ 5032926 h 6446089"/>
              <a:gd name="connsiteX102" fmla="*/ 1080655 w 1620982"/>
              <a:gd name="connsiteY102" fmla="*/ 4935944 h 6446089"/>
              <a:gd name="connsiteX103" fmla="*/ 1052946 w 1620982"/>
              <a:gd name="connsiteY103" fmla="*/ 4728126 h 6446089"/>
              <a:gd name="connsiteX104" fmla="*/ 1025236 w 1620982"/>
              <a:gd name="connsiteY104" fmla="*/ 4589580 h 6446089"/>
              <a:gd name="connsiteX105" fmla="*/ 1011382 w 1620982"/>
              <a:gd name="connsiteY105" fmla="*/ 4520307 h 6446089"/>
              <a:gd name="connsiteX106" fmla="*/ 1039091 w 1620982"/>
              <a:gd name="connsiteY106" fmla="*/ 4409471 h 6446089"/>
              <a:gd name="connsiteX107" fmla="*/ 1052946 w 1620982"/>
              <a:gd name="connsiteY107" fmla="*/ 4367907 h 6446089"/>
              <a:gd name="connsiteX108" fmla="*/ 1080655 w 1620982"/>
              <a:gd name="connsiteY108" fmla="*/ 4243216 h 6446089"/>
              <a:gd name="connsiteX109" fmla="*/ 1094509 w 1620982"/>
              <a:gd name="connsiteY109" fmla="*/ 4063107 h 6446089"/>
              <a:gd name="connsiteX110" fmla="*/ 1136073 w 1620982"/>
              <a:gd name="connsiteY110" fmla="*/ 3910707 h 6446089"/>
              <a:gd name="connsiteX111" fmla="*/ 1163782 w 1620982"/>
              <a:gd name="connsiteY111" fmla="*/ 3827580 h 6446089"/>
              <a:gd name="connsiteX112" fmla="*/ 1191491 w 1620982"/>
              <a:gd name="connsiteY112" fmla="*/ 3786016 h 6446089"/>
              <a:gd name="connsiteX113" fmla="*/ 1233055 w 1620982"/>
              <a:gd name="connsiteY113" fmla="*/ 3702889 h 6446089"/>
              <a:gd name="connsiteX114" fmla="*/ 1274618 w 1620982"/>
              <a:gd name="connsiteY114" fmla="*/ 3619762 h 6446089"/>
              <a:gd name="connsiteX115" fmla="*/ 1330036 w 1620982"/>
              <a:gd name="connsiteY115" fmla="*/ 3425798 h 6446089"/>
              <a:gd name="connsiteX116" fmla="*/ 1357746 w 1620982"/>
              <a:gd name="connsiteY116" fmla="*/ 3342671 h 6446089"/>
              <a:gd name="connsiteX117" fmla="*/ 1385455 w 1620982"/>
              <a:gd name="connsiteY117" fmla="*/ 3259544 h 6446089"/>
              <a:gd name="connsiteX118" fmla="*/ 1399309 w 1620982"/>
              <a:gd name="connsiteY118" fmla="*/ 3217980 h 6446089"/>
              <a:gd name="connsiteX119" fmla="*/ 1371600 w 1620982"/>
              <a:gd name="connsiteY119" fmla="*/ 3051726 h 6446089"/>
              <a:gd name="connsiteX120" fmla="*/ 1357746 w 1620982"/>
              <a:gd name="connsiteY120" fmla="*/ 2982453 h 6446089"/>
              <a:gd name="connsiteX121" fmla="*/ 1330036 w 1620982"/>
              <a:gd name="connsiteY121" fmla="*/ 2899326 h 6446089"/>
              <a:gd name="connsiteX122" fmla="*/ 1302327 w 1620982"/>
              <a:gd name="connsiteY122" fmla="*/ 2857762 h 6446089"/>
              <a:gd name="connsiteX123" fmla="*/ 1274618 w 1620982"/>
              <a:gd name="connsiteY123" fmla="*/ 2774635 h 6446089"/>
              <a:gd name="connsiteX124" fmla="*/ 1246909 w 1620982"/>
              <a:gd name="connsiteY124" fmla="*/ 2677653 h 6446089"/>
              <a:gd name="connsiteX125" fmla="*/ 1219200 w 1620982"/>
              <a:gd name="connsiteY125" fmla="*/ 2497544 h 6446089"/>
              <a:gd name="connsiteX126" fmla="*/ 1219200 w 1620982"/>
              <a:gd name="connsiteY126" fmla="*/ 2414416 h 6446089"/>
              <a:gd name="connsiteX127" fmla="*/ 1233055 w 1620982"/>
              <a:gd name="connsiteY127" fmla="*/ 2372853 h 6446089"/>
              <a:gd name="connsiteX128" fmla="*/ 1260764 w 1620982"/>
              <a:gd name="connsiteY128" fmla="*/ 2262016 h 6446089"/>
              <a:gd name="connsiteX129" fmla="*/ 1274618 w 1620982"/>
              <a:gd name="connsiteY129" fmla="*/ 2220453 h 6446089"/>
              <a:gd name="connsiteX130" fmla="*/ 1371600 w 1620982"/>
              <a:gd name="connsiteY130" fmla="*/ 2109616 h 6446089"/>
              <a:gd name="connsiteX131" fmla="*/ 1440873 w 1620982"/>
              <a:gd name="connsiteY131" fmla="*/ 2026489 h 6446089"/>
              <a:gd name="connsiteX132" fmla="*/ 1468582 w 1620982"/>
              <a:gd name="connsiteY132" fmla="*/ 1984926 h 6446089"/>
              <a:gd name="connsiteX133" fmla="*/ 1496291 w 1620982"/>
              <a:gd name="connsiteY133" fmla="*/ 1957216 h 6446089"/>
              <a:gd name="connsiteX134" fmla="*/ 1551709 w 1620982"/>
              <a:gd name="connsiteY134" fmla="*/ 1874089 h 6446089"/>
              <a:gd name="connsiteX135" fmla="*/ 1579418 w 1620982"/>
              <a:gd name="connsiteY135" fmla="*/ 1832526 h 6446089"/>
              <a:gd name="connsiteX136" fmla="*/ 1607127 w 1620982"/>
              <a:gd name="connsiteY136" fmla="*/ 1749398 h 6446089"/>
              <a:gd name="connsiteX137" fmla="*/ 1620982 w 1620982"/>
              <a:gd name="connsiteY137" fmla="*/ 1707835 h 6446089"/>
              <a:gd name="connsiteX138" fmla="*/ 1607127 w 1620982"/>
              <a:gd name="connsiteY138" fmla="*/ 1596998 h 6446089"/>
              <a:gd name="connsiteX139" fmla="*/ 1579418 w 1620982"/>
              <a:gd name="connsiteY139" fmla="*/ 1319907 h 6446089"/>
              <a:gd name="connsiteX140" fmla="*/ 1551709 w 1620982"/>
              <a:gd name="connsiteY140" fmla="*/ 1181362 h 6446089"/>
              <a:gd name="connsiteX141" fmla="*/ 1440873 w 1620982"/>
              <a:gd name="connsiteY141" fmla="*/ 1084380 h 6446089"/>
              <a:gd name="connsiteX142" fmla="*/ 1357746 w 1620982"/>
              <a:gd name="connsiteY142" fmla="*/ 1056671 h 6446089"/>
              <a:gd name="connsiteX143" fmla="*/ 1330036 w 1620982"/>
              <a:gd name="connsiteY143" fmla="*/ 1028962 h 6446089"/>
              <a:gd name="connsiteX144" fmla="*/ 1246909 w 1620982"/>
              <a:gd name="connsiteY144" fmla="*/ 973544 h 6446089"/>
              <a:gd name="connsiteX145" fmla="*/ 1219200 w 1620982"/>
              <a:gd name="connsiteY145" fmla="*/ 890416 h 6446089"/>
              <a:gd name="connsiteX146" fmla="*/ 1163782 w 1620982"/>
              <a:gd name="connsiteY146" fmla="*/ 807289 h 6446089"/>
              <a:gd name="connsiteX147" fmla="*/ 1177636 w 1620982"/>
              <a:gd name="connsiteY147" fmla="*/ 696453 h 6446089"/>
              <a:gd name="connsiteX148" fmla="*/ 1219200 w 1620982"/>
              <a:gd name="connsiteY148" fmla="*/ 557907 h 6446089"/>
              <a:gd name="connsiteX149" fmla="*/ 1233055 w 1620982"/>
              <a:gd name="connsiteY149" fmla="*/ 464179 h 6446089"/>
              <a:gd name="connsiteX150" fmla="*/ 1236216 w 1620982"/>
              <a:gd name="connsiteY150" fmla="*/ 373242 h 6446089"/>
              <a:gd name="connsiteX151" fmla="*/ 1225337 w 1620982"/>
              <a:gd name="connsiteY151" fmla="*/ 261940 h 6446089"/>
              <a:gd name="connsiteX152" fmla="*/ 1191491 w 1620982"/>
              <a:gd name="connsiteY152" fmla="*/ 122186 h 6446089"/>
              <a:gd name="connsiteX153" fmla="*/ 1132912 w 1620982"/>
              <a:gd name="connsiteY153" fmla="*/ 42220 h 6446089"/>
              <a:gd name="connsiteX154" fmla="*/ 1072937 w 1620982"/>
              <a:gd name="connsiteY154" fmla="*/ 8375 h 6446089"/>
              <a:gd name="connsiteX0" fmla="*/ 1072937 w 1620982"/>
              <a:gd name="connsiteY0" fmla="*/ 1977 h 6439691"/>
              <a:gd name="connsiteX1" fmla="*/ 894129 w 1620982"/>
              <a:gd name="connsiteY1" fmla="*/ 12489 h 6439691"/>
              <a:gd name="connsiteX2" fmla="*/ 774180 w 1620982"/>
              <a:gd name="connsiteY2" fmla="*/ 82128 h 6439691"/>
              <a:gd name="connsiteX3" fmla="*/ 692727 w 1620982"/>
              <a:gd name="connsiteY3" fmla="*/ 149728 h 6439691"/>
              <a:gd name="connsiteX4" fmla="*/ 623455 w 1620982"/>
              <a:gd name="connsiteY4" fmla="*/ 302128 h 6439691"/>
              <a:gd name="connsiteX5" fmla="*/ 651164 w 1620982"/>
              <a:gd name="connsiteY5" fmla="*/ 496091 h 6439691"/>
              <a:gd name="connsiteX6" fmla="*/ 678873 w 1620982"/>
              <a:gd name="connsiteY6" fmla="*/ 606928 h 6439691"/>
              <a:gd name="connsiteX7" fmla="*/ 734291 w 1620982"/>
              <a:gd name="connsiteY7" fmla="*/ 690055 h 6439691"/>
              <a:gd name="connsiteX8" fmla="*/ 789709 w 1620982"/>
              <a:gd name="connsiteY8" fmla="*/ 773182 h 6439691"/>
              <a:gd name="connsiteX9" fmla="*/ 817418 w 1620982"/>
              <a:gd name="connsiteY9" fmla="*/ 856309 h 6439691"/>
              <a:gd name="connsiteX10" fmla="*/ 789709 w 1620982"/>
              <a:gd name="connsiteY10" fmla="*/ 939437 h 6439691"/>
              <a:gd name="connsiteX11" fmla="*/ 775855 w 1620982"/>
              <a:gd name="connsiteY11" fmla="*/ 981000 h 6439691"/>
              <a:gd name="connsiteX12" fmla="*/ 692727 w 1620982"/>
              <a:gd name="connsiteY12" fmla="*/ 1036418 h 6439691"/>
              <a:gd name="connsiteX13" fmla="*/ 665018 w 1620982"/>
              <a:gd name="connsiteY13" fmla="*/ 1064128 h 6439691"/>
              <a:gd name="connsiteX14" fmla="*/ 581891 w 1620982"/>
              <a:gd name="connsiteY14" fmla="*/ 1091837 h 6439691"/>
              <a:gd name="connsiteX15" fmla="*/ 498764 w 1620982"/>
              <a:gd name="connsiteY15" fmla="*/ 1119546 h 6439691"/>
              <a:gd name="connsiteX16" fmla="*/ 415636 w 1620982"/>
              <a:gd name="connsiteY16" fmla="*/ 1147255 h 6439691"/>
              <a:gd name="connsiteX17" fmla="*/ 332509 w 1620982"/>
              <a:gd name="connsiteY17" fmla="*/ 1188818 h 6439691"/>
              <a:gd name="connsiteX18" fmla="*/ 290946 w 1620982"/>
              <a:gd name="connsiteY18" fmla="*/ 1216528 h 6439691"/>
              <a:gd name="connsiteX19" fmla="*/ 207818 w 1620982"/>
              <a:gd name="connsiteY19" fmla="*/ 1258091 h 6439691"/>
              <a:gd name="connsiteX20" fmla="*/ 180109 w 1620982"/>
              <a:gd name="connsiteY20" fmla="*/ 1341218 h 6439691"/>
              <a:gd name="connsiteX21" fmla="*/ 166255 w 1620982"/>
              <a:gd name="connsiteY21" fmla="*/ 1382782 h 6439691"/>
              <a:gd name="connsiteX22" fmla="*/ 124691 w 1620982"/>
              <a:gd name="connsiteY22" fmla="*/ 1465909 h 6439691"/>
              <a:gd name="connsiteX23" fmla="*/ 96982 w 1620982"/>
              <a:gd name="connsiteY23" fmla="*/ 1507473 h 6439691"/>
              <a:gd name="connsiteX24" fmla="*/ 69273 w 1620982"/>
              <a:gd name="connsiteY24" fmla="*/ 1590600 h 6439691"/>
              <a:gd name="connsiteX25" fmla="*/ 27709 w 1620982"/>
              <a:gd name="connsiteY25" fmla="*/ 1715291 h 6439691"/>
              <a:gd name="connsiteX26" fmla="*/ 13855 w 1620982"/>
              <a:gd name="connsiteY26" fmla="*/ 1756855 h 6439691"/>
              <a:gd name="connsiteX27" fmla="*/ 0 w 1620982"/>
              <a:gd name="connsiteY27" fmla="*/ 1798418 h 6439691"/>
              <a:gd name="connsiteX28" fmla="*/ 13855 w 1620982"/>
              <a:gd name="connsiteY28" fmla="*/ 1923109 h 6439691"/>
              <a:gd name="connsiteX29" fmla="*/ 41564 w 1620982"/>
              <a:gd name="connsiteY29" fmla="*/ 2006237 h 6439691"/>
              <a:gd name="connsiteX30" fmla="*/ 55418 w 1620982"/>
              <a:gd name="connsiteY30" fmla="*/ 2047800 h 6439691"/>
              <a:gd name="connsiteX31" fmla="*/ 69273 w 1620982"/>
              <a:gd name="connsiteY31" fmla="*/ 2144782 h 6439691"/>
              <a:gd name="connsiteX32" fmla="*/ 83127 w 1620982"/>
              <a:gd name="connsiteY32" fmla="*/ 2186346 h 6439691"/>
              <a:gd name="connsiteX33" fmla="*/ 207818 w 1620982"/>
              <a:gd name="connsiteY33" fmla="*/ 2241764 h 6439691"/>
              <a:gd name="connsiteX34" fmla="*/ 249382 w 1620982"/>
              <a:gd name="connsiteY34" fmla="*/ 2255618 h 6439691"/>
              <a:gd name="connsiteX35" fmla="*/ 332509 w 1620982"/>
              <a:gd name="connsiteY35" fmla="*/ 2311037 h 6439691"/>
              <a:gd name="connsiteX36" fmla="*/ 318655 w 1620982"/>
              <a:gd name="connsiteY36" fmla="*/ 2352600 h 6439691"/>
              <a:gd name="connsiteX37" fmla="*/ 290946 w 1620982"/>
              <a:gd name="connsiteY37" fmla="*/ 2449582 h 6439691"/>
              <a:gd name="connsiteX38" fmla="*/ 263236 w 1620982"/>
              <a:gd name="connsiteY38" fmla="*/ 2491146 h 6439691"/>
              <a:gd name="connsiteX39" fmla="*/ 235527 w 1620982"/>
              <a:gd name="connsiteY39" fmla="*/ 2574273 h 6439691"/>
              <a:gd name="connsiteX40" fmla="*/ 207818 w 1620982"/>
              <a:gd name="connsiteY40" fmla="*/ 2740528 h 6439691"/>
              <a:gd name="connsiteX41" fmla="*/ 221673 w 1620982"/>
              <a:gd name="connsiteY41" fmla="*/ 2782091 h 6439691"/>
              <a:gd name="connsiteX42" fmla="*/ 304800 w 1620982"/>
              <a:gd name="connsiteY42" fmla="*/ 2809800 h 6439691"/>
              <a:gd name="connsiteX43" fmla="*/ 318655 w 1620982"/>
              <a:gd name="connsiteY43" fmla="*/ 2934491 h 6439691"/>
              <a:gd name="connsiteX44" fmla="*/ 304800 w 1620982"/>
              <a:gd name="connsiteY44" fmla="*/ 3059182 h 6439691"/>
              <a:gd name="connsiteX45" fmla="*/ 290946 w 1620982"/>
              <a:gd name="connsiteY45" fmla="*/ 3142309 h 6439691"/>
              <a:gd name="connsiteX46" fmla="*/ 304800 w 1620982"/>
              <a:gd name="connsiteY46" fmla="*/ 3322418 h 6439691"/>
              <a:gd name="connsiteX47" fmla="*/ 332509 w 1620982"/>
              <a:gd name="connsiteY47" fmla="*/ 3419400 h 6439691"/>
              <a:gd name="connsiteX48" fmla="*/ 360218 w 1620982"/>
              <a:gd name="connsiteY48" fmla="*/ 3530237 h 6439691"/>
              <a:gd name="connsiteX49" fmla="*/ 401782 w 1620982"/>
              <a:gd name="connsiteY49" fmla="*/ 3779618 h 6439691"/>
              <a:gd name="connsiteX50" fmla="*/ 387927 w 1620982"/>
              <a:gd name="connsiteY50" fmla="*/ 4042855 h 6439691"/>
              <a:gd name="connsiteX51" fmla="*/ 374073 w 1620982"/>
              <a:gd name="connsiteY51" fmla="*/ 4125982 h 6439691"/>
              <a:gd name="connsiteX52" fmla="*/ 346364 w 1620982"/>
              <a:gd name="connsiteY52" fmla="*/ 4306091 h 6439691"/>
              <a:gd name="connsiteX53" fmla="*/ 484909 w 1620982"/>
              <a:gd name="connsiteY53" fmla="*/ 4319946 h 6439691"/>
              <a:gd name="connsiteX54" fmla="*/ 526473 w 1620982"/>
              <a:gd name="connsiteY54" fmla="*/ 4333800 h 6439691"/>
              <a:gd name="connsiteX55" fmla="*/ 554182 w 1620982"/>
              <a:gd name="connsiteY55" fmla="*/ 4375364 h 6439691"/>
              <a:gd name="connsiteX56" fmla="*/ 568036 w 1620982"/>
              <a:gd name="connsiteY56" fmla="*/ 4416928 h 6439691"/>
              <a:gd name="connsiteX57" fmla="*/ 595746 w 1620982"/>
              <a:gd name="connsiteY57" fmla="*/ 4458491 h 6439691"/>
              <a:gd name="connsiteX58" fmla="*/ 609600 w 1620982"/>
              <a:gd name="connsiteY58" fmla="*/ 4527764 h 6439691"/>
              <a:gd name="connsiteX59" fmla="*/ 623455 w 1620982"/>
              <a:gd name="connsiteY59" fmla="*/ 4610891 h 6439691"/>
              <a:gd name="connsiteX60" fmla="*/ 637309 w 1620982"/>
              <a:gd name="connsiteY60" fmla="*/ 4707873 h 6439691"/>
              <a:gd name="connsiteX61" fmla="*/ 651164 w 1620982"/>
              <a:gd name="connsiteY61" fmla="*/ 4763291 h 6439691"/>
              <a:gd name="connsiteX62" fmla="*/ 678873 w 1620982"/>
              <a:gd name="connsiteY62" fmla="*/ 4846418 h 6439691"/>
              <a:gd name="connsiteX63" fmla="*/ 692727 w 1620982"/>
              <a:gd name="connsiteY63" fmla="*/ 4887982 h 6439691"/>
              <a:gd name="connsiteX64" fmla="*/ 748146 w 1620982"/>
              <a:gd name="connsiteY64" fmla="*/ 5054237 h 6439691"/>
              <a:gd name="connsiteX65" fmla="*/ 762000 w 1620982"/>
              <a:gd name="connsiteY65" fmla="*/ 5095800 h 6439691"/>
              <a:gd name="connsiteX66" fmla="*/ 775855 w 1620982"/>
              <a:gd name="connsiteY66" fmla="*/ 5137364 h 6439691"/>
              <a:gd name="connsiteX67" fmla="*/ 762000 w 1620982"/>
              <a:gd name="connsiteY67" fmla="*/ 5303618 h 6439691"/>
              <a:gd name="connsiteX68" fmla="*/ 734291 w 1620982"/>
              <a:gd name="connsiteY68" fmla="*/ 5400600 h 6439691"/>
              <a:gd name="connsiteX69" fmla="*/ 706582 w 1620982"/>
              <a:gd name="connsiteY69" fmla="*/ 5497582 h 6439691"/>
              <a:gd name="connsiteX70" fmla="*/ 692727 w 1620982"/>
              <a:gd name="connsiteY70" fmla="*/ 5830091 h 6439691"/>
              <a:gd name="connsiteX71" fmla="*/ 665018 w 1620982"/>
              <a:gd name="connsiteY71" fmla="*/ 5913218 h 6439691"/>
              <a:gd name="connsiteX72" fmla="*/ 637309 w 1620982"/>
              <a:gd name="connsiteY72" fmla="*/ 5940928 h 6439691"/>
              <a:gd name="connsiteX73" fmla="*/ 609600 w 1620982"/>
              <a:gd name="connsiteY73" fmla="*/ 5982491 h 6439691"/>
              <a:gd name="connsiteX74" fmla="*/ 568036 w 1620982"/>
              <a:gd name="connsiteY74" fmla="*/ 6010200 h 6439691"/>
              <a:gd name="connsiteX75" fmla="*/ 498764 w 1620982"/>
              <a:gd name="connsiteY75" fmla="*/ 6093328 h 6439691"/>
              <a:gd name="connsiteX76" fmla="*/ 457200 w 1620982"/>
              <a:gd name="connsiteY76" fmla="*/ 6121037 h 6439691"/>
              <a:gd name="connsiteX77" fmla="*/ 471055 w 1620982"/>
              <a:gd name="connsiteY77" fmla="*/ 6204164 h 6439691"/>
              <a:gd name="connsiteX78" fmla="*/ 512618 w 1620982"/>
              <a:gd name="connsiteY78" fmla="*/ 6190309 h 6439691"/>
              <a:gd name="connsiteX79" fmla="*/ 554182 w 1620982"/>
              <a:gd name="connsiteY79" fmla="*/ 6204164 h 6439691"/>
              <a:gd name="connsiteX80" fmla="*/ 623455 w 1620982"/>
              <a:gd name="connsiteY80" fmla="*/ 6287291 h 6439691"/>
              <a:gd name="connsiteX81" fmla="*/ 651164 w 1620982"/>
              <a:gd name="connsiteY81" fmla="*/ 6370418 h 6439691"/>
              <a:gd name="connsiteX82" fmla="*/ 665018 w 1620982"/>
              <a:gd name="connsiteY82" fmla="*/ 6411982 h 6439691"/>
              <a:gd name="connsiteX83" fmla="*/ 706582 w 1620982"/>
              <a:gd name="connsiteY83" fmla="*/ 6439691 h 6439691"/>
              <a:gd name="connsiteX84" fmla="*/ 803564 w 1620982"/>
              <a:gd name="connsiteY84" fmla="*/ 6411982 h 6439691"/>
              <a:gd name="connsiteX85" fmla="*/ 831273 w 1620982"/>
              <a:gd name="connsiteY85" fmla="*/ 6370418 h 6439691"/>
              <a:gd name="connsiteX86" fmla="*/ 872836 w 1620982"/>
              <a:gd name="connsiteY86" fmla="*/ 6342709 h 6439691"/>
              <a:gd name="connsiteX87" fmla="*/ 900546 w 1620982"/>
              <a:gd name="connsiteY87" fmla="*/ 6301146 h 6439691"/>
              <a:gd name="connsiteX88" fmla="*/ 928255 w 1620982"/>
              <a:gd name="connsiteY88" fmla="*/ 6218018 h 6439691"/>
              <a:gd name="connsiteX89" fmla="*/ 942109 w 1620982"/>
              <a:gd name="connsiteY89" fmla="*/ 6134891 h 6439691"/>
              <a:gd name="connsiteX90" fmla="*/ 983673 w 1620982"/>
              <a:gd name="connsiteY90" fmla="*/ 6148746 h 6439691"/>
              <a:gd name="connsiteX91" fmla="*/ 1025236 w 1620982"/>
              <a:gd name="connsiteY91" fmla="*/ 6176455 h 6439691"/>
              <a:gd name="connsiteX92" fmla="*/ 1066800 w 1620982"/>
              <a:gd name="connsiteY92" fmla="*/ 6162600 h 6439691"/>
              <a:gd name="connsiteX93" fmla="*/ 1080655 w 1620982"/>
              <a:gd name="connsiteY93" fmla="*/ 6051764 h 6439691"/>
              <a:gd name="connsiteX94" fmla="*/ 1094509 w 1620982"/>
              <a:gd name="connsiteY94" fmla="*/ 5927073 h 6439691"/>
              <a:gd name="connsiteX95" fmla="*/ 1108364 w 1620982"/>
              <a:gd name="connsiteY95" fmla="*/ 5885509 h 6439691"/>
              <a:gd name="connsiteX96" fmla="*/ 1066800 w 1620982"/>
              <a:gd name="connsiteY96" fmla="*/ 5705400 h 6439691"/>
              <a:gd name="connsiteX97" fmla="*/ 1039091 w 1620982"/>
              <a:gd name="connsiteY97" fmla="*/ 5622273 h 6439691"/>
              <a:gd name="connsiteX98" fmla="*/ 1025236 w 1620982"/>
              <a:gd name="connsiteY98" fmla="*/ 5580709 h 6439691"/>
              <a:gd name="connsiteX99" fmla="*/ 1011382 w 1620982"/>
              <a:gd name="connsiteY99" fmla="*/ 5511437 h 6439691"/>
              <a:gd name="connsiteX100" fmla="*/ 1025236 w 1620982"/>
              <a:gd name="connsiteY100" fmla="*/ 5248200 h 6439691"/>
              <a:gd name="connsiteX101" fmla="*/ 1066800 w 1620982"/>
              <a:gd name="connsiteY101" fmla="*/ 5026528 h 6439691"/>
              <a:gd name="connsiteX102" fmla="*/ 1080655 w 1620982"/>
              <a:gd name="connsiteY102" fmla="*/ 4929546 h 6439691"/>
              <a:gd name="connsiteX103" fmla="*/ 1052946 w 1620982"/>
              <a:gd name="connsiteY103" fmla="*/ 4721728 h 6439691"/>
              <a:gd name="connsiteX104" fmla="*/ 1025236 w 1620982"/>
              <a:gd name="connsiteY104" fmla="*/ 4583182 h 6439691"/>
              <a:gd name="connsiteX105" fmla="*/ 1011382 w 1620982"/>
              <a:gd name="connsiteY105" fmla="*/ 4513909 h 6439691"/>
              <a:gd name="connsiteX106" fmla="*/ 1039091 w 1620982"/>
              <a:gd name="connsiteY106" fmla="*/ 4403073 h 6439691"/>
              <a:gd name="connsiteX107" fmla="*/ 1052946 w 1620982"/>
              <a:gd name="connsiteY107" fmla="*/ 4361509 h 6439691"/>
              <a:gd name="connsiteX108" fmla="*/ 1080655 w 1620982"/>
              <a:gd name="connsiteY108" fmla="*/ 4236818 h 6439691"/>
              <a:gd name="connsiteX109" fmla="*/ 1094509 w 1620982"/>
              <a:gd name="connsiteY109" fmla="*/ 4056709 h 6439691"/>
              <a:gd name="connsiteX110" fmla="*/ 1136073 w 1620982"/>
              <a:gd name="connsiteY110" fmla="*/ 3904309 h 6439691"/>
              <a:gd name="connsiteX111" fmla="*/ 1163782 w 1620982"/>
              <a:gd name="connsiteY111" fmla="*/ 3821182 h 6439691"/>
              <a:gd name="connsiteX112" fmla="*/ 1191491 w 1620982"/>
              <a:gd name="connsiteY112" fmla="*/ 3779618 h 6439691"/>
              <a:gd name="connsiteX113" fmla="*/ 1233055 w 1620982"/>
              <a:gd name="connsiteY113" fmla="*/ 3696491 h 6439691"/>
              <a:gd name="connsiteX114" fmla="*/ 1274618 w 1620982"/>
              <a:gd name="connsiteY114" fmla="*/ 3613364 h 6439691"/>
              <a:gd name="connsiteX115" fmla="*/ 1330036 w 1620982"/>
              <a:gd name="connsiteY115" fmla="*/ 3419400 h 6439691"/>
              <a:gd name="connsiteX116" fmla="*/ 1357746 w 1620982"/>
              <a:gd name="connsiteY116" fmla="*/ 3336273 h 6439691"/>
              <a:gd name="connsiteX117" fmla="*/ 1385455 w 1620982"/>
              <a:gd name="connsiteY117" fmla="*/ 3253146 h 6439691"/>
              <a:gd name="connsiteX118" fmla="*/ 1399309 w 1620982"/>
              <a:gd name="connsiteY118" fmla="*/ 3211582 h 6439691"/>
              <a:gd name="connsiteX119" fmla="*/ 1371600 w 1620982"/>
              <a:gd name="connsiteY119" fmla="*/ 3045328 h 6439691"/>
              <a:gd name="connsiteX120" fmla="*/ 1357746 w 1620982"/>
              <a:gd name="connsiteY120" fmla="*/ 2976055 h 6439691"/>
              <a:gd name="connsiteX121" fmla="*/ 1330036 w 1620982"/>
              <a:gd name="connsiteY121" fmla="*/ 2892928 h 6439691"/>
              <a:gd name="connsiteX122" fmla="*/ 1302327 w 1620982"/>
              <a:gd name="connsiteY122" fmla="*/ 2851364 h 6439691"/>
              <a:gd name="connsiteX123" fmla="*/ 1274618 w 1620982"/>
              <a:gd name="connsiteY123" fmla="*/ 2768237 h 6439691"/>
              <a:gd name="connsiteX124" fmla="*/ 1246909 w 1620982"/>
              <a:gd name="connsiteY124" fmla="*/ 2671255 h 6439691"/>
              <a:gd name="connsiteX125" fmla="*/ 1219200 w 1620982"/>
              <a:gd name="connsiteY125" fmla="*/ 2491146 h 6439691"/>
              <a:gd name="connsiteX126" fmla="*/ 1219200 w 1620982"/>
              <a:gd name="connsiteY126" fmla="*/ 2408018 h 6439691"/>
              <a:gd name="connsiteX127" fmla="*/ 1233055 w 1620982"/>
              <a:gd name="connsiteY127" fmla="*/ 2366455 h 6439691"/>
              <a:gd name="connsiteX128" fmla="*/ 1260764 w 1620982"/>
              <a:gd name="connsiteY128" fmla="*/ 2255618 h 6439691"/>
              <a:gd name="connsiteX129" fmla="*/ 1274618 w 1620982"/>
              <a:gd name="connsiteY129" fmla="*/ 2214055 h 6439691"/>
              <a:gd name="connsiteX130" fmla="*/ 1371600 w 1620982"/>
              <a:gd name="connsiteY130" fmla="*/ 2103218 h 6439691"/>
              <a:gd name="connsiteX131" fmla="*/ 1440873 w 1620982"/>
              <a:gd name="connsiteY131" fmla="*/ 2020091 h 6439691"/>
              <a:gd name="connsiteX132" fmla="*/ 1468582 w 1620982"/>
              <a:gd name="connsiteY132" fmla="*/ 1978528 h 6439691"/>
              <a:gd name="connsiteX133" fmla="*/ 1496291 w 1620982"/>
              <a:gd name="connsiteY133" fmla="*/ 1950818 h 6439691"/>
              <a:gd name="connsiteX134" fmla="*/ 1551709 w 1620982"/>
              <a:gd name="connsiteY134" fmla="*/ 1867691 h 6439691"/>
              <a:gd name="connsiteX135" fmla="*/ 1579418 w 1620982"/>
              <a:gd name="connsiteY135" fmla="*/ 1826128 h 6439691"/>
              <a:gd name="connsiteX136" fmla="*/ 1607127 w 1620982"/>
              <a:gd name="connsiteY136" fmla="*/ 1743000 h 6439691"/>
              <a:gd name="connsiteX137" fmla="*/ 1620982 w 1620982"/>
              <a:gd name="connsiteY137" fmla="*/ 1701437 h 6439691"/>
              <a:gd name="connsiteX138" fmla="*/ 1607127 w 1620982"/>
              <a:gd name="connsiteY138" fmla="*/ 1590600 h 6439691"/>
              <a:gd name="connsiteX139" fmla="*/ 1579418 w 1620982"/>
              <a:gd name="connsiteY139" fmla="*/ 1313509 h 6439691"/>
              <a:gd name="connsiteX140" fmla="*/ 1551709 w 1620982"/>
              <a:gd name="connsiteY140" fmla="*/ 1174964 h 6439691"/>
              <a:gd name="connsiteX141" fmla="*/ 1440873 w 1620982"/>
              <a:gd name="connsiteY141" fmla="*/ 1077982 h 6439691"/>
              <a:gd name="connsiteX142" fmla="*/ 1357746 w 1620982"/>
              <a:gd name="connsiteY142" fmla="*/ 1050273 h 6439691"/>
              <a:gd name="connsiteX143" fmla="*/ 1330036 w 1620982"/>
              <a:gd name="connsiteY143" fmla="*/ 1022564 h 6439691"/>
              <a:gd name="connsiteX144" fmla="*/ 1246909 w 1620982"/>
              <a:gd name="connsiteY144" fmla="*/ 967146 h 6439691"/>
              <a:gd name="connsiteX145" fmla="*/ 1219200 w 1620982"/>
              <a:gd name="connsiteY145" fmla="*/ 884018 h 6439691"/>
              <a:gd name="connsiteX146" fmla="*/ 1163782 w 1620982"/>
              <a:gd name="connsiteY146" fmla="*/ 800891 h 6439691"/>
              <a:gd name="connsiteX147" fmla="*/ 1177636 w 1620982"/>
              <a:gd name="connsiteY147" fmla="*/ 690055 h 6439691"/>
              <a:gd name="connsiteX148" fmla="*/ 1219200 w 1620982"/>
              <a:gd name="connsiteY148" fmla="*/ 551509 h 6439691"/>
              <a:gd name="connsiteX149" fmla="*/ 1233055 w 1620982"/>
              <a:gd name="connsiteY149" fmla="*/ 457781 h 6439691"/>
              <a:gd name="connsiteX150" fmla="*/ 1236216 w 1620982"/>
              <a:gd name="connsiteY150" fmla="*/ 366844 h 6439691"/>
              <a:gd name="connsiteX151" fmla="*/ 1225337 w 1620982"/>
              <a:gd name="connsiteY151" fmla="*/ 255542 h 6439691"/>
              <a:gd name="connsiteX152" fmla="*/ 1191491 w 1620982"/>
              <a:gd name="connsiteY152" fmla="*/ 115788 h 6439691"/>
              <a:gd name="connsiteX153" fmla="*/ 1132912 w 1620982"/>
              <a:gd name="connsiteY153" fmla="*/ 35822 h 6439691"/>
              <a:gd name="connsiteX154" fmla="*/ 1072937 w 1620982"/>
              <a:gd name="connsiteY154" fmla="*/ 1977 h 6439691"/>
              <a:gd name="connsiteX0" fmla="*/ 1099131 w 1620982"/>
              <a:gd name="connsiteY0" fmla="*/ 12048 h 6430712"/>
              <a:gd name="connsiteX1" fmla="*/ 894129 w 1620982"/>
              <a:gd name="connsiteY1" fmla="*/ 3510 h 6430712"/>
              <a:gd name="connsiteX2" fmla="*/ 774180 w 1620982"/>
              <a:gd name="connsiteY2" fmla="*/ 73149 h 6430712"/>
              <a:gd name="connsiteX3" fmla="*/ 692727 w 1620982"/>
              <a:gd name="connsiteY3" fmla="*/ 140749 h 6430712"/>
              <a:gd name="connsiteX4" fmla="*/ 623455 w 1620982"/>
              <a:gd name="connsiteY4" fmla="*/ 293149 h 6430712"/>
              <a:gd name="connsiteX5" fmla="*/ 651164 w 1620982"/>
              <a:gd name="connsiteY5" fmla="*/ 487112 h 6430712"/>
              <a:gd name="connsiteX6" fmla="*/ 678873 w 1620982"/>
              <a:gd name="connsiteY6" fmla="*/ 597949 h 6430712"/>
              <a:gd name="connsiteX7" fmla="*/ 734291 w 1620982"/>
              <a:gd name="connsiteY7" fmla="*/ 681076 h 6430712"/>
              <a:gd name="connsiteX8" fmla="*/ 789709 w 1620982"/>
              <a:gd name="connsiteY8" fmla="*/ 764203 h 6430712"/>
              <a:gd name="connsiteX9" fmla="*/ 817418 w 1620982"/>
              <a:gd name="connsiteY9" fmla="*/ 847330 h 6430712"/>
              <a:gd name="connsiteX10" fmla="*/ 789709 w 1620982"/>
              <a:gd name="connsiteY10" fmla="*/ 930458 h 6430712"/>
              <a:gd name="connsiteX11" fmla="*/ 775855 w 1620982"/>
              <a:gd name="connsiteY11" fmla="*/ 972021 h 6430712"/>
              <a:gd name="connsiteX12" fmla="*/ 692727 w 1620982"/>
              <a:gd name="connsiteY12" fmla="*/ 1027439 h 6430712"/>
              <a:gd name="connsiteX13" fmla="*/ 665018 w 1620982"/>
              <a:gd name="connsiteY13" fmla="*/ 1055149 h 6430712"/>
              <a:gd name="connsiteX14" fmla="*/ 581891 w 1620982"/>
              <a:gd name="connsiteY14" fmla="*/ 1082858 h 6430712"/>
              <a:gd name="connsiteX15" fmla="*/ 498764 w 1620982"/>
              <a:gd name="connsiteY15" fmla="*/ 1110567 h 6430712"/>
              <a:gd name="connsiteX16" fmla="*/ 415636 w 1620982"/>
              <a:gd name="connsiteY16" fmla="*/ 1138276 h 6430712"/>
              <a:gd name="connsiteX17" fmla="*/ 332509 w 1620982"/>
              <a:gd name="connsiteY17" fmla="*/ 1179839 h 6430712"/>
              <a:gd name="connsiteX18" fmla="*/ 290946 w 1620982"/>
              <a:gd name="connsiteY18" fmla="*/ 1207549 h 6430712"/>
              <a:gd name="connsiteX19" fmla="*/ 207818 w 1620982"/>
              <a:gd name="connsiteY19" fmla="*/ 1249112 h 6430712"/>
              <a:gd name="connsiteX20" fmla="*/ 180109 w 1620982"/>
              <a:gd name="connsiteY20" fmla="*/ 1332239 h 6430712"/>
              <a:gd name="connsiteX21" fmla="*/ 166255 w 1620982"/>
              <a:gd name="connsiteY21" fmla="*/ 1373803 h 6430712"/>
              <a:gd name="connsiteX22" fmla="*/ 124691 w 1620982"/>
              <a:gd name="connsiteY22" fmla="*/ 1456930 h 6430712"/>
              <a:gd name="connsiteX23" fmla="*/ 96982 w 1620982"/>
              <a:gd name="connsiteY23" fmla="*/ 1498494 h 6430712"/>
              <a:gd name="connsiteX24" fmla="*/ 69273 w 1620982"/>
              <a:gd name="connsiteY24" fmla="*/ 1581621 h 6430712"/>
              <a:gd name="connsiteX25" fmla="*/ 27709 w 1620982"/>
              <a:gd name="connsiteY25" fmla="*/ 1706312 h 6430712"/>
              <a:gd name="connsiteX26" fmla="*/ 13855 w 1620982"/>
              <a:gd name="connsiteY26" fmla="*/ 1747876 h 6430712"/>
              <a:gd name="connsiteX27" fmla="*/ 0 w 1620982"/>
              <a:gd name="connsiteY27" fmla="*/ 1789439 h 6430712"/>
              <a:gd name="connsiteX28" fmla="*/ 13855 w 1620982"/>
              <a:gd name="connsiteY28" fmla="*/ 1914130 h 6430712"/>
              <a:gd name="connsiteX29" fmla="*/ 41564 w 1620982"/>
              <a:gd name="connsiteY29" fmla="*/ 1997258 h 6430712"/>
              <a:gd name="connsiteX30" fmla="*/ 55418 w 1620982"/>
              <a:gd name="connsiteY30" fmla="*/ 2038821 h 6430712"/>
              <a:gd name="connsiteX31" fmla="*/ 69273 w 1620982"/>
              <a:gd name="connsiteY31" fmla="*/ 2135803 h 6430712"/>
              <a:gd name="connsiteX32" fmla="*/ 83127 w 1620982"/>
              <a:gd name="connsiteY32" fmla="*/ 2177367 h 6430712"/>
              <a:gd name="connsiteX33" fmla="*/ 207818 w 1620982"/>
              <a:gd name="connsiteY33" fmla="*/ 2232785 h 6430712"/>
              <a:gd name="connsiteX34" fmla="*/ 249382 w 1620982"/>
              <a:gd name="connsiteY34" fmla="*/ 2246639 h 6430712"/>
              <a:gd name="connsiteX35" fmla="*/ 332509 w 1620982"/>
              <a:gd name="connsiteY35" fmla="*/ 2302058 h 6430712"/>
              <a:gd name="connsiteX36" fmla="*/ 318655 w 1620982"/>
              <a:gd name="connsiteY36" fmla="*/ 2343621 h 6430712"/>
              <a:gd name="connsiteX37" fmla="*/ 290946 w 1620982"/>
              <a:gd name="connsiteY37" fmla="*/ 2440603 h 6430712"/>
              <a:gd name="connsiteX38" fmla="*/ 263236 w 1620982"/>
              <a:gd name="connsiteY38" fmla="*/ 2482167 h 6430712"/>
              <a:gd name="connsiteX39" fmla="*/ 235527 w 1620982"/>
              <a:gd name="connsiteY39" fmla="*/ 2565294 h 6430712"/>
              <a:gd name="connsiteX40" fmla="*/ 207818 w 1620982"/>
              <a:gd name="connsiteY40" fmla="*/ 2731549 h 6430712"/>
              <a:gd name="connsiteX41" fmla="*/ 221673 w 1620982"/>
              <a:gd name="connsiteY41" fmla="*/ 2773112 h 6430712"/>
              <a:gd name="connsiteX42" fmla="*/ 304800 w 1620982"/>
              <a:gd name="connsiteY42" fmla="*/ 2800821 h 6430712"/>
              <a:gd name="connsiteX43" fmla="*/ 318655 w 1620982"/>
              <a:gd name="connsiteY43" fmla="*/ 2925512 h 6430712"/>
              <a:gd name="connsiteX44" fmla="*/ 304800 w 1620982"/>
              <a:gd name="connsiteY44" fmla="*/ 3050203 h 6430712"/>
              <a:gd name="connsiteX45" fmla="*/ 290946 w 1620982"/>
              <a:gd name="connsiteY45" fmla="*/ 3133330 h 6430712"/>
              <a:gd name="connsiteX46" fmla="*/ 304800 w 1620982"/>
              <a:gd name="connsiteY46" fmla="*/ 3313439 h 6430712"/>
              <a:gd name="connsiteX47" fmla="*/ 332509 w 1620982"/>
              <a:gd name="connsiteY47" fmla="*/ 3410421 h 6430712"/>
              <a:gd name="connsiteX48" fmla="*/ 360218 w 1620982"/>
              <a:gd name="connsiteY48" fmla="*/ 3521258 h 6430712"/>
              <a:gd name="connsiteX49" fmla="*/ 401782 w 1620982"/>
              <a:gd name="connsiteY49" fmla="*/ 3770639 h 6430712"/>
              <a:gd name="connsiteX50" fmla="*/ 387927 w 1620982"/>
              <a:gd name="connsiteY50" fmla="*/ 4033876 h 6430712"/>
              <a:gd name="connsiteX51" fmla="*/ 374073 w 1620982"/>
              <a:gd name="connsiteY51" fmla="*/ 4117003 h 6430712"/>
              <a:gd name="connsiteX52" fmla="*/ 346364 w 1620982"/>
              <a:gd name="connsiteY52" fmla="*/ 4297112 h 6430712"/>
              <a:gd name="connsiteX53" fmla="*/ 484909 w 1620982"/>
              <a:gd name="connsiteY53" fmla="*/ 4310967 h 6430712"/>
              <a:gd name="connsiteX54" fmla="*/ 526473 w 1620982"/>
              <a:gd name="connsiteY54" fmla="*/ 4324821 h 6430712"/>
              <a:gd name="connsiteX55" fmla="*/ 554182 w 1620982"/>
              <a:gd name="connsiteY55" fmla="*/ 4366385 h 6430712"/>
              <a:gd name="connsiteX56" fmla="*/ 568036 w 1620982"/>
              <a:gd name="connsiteY56" fmla="*/ 4407949 h 6430712"/>
              <a:gd name="connsiteX57" fmla="*/ 595746 w 1620982"/>
              <a:gd name="connsiteY57" fmla="*/ 4449512 h 6430712"/>
              <a:gd name="connsiteX58" fmla="*/ 609600 w 1620982"/>
              <a:gd name="connsiteY58" fmla="*/ 4518785 h 6430712"/>
              <a:gd name="connsiteX59" fmla="*/ 623455 w 1620982"/>
              <a:gd name="connsiteY59" fmla="*/ 4601912 h 6430712"/>
              <a:gd name="connsiteX60" fmla="*/ 637309 w 1620982"/>
              <a:gd name="connsiteY60" fmla="*/ 4698894 h 6430712"/>
              <a:gd name="connsiteX61" fmla="*/ 651164 w 1620982"/>
              <a:gd name="connsiteY61" fmla="*/ 4754312 h 6430712"/>
              <a:gd name="connsiteX62" fmla="*/ 678873 w 1620982"/>
              <a:gd name="connsiteY62" fmla="*/ 4837439 h 6430712"/>
              <a:gd name="connsiteX63" fmla="*/ 692727 w 1620982"/>
              <a:gd name="connsiteY63" fmla="*/ 4879003 h 6430712"/>
              <a:gd name="connsiteX64" fmla="*/ 748146 w 1620982"/>
              <a:gd name="connsiteY64" fmla="*/ 5045258 h 6430712"/>
              <a:gd name="connsiteX65" fmla="*/ 762000 w 1620982"/>
              <a:gd name="connsiteY65" fmla="*/ 5086821 h 6430712"/>
              <a:gd name="connsiteX66" fmla="*/ 775855 w 1620982"/>
              <a:gd name="connsiteY66" fmla="*/ 5128385 h 6430712"/>
              <a:gd name="connsiteX67" fmla="*/ 762000 w 1620982"/>
              <a:gd name="connsiteY67" fmla="*/ 5294639 h 6430712"/>
              <a:gd name="connsiteX68" fmla="*/ 734291 w 1620982"/>
              <a:gd name="connsiteY68" fmla="*/ 5391621 h 6430712"/>
              <a:gd name="connsiteX69" fmla="*/ 706582 w 1620982"/>
              <a:gd name="connsiteY69" fmla="*/ 5488603 h 6430712"/>
              <a:gd name="connsiteX70" fmla="*/ 692727 w 1620982"/>
              <a:gd name="connsiteY70" fmla="*/ 5821112 h 6430712"/>
              <a:gd name="connsiteX71" fmla="*/ 665018 w 1620982"/>
              <a:gd name="connsiteY71" fmla="*/ 5904239 h 6430712"/>
              <a:gd name="connsiteX72" fmla="*/ 637309 w 1620982"/>
              <a:gd name="connsiteY72" fmla="*/ 5931949 h 6430712"/>
              <a:gd name="connsiteX73" fmla="*/ 609600 w 1620982"/>
              <a:gd name="connsiteY73" fmla="*/ 5973512 h 6430712"/>
              <a:gd name="connsiteX74" fmla="*/ 568036 w 1620982"/>
              <a:gd name="connsiteY74" fmla="*/ 6001221 h 6430712"/>
              <a:gd name="connsiteX75" fmla="*/ 498764 w 1620982"/>
              <a:gd name="connsiteY75" fmla="*/ 6084349 h 6430712"/>
              <a:gd name="connsiteX76" fmla="*/ 457200 w 1620982"/>
              <a:gd name="connsiteY76" fmla="*/ 6112058 h 6430712"/>
              <a:gd name="connsiteX77" fmla="*/ 471055 w 1620982"/>
              <a:gd name="connsiteY77" fmla="*/ 6195185 h 6430712"/>
              <a:gd name="connsiteX78" fmla="*/ 512618 w 1620982"/>
              <a:gd name="connsiteY78" fmla="*/ 6181330 h 6430712"/>
              <a:gd name="connsiteX79" fmla="*/ 554182 w 1620982"/>
              <a:gd name="connsiteY79" fmla="*/ 6195185 h 6430712"/>
              <a:gd name="connsiteX80" fmla="*/ 623455 w 1620982"/>
              <a:gd name="connsiteY80" fmla="*/ 6278312 h 6430712"/>
              <a:gd name="connsiteX81" fmla="*/ 651164 w 1620982"/>
              <a:gd name="connsiteY81" fmla="*/ 6361439 h 6430712"/>
              <a:gd name="connsiteX82" fmla="*/ 665018 w 1620982"/>
              <a:gd name="connsiteY82" fmla="*/ 6403003 h 6430712"/>
              <a:gd name="connsiteX83" fmla="*/ 706582 w 1620982"/>
              <a:gd name="connsiteY83" fmla="*/ 6430712 h 6430712"/>
              <a:gd name="connsiteX84" fmla="*/ 803564 w 1620982"/>
              <a:gd name="connsiteY84" fmla="*/ 6403003 h 6430712"/>
              <a:gd name="connsiteX85" fmla="*/ 831273 w 1620982"/>
              <a:gd name="connsiteY85" fmla="*/ 6361439 h 6430712"/>
              <a:gd name="connsiteX86" fmla="*/ 872836 w 1620982"/>
              <a:gd name="connsiteY86" fmla="*/ 6333730 h 6430712"/>
              <a:gd name="connsiteX87" fmla="*/ 900546 w 1620982"/>
              <a:gd name="connsiteY87" fmla="*/ 6292167 h 6430712"/>
              <a:gd name="connsiteX88" fmla="*/ 928255 w 1620982"/>
              <a:gd name="connsiteY88" fmla="*/ 6209039 h 6430712"/>
              <a:gd name="connsiteX89" fmla="*/ 942109 w 1620982"/>
              <a:gd name="connsiteY89" fmla="*/ 6125912 h 6430712"/>
              <a:gd name="connsiteX90" fmla="*/ 983673 w 1620982"/>
              <a:gd name="connsiteY90" fmla="*/ 6139767 h 6430712"/>
              <a:gd name="connsiteX91" fmla="*/ 1025236 w 1620982"/>
              <a:gd name="connsiteY91" fmla="*/ 6167476 h 6430712"/>
              <a:gd name="connsiteX92" fmla="*/ 1066800 w 1620982"/>
              <a:gd name="connsiteY92" fmla="*/ 6153621 h 6430712"/>
              <a:gd name="connsiteX93" fmla="*/ 1080655 w 1620982"/>
              <a:gd name="connsiteY93" fmla="*/ 6042785 h 6430712"/>
              <a:gd name="connsiteX94" fmla="*/ 1094509 w 1620982"/>
              <a:gd name="connsiteY94" fmla="*/ 5918094 h 6430712"/>
              <a:gd name="connsiteX95" fmla="*/ 1108364 w 1620982"/>
              <a:gd name="connsiteY95" fmla="*/ 5876530 h 6430712"/>
              <a:gd name="connsiteX96" fmla="*/ 1066800 w 1620982"/>
              <a:gd name="connsiteY96" fmla="*/ 5696421 h 6430712"/>
              <a:gd name="connsiteX97" fmla="*/ 1039091 w 1620982"/>
              <a:gd name="connsiteY97" fmla="*/ 5613294 h 6430712"/>
              <a:gd name="connsiteX98" fmla="*/ 1025236 w 1620982"/>
              <a:gd name="connsiteY98" fmla="*/ 5571730 h 6430712"/>
              <a:gd name="connsiteX99" fmla="*/ 1011382 w 1620982"/>
              <a:gd name="connsiteY99" fmla="*/ 5502458 h 6430712"/>
              <a:gd name="connsiteX100" fmla="*/ 1025236 w 1620982"/>
              <a:gd name="connsiteY100" fmla="*/ 5239221 h 6430712"/>
              <a:gd name="connsiteX101" fmla="*/ 1066800 w 1620982"/>
              <a:gd name="connsiteY101" fmla="*/ 5017549 h 6430712"/>
              <a:gd name="connsiteX102" fmla="*/ 1080655 w 1620982"/>
              <a:gd name="connsiteY102" fmla="*/ 4920567 h 6430712"/>
              <a:gd name="connsiteX103" fmla="*/ 1052946 w 1620982"/>
              <a:gd name="connsiteY103" fmla="*/ 4712749 h 6430712"/>
              <a:gd name="connsiteX104" fmla="*/ 1025236 w 1620982"/>
              <a:gd name="connsiteY104" fmla="*/ 4574203 h 6430712"/>
              <a:gd name="connsiteX105" fmla="*/ 1011382 w 1620982"/>
              <a:gd name="connsiteY105" fmla="*/ 4504930 h 6430712"/>
              <a:gd name="connsiteX106" fmla="*/ 1039091 w 1620982"/>
              <a:gd name="connsiteY106" fmla="*/ 4394094 h 6430712"/>
              <a:gd name="connsiteX107" fmla="*/ 1052946 w 1620982"/>
              <a:gd name="connsiteY107" fmla="*/ 4352530 h 6430712"/>
              <a:gd name="connsiteX108" fmla="*/ 1080655 w 1620982"/>
              <a:gd name="connsiteY108" fmla="*/ 4227839 h 6430712"/>
              <a:gd name="connsiteX109" fmla="*/ 1094509 w 1620982"/>
              <a:gd name="connsiteY109" fmla="*/ 4047730 h 6430712"/>
              <a:gd name="connsiteX110" fmla="*/ 1136073 w 1620982"/>
              <a:gd name="connsiteY110" fmla="*/ 3895330 h 6430712"/>
              <a:gd name="connsiteX111" fmla="*/ 1163782 w 1620982"/>
              <a:gd name="connsiteY111" fmla="*/ 3812203 h 6430712"/>
              <a:gd name="connsiteX112" fmla="*/ 1191491 w 1620982"/>
              <a:gd name="connsiteY112" fmla="*/ 3770639 h 6430712"/>
              <a:gd name="connsiteX113" fmla="*/ 1233055 w 1620982"/>
              <a:gd name="connsiteY113" fmla="*/ 3687512 h 6430712"/>
              <a:gd name="connsiteX114" fmla="*/ 1274618 w 1620982"/>
              <a:gd name="connsiteY114" fmla="*/ 3604385 h 6430712"/>
              <a:gd name="connsiteX115" fmla="*/ 1330036 w 1620982"/>
              <a:gd name="connsiteY115" fmla="*/ 3410421 h 6430712"/>
              <a:gd name="connsiteX116" fmla="*/ 1357746 w 1620982"/>
              <a:gd name="connsiteY116" fmla="*/ 3327294 h 6430712"/>
              <a:gd name="connsiteX117" fmla="*/ 1385455 w 1620982"/>
              <a:gd name="connsiteY117" fmla="*/ 3244167 h 6430712"/>
              <a:gd name="connsiteX118" fmla="*/ 1399309 w 1620982"/>
              <a:gd name="connsiteY118" fmla="*/ 3202603 h 6430712"/>
              <a:gd name="connsiteX119" fmla="*/ 1371600 w 1620982"/>
              <a:gd name="connsiteY119" fmla="*/ 3036349 h 6430712"/>
              <a:gd name="connsiteX120" fmla="*/ 1357746 w 1620982"/>
              <a:gd name="connsiteY120" fmla="*/ 2967076 h 6430712"/>
              <a:gd name="connsiteX121" fmla="*/ 1330036 w 1620982"/>
              <a:gd name="connsiteY121" fmla="*/ 2883949 h 6430712"/>
              <a:gd name="connsiteX122" fmla="*/ 1302327 w 1620982"/>
              <a:gd name="connsiteY122" fmla="*/ 2842385 h 6430712"/>
              <a:gd name="connsiteX123" fmla="*/ 1274618 w 1620982"/>
              <a:gd name="connsiteY123" fmla="*/ 2759258 h 6430712"/>
              <a:gd name="connsiteX124" fmla="*/ 1246909 w 1620982"/>
              <a:gd name="connsiteY124" fmla="*/ 2662276 h 6430712"/>
              <a:gd name="connsiteX125" fmla="*/ 1219200 w 1620982"/>
              <a:gd name="connsiteY125" fmla="*/ 2482167 h 6430712"/>
              <a:gd name="connsiteX126" fmla="*/ 1219200 w 1620982"/>
              <a:gd name="connsiteY126" fmla="*/ 2399039 h 6430712"/>
              <a:gd name="connsiteX127" fmla="*/ 1233055 w 1620982"/>
              <a:gd name="connsiteY127" fmla="*/ 2357476 h 6430712"/>
              <a:gd name="connsiteX128" fmla="*/ 1260764 w 1620982"/>
              <a:gd name="connsiteY128" fmla="*/ 2246639 h 6430712"/>
              <a:gd name="connsiteX129" fmla="*/ 1274618 w 1620982"/>
              <a:gd name="connsiteY129" fmla="*/ 2205076 h 6430712"/>
              <a:gd name="connsiteX130" fmla="*/ 1371600 w 1620982"/>
              <a:gd name="connsiteY130" fmla="*/ 2094239 h 6430712"/>
              <a:gd name="connsiteX131" fmla="*/ 1440873 w 1620982"/>
              <a:gd name="connsiteY131" fmla="*/ 2011112 h 6430712"/>
              <a:gd name="connsiteX132" fmla="*/ 1468582 w 1620982"/>
              <a:gd name="connsiteY132" fmla="*/ 1969549 h 6430712"/>
              <a:gd name="connsiteX133" fmla="*/ 1496291 w 1620982"/>
              <a:gd name="connsiteY133" fmla="*/ 1941839 h 6430712"/>
              <a:gd name="connsiteX134" fmla="*/ 1551709 w 1620982"/>
              <a:gd name="connsiteY134" fmla="*/ 1858712 h 6430712"/>
              <a:gd name="connsiteX135" fmla="*/ 1579418 w 1620982"/>
              <a:gd name="connsiteY135" fmla="*/ 1817149 h 6430712"/>
              <a:gd name="connsiteX136" fmla="*/ 1607127 w 1620982"/>
              <a:gd name="connsiteY136" fmla="*/ 1734021 h 6430712"/>
              <a:gd name="connsiteX137" fmla="*/ 1620982 w 1620982"/>
              <a:gd name="connsiteY137" fmla="*/ 1692458 h 6430712"/>
              <a:gd name="connsiteX138" fmla="*/ 1607127 w 1620982"/>
              <a:gd name="connsiteY138" fmla="*/ 1581621 h 6430712"/>
              <a:gd name="connsiteX139" fmla="*/ 1579418 w 1620982"/>
              <a:gd name="connsiteY139" fmla="*/ 1304530 h 6430712"/>
              <a:gd name="connsiteX140" fmla="*/ 1551709 w 1620982"/>
              <a:gd name="connsiteY140" fmla="*/ 1165985 h 6430712"/>
              <a:gd name="connsiteX141" fmla="*/ 1440873 w 1620982"/>
              <a:gd name="connsiteY141" fmla="*/ 1069003 h 6430712"/>
              <a:gd name="connsiteX142" fmla="*/ 1357746 w 1620982"/>
              <a:gd name="connsiteY142" fmla="*/ 1041294 h 6430712"/>
              <a:gd name="connsiteX143" fmla="*/ 1330036 w 1620982"/>
              <a:gd name="connsiteY143" fmla="*/ 1013585 h 6430712"/>
              <a:gd name="connsiteX144" fmla="*/ 1246909 w 1620982"/>
              <a:gd name="connsiteY144" fmla="*/ 958167 h 6430712"/>
              <a:gd name="connsiteX145" fmla="*/ 1219200 w 1620982"/>
              <a:gd name="connsiteY145" fmla="*/ 875039 h 6430712"/>
              <a:gd name="connsiteX146" fmla="*/ 1163782 w 1620982"/>
              <a:gd name="connsiteY146" fmla="*/ 791912 h 6430712"/>
              <a:gd name="connsiteX147" fmla="*/ 1177636 w 1620982"/>
              <a:gd name="connsiteY147" fmla="*/ 681076 h 6430712"/>
              <a:gd name="connsiteX148" fmla="*/ 1219200 w 1620982"/>
              <a:gd name="connsiteY148" fmla="*/ 542530 h 6430712"/>
              <a:gd name="connsiteX149" fmla="*/ 1233055 w 1620982"/>
              <a:gd name="connsiteY149" fmla="*/ 448802 h 6430712"/>
              <a:gd name="connsiteX150" fmla="*/ 1236216 w 1620982"/>
              <a:gd name="connsiteY150" fmla="*/ 357865 h 6430712"/>
              <a:gd name="connsiteX151" fmla="*/ 1225337 w 1620982"/>
              <a:gd name="connsiteY151" fmla="*/ 246563 h 6430712"/>
              <a:gd name="connsiteX152" fmla="*/ 1191491 w 1620982"/>
              <a:gd name="connsiteY152" fmla="*/ 106809 h 6430712"/>
              <a:gd name="connsiteX153" fmla="*/ 1132912 w 1620982"/>
              <a:gd name="connsiteY153" fmla="*/ 26843 h 6430712"/>
              <a:gd name="connsiteX154" fmla="*/ 1099131 w 1620982"/>
              <a:gd name="connsiteY154" fmla="*/ 12048 h 6430712"/>
              <a:gd name="connsiteX0" fmla="*/ 1099131 w 1620982"/>
              <a:gd name="connsiteY0" fmla="*/ 18475 h 6437139"/>
              <a:gd name="connsiteX1" fmla="*/ 894129 w 1620982"/>
              <a:gd name="connsiteY1" fmla="*/ 9937 h 6437139"/>
              <a:gd name="connsiteX2" fmla="*/ 774180 w 1620982"/>
              <a:gd name="connsiteY2" fmla="*/ 79576 h 6437139"/>
              <a:gd name="connsiteX3" fmla="*/ 692727 w 1620982"/>
              <a:gd name="connsiteY3" fmla="*/ 147176 h 6437139"/>
              <a:gd name="connsiteX4" fmla="*/ 623455 w 1620982"/>
              <a:gd name="connsiteY4" fmla="*/ 299576 h 6437139"/>
              <a:gd name="connsiteX5" fmla="*/ 651164 w 1620982"/>
              <a:gd name="connsiteY5" fmla="*/ 493539 h 6437139"/>
              <a:gd name="connsiteX6" fmla="*/ 678873 w 1620982"/>
              <a:gd name="connsiteY6" fmla="*/ 604376 h 6437139"/>
              <a:gd name="connsiteX7" fmla="*/ 734291 w 1620982"/>
              <a:gd name="connsiteY7" fmla="*/ 687503 h 6437139"/>
              <a:gd name="connsiteX8" fmla="*/ 789709 w 1620982"/>
              <a:gd name="connsiteY8" fmla="*/ 770630 h 6437139"/>
              <a:gd name="connsiteX9" fmla="*/ 817418 w 1620982"/>
              <a:gd name="connsiteY9" fmla="*/ 853757 h 6437139"/>
              <a:gd name="connsiteX10" fmla="*/ 789709 w 1620982"/>
              <a:gd name="connsiteY10" fmla="*/ 936885 h 6437139"/>
              <a:gd name="connsiteX11" fmla="*/ 775855 w 1620982"/>
              <a:gd name="connsiteY11" fmla="*/ 978448 h 6437139"/>
              <a:gd name="connsiteX12" fmla="*/ 692727 w 1620982"/>
              <a:gd name="connsiteY12" fmla="*/ 1033866 h 6437139"/>
              <a:gd name="connsiteX13" fmla="*/ 665018 w 1620982"/>
              <a:gd name="connsiteY13" fmla="*/ 1061576 h 6437139"/>
              <a:gd name="connsiteX14" fmla="*/ 581891 w 1620982"/>
              <a:gd name="connsiteY14" fmla="*/ 1089285 h 6437139"/>
              <a:gd name="connsiteX15" fmla="*/ 498764 w 1620982"/>
              <a:gd name="connsiteY15" fmla="*/ 1116994 h 6437139"/>
              <a:gd name="connsiteX16" fmla="*/ 415636 w 1620982"/>
              <a:gd name="connsiteY16" fmla="*/ 1144703 h 6437139"/>
              <a:gd name="connsiteX17" fmla="*/ 332509 w 1620982"/>
              <a:gd name="connsiteY17" fmla="*/ 1186266 h 6437139"/>
              <a:gd name="connsiteX18" fmla="*/ 290946 w 1620982"/>
              <a:gd name="connsiteY18" fmla="*/ 1213976 h 6437139"/>
              <a:gd name="connsiteX19" fmla="*/ 207818 w 1620982"/>
              <a:gd name="connsiteY19" fmla="*/ 1255539 h 6437139"/>
              <a:gd name="connsiteX20" fmla="*/ 180109 w 1620982"/>
              <a:gd name="connsiteY20" fmla="*/ 1338666 h 6437139"/>
              <a:gd name="connsiteX21" fmla="*/ 166255 w 1620982"/>
              <a:gd name="connsiteY21" fmla="*/ 1380230 h 6437139"/>
              <a:gd name="connsiteX22" fmla="*/ 124691 w 1620982"/>
              <a:gd name="connsiteY22" fmla="*/ 1463357 h 6437139"/>
              <a:gd name="connsiteX23" fmla="*/ 96982 w 1620982"/>
              <a:gd name="connsiteY23" fmla="*/ 1504921 h 6437139"/>
              <a:gd name="connsiteX24" fmla="*/ 69273 w 1620982"/>
              <a:gd name="connsiteY24" fmla="*/ 1588048 h 6437139"/>
              <a:gd name="connsiteX25" fmla="*/ 27709 w 1620982"/>
              <a:gd name="connsiteY25" fmla="*/ 1712739 h 6437139"/>
              <a:gd name="connsiteX26" fmla="*/ 13855 w 1620982"/>
              <a:gd name="connsiteY26" fmla="*/ 1754303 h 6437139"/>
              <a:gd name="connsiteX27" fmla="*/ 0 w 1620982"/>
              <a:gd name="connsiteY27" fmla="*/ 1795866 h 6437139"/>
              <a:gd name="connsiteX28" fmla="*/ 13855 w 1620982"/>
              <a:gd name="connsiteY28" fmla="*/ 1920557 h 6437139"/>
              <a:gd name="connsiteX29" fmla="*/ 41564 w 1620982"/>
              <a:gd name="connsiteY29" fmla="*/ 2003685 h 6437139"/>
              <a:gd name="connsiteX30" fmla="*/ 55418 w 1620982"/>
              <a:gd name="connsiteY30" fmla="*/ 2045248 h 6437139"/>
              <a:gd name="connsiteX31" fmla="*/ 69273 w 1620982"/>
              <a:gd name="connsiteY31" fmla="*/ 2142230 h 6437139"/>
              <a:gd name="connsiteX32" fmla="*/ 83127 w 1620982"/>
              <a:gd name="connsiteY32" fmla="*/ 2183794 h 6437139"/>
              <a:gd name="connsiteX33" fmla="*/ 207818 w 1620982"/>
              <a:gd name="connsiteY33" fmla="*/ 2239212 h 6437139"/>
              <a:gd name="connsiteX34" fmla="*/ 249382 w 1620982"/>
              <a:gd name="connsiteY34" fmla="*/ 2253066 h 6437139"/>
              <a:gd name="connsiteX35" fmla="*/ 332509 w 1620982"/>
              <a:gd name="connsiteY35" fmla="*/ 2308485 h 6437139"/>
              <a:gd name="connsiteX36" fmla="*/ 318655 w 1620982"/>
              <a:gd name="connsiteY36" fmla="*/ 2350048 h 6437139"/>
              <a:gd name="connsiteX37" fmla="*/ 290946 w 1620982"/>
              <a:gd name="connsiteY37" fmla="*/ 2447030 h 6437139"/>
              <a:gd name="connsiteX38" fmla="*/ 263236 w 1620982"/>
              <a:gd name="connsiteY38" fmla="*/ 2488594 h 6437139"/>
              <a:gd name="connsiteX39" fmla="*/ 235527 w 1620982"/>
              <a:gd name="connsiteY39" fmla="*/ 2571721 h 6437139"/>
              <a:gd name="connsiteX40" fmla="*/ 207818 w 1620982"/>
              <a:gd name="connsiteY40" fmla="*/ 2737976 h 6437139"/>
              <a:gd name="connsiteX41" fmla="*/ 221673 w 1620982"/>
              <a:gd name="connsiteY41" fmla="*/ 2779539 h 6437139"/>
              <a:gd name="connsiteX42" fmla="*/ 304800 w 1620982"/>
              <a:gd name="connsiteY42" fmla="*/ 2807248 h 6437139"/>
              <a:gd name="connsiteX43" fmla="*/ 318655 w 1620982"/>
              <a:gd name="connsiteY43" fmla="*/ 2931939 h 6437139"/>
              <a:gd name="connsiteX44" fmla="*/ 304800 w 1620982"/>
              <a:gd name="connsiteY44" fmla="*/ 3056630 h 6437139"/>
              <a:gd name="connsiteX45" fmla="*/ 290946 w 1620982"/>
              <a:gd name="connsiteY45" fmla="*/ 3139757 h 6437139"/>
              <a:gd name="connsiteX46" fmla="*/ 304800 w 1620982"/>
              <a:gd name="connsiteY46" fmla="*/ 3319866 h 6437139"/>
              <a:gd name="connsiteX47" fmla="*/ 332509 w 1620982"/>
              <a:gd name="connsiteY47" fmla="*/ 3416848 h 6437139"/>
              <a:gd name="connsiteX48" fmla="*/ 360218 w 1620982"/>
              <a:gd name="connsiteY48" fmla="*/ 3527685 h 6437139"/>
              <a:gd name="connsiteX49" fmla="*/ 401782 w 1620982"/>
              <a:gd name="connsiteY49" fmla="*/ 3777066 h 6437139"/>
              <a:gd name="connsiteX50" fmla="*/ 387927 w 1620982"/>
              <a:gd name="connsiteY50" fmla="*/ 4040303 h 6437139"/>
              <a:gd name="connsiteX51" fmla="*/ 374073 w 1620982"/>
              <a:gd name="connsiteY51" fmla="*/ 4123430 h 6437139"/>
              <a:gd name="connsiteX52" fmla="*/ 346364 w 1620982"/>
              <a:gd name="connsiteY52" fmla="*/ 4303539 h 6437139"/>
              <a:gd name="connsiteX53" fmla="*/ 484909 w 1620982"/>
              <a:gd name="connsiteY53" fmla="*/ 4317394 h 6437139"/>
              <a:gd name="connsiteX54" fmla="*/ 526473 w 1620982"/>
              <a:gd name="connsiteY54" fmla="*/ 4331248 h 6437139"/>
              <a:gd name="connsiteX55" fmla="*/ 554182 w 1620982"/>
              <a:gd name="connsiteY55" fmla="*/ 4372812 h 6437139"/>
              <a:gd name="connsiteX56" fmla="*/ 568036 w 1620982"/>
              <a:gd name="connsiteY56" fmla="*/ 4414376 h 6437139"/>
              <a:gd name="connsiteX57" fmla="*/ 595746 w 1620982"/>
              <a:gd name="connsiteY57" fmla="*/ 4455939 h 6437139"/>
              <a:gd name="connsiteX58" fmla="*/ 609600 w 1620982"/>
              <a:gd name="connsiteY58" fmla="*/ 4525212 h 6437139"/>
              <a:gd name="connsiteX59" fmla="*/ 623455 w 1620982"/>
              <a:gd name="connsiteY59" fmla="*/ 4608339 h 6437139"/>
              <a:gd name="connsiteX60" fmla="*/ 637309 w 1620982"/>
              <a:gd name="connsiteY60" fmla="*/ 4705321 h 6437139"/>
              <a:gd name="connsiteX61" fmla="*/ 651164 w 1620982"/>
              <a:gd name="connsiteY61" fmla="*/ 4760739 h 6437139"/>
              <a:gd name="connsiteX62" fmla="*/ 678873 w 1620982"/>
              <a:gd name="connsiteY62" fmla="*/ 4843866 h 6437139"/>
              <a:gd name="connsiteX63" fmla="*/ 692727 w 1620982"/>
              <a:gd name="connsiteY63" fmla="*/ 4885430 h 6437139"/>
              <a:gd name="connsiteX64" fmla="*/ 748146 w 1620982"/>
              <a:gd name="connsiteY64" fmla="*/ 5051685 h 6437139"/>
              <a:gd name="connsiteX65" fmla="*/ 762000 w 1620982"/>
              <a:gd name="connsiteY65" fmla="*/ 5093248 h 6437139"/>
              <a:gd name="connsiteX66" fmla="*/ 775855 w 1620982"/>
              <a:gd name="connsiteY66" fmla="*/ 5134812 h 6437139"/>
              <a:gd name="connsiteX67" fmla="*/ 762000 w 1620982"/>
              <a:gd name="connsiteY67" fmla="*/ 5301066 h 6437139"/>
              <a:gd name="connsiteX68" fmla="*/ 734291 w 1620982"/>
              <a:gd name="connsiteY68" fmla="*/ 5398048 h 6437139"/>
              <a:gd name="connsiteX69" fmla="*/ 706582 w 1620982"/>
              <a:gd name="connsiteY69" fmla="*/ 5495030 h 6437139"/>
              <a:gd name="connsiteX70" fmla="*/ 692727 w 1620982"/>
              <a:gd name="connsiteY70" fmla="*/ 5827539 h 6437139"/>
              <a:gd name="connsiteX71" fmla="*/ 665018 w 1620982"/>
              <a:gd name="connsiteY71" fmla="*/ 5910666 h 6437139"/>
              <a:gd name="connsiteX72" fmla="*/ 637309 w 1620982"/>
              <a:gd name="connsiteY72" fmla="*/ 5938376 h 6437139"/>
              <a:gd name="connsiteX73" fmla="*/ 609600 w 1620982"/>
              <a:gd name="connsiteY73" fmla="*/ 5979939 h 6437139"/>
              <a:gd name="connsiteX74" fmla="*/ 568036 w 1620982"/>
              <a:gd name="connsiteY74" fmla="*/ 6007648 h 6437139"/>
              <a:gd name="connsiteX75" fmla="*/ 498764 w 1620982"/>
              <a:gd name="connsiteY75" fmla="*/ 6090776 h 6437139"/>
              <a:gd name="connsiteX76" fmla="*/ 457200 w 1620982"/>
              <a:gd name="connsiteY76" fmla="*/ 6118485 h 6437139"/>
              <a:gd name="connsiteX77" fmla="*/ 471055 w 1620982"/>
              <a:gd name="connsiteY77" fmla="*/ 6201612 h 6437139"/>
              <a:gd name="connsiteX78" fmla="*/ 512618 w 1620982"/>
              <a:gd name="connsiteY78" fmla="*/ 6187757 h 6437139"/>
              <a:gd name="connsiteX79" fmla="*/ 554182 w 1620982"/>
              <a:gd name="connsiteY79" fmla="*/ 6201612 h 6437139"/>
              <a:gd name="connsiteX80" fmla="*/ 623455 w 1620982"/>
              <a:gd name="connsiteY80" fmla="*/ 6284739 h 6437139"/>
              <a:gd name="connsiteX81" fmla="*/ 651164 w 1620982"/>
              <a:gd name="connsiteY81" fmla="*/ 6367866 h 6437139"/>
              <a:gd name="connsiteX82" fmla="*/ 665018 w 1620982"/>
              <a:gd name="connsiteY82" fmla="*/ 6409430 h 6437139"/>
              <a:gd name="connsiteX83" fmla="*/ 706582 w 1620982"/>
              <a:gd name="connsiteY83" fmla="*/ 6437139 h 6437139"/>
              <a:gd name="connsiteX84" fmla="*/ 803564 w 1620982"/>
              <a:gd name="connsiteY84" fmla="*/ 6409430 h 6437139"/>
              <a:gd name="connsiteX85" fmla="*/ 831273 w 1620982"/>
              <a:gd name="connsiteY85" fmla="*/ 6367866 h 6437139"/>
              <a:gd name="connsiteX86" fmla="*/ 872836 w 1620982"/>
              <a:gd name="connsiteY86" fmla="*/ 6340157 h 6437139"/>
              <a:gd name="connsiteX87" fmla="*/ 900546 w 1620982"/>
              <a:gd name="connsiteY87" fmla="*/ 6298594 h 6437139"/>
              <a:gd name="connsiteX88" fmla="*/ 928255 w 1620982"/>
              <a:gd name="connsiteY88" fmla="*/ 6215466 h 6437139"/>
              <a:gd name="connsiteX89" fmla="*/ 942109 w 1620982"/>
              <a:gd name="connsiteY89" fmla="*/ 6132339 h 6437139"/>
              <a:gd name="connsiteX90" fmla="*/ 983673 w 1620982"/>
              <a:gd name="connsiteY90" fmla="*/ 6146194 h 6437139"/>
              <a:gd name="connsiteX91" fmla="*/ 1025236 w 1620982"/>
              <a:gd name="connsiteY91" fmla="*/ 6173903 h 6437139"/>
              <a:gd name="connsiteX92" fmla="*/ 1066800 w 1620982"/>
              <a:gd name="connsiteY92" fmla="*/ 6160048 h 6437139"/>
              <a:gd name="connsiteX93" fmla="*/ 1080655 w 1620982"/>
              <a:gd name="connsiteY93" fmla="*/ 6049212 h 6437139"/>
              <a:gd name="connsiteX94" fmla="*/ 1094509 w 1620982"/>
              <a:gd name="connsiteY94" fmla="*/ 5924521 h 6437139"/>
              <a:gd name="connsiteX95" fmla="*/ 1108364 w 1620982"/>
              <a:gd name="connsiteY95" fmla="*/ 5882957 h 6437139"/>
              <a:gd name="connsiteX96" fmla="*/ 1066800 w 1620982"/>
              <a:gd name="connsiteY96" fmla="*/ 5702848 h 6437139"/>
              <a:gd name="connsiteX97" fmla="*/ 1039091 w 1620982"/>
              <a:gd name="connsiteY97" fmla="*/ 5619721 h 6437139"/>
              <a:gd name="connsiteX98" fmla="*/ 1025236 w 1620982"/>
              <a:gd name="connsiteY98" fmla="*/ 5578157 h 6437139"/>
              <a:gd name="connsiteX99" fmla="*/ 1011382 w 1620982"/>
              <a:gd name="connsiteY99" fmla="*/ 5508885 h 6437139"/>
              <a:gd name="connsiteX100" fmla="*/ 1025236 w 1620982"/>
              <a:gd name="connsiteY100" fmla="*/ 5245648 h 6437139"/>
              <a:gd name="connsiteX101" fmla="*/ 1066800 w 1620982"/>
              <a:gd name="connsiteY101" fmla="*/ 5023976 h 6437139"/>
              <a:gd name="connsiteX102" fmla="*/ 1080655 w 1620982"/>
              <a:gd name="connsiteY102" fmla="*/ 4926994 h 6437139"/>
              <a:gd name="connsiteX103" fmla="*/ 1052946 w 1620982"/>
              <a:gd name="connsiteY103" fmla="*/ 4719176 h 6437139"/>
              <a:gd name="connsiteX104" fmla="*/ 1025236 w 1620982"/>
              <a:gd name="connsiteY104" fmla="*/ 4580630 h 6437139"/>
              <a:gd name="connsiteX105" fmla="*/ 1011382 w 1620982"/>
              <a:gd name="connsiteY105" fmla="*/ 4511357 h 6437139"/>
              <a:gd name="connsiteX106" fmla="*/ 1039091 w 1620982"/>
              <a:gd name="connsiteY106" fmla="*/ 4400521 h 6437139"/>
              <a:gd name="connsiteX107" fmla="*/ 1052946 w 1620982"/>
              <a:gd name="connsiteY107" fmla="*/ 4358957 h 6437139"/>
              <a:gd name="connsiteX108" fmla="*/ 1080655 w 1620982"/>
              <a:gd name="connsiteY108" fmla="*/ 4234266 h 6437139"/>
              <a:gd name="connsiteX109" fmla="*/ 1094509 w 1620982"/>
              <a:gd name="connsiteY109" fmla="*/ 4054157 h 6437139"/>
              <a:gd name="connsiteX110" fmla="*/ 1136073 w 1620982"/>
              <a:gd name="connsiteY110" fmla="*/ 3901757 h 6437139"/>
              <a:gd name="connsiteX111" fmla="*/ 1163782 w 1620982"/>
              <a:gd name="connsiteY111" fmla="*/ 3818630 h 6437139"/>
              <a:gd name="connsiteX112" fmla="*/ 1191491 w 1620982"/>
              <a:gd name="connsiteY112" fmla="*/ 3777066 h 6437139"/>
              <a:gd name="connsiteX113" fmla="*/ 1233055 w 1620982"/>
              <a:gd name="connsiteY113" fmla="*/ 3693939 h 6437139"/>
              <a:gd name="connsiteX114" fmla="*/ 1274618 w 1620982"/>
              <a:gd name="connsiteY114" fmla="*/ 3610812 h 6437139"/>
              <a:gd name="connsiteX115" fmla="*/ 1330036 w 1620982"/>
              <a:gd name="connsiteY115" fmla="*/ 3416848 h 6437139"/>
              <a:gd name="connsiteX116" fmla="*/ 1357746 w 1620982"/>
              <a:gd name="connsiteY116" fmla="*/ 3333721 h 6437139"/>
              <a:gd name="connsiteX117" fmla="*/ 1385455 w 1620982"/>
              <a:gd name="connsiteY117" fmla="*/ 3250594 h 6437139"/>
              <a:gd name="connsiteX118" fmla="*/ 1399309 w 1620982"/>
              <a:gd name="connsiteY118" fmla="*/ 3209030 h 6437139"/>
              <a:gd name="connsiteX119" fmla="*/ 1371600 w 1620982"/>
              <a:gd name="connsiteY119" fmla="*/ 3042776 h 6437139"/>
              <a:gd name="connsiteX120" fmla="*/ 1357746 w 1620982"/>
              <a:gd name="connsiteY120" fmla="*/ 2973503 h 6437139"/>
              <a:gd name="connsiteX121" fmla="*/ 1330036 w 1620982"/>
              <a:gd name="connsiteY121" fmla="*/ 2890376 h 6437139"/>
              <a:gd name="connsiteX122" fmla="*/ 1302327 w 1620982"/>
              <a:gd name="connsiteY122" fmla="*/ 2848812 h 6437139"/>
              <a:gd name="connsiteX123" fmla="*/ 1274618 w 1620982"/>
              <a:gd name="connsiteY123" fmla="*/ 2765685 h 6437139"/>
              <a:gd name="connsiteX124" fmla="*/ 1246909 w 1620982"/>
              <a:gd name="connsiteY124" fmla="*/ 2668703 h 6437139"/>
              <a:gd name="connsiteX125" fmla="*/ 1219200 w 1620982"/>
              <a:gd name="connsiteY125" fmla="*/ 2488594 h 6437139"/>
              <a:gd name="connsiteX126" fmla="*/ 1219200 w 1620982"/>
              <a:gd name="connsiteY126" fmla="*/ 2405466 h 6437139"/>
              <a:gd name="connsiteX127" fmla="*/ 1233055 w 1620982"/>
              <a:gd name="connsiteY127" fmla="*/ 2363903 h 6437139"/>
              <a:gd name="connsiteX128" fmla="*/ 1260764 w 1620982"/>
              <a:gd name="connsiteY128" fmla="*/ 2253066 h 6437139"/>
              <a:gd name="connsiteX129" fmla="*/ 1274618 w 1620982"/>
              <a:gd name="connsiteY129" fmla="*/ 2211503 h 6437139"/>
              <a:gd name="connsiteX130" fmla="*/ 1371600 w 1620982"/>
              <a:gd name="connsiteY130" fmla="*/ 2100666 h 6437139"/>
              <a:gd name="connsiteX131" fmla="*/ 1440873 w 1620982"/>
              <a:gd name="connsiteY131" fmla="*/ 2017539 h 6437139"/>
              <a:gd name="connsiteX132" fmla="*/ 1468582 w 1620982"/>
              <a:gd name="connsiteY132" fmla="*/ 1975976 h 6437139"/>
              <a:gd name="connsiteX133" fmla="*/ 1496291 w 1620982"/>
              <a:gd name="connsiteY133" fmla="*/ 1948266 h 6437139"/>
              <a:gd name="connsiteX134" fmla="*/ 1551709 w 1620982"/>
              <a:gd name="connsiteY134" fmla="*/ 1865139 h 6437139"/>
              <a:gd name="connsiteX135" fmla="*/ 1579418 w 1620982"/>
              <a:gd name="connsiteY135" fmla="*/ 1823576 h 6437139"/>
              <a:gd name="connsiteX136" fmla="*/ 1607127 w 1620982"/>
              <a:gd name="connsiteY136" fmla="*/ 1740448 h 6437139"/>
              <a:gd name="connsiteX137" fmla="*/ 1620982 w 1620982"/>
              <a:gd name="connsiteY137" fmla="*/ 1698885 h 6437139"/>
              <a:gd name="connsiteX138" fmla="*/ 1607127 w 1620982"/>
              <a:gd name="connsiteY138" fmla="*/ 1588048 h 6437139"/>
              <a:gd name="connsiteX139" fmla="*/ 1579418 w 1620982"/>
              <a:gd name="connsiteY139" fmla="*/ 1310957 h 6437139"/>
              <a:gd name="connsiteX140" fmla="*/ 1551709 w 1620982"/>
              <a:gd name="connsiteY140" fmla="*/ 1172412 h 6437139"/>
              <a:gd name="connsiteX141" fmla="*/ 1440873 w 1620982"/>
              <a:gd name="connsiteY141" fmla="*/ 1075430 h 6437139"/>
              <a:gd name="connsiteX142" fmla="*/ 1357746 w 1620982"/>
              <a:gd name="connsiteY142" fmla="*/ 1047721 h 6437139"/>
              <a:gd name="connsiteX143" fmla="*/ 1330036 w 1620982"/>
              <a:gd name="connsiteY143" fmla="*/ 1020012 h 6437139"/>
              <a:gd name="connsiteX144" fmla="*/ 1246909 w 1620982"/>
              <a:gd name="connsiteY144" fmla="*/ 964594 h 6437139"/>
              <a:gd name="connsiteX145" fmla="*/ 1219200 w 1620982"/>
              <a:gd name="connsiteY145" fmla="*/ 881466 h 6437139"/>
              <a:gd name="connsiteX146" fmla="*/ 1163782 w 1620982"/>
              <a:gd name="connsiteY146" fmla="*/ 798339 h 6437139"/>
              <a:gd name="connsiteX147" fmla="*/ 1177636 w 1620982"/>
              <a:gd name="connsiteY147" fmla="*/ 687503 h 6437139"/>
              <a:gd name="connsiteX148" fmla="*/ 1219200 w 1620982"/>
              <a:gd name="connsiteY148" fmla="*/ 548957 h 6437139"/>
              <a:gd name="connsiteX149" fmla="*/ 1233055 w 1620982"/>
              <a:gd name="connsiteY149" fmla="*/ 455229 h 6437139"/>
              <a:gd name="connsiteX150" fmla="*/ 1236216 w 1620982"/>
              <a:gd name="connsiteY150" fmla="*/ 364292 h 6437139"/>
              <a:gd name="connsiteX151" fmla="*/ 1225337 w 1620982"/>
              <a:gd name="connsiteY151" fmla="*/ 252990 h 6437139"/>
              <a:gd name="connsiteX152" fmla="*/ 1191491 w 1620982"/>
              <a:gd name="connsiteY152" fmla="*/ 113236 h 6437139"/>
              <a:gd name="connsiteX153" fmla="*/ 1132912 w 1620982"/>
              <a:gd name="connsiteY153" fmla="*/ 33270 h 6437139"/>
              <a:gd name="connsiteX154" fmla="*/ 1099131 w 1620982"/>
              <a:gd name="connsiteY154" fmla="*/ 18475 h 6437139"/>
              <a:gd name="connsiteX0" fmla="*/ 1099131 w 1620982"/>
              <a:gd name="connsiteY0" fmla="*/ 12404 h 6431068"/>
              <a:gd name="connsiteX1" fmla="*/ 894129 w 1620982"/>
              <a:gd name="connsiteY1" fmla="*/ 3866 h 6431068"/>
              <a:gd name="connsiteX2" fmla="*/ 774180 w 1620982"/>
              <a:gd name="connsiteY2" fmla="*/ 73505 h 6431068"/>
              <a:gd name="connsiteX3" fmla="*/ 692727 w 1620982"/>
              <a:gd name="connsiteY3" fmla="*/ 141105 h 6431068"/>
              <a:gd name="connsiteX4" fmla="*/ 623455 w 1620982"/>
              <a:gd name="connsiteY4" fmla="*/ 293505 h 6431068"/>
              <a:gd name="connsiteX5" fmla="*/ 651164 w 1620982"/>
              <a:gd name="connsiteY5" fmla="*/ 487468 h 6431068"/>
              <a:gd name="connsiteX6" fmla="*/ 678873 w 1620982"/>
              <a:gd name="connsiteY6" fmla="*/ 598305 h 6431068"/>
              <a:gd name="connsiteX7" fmla="*/ 734291 w 1620982"/>
              <a:gd name="connsiteY7" fmla="*/ 681432 h 6431068"/>
              <a:gd name="connsiteX8" fmla="*/ 789709 w 1620982"/>
              <a:gd name="connsiteY8" fmla="*/ 764559 h 6431068"/>
              <a:gd name="connsiteX9" fmla="*/ 817418 w 1620982"/>
              <a:gd name="connsiteY9" fmla="*/ 847686 h 6431068"/>
              <a:gd name="connsiteX10" fmla="*/ 789709 w 1620982"/>
              <a:gd name="connsiteY10" fmla="*/ 930814 h 6431068"/>
              <a:gd name="connsiteX11" fmla="*/ 775855 w 1620982"/>
              <a:gd name="connsiteY11" fmla="*/ 972377 h 6431068"/>
              <a:gd name="connsiteX12" fmla="*/ 692727 w 1620982"/>
              <a:gd name="connsiteY12" fmla="*/ 1027795 h 6431068"/>
              <a:gd name="connsiteX13" fmla="*/ 665018 w 1620982"/>
              <a:gd name="connsiteY13" fmla="*/ 1055505 h 6431068"/>
              <a:gd name="connsiteX14" fmla="*/ 581891 w 1620982"/>
              <a:gd name="connsiteY14" fmla="*/ 1083214 h 6431068"/>
              <a:gd name="connsiteX15" fmla="*/ 498764 w 1620982"/>
              <a:gd name="connsiteY15" fmla="*/ 1110923 h 6431068"/>
              <a:gd name="connsiteX16" fmla="*/ 415636 w 1620982"/>
              <a:gd name="connsiteY16" fmla="*/ 1138632 h 6431068"/>
              <a:gd name="connsiteX17" fmla="*/ 332509 w 1620982"/>
              <a:gd name="connsiteY17" fmla="*/ 1180195 h 6431068"/>
              <a:gd name="connsiteX18" fmla="*/ 290946 w 1620982"/>
              <a:gd name="connsiteY18" fmla="*/ 1207905 h 6431068"/>
              <a:gd name="connsiteX19" fmla="*/ 207818 w 1620982"/>
              <a:gd name="connsiteY19" fmla="*/ 1249468 h 6431068"/>
              <a:gd name="connsiteX20" fmla="*/ 180109 w 1620982"/>
              <a:gd name="connsiteY20" fmla="*/ 1332595 h 6431068"/>
              <a:gd name="connsiteX21" fmla="*/ 166255 w 1620982"/>
              <a:gd name="connsiteY21" fmla="*/ 1374159 h 6431068"/>
              <a:gd name="connsiteX22" fmla="*/ 124691 w 1620982"/>
              <a:gd name="connsiteY22" fmla="*/ 1457286 h 6431068"/>
              <a:gd name="connsiteX23" fmla="*/ 96982 w 1620982"/>
              <a:gd name="connsiteY23" fmla="*/ 1498850 h 6431068"/>
              <a:gd name="connsiteX24" fmla="*/ 69273 w 1620982"/>
              <a:gd name="connsiteY24" fmla="*/ 1581977 h 6431068"/>
              <a:gd name="connsiteX25" fmla="*/ 27709 w 1620982"/>
              <a:gd name="connsiteY25" fmla="*/ 1706668 h 6431068"/>
              <a:gd name="connsiteX26" fmla="*/ 13855 w 1620982"/>
              <a:gd name="connsiteY26" fmla="*/ 1748232 h 6431068"/>
              <a:gd name="connsiteX27" fmla="*/ 0 w 1620982"/>
              <a:gd name="connsiteY27" fmla="*/ 1789795 h 6431068"/>
              <a:gd name="connsiteX28" fmla="*/ 13855 w 1620982"/>
              <a:gd name="connsiteY28" fmla="*/ 1914486 h 6431068"/>
              <a:gd name="connsiteX29" fmla="*/ 41564 w 1620982"/>
              <a:gd name="connsiteY29" fmla="*/ 1997614 h 6431068"/>
              <a:gd name="connsiteX30" fmla="*/ 55418 w 1620982"/>
              <a:gd name="connsiteY30" fmla="*/ 2039177 h 6431068"/>
              <a:gd name="connsiteX31" fmla="*/ 69273 w 1620982"/>
              <a:gd name="connsiteY31" fmla="*/ 2136159 h 6431068"/>
              <a:gd name="connsiteX32" fmla="*/ 83127 w 1620982"/>
              <a:gd name="connsiteY32" fmla="*/ 2177723 h 6431068"/>
              <a:gd name="connsiteX33" fmla="*/ 207818 w 1620982"/>
              <a:gd name="connsiteY33" fmla="*/ 2233141 h 6431068"/>
              <a:gd name="connsiteX34" fmla="*/ 249382 w 1620982"/>
              <a:gd name="connsiteY34" fmla="*/ 2246995 h 6431068"/>
              <a:gd name="connsiteX35" fmla="*/ 332509 w 1620982"/>
              <a:gd name="connsiteY35" fmla="*/ 2302414 h 6431068"/>
              <a:gd name="connsiteX36" fmla="*/ 318655 w 1620982"/>
              <a:gd name="connsiteY36" fmla="*/ 2343977 h 6431068"/>
              <a:gd name="connsiteX37" fmla="*/ 290946 w 1620982"/>
              <a:gd name="connsiteY37" fmla="*/ 2440959 h 6431068"/>
              <a:gd name="connsiteX38" fmla="*/ 263236 w 1620982"/>
              <a:gd name="connsiteY38" fmla="*/ 2482523 h 6431068"/>
              <a:gd name="connsiteX39" fmla="*/ 235527 w 1620982"/>
              <a:gd name="connsiteY39" fmla="*/ 2565650 h 6431068"/>
              <a:gd name="connsiteX40" fmla="*/ 207818 w 1620982"/>
              <a:gd name="connsiteY40" fmla="*/ 2731905 h 6431068"/>
              <a:gd name="connsiteX41" fmla="*/ 221673 w 1620982"/>
              <a:gd name="connsiteY41" fmla="*/ 2773468 h 6431068"/>
              <a:gd name="connsiteX42" fmla="*/ 304800 w 1620982"/>
              <a:gd name="connsiteY42" fmla="*/ 2801177 h 6431068"/>
              <a:gd name="connsiteX43" fmla="*/ 318655 w 1620982"/>
              <a:gd name="connsiteY43" fmla="*/ 2925868 h 6431068"/>
              <a:gd name="connsiteX44" fmla="*/ 304800 w 1620982"/>
              <a:gd name="connsiteY44" fmla="*/ 3050559 h 6431068"/>
              <a:gd name="connsiteX45" fmla="*/ 290946 w 1620982"/>
              <a:gd name="connsiteY45" fmla="*/ 3133686 h 6431068"/>
              <a:gd name="connsiteX46" fmla="*/ 304800 w 1620982"/>
              <a:gd name="connsiteY46" fmla="*/ 3313795 h 6431068"/>
              <a:gd name="connsiteX47" fmla="*/ 332509 w 1620982"/>
              <a:gd name="connsiteY47" fmla="*/ 3410777 h 6431068"/>
              <a:gd name="connsiteX48" fmla="*/ 360218 w 1620982"/>
              <a:gd name="connsiteY48" fmla="*/ 3521614 h 6431068"/>
              <a:gd name="connsiteX49" fmla="*/ 401782 w 1620982"/>
              <a:gd name="connsiteY49" fmla="*/ 3770995 h 6431068"/>
              <a:gd name="connsiteX50" fmla="*/ 387927 w 1620982"/>
              <a:gd name="connsiteY50" fmla="*/ 4034232 h 6431068"/>
              <a:gd name="connsiteX51" fmla="*/ 374073 w 1620982"/>
              <a:gd name="connsiteY51" fmla="*/ 4117359 h 6431068"/>
              <a:gd name="connsiteX52" fmla="*/ 346364 w 1620982"/>
              <a:gd name="connsiteY52" fmla="*/ 4297468 h 6431068"/>
              <a:gd name="connsiteX53" fmla="*/ 484909 w 1620982"/>
              <a:gd name="connsiteY53" fmla="*/ 4311323 h 6431068"/>
              <a:gd name="connsiteX54" fmla="*/ 526473 w 1620982"/>
              <a:gd name="connsiteY54" fmla="*/ 4325177 h 6431068"/>
              <a:gd name="connsiteX55" fmla="*/ 554182 w 1620982"/>
              <a:gd name="connsiteY55" fmla="*/ 4366741 h 6431068"/>
              <a:gd name="connsiteX56" fmla="*/ 568036 w 1620982"/>
              <a:gd name="connsiteY56" fmla="*/ 4408305 h 6431068"/>
              <a:gd name="connsiteX57" fmla="*/ 595746 w 1620982"/>
              <a:gd name="connsiteY57" fmla="*/ 4449868 h 6431068"/>
              <a:gd name="connsiteX58" fmla="*/ 609600 w 1620982"/>
              <a:gd name="connsiteY58" fmla="*/ 4519141 h 6431068"/>
              <a:gd name="connsiteX59" fmla="*/ 623455 w 1620982"/>
              <a:gd name="connsiteY59" fmla="*/ 4602268 h 6431068"/>
              <a:gd name="connsiteX60" fmla="*/ 637309 w 1620982"/>
              <a:gd name="connsiteY60" fmla="*/ 4699250 h 6431068"/>
              <a:gd name="connsiteX61" fmla="*/ 651164 w 1620982"/>
              <a:gd name="connsiteY61" fmla="*/ 4754668 h 6431068"/>
              <a:gd name="connsiteX62" fmla="*/ 678873 w 1620982"/>
              <a:gd name="connsiteY62" fmla="*/ 4837795 h 6431068"/>
              <a:gd name="connsiteX63" fmla="*/ 692727 w 1620982"/>
              <a:gd name="connsiteY63" fmla="*/ 4879359 h 6431068"/>
              <a:gd name="connsiteX64" fmla="*/ 748146 w 1620982"/>
              <a:gd name="connsiteY64" fmla="*/ 5045614 h 6431068"/>
              <a:gd name="connsiteX65" fmla="*/ 762000 w 1620982"/>
              <a:gd name="connsiteY65" fmla="*/ 5087177 h 6431068"/>
              <a:gd name="connsiteX66" fmla="*/ 775855 w 1620982"/>
              <a:gd name="connsiteY66" fmla="*/ 5128741 h 6431068"/>
              <a:gd name="connsiteX67" fmla="*/ 762000 w 1620982"/>
              <a:gd name="connsiteY67" fmla="*/ 5294995 h 6431068"/>
              <a:gd name="connsiteX68" fmla="*/ 734291 w 1620982"/>
              <a:gd name="connsiteY68" fmla="*/ 5391977 h 6431068"/>
              <a:gd name="connsiteX69" fmla="*/ 706582 w 1620982"/>
              <a:gd name="connsiteY69" fmla="*/ 5488959 h 6431068"/>
              <a:gd name="connsiteX70" fmla="*/ 692727 w 1620982"/>
              <a:gd name="connsiteY70" fmla="*/ 5821468 h 6431068"/>
              <a:gd name="connsiteX71" fmla="*/ 665018 w 1620982"/>
              <a:gd name="connsiteY71" fmla="*/ 5904595 h 6431068"/>
              <a:gd name="connsiteX72" fmla="*/ 637309 w 1620982"/>
              <a:gd name="connsiteY72" fmla="*/ 5932305 h 6431068"/>
              <a:gd name="connsiteX73" fmla="*/ 609600 w 1620982"/>
              <a:gd name="connsiteY73" fmla="*/ 5973868 h 6431068"/>
              <a:gd name="connsiteX74" fmla="*/ 568036 w 1620982"/>
              <a:gd name="connsiteY74" fmla="*/ 6001577 h 6431068"/>
              <a:gd name="connsiteX75" fmla="*/ 498764 w 1620982"/>
              <a:gd name="connsiteY75" fmla="*/ 6084705 h 6431068"/>
              <a:gd name="connsiteX76" fmla="*/ 457200 w 1620982"/>
              <a:gd name="connsiteY76" fmla="*/ 6112414 h 6431068"/>
              <a:gd name="connsiteX77" fmla="*/ 471055 w 1620982"/>
              <a:gd name="connsiteY77" fmla="*/ 6195541 h 6431068"/>
              <a:gd name="connsiteX78" fmla="*/ 512618 w 1620982"/>
              <a:gd name="connsiteY78" fmla="*/ 6181686 h 6431068"/>
              <a:gd name="connsiteX79" fmla="*/ 554182 w 1620982"/>
              <a:gd name="connsiteY79" fmla="*/ 6195541 h 6431068"/>
              <a:gd name="connsiteX80" fmla="*/ 623455 w 1620982"/>
              <a:gd name="connsiteY80" fmla="*/ 6278668 h 6431068"/>
              <a:gd name="connsiteX81" fmla="*/ 651164 w 1620982"/>
              <a:gd name="connsiteY81" fmla="*/ 6361795 h 6431068"/>
              <a:gd name="connsiteX82" fmla="*/ 665018 w 1620982"/>
              <a:gd name="connsiteY82" fmla="*/ 6403359 h 6431068"/>
              <a:gd name="connsiteX83" fmla="*/ 706582 w 1620982"/>
              <a:gd name="connsiteY83" fmla="*/ 6431068 h 6431068"/>
              <a:gd name="connsiteX84" fmla="*/ 803564 w 1620982"/>
              <a:gd name="connsiteY84" fmla="*/ 6403359 h 6431068"/>
              <a:gd name="connsiteX85" fmla="*/ 831273 w 1620982"/>
              <a:gd name="connsiteY85" fmla="*/ 6361795 h 6431068"/>
              <a:gd name="connsiteX86" fmla="*/ 872836 w 1620982"/>
              <a:gd name="connsiteY86" fmla="*/ 6334086 h 6431068"/>
              <a:gd name="connsiteX87" fmla="*/ 900546 w 1620982"/>
              <a:gd name="connsiteY87" fmla="*/ 6292523 h 6431068"/>
              <a:gd name="connsiteX88" fmla="*/ 928255 w 1620982"/>
              <a:gd name="connsiteY88" fmla="*/ 6209395 h 6431068"/>
              <a:gd name="connsiteX89" fmla="*/ 942109 w 1620982"/>
              <a:gd name="connsiteY89" fmla="*/ 6126268 h 6431068"/>
              <a:gd name="connsiteX90" fmla="*/ 983673 w 1620982"/>
              <a:gd name="connsiteY90" fmla="*/ 6140123 h 6431068"/>
              <a:gd name="connsiteX91" fmla="*/ 1025236 w 1620982"/>
              <a:gd name="connsiteY91" fmla="*/ 6167832 h 6431068"/>
              <a:gd name="connsiteX92" fmla="*/ 1066800 w 1620982"/>
              <a:gd name="connsiteY92" fmla="*/ 6153977 h 6431068"/>
              <a:gd name="connsiteX93" fmla="*/ 1080655 w 1620982"/>
              <a:gd name="connsiteY93" fmla="*/ 6043141 h 6431068"/>
              <a:gd name="connsiteX94" fmla="*/ 1094509 w 1620982"/>
              <a:gd name="connsiteY94" fmla="*/ 5918450 h 6431068"/>
              <a:gd name="connsiteX95" fmla="*/ 1108364 w 1620982"/>
              <a:gd name="connsiteY95" fmla="*/ 5876886 h 6431068"/>
              <a:gd name="connsiteX96" fmla="*/ 1066800 w 1620982"/>
              <a:gd name="connsiteY96" fmla="*/ 5696777 h 6431068"/>
              <a:gd name="connsiteX97" fmla="*/ 1039091 w 1620982"/>
              <a:gd name="connsiteY97" fmla="*/ 5613650 h 6431068"/>
              <a:gd name="connsiteX98" fmla="*/ 1025236 w 1620982"/>
              <a:gd name="connsiteY98" fmla="*/ 5572086 h 6431068"/>
              <a:gd name="connsiteX99" fmla="*/ 1011382 w 1620982"/>
              <a:gd name="connsiteY99" fmla="*/ 5502814 h 6431068"/>
              <a:gd name="connsiteX100" fmla="*/ 1025236 w 1620982"/>
              <a:gd name="connsiteY100" fmla="*/ 5239577 h 6431068"/>
              <a:gd name="connsiteX101" fmla="*/ 1066800 w 1620982"/>
              <a:gd name="connsiteY101" fmla="*/ 5017905 h 6431068"/>
              <a:gd name="connsiteX102" fmla="*/ 1080655 w 1620982"/>
              <a:gd name="connsiteY102" fmla="*/ 4920923 h 6431068"/>
              <a:gd name="connsiteX103" fmla="*/ 1052946 w 1620982"/>
              <a:gd name="connsiteY103" fmla="*/ 4713105 h 6431068"/>
              <a:gd name="connsiteX104" fmla="*/ 1025236 w 1620982"/>
              <a:gd name="connsiteY104" fmla="*/ 4574559 h 6431068"/>
              <a:gd name="connsiteX105" fmla="*/ 1011382 w 1620982"/>
              <a:gd name="connsiteY105" fmla="*/ 4505286 h 6431068"/>
              <a:gd name="connsiteX106" fmla="*/ 1039091 w 1620982"/>
              <a:gd name="connsiteY106" fmla="*/ 4394450 h 6431068"/>
              <a:gd name="connsiteX107" fmla="*/ 1052946 w 1620982"/>
              <a:gd name="connsiteY107" fmla="*/ 4352886 h 6431068"/>
              <a:gd name="connsiteX108" fmla="*/ 1080655 w 1620982"/>
              <a:gd name="connsiteY108" fmla="*/ 4228195 h 6431068"/>
              <a:gd name="connsiteX109" fmla="*/ 1094509 w 1620982"/>
              <a:gd name="connsiteY109" fmla="*/ 4048086 h 6431068"/>
              <a:gd name="connsiteX110" fmla="*/ 1136073 w 1620982"/>
              <a:gd name="connsiteY110" fmla="*/ 3895686 h 6431068"/>
              <a:gd name="connsiteX111" fmla="*/ 1163782 w 1620982"/>
              <a:gd name="connsiteY111" fmla="*/ 3812559 h 6431068"/>
              <a:gd name="connsiteX112" fmla="*/ 1191491 w 1620982"/>
              <a:gd name="connsiteY112" fmla="*/ 3770995 h 6431068"/>
              <a:gd name="connsiteX113" fmla="*/ 1233055 w 1620982"/>
              <a:gd name="connsiteY113" fmla="*/ 3687868 h 6431068"/>
              <a:gd name="connsiteX114" fmla="*/ 1274618 w 1620982"/>
              <a:gd name="connsiteY114" fmla="*/ 3604741 h 6431068"/>
              <a:gd name="connsiteX115" fmla="*/ 1330036 w 1620982"/>
              <a:gd name="connsiteY115" fmla="*/ 3410777 h 6431068"/>
              <a:gd name="connsiteX116" fmla="*/ 1357746 w 1620982"/>
              <a:gd name="connsiteY116" fmla="*/ 3327650 h 6431068"/>
              <a:gd name="connsiteX117" fmla="*/ 1385455 w 1620982"/>
              <a:gd name="connsiteY117" fmla="*/ 3244523 h 6431068"/>
              <a:gd name="connsiteX118" fmla="*/ 1399309 w 1620982"/>
              <a:gd name="connsiteY118" fmla="*/ 3202959 h 6431068"/>
              <a:gd name="connsiteX119" fmla="*/ 1371600 w 1620982"/>
              <a:gd name="connsiteY119" fmla="*/ 3036705 h 6431068"/>
              <a:gd name="connsiteX120" fmla="*/ 1357746 w 1620982"/>
              <a:gd name="connsiteY120" fmla="*/ 2967432 h 6431068"/>
              <a:gd name="connsiteX121" fmla="*/ 1330036 w 1620982"/>
              <a:gd name="connsiteY121" fmla="*/ 2884305 h 6431068"/>
              <a:gd name="connsiteX122" fmla="*/ 1302327 w 1620982"/>
              <a:gd name="connsiteY122" fmla="*/ 2842741 h 6431068"/>
              <a:gd name="connsiteX123" fmla="*/ 1274618 w 1620982"/>
              <a:gd name="connsiteY123" fmla="*/ 2759614 h 6431068"/>
              <a:gd name="connsiteX124" fmla="*/ 1246909 w 1620982"/>
              <a:gd name="connsiteY124" fmla="*/ 2662632 h 6431068"/>
              <a:gd name="connsiteX125" fmla="*/ 1219200 w 1620982"/>
              <a:gd name="connsiteY125" fmla="*/ 2482523 h 6431068"/>
              <a:gd name="connsiteX126" fmla="*/ 1219200 w 1620982"/>
              <a:gd name="connsiteY126" fmla="*/ 2399395 h 6431068"/>
              <a:gd name="connsiteX127" fmla="*/ 1233055 w 1620982"/>
              <a:gd name="connsiteY127" fmla="*/ 2357832 h 6431068"/>
              <a:gd name="connsiteX128" fmla="*/ 1260764 w 1620982"/>
              <a:gd name="connsiteY128" fmla="*/ 2246995 h 6431068"/>
              <a:gd name="connsiteX129" fmla="*/ 1274618 w 1620982"/>
              <a:gd name="connsiteY129" fmla="*/ 2205432 h 6431068"/>
              <a:gd name="connsiteX130" fmla="*/ 1371600 w 1620982"/>
              <a:gd name="connsiteY130" fmla="*/ 2094595 h 6431068"/>
              <a:gd name="connsiteX131" fmla="*/ 1440873 w 1620982"/>
              <a:gd name="connsiteY131" fmla="*/ 2011468 h 6431068"/>
              <a:gd name="connsiteX132" fmla="*/ 1468582 w 1620982"/>
              <a:gd name="connsiteY132" fmla="*/ 1969905 h 6431068"/>
              <a:gd name="connsiteX133" fmla="*/ 1496291 w 1620982"/>
              <a:gd name="connsiteY133" fmla="*/ 1942195 h 6431068"/>
              <a:gd name="connsiteX134" fmla="*/ 1551709 w 1620982"/>
              <a:gd name="connsiteY134" fmla="*/ 1859068 h 6431068"/>
              <a:gd name="connsiteX135" fmla="*/ 1579418 w 1620982"/>
              <a:gd name="connsiteY135" fmla="*/ 1817505 h 6431068"/>
              <a:gd name="connsiteX136" fmla="*/ 1607127 w 1620982"/>
              <a:gd name="connsiteY136" fmla="*/ 1734377 h 6431068"/>
              <a:gd name="connsiteX137" fmla="*/ 1620982 w 1620982"/>
              <a:gd name="connsiteY137" fmla="*/ 1692814 h 6431068"/>
              <a:gd name="connsiteX138" fmla="*/ 1607127 w 1620982"/>
              <a:gd name="connsiteY138" fmla="*/ 1581977 h 6431068"/>
              <a:gd name="connsiteX139" fmla="*/ 1579418 w 1620982"/>
              <a:gd name="connsiteY139" fmla="*/ 1304886 h 6431068"/>
              <a:gd name="connsiteX140" fmla="*/ 1551709 w 1620982"/>
              <a:gd name="connsiteY140" fmla="*/ 1166341 h 6431068"/>
              <a:gd name="connsiteX141" fmla="*/ 1440873 w 1620982"/>
              <a:gd name="connsiteY141" fmla="*/ 1069359 h 6431068"/>
              <a:gd name="connsiteX142" fmla="*/ 1357746 w 1620982"/>
              <a:gd name="connsiteY142" fmla="*/ 1041650 h 6431068"/>
              <a:gd name="connsiteX143" fmla="*/ 1330036 w 1620982"/>
              <a:gd name="connsiteY143" fmla="*/ 1013941 h 6431068"/>
              <a:gd name="connsiteX144" fmla="*/ 1246909 w 1620982"/>
              <a:gd name="connsiteY144" fmla="*/ 958523 h 6431068"/>
              <a:gd name="connsiteX145" fmla="*/ 1219200 w 1620982"/>
              <a:gd name="connsiteY145" fmla="*/ 875395 h 6431068"/>
              <a:gd name="connsiteX146" fmla="*/ 1163782 w 1620982"/>
              <a:gd name="connsiteY146" fmla="*/ 792268 h 6431068"/>
              <a:gd name="connsiteX147" fmla="*/ 1177636 w 1620982"/>
              <a:gd name="connsiteY147" fmla="*/ 681432 h 6431068"/>
              <a:gd name="connsiteX148" fmla="*/ 1219200 w 1620982"/>
              <a:gd name="connsiteY148" fmla="*/ 542886 h 6431068"/>
              <a:gd name="connsiteX149" fmla="*/ 1233055 w 1620982"/>
              <a:gd name="connsiteY149" fmla="*/ 449158 h 6431068"/>
              <a:gd name="connsiteX150" fmla="*/ 1236216 w 1620982"/>
              <a:gd name="connsiteY150" fmla="*/ 358221 h 6431068"/>
              <a:gd name="connsiteX151" fmla="*/ 1225337 w 1620982"/>
              <a:gd name="connsiteY151" fmla="*/ 246919 h 6431068"/>
              <a:gd name="connsiteX152" fmla="*/ 1191491 w 1620982"/>
              <a:gd name="connsiteY152" fmla="*/ 107165 h 6431068"/>
              <a:gd name="connsiteX153" fmla="*/ 1154344 w 1620982"/>
              <a:gd name="connsiteY153" fmla="*/ 41487 h 6431068"/>
              <a:gd name="connsiteX154" fmla="*/ 1099131 w 1620982"/>
              <a:gd name="connsiteY154" fmla="*/ 12404 h 6431068"/>
              <a:gd name="connsiteX0" fmla="*/ 1154344 w 1620982"/>
              <a:gd name="connsiteY0" fmla="*/ 38336 h 6427917"/>
              <a:gd name="connsiteX1" fmla="*/ 894129 w 1620982"/>
              <a:gd name="connsiteY1" fmla="*/ 715 h 6427917"/>
              <a:gd name="connsiteX2" fmla="*/ 774180 w 1620982"/>
              <a:gd name="connsiteY2" fmla="*/ 70354 h 6427917"/>
              <a:gd name="connsiteX3" fmla="*/ 692727 w 1620982"/>
              <a:gd name="connsiteY3" fmla="*/ 137954 h 6427917"/>
              <a:gd name="connsiteX4" fmla="*/ 623455 w 1620982"/>
              <a:gd name="connsiteY4" fmla="*/ 290354 h 6427917"/>
              <a:gd name="connsiteX5" fmla="*/ 651164 w 1620982"/>
              <a:gd name="connsiteY5" fmla="*/ 484317 h 6427917"/>
              <a:gd name="connsiteX6" fmla="*/ 678873 w 1620982"/>
              <a:gd name="connsiteY6" fmla="*/ 595154 h 6427917"/>
              <a:gd name="connsiteX7" fmla="*/ 734291 w 1620982"/>
              <a:gd name="connsiteY7" fmla="*/ 678281 h 6427917"/>
              <a:gd name="connsiteX8" fmla="*/ 789709 w 1620982"/>
              <a:gd name="connsiteY8" fmla="*/ 761408 h 6427917"/>
              <a:gd name="connsiteX9" fmla="*/ 817418 w 1620982"/>
              <a:gd name="connsiteY9" fmla="*/ 844535 h 6427917"/>
              <a:gd name="connsiteX10" fmla="*/ 789709 w 1620982"/>
              <a:gd name="connsiteY10" fmla="*/ 927663 h 6427917"/>
              <a:gd name="connsiteX11" fmla="*/ 775855 w 1620982"/>
              <a:gd name="connsiteY11" fmla="*/ 969226 h 6427917"/>
              <a:gd name="connsiteX12" fmla="*/ 692727 w 1620982"/>
              <a:gd name="connsiteY12" fmla="*/ 1024644 h 6427917"/>
              <a:gd name="connsiteX13" fmla="*/ 665018 w 1620982"/>
              <a:gd name="connsiteY13" fmla="*/ 1052354 h 6427917"/>
              <a:gd name="connsiteX14" fmla="*/ 581891 w 1620982"/>
              <a:gd name="connsiteY14" fmla="*/ 1080063 h 6427917"/>
              <a:gd name="connsiteX15" fmla="*/ 498764 w 1620982"/>
              <a:gd name="connsiteY15" fmla="*/ 1107772 h 6427917"/>
              <a:gd name="connsiteX16" fmla="*/ 415636 w 1620982"/>
              <a:gd name="connsiteY16" fmla="*/ 1135481 h 6427917"/>
              <a:gd name="connsiteX17" fmla="*/ 332509 w 1620982"/>
              <a:gd name="connsiteY17" fmla="*/ 1177044 h 6427917"/>
              <a:gd name="connsiteX18" fmla="*/ 290946 w 1620982"/>
              <a:gd name="connsiteY18" fmla="*/ 1204754 h 6427917"/>
              <a:gd name="connsiteX19" fmla="*/ 207818 w 1620982"/>
              <a:gd name="connsiteY19" fmla="*/ 1246317 h 6427917"/>
              <a:gd name="connsiteX20" fmla="*/ 180109 w 1620982"/>
              <a:gd name="connsiteY20" fmla="*/ 1329444 h 6427917"/>
              <a:gd name="connsiteX21" fmla="*/ 166255 w 1620982"/>
              <a:gd name="connsiteY21" fmla="*/ 1371008 h 6427917"/>
              <a:gd name="connsiteX22" fmla="*/ 124691 w 1620982"/>
              <a:gd name="connsiteY22" fmla="*/ 1454135 h 6427917"/>
              <a:gd name="connsiteX23" fmla="*/ 96982 w 1620982"/>
              <a:gd name="connsiteY23" fmla="*/ 1495699 h 6427917"/>
              <a:gd name="connsiteX24" fmla="*/ 69273 w 1620982"/>
              <a:gd name="connsiteY24" fmla="*/ 1578826 h 6427917"/>
              <a:gd name="connsiteX25" fmla="*/ 27709 w 1620982"/>
              <a:gd name="connsiteY25" fmla="*/ 1703517 h 6427917"/>
              <a:gd name="connsiteX26" fmla="*/ 13855 w 1620982"/>
              <a:gd name="connsiteY26" fmla="*/ 1745081 h 6427917"/>
              <a:gd name="connsiteX27" fmla="*/ 0 w 1620982"/>
              <a:gd name="connsiteY27" fmla="*/ 1786644 h 6427917"/>
              <a:gd name="connsiteX28" fmla="*/ 13855 w 1620982"/>
              <a:gd name="connsiteY28" fmla="*/ 1911335 h 6427917"/>
              <a:gd name="connsiteX29" fmla="*/ 41564 w 1620982"/>
              <a:gd name="connsiteY29" fmla="*/ 1994463 h 6427917"/>
              <a:gd name="connsiteX30" fmla="*/ 55418 w 1620982"/>
              <a:gd name="connsiteY30" fmla="*/ 2036026 h 6427917"/>
              <a:gd name="connsiteX31" fmla="*/ 69273 w 1620982"/>
              <a:gd name="connsiteY31" fmla="*/ 2133008 h 6427917"/>
              <a:gd name="connsiteX32" fmla="*/ 83127 w 1620982"/>
              <a:gd name="connsiteY32" fmla="*/ 2174572 h 6427917"/>
              <a:gd name="connsiteX33" fmla="*/ 207818 w 1620982"/>
              <a:gd name="connsiteY33" fmla="*/ 2229990 h 6427917"/>
              <a:gd name="connsiteX34" fmla="*/ 249382 w 1620982"/>
              <a:gd name="connsiteY34" fmla="*/ 2243844 h 6427917"/>
              <a:gd name="connsiteX35" fmla="*/ 332509 w 1620982"/>
              <a:gd name="connsiteY35" fmla="*/ 2299263 h 6427917"/>
              <a:gd name="connsiteX36" fmla="*/ 318655 w 1620982"/>
              <a:gd name="connsiteY36" fmla="*/ 2340826 h 6427917"/>
              <a:gd name="connsiteX37" fmla="*/ 290946 w 1620982"/>
              <a:gd name="connsiteY37" fmla="*/ 2437808 h 6427917"/>
              <a:gd name="connsiteX38" fmla="*/ 263236 w 1620982"/>
              <a:gd name="connsiteY38" fmla="*/ 2479372 h 6427917"/>
              <a:gd name="connsiteX39" fmla="*/ 235527 w 1620982"/>
              <a:gd name="connsiteY39" fmla="*/ 2562499 h 6427917"/>
              <a:gd name="connsiteX40" fmla="*/ 207818 w 1620982"/>
              <a:gd name="connsiteY40" fmla="*/ 2728754 h 6427917"/>
              <a:gd name="connsiteX41" fmla="*/ 221673 w 1620982"/>
              <a:gd name="connsiteY41" fmla="*/ 2770317 h 6427917"/>
              <a:gd name="connsiteX42" fmla="*/ 304800 w 1620982"/>
              <a:gd name="connsiteY42" fmla="*/ 2798026 h 6427917"/>
              <a:gd name="connsiteX43" fmla="*/ 318655 w 1620982"/>
              <a:gd name="connsiteY43" fmla="*/ 2922717 h 6427917"/>
              <a:gd name="connsiteX44" fmla="*/ 304800 w 1620982"/>
              <a:gd name="connsiteY44" fmla="*/ 3047408 h 6427917"/>
              <a:gd name="connsiteX45" fmla="*/ 290946 w 1620982"/>
              <a:gd name="connsiteY45" fmla="*/ 3130535 h 6427917"/>
              <a:gd name="connsiteX46" fmla="*/ 304800 w 1620982"/>
              <a:gd name="connsiteY46" fmla="*/ 3310644 h 6427917"/>
              <a:gd name="connsiteX47" fmla="*/ 332509 w 1620982"/>
              <a:gd name="connsiteY47" fmla="*/ 3407626 h 6427917"/>
              <a:gd name="connsiteX48" fmla="*/ 360218 w 1620982"/>
              <a:gd name="connsiteY48" fmla="*/ 3518463 h 6427917"/>
              <a:gd name="connsiteX49" fmla="*/ 401782 w 1620982"/>
              <a:gd name="connsiteY49" fmla="*/ 3767844 h 6427917"/>
              <a:gd name="connsiteX50" fmla="*/ 387927 w 1620982"/>
              <a:gd name="connsiteY50" fmla="*/ 4031081 h 6427917"/>
              <a:gd name="connsiteX51" fmla="*/ 374073 w 1620982"/>
              <a:gd name="connsiteY51" fmla="*/ 4114208 h 6427917"/>
              <a:gd name="connsiteX52" fmla="*/ 346364 w 1620982"/>
              <a:gd name="connsiteY52" fmla="*/ 4294317 h 6427917"/>
              <a:gd name="connsiteX53" fmla="*/ 484909 w 1620982"/>
              <a:gd name="connsiteY53" fmla="*/ 4308172 h 6427917"/>
              <a:gd name="connsiteX54" fmla="*/ 526473 w 1620982"/>
              <a:gd name="connsiteY54" fmla="*/ 4322026 h 6427917"/>
              <a:gd name="connsiteX55" fmla="*/ 554182 w 1620982"/>
              <a:gd name="connsiteY55" fmla="*/ 4363590 h 6427917"/>
              <a:gd name="connsiteX56" fmla="*/ 568036 w 1620982"/>
              <a:gd name="connsiteY56" fmla="*/ 4405154 h 6427917"/>
              <a:gd name="connsiteX57" fmla="*/ 595746 w 1620982"/>
              <a:gd name="connsiteY57" fmla="*/ 4446717 h 6427917"/>
              <a:gd name="connsiteX58" fmla="*/ 609600 w 1620982"/>
              <a:gd name="connsiteY58" fmla="*/ 4515990 h 6427917"/>
              <a:gd name="connsiteX59" fmla="*/ 623455 w 1620982"/>
              <a:gd name="connsiteY59" fmla="*/ 4599117 h 6427917"/>
              <a:gd name="connsiteX60" fmla="*/ 637309 w 1620982"/>
              <a:gd name="connsiteY60" fmla="*/ 4696099 h 6427917"/>
              <a:gd name="connsiteX61" fmla="*/ 651164 w 1620982"/>
              <a:gd name="connsiteY61" fmla="*/ 4751517 h 6427917"/>
              <a:gd name="connsiteX62" fmla="*/ 678873 w 1620982"/>
              <a:gd name="connsiteY62" fmla="*/ 4834644 h 6427917"/>
              <a:gd name="connsiteX63" fmla="*/ 692727 w 1620982"/>
              <a:gd name="connsiteY63" fmla="*/ 4876208 h 6427917"/>
              <a:gd name="connsiteX64" fmla="*/ 748146 w 1620982"/>
              <a:gd name="connsiteY64" fmla="*/ 5042463 h 6427917"/>
              <a:gd name="connsiteX65" fmla="*/ 762000 w 1620982"/>
              <a:gd name="connsiteY65" fmla="*/ 5084026 h 6427917"/>
              <a:gd name="connsiteX66" fmla="*/ 775855 w 1620982"/>
              <a:gd name="connsiteY66" fmla="*/ 5125590 h 6427917"/>
              <a:gd name="connsiteX67" fmla="*/ 762000 w 1620982"/>
              <a:gd name="connsiteY67" fmla="*/ 5291844 h 6427917"/>
              <a:gd name="connsiteX68" fmla="*/ 734291 w 1620982"/>
              <a:gd name="connsiteY68" fmla="*/ 5388826 h 6427917"/>
              <a:gd name="connsiteX69" fmla="*/ 706582 w 1620982"/>
              <a:gd name="connsiteY69" fmla="*/ 5485808 h 6427917"/>
              <a:gd name="connsiteX70" fmla="*/ 692727 w 1620982"/>
              <a:gd name="connsiteY70" fmla="*/ 5818317 h 6427917"/>
              <a:gd name="connsiteX71" fmla="*/ 665018 w 1620982"/>
              <a:gd name="connsiteY71" fmla="*/ 5901444 h 6427917"/>
              <a:gd name="connsiteX72" fmla="*/ 637309 w 1620982"/>
              <a:gd name="connsiteY72" fmla="*/ 5929154 h 6427917"/>
              <a:gd name="connsiteX73" fmla="*/ 609600 w 1620982"/>
              <a:gd name="connsiteY73" fmla="*/ 5970717 h 6427917"/>
              <a:gd name="connsiteX74" fmla="*/ 568036 w 1620982"/>
              <a:gd name="connsiteY74" fmla="*/ 5998426 h 6427917"/>
              <a:gd name="connsiteX75" fmla="*/ 498764 w 1620982"/>
              <a:gd name="connsiteY75" fmla="*/ 6081554 h 6427917"/>
              <a:gd name="connsiteX76" fmla="*/ 457200 w 1620982"/>
              <a:gd name="connsiteY76" fmla="*/ 6109263 h 6427917"/>
              <a:gd name="connsiteX77" fmla="*/ 471055 w 1620982"/>
              <a:gd name="connsiteY77" fmla="*/ 6192390 h 6427917"/>
              <a:gd name="connsiteX78" fmla="*/ 512618 w 1620982"/>
              <a:gd name="connsiteY78" fmla="*/ 6178535 h 6427917"/>
              <a:gd name="connsiteX79" fmla="*/ 554182 w 1620982"/>
              <a:gd name="connsiteY79" fmla="*/ 6192390 h 6427917"/>
              <a:gd name="connsiteX80" fmla="*/ 623455 w 1620982"/>
              <a:gd name="connsiteY80" fmla="*/ 6275517 h 6427917"/>
              <a:gd name="connsiteX81" fmla="*/ 651164 w 1620982"/>
              <a:gd name="connsiteY81" fmla="*/ 6358644 h 6427917"/>
              <a:gd name="connsiteX82" fmla="*/ 665018 w 1620982"/>
              <a:gd name="connsiteY82" fmla="*/ 6400208 h 6427917"/>
              <a:gd name="connsiteX83" fmla="*/ 706582 w 1620982"/>
              <a:gd name="connsiteY83" fmla="*/ 6427917 h 6427917"/>
              <a:gd name="connsiteX84" fmla="*/ 803564 w 1620982"/>
              <a:gd name="connsiteY84" fmla="*/ 6400208 h 6427917"/>
              <a:gd name="connsiteX85" fmla="*/ 831273 w 1620982"/>
              <a:gd name="connsiteY85" fmla="*/ 6358644 h 6427917"/>
              <a:gd name="connsiteX86" fmla="*/ 872836 w 1620982"/>
              <a:gd name="connsiteY86" fmla="*/ 6330935 h 6427917"/>
              <a:gd name="connsiteX87" fmla="*/ 900546 w 1620982"/>
              <a:gd name="connsiteY87" fmla="*/ 6289372 h 6427917"/>
              <a:gd name="connsiteX88" fmla="*/ 928255 w 1620982"/>
              <a:gd name="connsiteY88" fmla="*/ 6206244 h 6427917"/>
              <a:gd name="connsiteX89" fmla="*/ 942109 w 1620982"/>
              <a:gd name="connsiteY89" fmla="*/ 6123117 h 6427917"/>
              <a:gd name="connsiteX90" fmla="*/ 983673 w 1620982"/>
              <a:gd name="connsiteY90" fmla="*/ 6136972 h 6427917"/>
              <a:gd name="connsiteX91" fmla="*/ 1025236 w 1620982"/>
              <a:gd name="connsiteY91" fmla="*/ 6164681 h 6427917"/>
              <a:gd name="connsiteX92" fmla="*/ 1066800 w 1620982"/>
              <a:gd name="connsiteY92" fmla="*/ 6150826 h 6427917"/>
              <a:gd name="connsiteX93" fmla="*/ 1080655 w 1620982"/>
              <a:gd name="connsiteY93" fmla="*/ 6039990 h 6427917"/>
              <a:gd name="connsiteX94" fmla="*/ 1094509 w 1620982"/>
              <a:gd name="connsiteY94" fmla="*/ 5915299 h 6427917"/>
              <a:gd name="connsiteX95" fmla="*/ 1108364 w 1620982"/>
              <a:gd name="connsiteY95" fmla="*/ 5873735 h 6427917"/>
              <a:gd name="connsiteX96" fmla="*/ 1066800 w 1620982"/>
              <a:gd name="connsiteY96" fmla="*/ 5693626 h 6427917"/>
              <a:gd name="connsiteX97" fmla="*/ 1039091 w 1620982"/>
              <a:gd name="connsiteY97" fmla="*/ 5610499 h 6427917"/>
              <a:gd name="connsiteX98" fmla="*/ 1025236 w 1620982"/>
              <a:gd name="connsiteY98" fmla="*/ 5568935 h 6427917"/>
              <a:gd name="connsiteX99" fmla="*/ 1011382 w 1620982"/>
              <a:gd name="connsiteY99" fmla="*/ 5499663 h 6427917"/>
              <a:gd name="connsiteX100" fmla="*/ 1025236 w 1620982"/>
              <a:gd name="connsiteY100" fmla="*/ 5236426 h 6427917"/>
              <a:gd name="connsiteX101" fmla="*/ 1066800 w 1620982"/>
              <a:gd name="connsiteY101" fmla="*/ 5014754 h 6427917"/>
              <a:gd name="connsiteX102" fmla="*/ 1080655 w 1620982"/>
              <a:gd name="connsiteY102" fmla="*/ 4917772 h 6427917"/>
              <a:gd name="connsiteX103" fmla="*/ 1052946 w 1620982"/>
              <a:gd name="connsiteY103" fmla="*/ 4709954 h 6427917"/>
              <a:gd name="connsiteX104" fmla="*/ 1025236 w 1620982"/>
              <a:gd name="connsiteY104" fmla="*/ 4571408 h 6427917"/>
              <a:gd name="connsiteX105" fmla="*/ 1011382 w 1620982"/>
              <a:gd name="connsiteY105" fmla="*/ 4502135 h 6427917"/>
              <a:gd name="connsiteX106" fmla="*/ 1039091 w 1620982"/>
              <a:gd name="connsiteY106" fmla="*/ 4391299 h 6427917"/>
              <a:gd name="connsiteX107" fmla="*/ 1052946 w 1620982"/>
              <a:gd name="connsiteY107" fmla="*/ 4349735 h 6427917"/>
              <a:gd name="connsiteX108" fmla="*/ 1080655 w 1620982"/>
              <a:gd name="connsiteY108" fmla="*/ 4225044 h 6427917"/>
              <a:gd name="connsiteX109" fmla="*/ 1094509 w 1620982"/>
              <a:gd name="connsiteY109" fmla="*/ 4044935 h 6427917"/>
              <a:gd name="connsiteX110" fmla="*/ 1136073 w 1620982"/>
              <a:gd name="connsiteY110" fmla="*/ 3892535 h 6427917"/>
              <a:gd name="connsiteX111" fmla="*/ 1163782 w 1620982"/>
              <a:gd name="connsiteY111" fmla="*/ 3809408 h 6427917"/>
              <a:gd name="connsiteX112" fmla="*/ 1191491 w 1620982"/>
              <a:gd name="connsiteY112" fmla="*/ 3767844 h 6427917"/>
              <a:gd name="connsiteX113" fmla="*/ 1233055 w 1620982"/>
              <a:gd name="connsiteY113" fmla="*/ 3684717 h 6427917"/>
              <a:gd name="connsiteX114" fmla="*/ 1274618 w 1620982"/>
              <a:gd name="connsiteY114" fmla="*/ 3601590 h 6427917"/>
              <a:gd name="connsiteX115" fmla="*/ 1330036 w 1620982"/>
              <a:gd name="connsiteY115" fmla="*/ 3407626 h 6427917"/>
              <a:gd name="connsiteX116" fmla="*/ 1357746 w 1620982"/>
              <a:gd name="connsiteY116" fmla="*/ 3324499 h 6427917"/>
              <a:gd name="connsiteX117" fmla="*/ 1385455 w 1620982"/>
              <a:gd name="connsiteY117" fmla="*/ 3241372 h 6427917"/>
              <a:gd name="connsiteX118" fmla="*/ 1399309 w 1620982"/>
              <a:gd name="connsiteY118" fmla="*/ 3199808 h 6427917"/>
              <a:gd name="connsiteX119" fmla="*/ 1371600 w 1620982"/>
              <a:gd name="connsiteY119" fmla="*/ 3033554 h 6427917"/>
              <a:gd name="connsiteX120" fmla="*/ 1357746 w 1620982"/>
              <a:gd name="connsiteY120" fmla="*/ 2964281 h 6427917"/>
              <a:gd name="connsiteX121" fmla="*/ 1330036 w 1620982"/>
              <a:gd name="connsiteY121" fmla="*/ 2881154 h 6427917"/>
              <a:gd name="connsiteX122" fmla="*/ 1302327 w 1620982"/>
              <a:gd name="connsiteY122" fmla="*/ 2839590 h 6427917"/>
              <a:gd name="connsiteX123" fmla="*/ 1274618 w 1620982"/>
              <a:gd name="connsiteY123" fmla="*/ 2756463 h 6427917"/>
              <a:gd name="connsiteX124" fmla="*/ 1246909 w 1620982"/>
              <a:gd name="connsiteY124" fmla="*/ 2659481 h 6427917"/>
              <a:gd name="connsiteX125" fmla="*/ 1219200 w 1620982"/>
              <a:gd name="connsiteY125" fmla="*/ 2479372 h 6427917"/>
              <a:gd name="connsiteX126" fmla="*/ 1219200 w 1620982"/>
              <a:gd name="connsiteY126" fmla="*/ 2396244 h 6427917"/>
              <a:gd name="connsiteX127" fmla="*/ 1233055 w 1620982"/>
              <a:gd name="connsiteY127" fmla="*/ 2354681 h 6427917"/>
              <a:gd name="connsiteX128" fmla="*/ 1260764 w 1620982"/>
              <a:gd name="connsiteY128" fmla="*/ 2243844 h 6427917"/>
              <a:gd name="connsiteX129" fmla="*/ 1274618 w 1620982"/>
              <a:gd name="connsiteY129" fmla="*/ 2202281 h 6427917"/>
              <a:gd name="connsiteX130" fmla="*/ 1371600 w 1620982"/>
              <a:gd name="connsiteY130" fmla="*/ 2091444 h 6427917"/>
              <a:gd name="connsiteX131" fmla="*/ 1440873 w 1620982"/>
              <a:gd name="connsiteY131" fmla="*/ 2008317 h 6427917"/>
              <a:gd name="connsiteX132" fmla="*/ 1468582 w 1620982"/>
              <a:gd name="connsiteY132" fmla="*/ 1966754 h 6427917"/>
              <a:gd name="connsiteX133" fmla="*/ 1496291 w 1620982"/>
              <a:gd name="connsiteY133" fmla="*/ 1939044 h 6427917"/>
              <a:gd name="connsiteX134" fmla="*/ 1551709 w 1620982"/>
              <a:gd name="connsiteY134" fmla="*/ 1855917 h 6427917"/>
              <a:gd name="connsiteX135" fmla="*/ 1579418 w 1620982"/>
              <a:gd name="connsiteY135" fmla="*/ 1814354 h 6427917"/>
              <a:gd name="connsiteX136" fmla="*/ 1607127 w 1620982"/>
              <a:gd name="connsiteY136" fmla="*/ 1731226 h 6427917"/>
              <a:gd name="connsiteX137" fmla="*/ 1620982 w 1620982"/>
              <a:gd name="connsiteY137" fmla="*/ 1689663 h 6427917"/>
              <a:gd name="connsiteX138" fmla="*/ 1607127 w 1620982"/>
              <a:gd name="connsiteY138" fmla="*/ 1578826 h 6427917"/>
              <a:gd name="connsiteX139" fmla="*/ 1579418 w 1620982"/>
              <a:gd name="connsiteY139" fmla="*/ 1301735 h 6427917"/>
              <a:gd name="connsiteX140" fmla="*/ 1551709 w 1620982"/>
              <a:gd name="connsiteY140" fmla="*/ 1163190 h 6427917"/>
              <a:gd name="connsiteX141" fmla="*/ 1440873 w 1620982"/>
              <a:gd name="connsiteY141" fmla="*/ 1066208 h 6427917"/>
              <a:gd name="connsiteX142" fmla="*/ 1357746 w 1620982"/>
              <a:gd name="connsiteY142" fmla="*/ 1038499 h 6427917"/>
              <a:gd name="connsiteX143" fmla="*/ 1330036 w 1620982"/>
              <a:gd name="connsiteY143" fmla="*/ 1010790 h 6427917"/>
              <a:gd name="connsiteX144" fmla="*/ 1246909 w 1620982"/>
              <a:gd name="connsiteY144" fmla="*/ 955372 h 6427917"/>
              <a:gd name="connsiteX145" fmla="*/ 1219200 w 1620982"/>
              <a:gd name="connsiteY145" fmla="*/ 872244 h 6427917"/>
              <a:gd name="connsiteX146" fmla="*/ 1163782 w 1620982"/>
              <a:gd name="connsiteY146" fmla="*/ 789117 h 6427917"/>
              <a:gd name="connsiteX147" fmla="*/ 1177636 w 1620982"/>
              <a:gd name="connsiteY147" fmla="*/ 678281 h 6427917"/>
              <a:gd name="connsiteX148" fmla="*/ 1219200 w 1620982"/>
              <a:gd name="connsiteY148" fmla="*/ 539735 h 6427917"/>
              <a:gd name="connsiteX149" fmla="*/ 1233055 w 1620982"/>
              <a:gd name="connsiteY149" fmla="*/ 446007 h 6427917"/>
              <a:gd name="connsiteX150" fmla="*/ 1236216 w 1620982"/>
              <a:gd name="connsiteY150" fmla="*/ 355070 h 6427917"/>
              <a:gd name="connsiteX151" fmla="*/ 1225337 w 1620982"/>
              <a:gd name="connsiteY151" fmla="*/ 243768 h 6427917"/>
              <a:gd name="connsiteX152" fmla="*/ 1191491 w 1620982"/>
              <a:gd name="connsiteY152" fmla="*/ 104014 h 6427917"/>
              <a:gd name="connsiteX153" fmla="*/ 1154344 w 1620982"/>
              <a:gd name="connsiteY153" fmla="*/ 38336 h 6427917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7636 w 1620982"/>
              <a:gd name="connsiteY147" fmla="*/ 687318 h 6436954"/>
              <a:gd name="connsiteX148" fmla="*/ 1219200 w 1620982"/>
              <a:gd name="connsiteY148" fmla="*/ 548772 h 6436954"/>
              <a:gd name="connsiteX149" fmla="*/ 1233055 w 1620982"/>
              <a:gd name="connsiteY149" fmla="*/ 455044 h 6436954"/>
              <a:gd name="connsiteX150" fmla="*/ 1236216 w 1620982"/>
              <a:gd name="connsiteY150" fmla="*/ 364107 h 6436954"/>
              <a:gd name="connsiteX151" fmla="*/ 1225337 w 1620982"/>
              <a:gd name="connsiteY151" fmla="*/ 252805 h 6436954"/>
              <a:gd name="connsiteX152" fmla="*/ 1191491 w 1620982"/>
              <a:gd name="connsiteY152" fmla="*/ 113051 h 6436954"/>
              <a:gd name="connsiteX153" fmla="*/ 1101956 w 1620982"/>
              <a:gd name="connsiteY153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7636 w 1620982"/>
              <a:gd name="connsiteY147" fmla="*/ 687318 h 6436954"/>
              <a:gd name="connsiteX148" fmla="*/ 1219200 w 1620982"/>
              <a:gd name="connsiteY148" fmla="*/ 54877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36216 w 1620982"/>
              <a:gd name="connsiteY151" fmla="*/ 364107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7636 w 1620982"/>
              <a:gd name="connsiteY147" fmla="*/ 687318 h 6436954"/>
              <a:gd name="connsiteX148" fmla="*/ 1219200 w 1620982"/>
              <a:gd name="connsiteY148" fmla="*/ 54877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36216 w 1620982"/>
              <a:gd name="connsiteY151" fmla="*/ 364107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7636 w 1620982"/>
              <a:gd name="connsiteY147" fmla="*/ 687318 h 6436954"/>
              <a:gd name="connsiteX148" fmla="*/ 1219200 w 1620982"/>
              <a:gd name="connsiteY148" fmla="*/ 54877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7636 w 1620982"/>
              <a:gd name="connsiteY147" fmla="*/ 687318 h 6436954"/>
              <a:gd name="connsiteX148" fmla="*/ 1219200 w 1620982"/>
              <a:gd name="connsiteY148" fmla="*/ 54877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7636 w 1620982"/>
              <a:gd name="connsiteY147" fmla="*/ 687318 h 6436954"/>
              <a:gd name="connsiteX148" fmla="*/ 1219200 w 1620982"/>
              <a:gd name="connsiteY148" fmla="*/ 54877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7636 w 1620982"/>
              <a:gd name="connsiteY147" fmla="*/ 687318 h 6436954"/>
              <a:gd name="connsiteX148" fmla="*/ 1245394 w 1620982"/>
              <a:gd name="connsiteY148" fmla="*/ 60592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0493 w 1620982"/>
              <a:gd name="connsiteY147" fmla="*/ 665887 h 6436954"/>
              <a:gd name="connsiteX148" fmla="*/ 1245394 w 1620982"/>
              <a:gd name="connsiteY148" fmla="*/ 60592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0493 w 1620982"/>
              <a:gd name="connsiteY147" fmla="*/ 665887 h 6436954"/>
              <a:gd name="connsiteX148" fmla="*/ 1245394 w 1620982"/>
              <a:gd name="connsiteY148" fmla="*/ 60592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63782 w 1620982"/>
              <a:gd name="connsiteY146" fmla="*/ 798154 h 6436954"/>
              <a:gd name="connsiteX147" fmla="*/ 1170493 w 1620982"/>
              <a:gd name="connsiteY147" fmla="*/ 665887 h 6436954"/>
              <a:gd name="connsiteX148" fmla="*/ 1245394 w 1620982"/>
              <a:gd name="connsiteY148" fmla="*/ 60592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28064 w 1620982"/>
              <a:gd name="connsiteY146" fmla="*/ 855304 h 6436954"/>
              <a:gd name="connsiteX147" fmla="*/ 1170493 w 1620982"/>
              <a:gd name="connsiteY147" fmla="*/ 665887 h 6436954"/>
              <a:gd name="connsiteX148" fmla="*/ 1245394 w 1620982"/>
              <a:gd name="connsiteY148" fmla="*/ 60592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9200 w 1620982"/>
              <a:gd name="connsiteY145" fmla="*/ 881281 h 6436954"/>
              <a:gd name="connsiteX146" fmla="*/ 1128064 w 1620982"/>
              <a:gd name="connsiteY146" fmla="*/ 855304 h 6436954"/>
              <a:gd name="connsiteX147" fmla="*/ 1170493 w 1620982"/>
              <a:gd name="connsiteY147" fmla="*/ 665887 h 6436954"/>
              <a:gd name="connsiteX148" fmla="*/ 1245394 w 1620982"/>
              <a:gd name="connsiteY148" fmla="*/ 60592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4437 w 1620982"/>
              <a:gd name="connsiteY145" fmla="*/ 926525 h 6436954"/>
              <a:gd name="connsiteX146" fmla="*/ 1128064 w 1620982"/>
              <a:gd name="connsiteY146" fmla="*/ 855304 h 6436954"/>
              <a:gd name="connsiteX147" fmla="*/ 1170493 w 1620982"/>
              <a:gd name="connsiteY147" fmla="*/ 665887 h 6436954"/>
              <a:gd name="connsiteX148" fmla="*/ 1245394 w 1620982"/>
              <a:gd name="connsiteY148" fmla="*/ 60592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246909 w 1620982"/>
              <a:gd name="connsiteY144" fmla="*/ 964409 h 6436954"/>
              <a:gd name="connsiteX145" fmla="*/ 1214437 w 1620982"/>
              <a:gd name="connsiteY145" fmla="*/ 926525 h 6436954"/>
              <a:gd name="connsiteX146" fmla="*/ 1128064 w 1620982"/>
              <a:gd name="connsiteY146" fmla="*/ 855304 h 6436954"/>
              <a:gd name="connsiteX147" fmla="*/ 1170493 w 1620982"/>
              <a:gd name="connsiteY147" fmla="*/ 665887 h 6436954"/>
              <a:gd name="connsiteX148" fmla="*/ 1245394 w 1620982"/>
              <a:gd name="connsiteY148" fmla="*/ 60592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30036 w 1620982"/>
              <a:gd name="connsiteY143" fmla="*/ 1019827 h 6436954"/>
              <a:gd name="connsiteX144" fmla="*/ 1327872 w 1620982"/>
              <a:gd name="connsiteY144" fmla="*/ 1062040 h 6436954"/>
              <a:gd name="connsiteX145" fmla="*/ 1214437 w 1620982"/>
              <a:gd name="connsiteY145" fmla="*/ 926525 h 6436954"/>
              <a:gd name="connsiteX146" fmla="*/ 1128064 w 1620982"/>
              <a:gd name="connsiteY146" fmla="*/ 855304 h 6436954"/>
              <a:gd name="connsiteX147" fmla="*/ 1170493 w 1620982"/>
              <a:gd name="connsiteY147" fmla="*/ 665887 h 6436954"/>
              <a:gd name="connsiteX148" fmla="*/ 1245394 w 1620982"/>
              <a:gd name="connsiteY148" fmla="*/ 605922 h 6436954"/>
              <a:gd name="connsiteX149" fmla="*/ 1233055 w 1620982"/>
              <a:gd name="connsiteY149" fmla="*/ 455044 h 6436954"/>
              <a:gd name="connsiteX150" fmla="*/ 1231972 w 1620982"/>
              <a:gd name="connsiteY150" fmla="*/ 380786 h 6436954"/>
              <a:gd name="connsiteX151" fmla="*/ 1252885 w 1620982"/>
              <a:gd name="connsiteY151" fmla="*/ 359344 h 6436954"/>
              <a:gd name="connsiteX152" fmla="*/ 1225337 w 1620982"/>
              <a:gd name="connsiteY152" fmla="*/ 252805 h 6436954"/>
              <a:gd name="connsiteX153" fmla="*/ 1191491 w 1620982"/>
              <a:gd name="connsiteY153" fmla="*/ 113051 h 6436954"/>
              <a:gd name="connsiteX154" fmla="*/ 1101956 w 1620982"/>
              <a:gd name="connsiteY154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57746 w 1620982"/>
              <a:gd name="connsiteY142" fmla="*/ 1047536 h 6436954"/>
              <a:gd name="connsiteX143" fmla="*/ 1327872 w 1620982"/>
              <a:gd name="connsiteY143" fmla="*/ 1062040 h 6436954"/>
              <a:gd name="connsiteX144" fmla="*/ 1214437 w 1620982"/>
              <a:gd name="connsiteY144" fmla="*/ 926525 h 6436954"/>
              <a:gd name="connsiteX145" fmla="*/ 1128064 w 1620982"/>
              <a:gd name="connsiteY145" fmla="*/ 855304 h 6436954"/>
              <a:gd name="connsiteX146" fmla="*/ 1170493 w 1620982"/>
              <a:gd name="connsiteY146" fmla="*/ 665887 h 6436954"/>
              <a:gd name="connsiteX147" fmla="*/ 1245394 w 1620982"/>
              <a:gd name="connsiteY147" fmla="*/ 605922 h 6436954"/>
              <a:gd name="connsiteX148" fmla="*/ 1233055 w 1620982"/>
              <a:gd name="connsiteY148" fmla="*/ 455044 h 6436954"/>
              <a:gd name="connsiteX149" fmla="*/ 1231972 w 1620982"/>
              <a:gd name="connsiteY149" fmla="*/ 380786 h 6436954"/>
              <a:gd name="connsiteX150" fmla="*/ 1252885 w 1620982"/>
              <a:gd name="connsiteY150" fmla="*/ 359344 h 6436954"/>
              <a:gd name="connsiteX151" fmla="*/ 1225337 w 1620982"/>
              <a:gd name="connsiteY151" fmla="*/ 252805 h 6436954"/>
              <a:gd name="connsiteX152" fmla="*/ 1191491 w 1620982"/>
              <a:gd name="connsiteY152" fmla="*/ 113051 h 6436954"/>
              <a:gd name="connsiteX153" fmla="*/ 1101956 w 1620982"/>
              <a:gd name="connsiteY153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440873 w 1620982"/>
              <a:gd name="connsiteY141" fmla="*/ 1075245 h 6436954"/>
              <a:gd name="connsiteX142" fmla="*/ 1327872 w 1620982"/>
              <a:gd name="connsiteY142" fmla="*/ 1062040 h 6436954"/>
              <a:gd name="connsiteX143" fmla="*/ 1214437 w 1620982"/>
              <a:gd name="connsiteY143" fmla="*/ 926525 h 6436954"/>
              <a:gd name="connsiteX144" fmla="*/ 1128064 w 1620982"/>
              <a:gd name="connsiteY144" fmla="*/ 855304 h 6436954"/>
              <a:gd name="connsiteX145" fmla="*/ 1170493 w 1620982"/>
              <a:gd name="connsiteY145" fmla="*/ 665887 h 6436954"/>
              <a:gd name="connsiteX146" fmla="*/ 1245394 w 1620982"/>
              <a:gd name="connsiteY146" fmla="*/ 605922 h 6436954"/>
              <a:gd name="connsiteX147" fmla="*/ 1233055 w 1620982"/>
              <a:gd name="connsiteY147" fmla="*/ 455044 h 6436954"/>
              <a:gd name="connsiteX148" fmla="*/ 1231972 w 1620982"/>
              <a:gd name="connsiteY148" fmla="*/ 380786 h 6436954"/>
              <a:gd name="connsiteX149" fmla="*/ 1252885 w 1620982"/>
              <a:gd name="connsiteY149" fmla="*/ 359344 h 6436954"/>
              <a:gd name="connsiteX150" fmla="*/ 1225337 w 1620982"/>
              <a:gd name="connsiteY150" fmla="*/ 252805 h 6436954"/>
              <a:gd name="connsiteX151" fmla="*/ 1191491 w 1620982"/>
              <a:gd name="connsiteY151" fmla="*/ 113051 h 6436954"/>
              <a:gd name="connsiteX152" fmla="*/ 1101956 w 1620982"/>
              <a:gd name="connsiteY152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327872 w 1620982"/>
              <a:gd name="connsiteY141" fmla="*/ 1062040 h 6436954"/>
              <a:gd name="connsiteX142" fmla="*/ 1214437 w 1620982"/>
              <a:gd name="connsiteY142" fmla="*/ 926525 h 6436954"/>
              <a:gd name="connsiteX143" fmla="*/ 1128064 w 1620982"/>
              <a:gd name="connsiteY143" fmla="*/ 855304 h 6436954"/>
              <a:gd name="connsiteX144" fmla="*/ 1170493 w 1620982"/>
              <a:gd name="connsiteY144" fmla="*/ 665887 h 6436954"/>
              <a:gd name="connsiteX145" fmla="*/ 1245394 w 1620982"/>
              <a:gd name="connsiteY145" fmla="*/ 605922 h 6436954"/>
              <a:gd name="connsiteX146" fmla="*/ 1233055 w 1620982"/>
              <a:gd name="connsiteY146" fmla="*/ 455044 h 6436954"/>
              <a:gd name="connsiteX147" fmla="*/ 1231972 w 1620982"/>
              <a:gd name="connsiteY147" fmla="*/ 380786 h 6436954"/>
              <a:gd name="connsiteX148" fmla="*/ 1252885 w 1620982"/>
              <a:gd name="connsiteY148" fmla="*/ 359344 h 6436954"/>
              <a:gd name="connsiteX149" fmla="*/ 1225337 w 1620982"/>
              <a:gd name="connsiteY149" fmla="*/ 252805 h 6436954"/>
              <a:gd name="connsiteX150" fmla="*/ 1191491 w 1620982"/>
              <a:gd name="connsiteY150" fmla="*/ 113051 h 6436954"/>
              <a:gd name="connsiteX151" fmla="*/ 1101956 w 1620982"/>
              <a:gd name="connsiteY151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601066 w 1620982"/>
              <a:gd name="connsiteY140" fmla="*/ 1159455 h 6436954"/>
              <a:gd name="connsiteX141" fmla="*/ 1551709 w 1620982"/>
              <a:gd name="connsiteY141" fmla="*/ 1172227 h 6436954"/>
              <a:gd name="connsiteX142" fmla="*/ 1327872 w 1620982"/>
              <a:gd name="connsiteY142" fmla="*/ 1062040 h 6436954"/>
              <a:gd name="connsiteX143" fmla="*/ 1214437 w 1620982"/>
              <a:gd name="connsiteY143" fmla="*/ 926525 h 6436954"/>
              <a:gd name="connsiteX144" fmla="*/ 1128064 w 1620982"/>
              <a:gd name="connsiteY144" fmla="*/ 855304 h 6436954"/>
              <a:gd name="connsiteX145" fmla="*/ 1170493 w 1620982"/>
              <a:gd name="connsiteY145" fmla="*/ 665887 h 6436954"/>
              <a:gd name="connsiteX146" fmla="*/ 1245394 w 1620982"/>
              <a:gd name="connsiteY146" fmla="*/ 605922 h 6436954"/>
              <a:gd name="connsiteX147" fmla="*/ 1233055 w 1620982"/>
              <a:gd name="connsiteY147" fmla="*/ 455044 h 6436954"/>
              <a:gd name="connsiteX148" fmla="*/ 1231972 w 1620982"/>
              <a:gd name="connsiteY148" fmla="*/ 380786 h 6436954"/>
              <a:gd name="connsiteX149" fmla="*/ 1252885 w 1620982"/>
              <a:gd name="connsiteY149" fmla="*/ 359344 h 6436954"/>
              <a:gd name="connsiteX150" fmla="*/ 1225337 w 1620982"/>
              <a:gd name="connsiteY150" fmla="*/ 252805 h 6436954"/>
              <a:gd name="connsiteX151" fmla="*/ 1191491 w 1620982"/>
              <a:gd name="connsiteY151" fmla="*/ 113051 h 6436954"/>
              <a:gd name="connsiteX152" fmla="*/ 1101956 w 1620982"/>
              <a:gd name="connsiteY152" fmla="*/ 11655 h 6436954"/>
              <a:gd name="connsiteX0" fmla="*/ 1101956 w 1620982"/>
              <a:gd name="connsiteY0" fmla="*/ 11655 h 6436954"/>
              <a:gd name="connsiteX1" fmla="*/ 894129 w 1620982"/>
              <a:gd name="connsiteY1" fmla="*/ 9752 h 6436954"/>
              <a:gd name="connsiteX2" fmla="*/ 774180 w 1620982"/>
              <a:gd name="connsiteY2" fmla="*/ 79391 h 6436954"/>
              <a:gd name="connsiteX3" fmla="*/ 692727 w 1620982"/>
              <a:gd name="connsiteY3" fmla="*/ 146991 h 6436954"/>
              <a:gd name="connsiteX4" fmla="*/ 623455 w 1620982"/>
              <a:gd name="connsiteY4" fmla="*/ 299391 h 6436954"/>
              <a:gd name="connsiteX5" fmla="*/ 651164 w 1620982"/>
              <a:gd name="connsiteY5" fmla="*/ 493354 h 6436954"/>
              <a:gd name="connsiteX6" fmla="*/ 678873 w 1620982"/>
              <a:gd name="connsiteY6" fmla="*/ 604191 h 6436954"/>
              <a:gd name="connsiteX7" fmla="*/ 734291 w 1620982"/>
              <a:gd name="connsiteY7" fmla="*/ 687318 h 6436954"/>
              <a:gd name="connsiteX8" fmla="*/ 789709 w 1620982"/>
              <a:gd name="connsiteY8" fmla="*/ 770445 h 6436954"/>
              <a:gd name="connsiteX9" fmla="*/ 817418 w 1620982"/>
              <a:gd name="connsiteY9" fmla="*/ 853572 h 6436954"/>
              <a:gd name="connsiteX10" fmla="*/ 789709 w 1620982"/>
              <a:gd name="connsiteY10" fmla="*/ 936700 h 6436954"/>
              <a:gd name="connsiteX11" fmla="*/ 775855 w 1620982"/>
              <a:gd name="connsiteY11" fmla="*/ 978263 h 6436954"/>
              <a:gd name="connsiteX12" fmla="*/ 692727 w 1620982"/>
              <a:gd name="connsiteY12" fmla="*/ 1033681 h 6436954"/>
              <a:gd name="connsiteX13" fmla="*/ 665018 w 1620982"/>
              <a:gd name="connsiteY13" fmla="*/ 1061391 h 6436954"/>
              <a:gd name="connsiteX14" fmla="*/ 581891 w 1620982"/>
              <a:gd name="connsiteY14" fmla="*/ 1089100 h 6436954"/>
              <a:gd name="connsiteX15" fmla="*/ 498764 w 1620982"/>
              <a:gd name="connsiteY15" fmla="*/ 1116809 h 6436954"/>
              <a:gd name="connsiteX16" fmla="*/ 415636 w 1620982"/>
              <a:gd name="connsiteY16" fmla="*/ 1144518 h 6436954"/>
              <a:gd name="connsiteX17" fmla="*/ 332509 w 1620982"/>
              <a:gd name="connsiteY17" fmla="*/ 1186081 h 6436954"/>
              <a:gd name="connsiteX18" fmla="*/ 290946 w 1620982"/>
              <a:gd name="connsiteY18" fmla="*/ 1213791 h 6436954"/>
              <a:gd name="connsiteX19" fmla="*/ 207818 w 1620982"/>
              <a:gd name="connsiteY19" fmla="*/ 1255354 h 6436954"/>
              <a:gd name="connsiteX20" fmla="*/ 180109 w 1620982"/>
              <a:gd name="connsiteY20" fmla="*/ 1338481 h 6436954"/>
              <a:gd name="connsiteX21" fmla="*/ 166255 w 1620982"/>
              <a:gd name="connsiteY21" fmla="*/ 1380045 h 6436954"/>
              <a:gd name="connsiteX22" fmla="*/ 124691 w 1620982"/>
              <a:gd name="connsiteY22" fmla="*/ 1463172 h 6436954"/>
              <a:gd name="connsiteX23" fmla="*/ 96982 w 1620982"/>
              <a:gd name="connsiteY23" fmla="*/ 1504736 h 6436954"/>
              <a:gd name="connsiteX24" fmla="*/ 69273 w 1620982"/>
              <a:gd name="connsiteY24" fmla="*/ 1587863 h 6436954"/>
              <a:gd name="connsiteX25" fmla="*/ 27709 w 1620982"/>
              <a:gd name="connsiteY25" fmla="*/ 1712554 h 6436954"/>
              <a:gd name="connsiteX26" fmla="*/ 13855 w 1620982"/>
              <a:gd name="connsiteY26" fmla="*/ 1754118 h 6436954"/>
              <a:gd name="connsiteX27" fmla="*/ 0 w 1620982"/>
              <a:gd name="connsiteY27" fmla="*/ 1795681 h 6436954"/>
              <a:gd name="connsiteX28" fmla="*/ 13855 w 1620982"/>
              <a:gd name="connsiteY28" fmla="*/ 1920372 h 6436954"/>
              <a:gd name="connsiteX29" fmla="*/ 41564 w 1620982"/>
              <a:gd name="connsiteY29" fmla="*/ 2003500 h 6436954"/>
              <a:gd name="connsiteX30" fmla="*/ 55418 w 1620982"/>
              <a:gd name="connsiteY30" fmla="*/ 2045063 h 6436954"/>
              <a:gd name="connsiteX31" fmla="*/ 69273 w 1620982"/>
              <a:gd name="connsiteY31" fmla="*/ 2142045 h 6436954"/>
              <a:gd name="connsiteX32" fmla="*/ 83127 w 1620982"/>
              <a:gd name="connsiteY32" fmla="*/ 2183609 h 6436954"/>
              <a:gd name="connsiteX33" fmla="*/ 207818 w 1620982"/>
              <a:gd name="connsiteY33" fmla="*/ 2239027 h 6436954"/>
              <a:gd name="connsiteX34" fmla="*/ 249382 w 1620982"/>
              <a:gd name="connsiteY34" fmla="*/ 2252881 h 6436954"/>
              <a:gd name="connsiteX35" fmla="*/ 332509 w 1620982"/>
              <a:gd name="connsiteY35" fmla="*/ 2308300 h 6436954"/>
              <a:gd name="connsiteX36" fmla="*/ 318655 w 1620982"/>
              <a:gd name="connsiteY36" fmla="*/ 2349863 h 6436954"/>
              <a:gd name="connsiteX37" fmla="*/ 290946 w 1620982"/>
              <a:gd name="connsiteY37" fmla="*/ 2446845 h 6436954"/>
              <a:gd name="connsiteX38" fmla="*/ 263236 w 1620982"/>
              <a:gd name="connsiteY38" fmla="*/ 2488409 h 6436954"/>
              <a:gd name="connsiteX39" fmla="*/ 235527 w 1620982"/>
              <a:gd name="connsiteY39" fmla="*/ 2571536 h 6436954"/>
              <a:gd name="connsiteX40" fmla="*/ 207818 w 1620982"/>
              <a:gd name="connsiteY40" fmla="*/ 2737791 h 6436954"/>
              <a:gd name="connsiteX41" fmla="*/ 221673 w 1620982"/>
              <a:gd name="connsiteY41" fmla="*/ 2779354 h 6436954"/>
              <a:gd name="connsiteX42" fmla="*/ 304800 w 1620982"/>
              <a:gd name="connsiteY42" fmla="*/ 2807063 h 6436954"/>
              <a:gd name="connsiteX43" fmla="*/ 318655 w 1620982"/>
              <a:gd name="connsiteY43" fmla="*/ 2931754 h 6436954"/>
              <a:gd name="connsiteX44" fmla="*/ 304800 w 1620982"/>
              <a:gd name="connsiteY44" fmla="*/ 3056445 h 6436954"/>
              <a:gd name="connsiteX45" fmla="*/ 290946 w 1620982"/>
              <a:gd name="connsiteY45" fmla="*/ 3139572 h 6436954"/>
              <a:gd name="connsiteX46" fmla="*/ 304800 w 1620982"/>
              <a:gd name="connsiteY46" fmla="*/ 3319681 h 6436954"/>
              <a:gd name="connsiteX47" fmla="*/ 332509 w 1620982"/>
              <a:gd name="connsiteY47" fmla="*/ 3416663 h 6436954"/>
              <a:gd name="connsiteX48" fmla="*/ 360218 w 1620982"/>
              <a:gd name="connsiteY48" fmla="*/ 3527500 h 6436954"/>
              <a:gd name="connsiteX49" fmla="*/ 401782 w 1620982"/>
              <a:gd name="connsiteY49" fmla="*/ 3776881 h 6436954"/>
              <a:gd name="connsiteX50" fmla="*/ 387927 w 1620982"/>
              <a:gd name="connsiteY50" fmla="*/ 4040118 h 6436954"/>
              <a:gd name="connsiteX51" fmla="*/ 374073 w 1620982"/>
              <a:gd name="connsiteY51" fmla="*/ 4123245 h 6436954"/>
              <a:gd name="connsiteX52" fmla="*/ 346364 w 1620982"/>
              <a:gd name="connsiteY52" fmla="*/ 4303354 h 6436954"/>
              <a:gd name="connsiteX53" fmla="*/ 484909 w 1620982"/>
              <a:gd name="connsiteY53" fmla="*/ 4317209 h 6436954"/>
              <a:gd name="connsiteX54" fmla="*/ 526473 w 1620982"/>
              <a:gd name="connsiteY54" fmla="*/ 4331063 h 6436954"/>
              <a:gd name="connsiteX55" fmla="*/ 554182 w 1620982"/>
              <a:gd name="connsiteY55" fmla="*/ 4372627 h 6436954"/>
              <a:gd name="connsiteX56" fmla="*/ 568036 w 1620982"/>
              <a:gd name="connsiteY56" fmla="*/ 4414191 h 6436954"/>
              <a:gd name="connsiteX57" fmla="*/ 595746 w 1620982"/>
              <a:gd name="connsiteY57" fmla="*/ 4455754 h 6436954"/>
              <a:gd name="connsiteX58" fmla="*/ 609600 w 1620982"/>
              <a:gd name="connsiteY58" fmla="*/ 4525027 h 6436954"/>
              <a:gd name="connsiteX59" fmla="*/ 623455 w 1620982"/>
              <a:gd name="connsiteY59" fmla="*/ 4608154 h 6436954"/>
              <a:gd name="connsiteX60" fmla="*/ 637309 w 1620982"/>
              <a:gd name="connsiteY60" fmla="*/ 4705136 h 6436954"/>
              <a:gd name="connsiteX61" fmla="*/ 651164 w 1620982"/>
              <a:gd name="connsiteY61" fmla="*/ 4760554 h 6436954"/>
              <a:gd name="connsiteX62" fmla="*/ 678873 w 1620982"/>
              <a:gd name="connsiteY62" fmla="*/ 4843681 h 6436954"/>
              <a:gd name="connsiteX63" fmla="*/ 692727 w 1620982"/>
              <a:gd name="connsiteY63" fmla="*/ 4885245 h 6436954"/>
              <a:gd name="connsiteX64" fmla="*/ 748146 w 1620982"/>
              <a:gd name="connsiteY64" fmla="*/ 5051500 h 6436954"/>
              <a:gd name="connsiteX65" fmla="*/ 762000 w 1620982"/>
              <a:gd name="connsiteY65" fmla="*/ 5093063 h 6436954"/>
              <a:gd name="connsiteX66" fmla="*/ 775855 w 1620982"/>
              <a:gd name="connsiteY66" fmla="*/ 5134627 h 6436954"/>
              <a:gd name="connsiteX67" fmla="*/ 762000 w 1620982"/>
              <a:gd name="connsiteY67" fmla="*/ 5300881 h 6436954"/>
              <a:gd name="connsiteX68" fmla="*/ 734291 w 1620982"/>
              <a:gd name="connsiteY68" fmla="*/ 5397863 h 6436954"/>
              <a:gd name="connsiteX69" fmla="*/ 706582 w 1620982"/>
              <a:gd name="connsiteY69" fmla="*/ 5494845 h 6436954"/>
              <a:gd name="connsiteX70" fmla="*/ 692727 w 1620982"/>
              <a:gd name="connsiteY70" fmla="*/ 5827354 h 6436954"/>
              <a:gd name="connsiteX71" fmla="*/ 665018 w 1620982"/>
              <a:gd name="connsiteY71" fmla="*/ 5910481 h 6436954"/>
              <a:gd name="connsiteX72" fmla="*/ 637309 w 1620982"/>
              <a:gd name="connsiteY72" fmla="*/ 5938191 h 6436954"/>
              <a:gd name="connsiteX73" fmla="*/ 609600 w 1620982"/>
              <a:gd name="connsiteY73" fmla="*/ 5979754 h 6436954"/>
              <a:gd name="connsiteX74" fmla="*/ 568036 w 1620982"/>
              <a:gd name="connsiteY74" fmla="*/ 6007463 h 6436954"/>
              <a:gd name="connsiteX75" fmla="*/ 498764 w 1620982"/>
              <a:gd name="connsiteY75" fmla="*/ 6090591 h 6436954"/>
              <a:gd name="connsiteX76" fmla="*/ 457200 w 1620982"/>
              <a:gd name="connsiteY76" fmla="*/ 6118300 h 6436954"/>
              <a:gd name="connsiteX77" fmla="*/ 471055 w 1620982"/>
              <a:gd name="connsiteY77" fmla="*/ 6201427 h 6436954"/>
              <a:gd name="connsiteX78" fmla="*/ 512618 w 1620982"/>
              <a:gd name="connsiteY78" fmla="*/ 6187572 h 6436954"/>
              <a:gd name="connsiteX79" fmla="*/ 554182 w 1620982"/>
              <a:gd name="connsiteY79" fmla="*/ 6201427 h 6436954"/>
              <a:gd name="connsiteX80" fmla="*/ 623455 w 1620982"/>
              <a:gd name="connsiteY80" fmla="*/ 6284554 h 6436954"/>
              <a:gd name="connsiteX81" fmla="*/ 651164 w 1620982"/>
              <a:gd name="connsiteY81" fmla="*/ 6367681 h 6436954"/>
              <a:gd name="connsiteX82" fmla="*/ 665018 w 1620982"/>
              <a:gd name="connsiteY82" fmla="*/ 6409245 h 6436954"/>
              <a:gd name="connsiteX83" fmla="*/ 706582 w 1620982"/>
              <a:gd name="connsiteY83" fmla="*/ 6436954 h 6436954"/>
              <a:gd name="connsiteX84" fmla="*/ 803564 w 1620982"/>
              <a:gd name="connsiteY84" fmla="*/ 6409245 h 6436954"/>
              <a:gd name="connsiteX85" fmla="*/ 831273 w 1620982"/>
              <a:gd name="connsiteY85" fmla="*/ 6367681 h 6436954"/>
              <a:gd name="connsiteX86" fmla="*/ 872836 w 1620982"/>
              <a:gd name="connsiteY86" fmla="*/ 6339972 h 6436954"/>
              <a:gd name="connsiteX87" fmla="*/ 900546 w 1620982"/>
              <a:gd name="connsiteY87" fmla="*/ 6298409 h 6436954"/>
              <a:gd name="connsiteX88" fmla="*/ 928255 w 1620982"/>
              <a:gd name="connsiteY88" fmla="*/ 6215281 h 6436954"/>
              <a:gd name="connsiteX89" fmla="*/ 942109 w 1620982"/>
              <a:gd name="connsiteY89" fmla="*/ 6132154 h 6436954"/>
              <a:gd name="connsiteX90" fmla="*/ 983673 w 1620982"/>
              <a:gd name="connsiteY90" fmla="*/ 6146009 h 6436954"/>
              <a:gd name="connsiteX91" fmla="*/ 1025236 w 1620982"/>
              <a:gd name="connsiteY91" fmla="*/ 6173718 h 6436954"/>
              <a:gd name="connsiteX92" fmla="*/ 1066800 w 1620982"/>
              <a:gd name="connsiteY92" fmla="*/ 6159863 h 6436954"/>
              <a:gd name="connsiteX93" fmla="*/ 1080655 w 1620982"/>
              <a:gd name="connsiteY93" fmla="*/ 6049027 h 6436954"/>
              <a:gd name="connsiteX94" fmla="*/ 1094509 w 1620982"/>
              <a:gd name="connsiteY94" fmla="*/ 5924336 h 6436954"/>
              <a:gd name="connsiteX95" fmla="*/ 1108364 w 1620982"/>
              <a:gd name="connsiteY95" fmla="*/ 5882772 h 6436954"/>
              <a:gd name="connsiteX96" fmla="*/ 1066800 w 1620982"/>
              <a:gd name="connsiteY96" fmla="*/ 5702663 h 6436954"/>
              <a:gd name="connsiteX97" fmla="*/ 1039091 w 1620982"/>
              <a:gd name="connsiteY97" fmla="*/ 5619536 h 6436954"/>
              <a:gd name="connsiteX98" fmla="*/ 1025236 w 1620982"/>
              <a:gd name="connsiteY98" fmla="*/ 5577972 h 6436954"/>
              <a:gd name="connsiteX99" fmla="*/ 1011382 w 1620982"/>
              <a:gd name="connsiteY99" fmla="*/ 5508700 h 6436954"/>
              <a:gd name="connsiteX100" fmla="*/ 1025236 w 1620982"/>
              <a:gd name="connsiteY100" fmla="*/ 5245463 h 6436954"/>
              <a:gd name="connsiteX101" fmla="*/ 1066800 w 1620982"/>
              <a:gd name="connsiteY101" fmla="*/ 5023791 h 6436954"/>
              <a:gd name="connsiteX102" fmla="*/ 1080655 w 1620982"/>
              <a:gd name="connsiteY102" fmla="*/ 4926809 h 6436954"/>
              <a:gd name="connsiteX103" fmla="*/ 1052946 w 1620982"/>
              <a:gd name="connsiteY103" fmla="*/ 4718991 h 6436954"/>
              <a:gd name="connsiteX104" fmla="*/ 1025236 w 1620982"/>
              <a:gd name="connsiteY104" fmla="*/ 4580445 h 6436954"/>
              <a:gd name="connsiteX105" fmla="*/ 1011382 w 1620982"/>
              <a:gd name="connsiteY105" fmla="*/ 4511172 h 6436954"/>
              <a:gd name="connsiteX106" fmla="*/ 1039091 w 1620982"/>
              <a:gd name="connsiteY106" fmla="*/ 4400336 h 6436954"/>
              <a:gd name="connsiteX107" fmla="*/ 1052946 w 1620982"/>
              <a:gd name="connsiteY107" fmla="*/ 4358772 h 6436954"/>
              <a:gd name="connsiteX108" fmla="*/ 1080655 w 1620982"/>
              <a:gd name="connsiteY108" fmla="*/ 4234081 h 6436954"/>
              <a:gd name="connsiteX109" fmla="*/ 1094509 w 1620982"/>
              <a:gd name="connsiteY109" fmla="*/ 4053972 h 6436954"/>
              <a:gd name="connsiteX110" fmla="*/ 1136073 w 1620982"/>
              <a:gd name="connsiteY110" fmla="*/ 3901572 h 6436954"/>
              <a:gd name="connsiteX111" fmla="*/ 1163782 w 1620982"/>
              <a:gd name="connsiteY111" fmla="*/ 3818445 h 6436954"/>
              <a:gd name="connsiteX112" fmla="*/ 1191491 w 1620982"/>
              <a:gd name="connsiteY112" fmla="*/ 3776881 h 6436954"/>
              <a:gd name="connsiteX113" fmla="*/ 1233055 w 1620982"/>
              <a:gd name="connsiteY113" fmla="*/ 3693754 h 6436954"/>
              <a:gd name="connsiteX114" fmla="*/ 1274618 w 1620982"/>
              <a:gd name="connsiteY114" fmla="*/ 3610627 h 6436954"/>
              <a:gd name="connsiteX115" fmla="*/ 1330036 w 1620982"/>
              <a:gd name="connsiteY115" fmla="*/ 3416663 h 6436954"/>
              <a:gd name="connsiteX116" fmla="*/ 1357746 w 1620982"/>
              <a:gd name="connsiteY116" fmla="*/ 3333536 h 6436954"/>
              <a:gd name="connsiteX117" fmla="*/ 1385455 w 1620982"/>
              <a:gd name="connsiteY117" fmla="*/ 3250409 h 6436954"/>
              <a:gd name="connsiteX118" fmla="*/ 1399309 w 1620982"/>
              <a:gd name="connsiteY118" fmla="*/ 3208845 h 6436954"/>
              <a:gd name="connsiteX119" fmla="*/ 1371600 w 1620982"/>
              <a:gd name="connsiteY119" fmla="*/ 3042591 h 6436954"/>
              <a:gd name="connsiteX120" fmla="*/ 1357746 w 1620982"/>
              <a:gd name="connsiteY120" fmla="*/ 2973318 h 6436954"/>
              <a:gd name="connsiteX121" fmla="*/ 1330036 w 1620982"/>
              <a:gd name="connsiteY121" fmla="*/ 2890191 h 6436954"/>
              <a:gd name="connsiteX122" fmla="*/ 1302327 w 1620982"/>
              <a:gd name="connsiteY122" fmla="*/ 2848627 h 6436954"/>
              <a:gd name="connsiteX123" fmla="*/ 1274618 w 1620982"/>
              <a:gd name="connsiteY123" fmla="*/ 2765500 h 6436954"/>
              <a:gd name="connsiteX124" fmla="*/ 1246909 w 1620982"/>
              <a:gd name="connsiteY124" fmla="*/ 2668518 h 6436954"/>
              <a:gd name="connsiteX125" fmla="*/ 1219200 w 1620982"/>
              <a:gd name="connsiteY125" fmla="*/ 2488409 h 6436954"/>
              <a:gd name="connsiteX126" fmla="*/ 1219200 w 1620982"/>
              <a:gd name="connsiteY126" fmla="*/ 2405281 h 6436954"/>
              <a:gd name="connsiteX127" fmla="*/ 1233055 w 1620982"/>
              <a:gd name="connsiteY127" fmla="*/ 2363718 h 6436954"/>
              <a:gd name="connsiteX128" fmla="*/ 1260764 w 1620982"/>
              <a:gd name="connsiteY128" fmla="*/ 2252881 h 6436954"/>
              <a:gd name="connsiteX129" fmla="*/ 1274618 w 1620982"/>
              <a:gd name="connsiteY129" fmla="*/ 2211318 h 6436954"/>
              <a:gd name="connsiteX130" fmla="*/ 1371600 w 1620982"/>
              <a:gd name="connsiteY130" fmla="*/ 2100481 h 6436954"/>
              <a:gd name="connsiteX131" fmla="*/ 1440873 w 1620982"/>
              <a:gd name="connsiteY131" fmla="*/ 2017354 h 6436954"/>
              <a:gd name="connsiteX132" fmla="*/ 1468582 w 1620982"/>
              <a:gd name="connsiteY132" fmla="*/ 1975791 h 6436954"/>
              <a:gd name="connsiteX133" fmla="*/ 1496291 w 1620982"/>
              <a:gd name="connsiteY133" fmla="*/ 1948081 h 6436954"/>
              <a:gd name="connsiteX134" fmla="*/ 1551709 w 1620982"/>
              <a:gd name="connsiteY134" fmla="*/ 1864954 h 6436954"/>
              <a:gd name="connsiteX135" fmla="*/ 1579418 w 1620982"/>
              <a:gd name="connsiteY135" fmla="*/ 1823391 h 6436954"/>
              <a:gd name="connsiteX136" fmla="*/ 1607127 w 1620982"/>
              <a:gd name="connsiteY136" fmla="*/ 1740263 h 6436954"/>
              <a:gd name="connsiteX137" fmla="*/ 1620982 w 1620982"/>
              <a:gd name="connsiteY137" fmla="*/ 1698700 h 6436954"/>
              <a:gd name="connsiteX138" fmla="*/ 1607127 w 1620982"/>
              <a:gd name="connsiteY138" fmla="*/ 1587863 h 6436954"/>
              <a:gd name="connsiteX139" fmla="*/ 1579418 w 1620982"/>
              <a:gd name="connsiteY139" fmla="*/ 1310772 h 6436954"/>
              <a:gd name="connsiteX140" fmla="*/ 1551709 w 1620982"/>
              <a:gd name="connsiteY140" fmla="*/ 1172227 h 6436954"/>
              <a:gd name="connsiteX141" fmla="*/ 1327872 w 1620982"/>
              <a:gd name="connsiteY141" fmla="*/ 1062040 h 6436954"/>
              <a:gd name="connsiteX142" fmla="*/ 1214437 w 1620982"/>
              <a:gd name="connsiteY142" fmla="*/ 926525 h 6436954"/>
              <a:gd name="connsiteX143" fmla="*/ 1128064 w 1620982"/>
              <a:gd name="connsiteY143" fmla="*/ 855304 h 6436954"/>
              <a:gd name="connsiteX144" fmla="*/ 1170493 w 1620982"/>
              <a:gd name="connsiteY144" fmla="*/ 665887 h 6436954"/>
              <a:gd name="connsiteX145" fmla="*/ 1245394 w 1620982"/>
              <a:gd name="connsiteY145" fmla="*/ 605922 h 6436954"/>
              <a:gd name="connsiteX146" fmla="*/ 1233055 w 1620982"/>
              <a:gd name="connsiteY146" fmla="*/ 455044 h 6436954"/>
              <a:gd name="connsiteX147" fmla="*/ 1231972 w 1620982"/>
              <a:gd name="connsiteY147" fmla="*/ 380786 h 6436954"/>
              <a:gd name="connsiteX148" fmla="*/ 1252885 w 1620982"/>
              <a:gd name="connsiteY148" fmla="*/ 359344 h 6436954"/>
              <a:gd name="connsiteX149" fmla="*/ 1225337 w 1620982"/>
              <a:gd name="connsiteY149" fmla="*/ 252805 h 6436954"/>
              <a:gd name="connsiteX150" fmla="*/ 1191491 w 1620982"/>
              <a:gd name="connsiteY150" fmla="*/ 113051 h 6436954"/>
              <a:gd name="connsiteX151" fmla="*/ 1101956 w 1620982"/>
              <a:gd name="connsiteY151" fmla="*/ 11655 h 6436954"/>
              <a:gd name="connsiteX0" fmla="*/ 1101956 w 1645889"/>
              <a:gd name="connsiteY0" fmla="*/ 11655 h 6436954"/>
              <a:gd name="connsiteX1" fmla="*/ 894129 w 1645889"/>
              <a:gd name="connsiteY1" fmla="*/ 9752 h 6436954"/>
              <a:gd name="connsiteX2" fmla="*/ 774180 w 1645889"/>
              <a:gd name="connsiteY2" fmla="*/ 79391 h 6436954"/>
              <a:gd name="connsiteX3" fmla="*/ 692727 w 1645889"/>
              <a:gd name="connsiteY3" fmla="*/ 146991 h 6436954"/>
              <a:gd name="connsiteX4" fmla="*/ 623455 w 1645889"/>
              <a:gd name="connsiteY4" fmla="*/ 299391 h 6436954"/>
              <a:gd name="connsiteX5" fmla="*/ 651164 w 1645889"/>
              <a:gd name="connsiteY5" fmla="*/ 493354 h 6436954"/>
              <a:gd name="connsiteX6" fmla="*/ 678873 w 1645889"/>
              <a:gd name="connsiteY6" fmla="*/ 604191 h 6436954"/>
              <a:gd name="connsiteX7" fmla="*/ 734291 w 1645889"/>
              <a:gd name="connsiteY7" fmla="*/ 687318 h 6436954"/>
              <a:gd name="connsiteX8" fmla="*/ 789709 w 1645889"/>
              <a:gd name="connsiteY8" fmla="*/ 770445 h 6436954"/>
              <a:gd name="connsiteX9" fmla="*/ 817418 w 1645889"/>
              <a:gd name="connsiteY9" fmla="*/ 853572 h 6436954"/>
              <a:gd name="connsiteX10" fmla="*/ 789709 w 1645889"/>
              <a:gd name="connsiteY10" fmla="*/ 936700 h 6436954"/>
              <a:gd name="connsiteX11" fmla="*/ 775855 w 1645889"/>
              <a:gd name="connsiteY11" fmla="*/ 978263 h 6436954"/>
              <a:gd name="connsiteX12" fmla="*/ 692727 w 1645889"/>
              <a:gd name="connsiteY12" fmla="*/ 1033681 h 6436954"/>
              <a:gd name="connsiteX13" fmla="*/ 665018 w 1645889"/>
              <a:gd name="connsiteY13" fmla="*/ 1061391 h 6436954"/>
              <a:gd name="connsiteX14" fmla="*/ 581891 w 1645889"/>
              <a:gd name="connsiteY14" fmla="*/ 1089100 h 6436954"/>
              <a:gd name="connsiteX15" fmla="*/ 498764 w 1645889"/>
              <a:gd name="connsiteY15" fmla="*/ 1116809 h 6436954"/>
              <a:gd name="connsiteX16" fmla="*/ 415636 w 1645889"/>
              <a:gd name="connsiteY16" fmla="*/ 1144518 h 6436954"/>
              <a:gd name="connsiteX17" fmla="*/ 332509 w 1645889"/>
              <a:gd name="connsiteY17" fmla="*/ 1186081 h 6436954"/>
              <a:gd name="connsiteX18" fmla="*/ 290946 w 1645889"/>
              <a:gd name="connsiteY18" fmla="*/ 1213791 h 6436954"/>
              <a:gd name="connsiteX19" fmla="*/ 207818 w 1645889"/>
              <a:gd name="connsiteY19" fmla="*/ 1255354 h 6436954"/>
              <a:gd name="connsiteX20" fmla="*/ 180109 w 1645889"/>
              <a:gd name="connsiteY20" fmla="*/ 1338481 h 6436954"/>
              <a:gd name="connsiteX21" fmla="*/ 166255 w 1645889"/>
              <a:gd name="connsiteY21" fmla="*/ 1380045 h 6436954"/>
              <a:gd name="connsiteX22" fmla="*/ 124691 w 1645889"/>
              <a:gd name="connsiteY22" fmla="*/ 1463172 h 6436954"/>
              <a:gd name="connsiteX23" fmla="*/ 96982 w 1645889"/>
              <a:gd name="connsiteY23" fmla="*/ 1504736 h 6436954"/>
              <a:gd name="connsiteX24" fmla="*/ 69273 w 1645889"/>
              <a:gd name="connsiteY24" fmla="*/ 1587863 h 6436954"/>
              <a:gd name="connsiteX25" fmla="*/ 27709 w 1645889"/>
              <a:gd name="connsiteY25" fmla="*/ 1712554 h 6436954"/>
              <a:gd name="connsiteX26" fmla="*/ 13855 w 1645889"/>
              <a:gd name="connsiteY26" fmla="*/ 1754118 h 6436954"/>
              <a:gd name="connsiteX27" fmla="*/ 0 w 1645889"/>
              <a:gd name="connsiteY27" fmla="*/ 1795681 h 6436954"/>
              <a:gd name="connsiteX28" fmla="*/ 13855 w 1645889"/>
              <a:gd name="connsiteY28" fmla="*/ 1920372 h 6436954"/>
              <a:gd name="connsiteX29" fmla="*/ 41564 w 1645889"/>
              <a:gd name="connsiteY29" fmla="*/ 2003500 h 6436954"/>
              <a:gd name="connsiteX30" fmla="*/ 55418 w 1645889"/>
              <a:gd name="connsiteY30" fmla="*/ 2045063 h 6436954"/>
              <a:gd name="connsiteX31" fmla="*/ 69273 w 1645889"/>
              <a:gd name="connsiteY31" fmla="*/ 2142045 h 6436954"/>
              <a:gd name="connsiteX32" fmla="*/ 83127 w 1645889"/>
              <a:gd name="connsiteY32" fmla="*/ 2183609 h 6436954"/>
              <a:gd name="connsiteX33" fmla="*/ 207818 w 1645889"/>
              <a:gd name="connsiteY33" fmla="*/ 2239027 h 6436954"/>
              <a:gd name="connsiteX34" fmla="*/ 249382 w 1645889"/>
              <a:gd name="connsiteY34" fmla="*/ 2252881 h 6436954"/>
              <a:gd name="connsiteX35" fmla="*/ 332509 w 1645889"/>
              <a:gd name="connsiteY35" fmla="*/ 2308300 h 6436954"/>
              <a:gd name="connsiteX36" fmla="*/ 318655 w 1645889"/>
              <a:gd name="connsiteY36" fmla="*/ 2349863 h 6436954"/>
              <a:gd name="connsiteX37" fmla="*/ 290946 w 1645889"/>
              <a:gd name="connsiteY37" fmla="*/ 2446845 h 6436954"/>
              <a:gd name="connsiteX38" fmla="*/ 263236 w 1645889"/>
              <a:gd name="connsiteY38" fmla="*/ 2488409 h 6436954"/>
              <a:gd name="connsiteX39" fmla="*/ 235527 w 1645889"/>
              <a:gd name="connsiteY39" fmla="*/ 2571536 h 6436954"/>
              <a:gd name="connsiteX40" fmla="*/ 207818 w 1645889"/>
              <a:gd name="connsiteY40" fmla="*/ 2737791 h 6436954"/>
              <a:gd name="connsiteX41" fmla="*/ 221673 w 1645889"/>
              <a:gd name="connsiteY41" fmla="*/ 2779354 h 6436954"/>
              <a:gd name="connsiteX42" fmla="*/ 304800 w 1645889"/>
              <a:gd name="connsiteY42" fmla="*/ 2807063 h 6436954"/>
              <a:gd name="connsiteX43" fmla="*/ 318655 w 1645889"/>
              <a:gd name="connsiteY43" fmla="*/ 2931754 h 6436954"/>
              <a:gd name="connsiteX44" fmla="*/ 304800 w 1645889"/>
              <a:gd name="connsiteY44" fmla="*/ 3056445 h 6436954"/>
              <a:gd name="connsiteX45" fmla="*/ 290946 w 1645889"/>
              <a:gd name="connsiteY45" fmla="*/ 3139572 h 6436954"/>
              <a:gd name="connsiteX46" fmla="*/ 304800 w 1645889"/>
              <a:gd name="connsiteY46" fmla="*/ 3319681 h 6436954"/>
              <a:gd name="connsiteX47" fmla="*/ 332509 w 1645889"/>
              <a:gd name="connsiteY47" fmla="*/ 3416663 h 6436954"/>
              <a:gd name="connsiteX48" fmla="*/ 360218 w 1645889"/>
              <a:gd name="connsiteY48" fmla="*/ 3527500 h 6436954"/>
              <a:gd name="connsiteX49" fmla="*/ 401782 w 1645889"/>
              <a:gd name="connsiteY49" fmla="*/ 3776881 h 6436954"/>
              <a:gd name="connsiteX50" fmla="*/ 387927 w 1645889"/>
              <a:gd name="connsiteY50" fmla="*/ 4040118 h 6436954"/>
              <a:gd name="connsiteX51" fmla="*/ 374073 w 1645889"/>
              <a:gd name="connsiteY51" fmla="*/ 4123245 h 6436954"/>
              <a:gd name="connsiteX52" fmla="*/ 346364 w 1645889"/>
              <a:gd name="connsiteY52" fmla="*/ 4303354 h 6436954"/>
              <a:gd name="connsiteX53" fmla="*/ 484909 w 1645889"/>
              <a:gd name="connsiteY53" fmla="*/ 4317209 h 6436954"/>
              <a:gd name="connsiteX54" fmla="*/ 526473 w 1645889"/>
              <a:gd name="connsiteY54" fmla="*/ 4331063 h 6436954"/>
              <a:gd name="connsiteX55" fmla="*/ 554182 w 1645889"/>
              <a:gd name="connsiteY55" fmla="*/ 4372627 h 6436954"/>
              <a:gd name="connsiteX56" fmla="*/ 568036 w 1645889"/>
              <a:gd name="connsiteY56" fmla="*/ 4414191 h 6436954"/>
              <a:gd name="connsiteX57" fmla="*/ 595746 w 1645889"/>
              <a:gd name="connsiteY57" fmla="*/ 4455754 h 6436954"/>
              <a:gd name="connsiteX58" fmla="*/ 609600 w 1645889"/>
              <a:gd name="connsiteY58" fmla="*/ 4525027 h 6436954"/>
              <a:gd name="connsiteX59" fmla="*/ 623455 w 1645889"/>
              <a:gd name="connsiteY59" fmla="*/ 4608154 h 6436954"/>
              <a:gd name="connsiteX60" fmla="*/ 637309 w 1645889"/>
              <a:gd name="connsiteY60" fmla="*/ 4705136 h 6436954"/>
              <a:gd name="connsiteX61" fmla="*/ 651164 w 1645889"/>
              <a:gd name="connsiteY61" fmla="*/ 4760554 h 6436954"/>
              <a:gd name="connsiteX62" fmla="*/ 678873 w 1645889"/>
              <a:gd name="connsiteY62" fmla="*/ 4843681 h 6436954"/>
              <a:gd name="connsiteX63" fmla="*/ 692727 w 1645889"/>
              <a:gd name="connsiteY63" fmla="*/ 4885245 h 6436954"/>
              <a:gd name="connsiteX64" fmla="*/ 748146 w 1645889"/>
              <a:gd name="connsiteY64" fmla="*/ 5051500 h 6436954"/>
              <a:gd name="connsiteX65" fmla="*/ 762000 w 1645889"/>
              <a:gd name="connsiteY65" fmla="*/ 5093063 h 6436954"/>
              <a:gd name="connsiteX66" fmla="*/ 775855 w 1645889"/>
              <a:gd name="connsiteY66" fmla="*/ 5134627 h 6436954"/>
              <a:gd name="connsiteX67" fmla="*/ 762000 w 1645889"/>
              <a:gd name="connsiteY67" fmla="*/ 5300881 h 6436954"/>
              <a:gd name="connsiteX68" fmla="*/ 734291 w 1645889"/>
              <a:gd name="connsiteY68" fmla="*/ 5397863 h 6436954"/>
              <a:gd name="connsiteX69" fmla="*/ 706582 w 1645889"/>
              <a:gd name="connsiteY69" fmla="*/ 5494845 h 6436954"/>
              <a:gd name="connsiteX70" fmla="*/ 692727 w 1645889"/>
              <a:gd name="connsiteY70" fmla="*/ 5827354 h 6436954"/>
              <a:gd name="connsiteX71" fmla="*/ 665018 w 1645889"/>
              <a:gd name="connsiteY71" fmla="*/ 5910481 h 6436954"/>
              <a:gd name="connsiteX72" fmla="*/ 637309 w 1645889"/>
              <a:gd name="connsiteY72" fmla="*/ 5938191 h 6436954"/>
              <a:gd name="connsiteX73" fmla="*/ 609600 w 1645889"/>
              <a:gd name="connsiteY73" fmla="*/ 5979754 h 6436954"/>
              <a:gd name="connsiteX74" fmla="*/ 568036 w 1645889"/>
              <a:gd name="connsiteY74" fmla="*/ 6007463 h 6436954"/>
              <a:gd name="connsiteX75" fmla="*/ 498764 w 1645889"/>
              <a:gd name="connsiteY75" fmla="*/ 6090591 h 6436954"/>
              <a:gd name="connsiteX76" fmla="*/ 457200 w 1645889"/>
              <a:gd name="connsiteY76" fmla="*/ 6118300 h 6436954"/>
              <a:gd name="connsiteX77" fmla="*/ 471055 w 1645889"/>
              <a:gd name="connsiteY77" fmla="*/ 6201427 h 6436954"/>
              <a:gd name="connsiteX78" fmla="*/ 512618 w 1645889"/>
              <a:gd name="connsiteY78" fmla="*/ 6187572 h 6436954"/>
              <a:gd name="connsiteX79" fmla="*/ 554182 w 1645889"/>
              <a:gd name="connsiteY79" fmla="*/ 6201427 h 6436954"/>
              <a:gd name="connsiteX80" fmla="*/ 623455 w 1645889"/>
              <a:gd name="connsiteY80" fmla="*/ 6284554 h 6436954"/>
              <a:gd name="connsiteX81" fmla="*/ 651164 w 1645889"/>
              <a:gd name="connsiteY81" fmla="*/ 6367681 h 6436954"/>
              <a:gd name="connsiteX82" fmla="*/ 665018 w 1645889"/>
              <a:gd name="connsiteY82" fmla="*/ 6409245 h 6436954"/>
              <a:gd name="connsiteX83" fmla="*/ 706582 w 1645889"/>
              <a:gd name="connsiteY83" fmla="*/ 6436954 h 6436954"/>
              <a:gd name="connsiteX84" fmla="*/ 803564 w 1645889"/>
              <a:gd name="connsiteY84" fmla="*/ 6409245 h 6436954"/>
              <a:gd name="connsiteX85" fmla="*/ 831273 w 1645889"/>
              <a:gd name="connsiteY85" fmla="*/ 6367681 h 6436954"/>
              <a:gd name="connsiteX86" fmla="*/ 872836 w 1645889"/>
              <a:gd name="connsiteY86" fmla="*/ 6339972 h 6436954"/>
              <a:gd name="connsiteX87" fmla="*/ 900546 w 1645889"/>
              <a:gd name="connsiteY87" fmla="*/ 6298409 h 6436954"/>
              <a:gd name="connsiteX88" fmla="*/ 928255 w 1645889"/>
              <a:gd name="connsiteY88" fmla="*/ 6215281 h 6436954"/>
              <a:gd name="connsiteX89" fmla="*/ 942109 w 1645889"/>
              <a:gd name="connsiteY89" fmla="*/ 6132154 h 6436954"/>
              <a:gd name="connsiteX90" fmla="*/ 983673 w 1645889"/>
              <a:gd name="connsiteY90" fmla="*/ 6146009 h 6436954"/>
              <a:gd name="connsiteX91" fmla="*/ 1025236 w 1645889"/>
              <a:gd name="connsiteY91" fmla="*/ 6173718 h 6436954"/>
              <a:gd name="connsiteX92" fmla="*/ 1066800 w 1645889"/>
              <a:gd name="connsiteY92" fmla="*/ 6159863 h 6436954"/>
              <a:gd name="connsiteX93" fmla="*/ 1080655 w 1645889"/>
              <a:gd name="connsiteY93" fmla="*/ 6049027 h 6436954"/>
              <a:gd name="connsiteX94" fmla="*/ 1094509 w 1645889"/>
              <a:gd name="connsiteY94" fmla="*/ 5924336 h 6436954"/>
              <a:gd name="connsiteX95" fmla="*/ 1108364 w 1645889"/>
              <a:gd name="connsiteY95" fmla="*/ 5882772 h 6436954"/>
              <a:gd name="connsiteX96" fmla="*/ 1066800 w 1645889"/>
              <a:gd name="connsiteY96" fmla="*/ 5702663 h 6436954"/>
              <a:gd name="connsiteX97" fmla="*/ 1039091 w 1645889"/>
              <a:gd name="connsiteY97" fmla="*/ 5619536 h 6436954"/>
              <a:gd name="connsiteX98" fmla="*/ 1025236 w 1645889"/>
              <a:gd name="connsiteY98" fmla="*/ 5577972 h 6436954"/>
              <a:gd name="connsiteX99" fmla="*/ 1011382 w 1645889"/>
              <a:gd name="connsiteY99" fmla="*/ 5508700 h 6436954"/>
              <a:gd name="connsiteX100" fmla="*/ 1025236 w 1645889"/>
              <a:gd name="connsiteY100" fmla="*/ 5245463 h 6436954"/>
              <a:gd name="connsiteX101" fmla="*/ 1066800 w 1645889"/>
              <a:gd name="connsiteY101" fmla="*/ 5023791 h 6436954"/>
              <a:gd name="connsiteX102" fmla="*/ 1080655 w 1645889"/>
              <a:gd name="connsiteY102" fmla="*/ 4926809 h 6436954"/>
              <a:gd name="connsiteX103" fmla="*/ 1052946 w 1645889"/>
              <a:gd name="connsiteY103" fmla="*/ 4718991 h 6436954"/>
              <a:gd name="connsiteX104" fmla="*/ 1025236 w 1645889"/>
              <a:gd name="connsiteY104" fmla="*/ 4580445 h 6436954"/>
              <a:gd name="connsiteX105" fmla="*/ 1011382 w 1645889"/>
              <a:gd name="connsiteY105" fmla="*/ 4511172 h 6436954"/>
              <a:gd name="connsiteX106" fmla="*/ 1039091 w 1645889"/>
              <a:gd name="connsiteY106" fmla="*/ 4400336 h 6436954"/>
              <a:gd name="connsiteX107" fmla="*/ 1052946 w 1645889"/>
              <a:gd name="connsiteY107" fmla="*/ 4358772 h 6436954"/>
              <a:gd name="connsiteX108" fmla="*/ 1080655 w 1645889"/>
              <a:gd name="connsiteY108" fmla="*/ 4234081 h 6436954"/>
              <a:gd name="connsiteX109" fmla="*/ 1094509 w 1645889"/>
              <a:gd name="connsiteY109" fmla="*/ 4053972 h 6436954"/>
              <a:gd name="connsiteX110" fmla="*/ 1136073 w 1645889"/>
              <a:gd name="connsiteY110" fmla="*/ 3901572 h 6436954"/>
              <a:gd name="connsiteX111" fmla="*/ 1163782 w 1645889"/>
              <a:gd name="connsiteY111" fmla="*/ 3818445 h 6436954"/>
              <a:gd name="connsiteX112" fmla="*/ 1191491 w 1645889"/>
              <a:gd name="connsiteY112" fmla="*/ 3776881 h 6436954"/>
              <a:gd name="connsiteX113" fmla="*/ 1233055 w 1645889"/>
              <a:gd name="connsiteY113" fmla="*/ 3693754 h 6436954"/>
              <a:gd name="connsiteX114" fmla="*/ 1274618 w 1645889"/>
              <a:gd name="connsiteY114" fmla="*/ 3610627 h 6436954"/>
              <a:gd name="connsiteX115" fmla="*/ 1330036 w 1645889"/>
              <a:gd name="connsiteY115" fmla="*/ 3416663 h 6436954"/>
              <a:gd name="connsiteX116" fmla="*/ 1357746 w 1645889"/>
              <a:gd name="connsiteY116" fmla="*/ 3333536 h 6436954"/>
              <a:gd name="connsiteX117" fmla="*/ 1385455 w 1645889"/>
              <a:gd name="connsiteY117" fmla="*/ 3250409 h 6436954"/>
              <a:gd name="connsiteX118" fmla="*/ 1399309 w 1645889"/>
              <a:gd name="connsiteY118" fmla="*/ 3208845 h 6436954"/>
              <a:gd name="connsiteX119" fmla="*/ 1371600 w 1645889"/>
              <a:gd name="connsiteY119" fmla="*/ 3042591 h 6436954"/>
              <a:gd name="connsiteX120" fmla="*/ 1357746 w 1645889"/>
              <a:gd name="connsiteY120" fmla="*/ 2973318 h 6436954"/>
              <a:gd name="connsiteX121" fmla="*/ 1330036 w 1645889"/>
              <a:gd name="connsiteY121" fmla="*/ 2890191 h 6436954"/>
              <a:gd name="connsiteX122" fmla="*/ 1302327 w 1645889"/>
              <a:gd name="connsiteY122" fmla="*/ 2848627 h 6436954"/>
              <a:gd name="connsiteX123" fmla="*/ 1274618 w 1645889"/>
              <a:gd name="connsiteY123" fmla="*/ 2765500 h 6436954"/>
              <a:gd name="connsiteX124" fmla="*/ 1246909 w 1645889"/>
              <a:gd name="connsiteY124" fmla="*/ 2668518 h 6436954"/>
              <a:gd name="connsiteX125" fmla="*/ 1219200 w 1645889"/>
              <a:gd name="connsiteY125" fmla="*/ 2488409 h 6436954"/>
              <a:gd name="connsiteX126" fmla="*/ 1219200 w 1645889"/>
              <a:gd name="connsiteY126" fmla="*/ 2405281 h 6436954"/>
              <a:gd name="connsiteX127" fmla="*/ 1233055 w 1645889"/>
              <a:gd name="connsiteY127" fmla="*/ 2363718 h 6436954"/>
              <a:gd name="connsiteX128" fmla="*/ 1260764 w 1645889"/>
              <a:gd name="connsiteY128" fmla="*/ 2252881 h 6436954"/>
              <a:gd name="connsiteX129" fmla="*/ 1274618 w 1645889"/>
              <a:gd name="connsiteY129" fmla="*/ 2211318 h 6436954"/>
              <a:gd name="connsiteX130" fmla="*/ 1371600 w 1645889"/>
              <a:gd name="connsiteY130" fmla="*/ 2100481 h 6436954"/>
              <a:gd name="connsiteX131" fmla="*/ 1440873 w 1645889"/>
              <a:gd name="connsiteY131" fmla="*/ 2017354 h 6436954"/>
              <a:gd name="connsiteX132" fmla="*/ 1468582 w 1645889"/>
              <a:gd name="connsiteY132" fmla="*/ 1975791 h 6436954"/>
              <a:gd name="connsiteX133" fmla="*/ 1496291 w 1645889"/>
              <a:gd name="connsiteY133" fmla="*/ 1948081 h 6436954"/>
              <a:gd name="connsiteX134" fmla="*/ 1551709 w 1645889"/>
              <a:gd name="connsiteY134" fmla="*/ 1864954 h 6436954"/>
              <a:gd name="connsiteX135" fmla="*/ 1579418 w 1645889"/>
              <a:gd name="connsiteY135" fmla="*/ 1823391 h 6436954"/>
              <a:gd name="connsiteX136" fmla="*/ 1607127 w 1645889"/>
              <a:gd name="connsiteY136" fmla="*/ 1740263 h 6436954"/>
              <a:gd name="connsiteX137" fmla="*/ 1620982 w 1645889"/>
              <a:gd name="connsiteY137" fmla="*/ 1698700 h 6436954"/>
              <a:gd name="connsiteX138" fmla="*/ 1607127 w 1645889"/>
              <a:gd name="connsiteY138" fmla="*/ 1587863 h 6436954"/>
              <a:gd name="connsiteX139" fmla="*/ 1579418 w 1645889"/>
              <a:gd name="connsiteY139" fmla="*/ 1310772 h 6436954"/>
              <a:gd name="connsiteX140" fmla="*/ 1635052 w 1645889"/>
              <a:gd name="connsiteY140" fmla="*/ 1165084 h 6436954"/>
              <a:gd name="connsiteX141" fmla="*/ 1327872 w 1645889"/>
              <a:gd name="connsiteY141" fmla="*/ 1062040 h 6436954"/>
              <a:gd name="connsiteX142" fmla="*/ 1214437 w 1645889"/>
              <a:gd name="connsiteY142" fmla="*/ 926525 h 6436954"/>
              <a:gd name="connsiteX143" fmla="*/ 1128064 w 1645889"/>
              <a:gd name="connsiteY143" fmla="*/ 855304 h 6436954"/>
              <a:gd name="connsiteX144" fmla="*/ 1170493 w 1645889"/>
              <a:gd name="connsiteY144" fmla="*/ 665887 h 6436954"/>
              <a:gd name="connsiteX145" fmla="*/ 1245394 w 1645889"/>
              <a:gd name="connsiteY145" fmla="*/ 605922 h 6436954"/>
              <a:gd name="connsiteX146" fmla="*/ 1233055 w 1645889"/>
              <a:gd name="connsiteY146" fmla="*/ 455044 h 6436954"/>
              <a:gd name="connsiteX147" fmla="*/ 1231972 w 1645889"/>
              <a:gd name="connsiteY147" fmla="*/ 380786 h 6436954"/>
              <a:gd name="connsiteX148" fmla="*/ 1252885 w 1645889"/>
              <a:gd name="connsiteY148" fmla="*/ 359344 h 6436954"/>
              <a:gd name="connsiteX149" fmla="*/ 1225337 w 1645889"/>
              <a:gd name="connsiteY149" fmla="*/ 252805 h 6436954"/>
              <a:gd name="connsiteX150" fmla="*/ 1191491 w 1645889"/>
              <a:gd name="connsiteY150" fmla="*/ 113051 h 6436954"/>
              <a:gd name="connsiteX151" fmla="*/ 1101956 w 1645889"/>
              <a:gd name="connsiteY151" fmla="*/ 11655 h 6436954"/>
              <a:gd name="connsiteX0" fmla="*/ 1101956 w 1656977"/>
              <a:gd name="connsiteY0" fmla="*/ 11655 h 6436954"/>
              <a:gd name="connsiteX1" fmla="*/ 894129 w 1656977"/>
              <a:gd name="connsiteY1" fmla="*/ 9752 h 6436954"/>
              <a:gd name="connsiteX2" fmla="*/ 774180 w 1656977"/>
              <a:gd name="connsiteY2" fmla="*/ 79391 h 6436954"/>
              <a:gd name="connsiteX3" fmla="*/ 692727 w 1656977"/>
              <a:gd name="connsiteY3" fmla="*/ 146991 h 6436954"/>
              <a:gd name="connsiteX4" fmla="*/ 623455 w 1656977"/>
              <a:gd name="connsiteY4" fmla="*/ 299391 h 6436954"/>
              <a:gd name="connsiteX5" fmla="*/ 651164 w 1656977"/>
              <a:gd name="connsiteY5" fmla="*/ 493354 h 6436954"/>
              <a:gd name="connsiteX6" fmla="*/ 678873 w 1656977"/>
              <a:gd name="connsiteY6" fmla="*/ 604191 h 6436954"/>
              <a:gd name="connsiteX7" fmla="*/ 734291 w 1656977"/>
              <a:gd name="connsiteY7" fmla="*/ 687318 h 6436954"/>
              <a:gd name="connsiteX8" fmla="*/ 789709 w 1656977"/>
              <a:gd name="connsiteY8" fmla="*/ 770445 h 6436954"/>
              <a:gd name="connsiteX9" fmla="*/ 817418 w 1656977"/>
              <a:gd name="connsiteY9" fmla="*/ 853572 h 6436954"/>
              <a:gd name="connsiteX10" fmla="*/ 789709 w 1656977"/>
              <a:gd name="connsiteY10" fmla="*/ 936700 h 6436954"/>
              <a:gd name="connsiteX11" fmla="*/ 775855 w 1656977"/>
              <a:gd name="connsiteY11" fmla="*/ 978263 h 6436954"/>
              <a:gd name="connsiteX12" fmla="*/ 692727 w 1656977"/>
              <a:gd name="connsiteY12" fmla="*/ 1033681 h 6436954"/>
              <a:gd name="connsiteX13" fmla="*/ 665018 w 1656977"/>
              <a:gd name="connsiteY13" fmla="*/ 1061391 h 6436954"/>
              <a:gd name="connsiteX14" fmla="*/ 581891 w 1656977"/>
              <a:gd name="connsiteY14" fmla="*/ 1089100 h 6436954"/>
              <a:gd name="connsiteX15" fmla="*/ 498764 w 1656977"/>
              <a:gd name="connsiteY15" fmla="*/ 1116809 h 6436954"/>
              <a:gd name="connsiteX16" fmla="*/ 415636 w 1656977"/>
              <a:gd name="connsiteY16" fmla="*/ 1144518 h 6436954"/>
              <a:gd name="connsiteX17" fmla="*/ 332509 w 1656977"/>
              <a:gd name="connsiteY17" fmla="*/ 1186081 h 6436954"/>
              <a:gd name="connsiteX18" fmla="*/ 290946 w 1656977"/>
              <a:gd name="connsiteY18" fmla="*/ 1213791 h 6436954"/>
              <a:gd name="connsiteX19" fmla="*/ 207818 w 1656977"/>
              <a:gd name="connsiteY19" fmla="*/ 1255354 h 6436954"/>
              <a:gd name="connsiteX20" fmla="*/ 180109 w 1656977"/>
              <a:gd name="connsiteY20" fmla="*/ 1338481 h 6436954"/>
              <a:gd name="connsiteX21" fmla="*/ 166255 w 1656977"/>
              <a:gd name="connsiteY21" fmla="*/ 1380045 h 6436954"/>
              <a:gd name="connsiteX22" fmla="*/ 124691 w 1656977"/>
              <a:gd name="connsiteY22" fmla="*/ 1463172 h 6436954"/>
              <a:gd name="connsiteX23" fmla="*/ 96982 w 1656977"/>
              <a:gd name="connsiteY23" fmla="*/ 1504736 h 6436954"/>
              <a:gd name="connsiteX24" fmla="*/ 69273 w 1656977"/>
              <a:gd name="connsiteY24" fmla="*/ 1587863 h 6436954"/>
              <a:gd name="connsiteX25" fmla="*/ 27709 w 1656977"/>
              <a:gd name="connsiteY25" fmla="*/ 1712554 h 6436954"/>
              <a:gd name="connsiteX26" fmla="*/ 13855 w 1656977"/>
              <a:gd name="connsiteY26" fmla="*/ 1754118 h 6436954"/>
              <a:gd name="connsiteX27" fmla="*/ 0 w 1656977"/>
              <a:gd name="connsiteY27" fmla="*/ 1795681 h 6436954"/>
              <a:gd name="connsiteX28" fmla="*/ 13855 w 1656977"/>
              <a:gd name="connsiteY28" fmla="*/ 1920372 h 6436954"/>
              <a:gd name="connsiteX29" fmla="*/ 41564 w 1656977"/>
              <a:gd name="connsiteY29" fmla="*/ 2003500 h 6436954"/>
              <a:gd name="connsiteX30" fmla="*/ 55418 w 1656977"/>
              <a:gd name="connsiteY30" fmla="*/ 2045063 h 6436954"/>
              <a:gd name="connsiteX31" fmla="*/ 69273 w 1656977"/>
              <a:gd name="connsiteY31" fmla="*/ 2142045 h 6436954"/>
              <a:gd name="connsiteX32" fmla="*/ 83127 w 1656977"/>
              <a:gd name="connsiteY32" fmla="*/ 2183609 h 6436954"/>
              <a:gd name="connsiteX33" fmla="*/ 207818 w 1656977"/>
              <a:gd name="connsiteY33" fmla="*/ 2239027 h 6436954"/>
              <a:gd name="connsiteX34" fmla="*/ 249382 w 1656977"/>
              <a:gd name="connsiteY34" fmla="*/ 2252881 h 6436954"/>
              <a:gd name="connsiteX35" fmla="*/ 332509 w 1656977"/>
              <a:gd name="connsiteY35" fmla="*/ 2308300 h 6436954"/>
              <a:gd name="connsiteX36" fmla="*/ 318655 w 1656977"/>
              <a:gd name="connsiteY36" fmla="*/ 2349863 h 6436954"/>
              <a:gd name="connsiteX37" fmla="*/ 290946 w 1656977"/>
              <a:gd name="connsiteY37" fmla="*/ 2446845 h 6436954"/>
              <a:gd name="connsiteX38" fmla="*/ 263236 w 1656977"/>
              <a:gd name="connsiteY38" fmla="*/ 2488409 h 6436954"/>
              <a:gd name="connsiteX39" fmla="*/ 235527 w 1656977"/>
              <a:gd name="connsiteY39" fmla="*/ 2571536 h 6436954"/>
              <a:gd name="connsiteX40" fmla="*/ 207818 w 1656977"/>
              <a:gd name="connsiteY40" fmla="*/ 2737791 h 6436954"/>
              <a:gd name="connsiteX41" fmla="*/ 221673 w 1656977"/>
              <a:gd name="connsiteY41" fmla="*/ 2779354 h 6436954"/>
              <a:gd name="connsiteX42" fmla="*/ 304800 w 1656977"/>
              <a:gd name="connsiteY42" fmla="*/ 2807063 h 6436954"/>
              <a:gd name="connsiteX43" fmla="*/ 318655 w 1656977"/>
              <a:gd name="connsiteY43" fmla="*/ 2931754 h 6436954"/>
              <a:gd name="connsiteX44" fmla="*/ 304800 w 1656977"/>
              <a:gd name="connsiteY44" fmla="*/ 3056445 h 6436954"/>
              <a:gd name="connsiteX45" fmla="*/ 290946 w 1656977"/>
              <a:gd name="connsiteY45" fmla="*/ 3139572 h 6436954"/>
              <a:gd name="connsiteX46" fmla="*/ 304800 w 1656977"/>
              <a:gd name="connsiteY46" fmla="*/ 3319681 h 6436954"/>
              <a:gd name="connsiteX47" fmla="*/ 332509 w 1656977"/>
              <a:gd name="connsiteY47" fmla="*/ 3416663 h 6436954"/>
              <a:gd name="connsiteX48" fmla="*/ 360218 w 1656977"/>
              <a:gd name="connsiteY48" fmla="*/ 3527500 h 6436954"/>
              <a:gd name="connsiteX49" fmla="*/ 401782 w 1656977"/>
              <a:gd name="connsiteY49" fmla="*/ 3776881 h 6436954"/>
              <a:gd name="connsiteX50" fmla="*/ 387927 w 1656977"/>
              <a:gd name="connsiteY50" fmla="*/ 4040118 h 6436954"/>
              <a:gd name="connsiteX51" fmla="*/ 374073 w 1656977"/>
              <a:gd name="connsiteY51" fmla="*/ 4123245 h 6436954"/>
              <a:gd name="connsiteX52" fmla="*/ 346364 w 1656977"/>
              <a:gd name="connsiteY52" fmla="*/ 4303354 h 6436954"/>
              <a:gd name="connsiteX53" fmla="*/ 484909 w 1656977"/>
              <a:gd name="connsiteY53" fmla="*/ 4317209 h 6436954"/>
              <a:gd name="connsiteX54" fmla="*/ 526473 w 1656977"/>
              <a:gd name="connsiteY54" fmla="*/ 4331063 h 6436954"/>
              <a:gd name="connsiteX55" fmla="*/ 554182 w 1656977"/>
              <a:gd name="connsiteY55" fmla="*/ 4372627 h 6436954"/>
              <a:gd name="connsiteX56" fmla="*/ 568036 w 1656977"/>
              <a:gd name="connsiteY56" fmla="*/ 4414191 h 6436954"/>
              <a:gd name="connsiteX57" fmla="*/ 595746 w 1656977"/>
              <a:gd name="connsiteY57" fmla="*/ 4455754 h 6436954"/>
              <a:gd name="connsiteX58" fmla="*/ 609600 w 1656977"/>
              <a:gd name="connsiteY58" fmla="*/ 4525027 h 6436954"/>
              <a:gd name="connsiteX59" fmla="*/ 623455 w 1656977"/>
              <a:gd name="connsiteY59" fmla="*/ 4608154 h 6436954"/>
              <a:gd name="connsiteX60" fmla="*/ 637309 w 1656977"/>
              <a:gd name="connsiteY60" fmla="*/ 4705136 h 6436954"/>
              <a:gd name="connsiteX61" fmla="*/ 651164 w 1656977"/>
              <a:gd name="connsiteY61" fmla="*/ 4760554 h 6436954"/>
              <a:gd name="connsiteX62" fmla="*/ 678873 w 1656977"/>
              <a:gd name="connsiteY62" fmla="*/ 4843681 h 6436954"/>
              <a:gd name="connsiteX63" fmla="*/ 692727 w 1656977"/>
              <a:gd name="connsiteY63" fmla="*/ 4885245 h 6436954"/>
              <a:gd name="connsiteX64" fmla="*/ 748146 w 1656977"/>
              <a:gd name="connsiteY64" fmla="*/ 5051500 h 6436954"/>
              <a:gd name="connsiteX65" fmla="*/ 762000 w 1656977"/>
              <a:gd name="connsiteY65" fmla="*/ 5093063 h 6436954"/>
              <a:gd name="connsiteX66" fmla="*/ 775855 w 1656977"/>
              <a:gd name="connsiteY66" fmla="*/ 5134627 h 6436954"/>
              <a:gd name="connsiteX67" fmla="*/ 762000 w 1656977"/>
              <a:gd name="connsiteY67" fmla="*/ 5300881 h 6436954"/>
              <a:gd name="connsiteX68" fmla="*/ 734291 w 1656977"/>
              <a:gd name="connsiteY68" fmla="*/ 5397863 h 6436954"/>
              <a:gd name="connsiteX69" fmla="*/ 706582 w 1656977"/>
              <a:gd name="connsiteY69" fmla="*/ 5494845 h 6436954"/>
              <a:gd name="connsiteX70" fmla="*/ 692727 w 1656977"/>
              <a:gd name="connsiteY70" fmla="*/ 5827354 h 6436954"/>
              <a:gd name="connsiteX71" fmla="*/ 665018 w 1656977"/>
              <a:gd name="connsiteY71" fmla="*/ 5910481 h 6436954"/>
              <a:gd name="connsiteX72" fmla="*/ 637309 w 1656977"/>
              <a:gd name="connsiteY72" fmla="*/ 5938191 h 6436954"/>
              <a:gd name="connsiteX73" fmla="*/ 609600 w 1656977"/>
              <a:gd name="connsiteY73" fmla="*/ 5979754 h 6436954"/>
              <a:gd name="connsiteX74" fmla="*/ 568036 w 1656977"/>
              <a:gd name="connsiteY74" fmla="*/ 6007463 h 6436954"/>
              <a:gd name="connsiteX75" fmla="*/ 498764 w 1656977"/>
              <a:gd name="connsiteY75" fmla="*/ 6090591 h 6436954"/>
              <a:gd name="connsiteX76" fmla="*/ 457200 w 1656977"/>
              <a:gd name="connsiteY76" fmla="*/ 6118300 h 6436954"/>
              <a:gd name="connsiteX77" fmla="*/ 471055 w 1656977"/>
              <a:gd name="connsiteY77" fmla="*/ 6201427 h 6436954"/>
              <a:gd name="connsiteX78" fmla="*/ 512618 w 1656977"/>
              <a:gd name="connsiteY78" fmla="*/ 6187572 h 6436954"/>
              <a:gd name="connsiteX79" fmla="*/ 554182 w 1656977"/>
              <a:gd name="connsiteY79" fmla="*/ 6201427 h 6436954"/>
              <a:gd name="connsiteX80" fmla="*/ 623455 w 1656977"/>
              <a:gd name="connsiteY80" fmla="*/ 6284554 h 6436954"/>
              <a:gd name="connsiteX81" fmla="*/ 651164 w 1656977"/>
              <a:gd name="connsiteY81" fmla="*/ 6367681 h 6436954"/>
              <a:gd name="connsiteX82" fmla="*/ 665018 w 1656977"/>
              <a:gd name="connsiteY82" fmla="*/ 6409245 h 6436954"/>
              <a:gd name="connsiteX83" fmla="*/ 706582 w 1656977"/>
              <a:gd name="connsiteY83" fmla="*/ 6436954 h 6436954"/>
              <a:gd name="connsiteX84" fmla="*/ 803564 w 1656977"/>
              <a:gd name="connsiteY84" fmla="*/ 6409245 h 6436954"/>
              <a:gd name="connsiteX85" fmla="*/ 831273 w 1656977"/>
              <a:gd name="connsiteY85" fmla="*/ 6367681 h 6436954"/>
              <a:gd name="connsiteX86" fmla="*/ 872836 w 1656977"/>
              <a:gd name="connsiteY86" fmla="*/ 6339972 h 6436954"/>
              <a:gd name="connsiteX87" fmla="*/ 900546 w 1656977"/>
              <a:gd name="connsiteY87" fmla="*/ 6298409 h 6436954"/>
              <a:gd name="connsiteX88" fmla="*/ 928255 w 1656977"/>
              <a:gd name="connsiteY88" fmla="*/ 6215281 h 6436954"/>
              <a:gd name="connsiteX89" fmla="*/ 942109 w 1656977"/>
              <a:gd name="connsiteY89" fmla="*/ 6132154 h 6436954"/>
              <a:gd name="connsiteX90" fmla="*/ 983673 w 1656977"/>
              <a:gd name="connsiteY90" fmla="*/ 6146009 h 6436954"/>
              <a:gd name="connsiteX91" fmla="*/ 1025236 w 1656977"/>
              <a:gd name="connsiteY91" fmla="*/ 6173718 h 6436954"/>
              <a:gd name="connsiteX92" fmla="*/ 1066800 w 1656977"/>
              <a:gd name="connsiteY92" fmla="*/ 6159863 h 6436954"/>
              <a:gd name="connsiteX93" fmla="*/ 1080655 w 1656977"/>
              <a:gd name="connsiteY93" fmla="*/ 6049027 h 6436954"/>
              <a:gd name="connsiteX94" fmla="*/ 1094509 w 1656977"/>
              <a:gd name="connsiteY94" fmla="*/ 5924336 h 6436954"/>
              <a:gd name="connsiteX95" fmla="*/ 1108364 w 1656977"/>
              <a:gd name="connsiteY95" fmla="*/ 5882772 h 6436954"/>
              <a:gd name="connsiteX96" fmla="*/ 1066800 w 1656977"/>
              <a:gd name="connsiteY96" fmla="*/ 5702663 h 6436954"/>
              <a:gd name="connsiteX97" fmla="*/ 1039091 w 1656977"/>
              <a:gd name="connsiteY97" fmla="*/ 5619536 h 6436954"/>
              <a:gd name="connsiteX98" fmla="*/ 1025236 w 1656977"/>
              <a:gd name="connsiteY98" fmla="*/ 5577972 h 6436954"/>
              <a:gd name="connsiteX99" fmla="*/ 1011382 w 1656977"/>
              <a:gd name="connsiteY99" fmla="*/ 5508700 h 6436954"/>
              <a:gd name="connsiteX100" fmla="*/ 1025236 w 1656977"/>
              <a:gd name="connsiteY100" fmla="*/ 5245463 h 6436954"/>
              <a:gd name="connsiteX101" fmla="*/ 1066800 w 1656977"/>
              <a:gd name="connsiteY101" fmla="*/ 5023791 h 6436954"/>
              <a:gd name="connsiteX102" fmla="*/ 1080655 w 1656977"/>
              <a:gd name="connsiteY102" fmla="*/ 4926809 h 6436954"/>
              <a:gd name="connsiteX103" fmla="*/ 1052946 w 1656977"/>
              <a:gd name="connsiteY103" fmla="*/ 4718991 h 6436954"/>
              <a:gd name="connsiteX104" fmla="*/ 1025236 w 1656977"/>
              <a:gd name="connsiteY104" fmla="*/ 4580445 h 6436954"/>
              <a:gd name="connsiteX105" fmla="*/ 1011382 w 1656977"/>
              <a:gd name="connsiteY105" fmla="*/ 4511172 h 6436954"/>
              <a:gd name="connsiteX106" fmla="*/ 1039091 w 1656977"/>
              <a:gd name="connsiteY106" fmla="*/ 4400336 h 6436954"/>
              <a:gd name="connsiteX107" fmla="*/ 1052946 w 1656977"/>
              <a:gd name="connsiteY107" fmla="*/ 4358772 h 6436954"/>
              <a:gd name="connsiteX108" fmla="*/ 1080655 w 1656977"/>
              <a:gd name="connsiteY108" fmla="*/ 4234081 h 6436954"/>
              <a:gd name="connsiteX109" fmla="*/ 1094509 w 1656977"/>
              <a:gd name="connsiteY109" fmla="*/ 4053972 h 6436954"/>
              <a:gd name="connsiteX110" fmla="*/ 1136073 w 1656977"/>
              <a:gd name="connsiteY110" fmla="*/ 3901572 h 6436954"/>
              <a:gd name="connsiteX111" fmla="*/ 1163782 w 1656977"/>
              <a:gd name="connsiteY111" fmla="*/ 3818445 h 6436954"/>
              <a:gd name="connsiteX112" fmla="*/ 1191491 w 1656977"/>
              <a:gd name="connsiteY112" fmla="*/ 3776881 h 6436954"/>
              <a:gd name="connsiteX113" fmla="*/ 1233055 w 1656977"/>
              <a:gd name="connsiteY113" fmla="*/ 3693754 h 6436954"/>
              <a:gd name="connsiteX114" fmla="*/ 1274618 w 1656977"/>
              <a:gd name="connsiteY114" fmla="*/ 3610627 h 6436954"/>
              <a:gd name="connsiteX115" fmla="*/ 1330036 w 1656977"/>
              <a:gd name="connsiteY115" fmla="*/ 3416663 h 6436954"/>
              <a:gd name="connsiteX116" fmla="*/ 1357746 w 1656977"/>
              <a:gd name="connsiteY116" fmla="*/ 3333536 h 6436954"/>
              <a:gd name="connsiteX117" fmla="*/ 1385455 w 1656977"/>
              <a:gd name="connsiteY117" fmla="*/ 3250409 h 6436954"/>
              <a:gd name="connsiteX118" fmla="*/ 1399309 w 1656977"/>
              <a:gd name="connsiteY118" fmla="*/ 3208845 h 6436954"/>
              <a:gd name="connsiteX119" fmla="*/ 1371600 w 1656977"/>
              <a:gd name="connsiteY119" fmla="*/ 3042591 h 6436954"/>
              <a:gd name="connsiteX120" fmla="*/ 1357746 w 1656977"/>
              <a:gd name="connsiteY120" fmla="*/ 2973318 h 6436954"/>
              <a:gd name="connsiteX121" fmla="*/ 1330036 w 1656977"/>
              <a:gd name="connsiteY121" fmla="*/ 2890191 h 6436954"/>
              <a:gd name="connsiteX122" fmla="*/ 1302327 w 1656977"/>
              <a:gd name="connsiteY122" fmla="*/ 2848627 h 6436954"/>
              <a:gd name="connsiteX123" fmla="*/ 1274618 w 1656977"/>
              <a:gd name="connsiteY123" fmla="*/ 2765500 h 6436954"/>
              <a:gd name="connsiteX124" fmla="*/ 1246909 w 1656977"/>
              <a:gd name="connsiteY124" fmla="*/ 2668518 h 6436954"/>
              <a:gd name="connsiteX125" fmla="*/ 1219200 w 1656977"/>
              <a:gd name="connsiteY125" fmla="*/ 2488409 h 6436954"/>
              <a:gd name="connsiteX126" fmla="*/ 1219200 w 1656977"/>
              <a:gd name="connsiteY126" fmla="*/ 2405281 h 6436954"/>
              <a:gd name="connsiteX127" fmla="*/ 1233055 w 1656977"/>
              <a:gd name="connsiteY127" fmla="*/ 2363718 h 6436954"/>
              <a:gd name="connsiteX128" fmla="*/ 1260764 w 1656977"/>
              <a:gd name="connsiteY128" fmla="*/ 2252881 h 6436954"/>
              <a:gd name="connsiteX129" fmla="*/ 1274618 w 1656977"/>
              <a:gd name="connsiteY129" fmla="*/ 2211318 h 6436954"/>
              <a:gd name="connsiteX130" fmla="*/ 1371600 w 1656977"/>
              <a:gd name="connsiteY130" fmla="*/ 2100481 h 6436954"/>
              <a:gd name="connsiteX131" fmla="*/ 1440873 w 1656977"/>
              <a:gd name="connsiteY131" fmla="*/ 2017354 h 6436954"/>
              <a:gd name="connsiteX132" fmla="*/ 1468582 w 1656977"/>
              <a:gd name="connsiteY132" fmla="*/ 1975791 h 6436954"/>
              <a:gd name="connsiteX133" fmla="*/ 1496291 w 1656977"/>
              <a:gd name="connsiteY133" fmla="*/ 1948081 h 6436954"/>
              <a:gd name="connsiteX134" fmla="*/ 1551709 w 1656977"/>
              <a:gd name="connsiteY134" fmla="*/ 1864954 h 6436954"/>
              <a:gd name="connsiteX135" fmla="*/ 1579418 w 1656977"/>
              <a:gd name="connsiteY135" fmla="*/ 1823391 h 6436954"/>
              <a:gd name="connsiteX136" fmla="*/ 1607127 w 1656977"/>
              <a:gd name="connsiteY136" fmla="*/ 1740263 h 6436954"/>
              <a:gd name="connsiteX137" fmla="*/ 1620982 w 1656977"/>
              <a:gd name="connsiteY137" fmla="*/ 1698700 h 6436954"/>
              <a:gd name="connsiteX138" fmla="*/ 1607127 w 1656977"/>
              <a:gd name="connsiteY138" fmla="*/ 1587863 h 6436954"/>
              <a:gd name="connsiteX139" fmla="*/ 1629424 w 1656977"/>
              <a:gd name="connsiteY139" fmla="*/ 1282197 h 6436954"/>
              <a:gd name="connsiteX140" fmla="*/ 1635052 w 1656977"/>
              <a:gd name="connsiteY140" fmla="*/ 1165084 h 6436954"/>
              <a:gd name="connsiteX141" fmla="*/ 1327872 w 1656977"/>
              <a:gd name="connsiteY141" fmla="*/ 1062040 h 6436954"/>
              <a:gd name="connsiteX142" fmla="*/ 1214437 w 1656977"/>
              <a:gd name="connsiteY142" fmla="*/ 926525 h 6436954"/>
              <a:gd name="connsiteX143" fmla="*/ 1128064 w 1656977"/>
              <a:gd name="connsiteY143" fmla="*/ 855304 h 6436954"/>
              <a:gd name="connsiteX144" fmla="*/ 1170493 w 1656977"/>
              <a:gd name="connsiteY144" fmla="*/ 665887 h 6436954"/>
              <a:gd name="connsiteX145" fmla="*/ 1245394 w 1656977"/>
              <a:gd name="connsiteY145" fmla="*/ 605922 h 6436954"/>
              <a:gd name="connsiteX146" fmla="*/ 1233055 w 1656977"/>
              <a:gd name="connsiteY146" fmla="*/ 455044 h 6436954"/>
              <a:gd name="connsiteX147" fmla="*/ 1231972 w 1656977"/>
              <a:gd name="connsiteY147" fmla="*/ 380786 h 6436954"/>
              <a:gd name="connsiteX148" fmla="*/ 1252885 w 1656977"/>
              <a:gd name="connsiteY148" fmla="*/ 359344 h 6436954"/>
              <a:gd name="connsiteX149" fmla="*/ 1225337 w 1656977"/>
              <a:gd name="connsiteY149" fmla="*/ 252805 h 6436954"/>
              <a:gd name="connsiteX150" fmla="*/ 1191491 w 1656977"/>
              <a:gd name="connsiteY150" fmla="*/ 113051 h 6436954"/>
              <a:gd name="connsiteX151" fmla="*/ 1101956 w 1656977"/>
              <a:gd name="connsiteY151" fmla="*/ 11655 h 6436954"/>
              <a:gd name="connsiteX0" fmla="*/ 1101956 w 1643237"/>
              <a:gd name="connsiteY0" fmla="*/ 11655 h 6436954"/>
              <a:gd name="connsiteX1" fmla="*/ 894129 w 1643237"/>
              <a:gd name="connsiteY1" fmla="*/ 9752 h 6436954"/>
              <a:gd name="connsiteX2" fmla="*/ 774180 w 1643237"/>
              <a:gd name="connsiteY2" fmla="*/ 79391 h 6436954"/>
              <a:gd name="connsiteX3" fmla="*/ 692727 w 1643237"/>
              <a:gd name="connsiteY3" fmla="*/ 146991 h 6436954"/>
              <a:gd name="connsiteX4" fmla="*/ 623455 w 1643237"/>
              <a:gd name="connsiteY4" fmla="*/ 299391 h 6436954"/>
              <a:gd name="connsiteX5" fmla="*/ 651164 w 1643237"/>
              <a:gd name="connsiteY5" fmla="*/ 493354 h 6436954"/>
              <a:gd name="connsiteX6" fmla="*/ 678873 w 1643237"/>
              <a:gd name="connsiteY6" fmla="*/ 604191 h 6436954"/>
              <a:gd name="connsiteX7" fmla="*/ 734291 w 1643237"/>
              <a:gd name="connsiteY7" fmla="*/ 687318 h 6436954"/>
              <a:gd name="connsiteX8" fmla="*/ 789709 w 1643237"/>
              <a:gd name="connsiteY8" fmla="*/ 770445 h 6436954"/>
              <a:gd name="connsiteX9" fmla="*/ 817418 w 1643237"/>
              <a:gd name="connsiteY9" fmla="*/ 853572 h 6436954"/>
              <a:gd name="connsiteX10" fmla="*/ 789709 w 1643237"/>
              <a:gd name="connsiteY10" fmla="*/ 936700 h 6436954"/>
              <a:gd name="connsiteX11" fmla="*/ 775855 w 1643237"/>
              <a:gd name="connsiteY11" fmla="*/ 978263 h 6436954"/>
              <a:gd name="connsiteX12" fmla="*/ 692727 w 1643237"/>
              <a:gd name="connsiteY12" fmla="*/ 1033681 h 6436954"/>
              <a:gd name="connsiteX13" fmla="*/ 665018 w 1643237"/>
              <a:gd name="connsiteY13" fmla="*/ 1061391 h 6436954"/>
              <a:gd name="connsiteX14" fmla="*/ 581891 w 1643237"/>
              <a:gd name="connsiteY14" fmla="*/ 1089100 h 6436954"/>
              <a:gd name="connsiteX15" fmla="*/ 498764 w 1643237"/>
              <a:gd name="connsiteY15" fmla="*/ 1116809 h 6436954"/>
              <a:gd name="connsiteX16" fmla="*/ 415636 w 1643237"/>
              <a:gd name="connsiteY16" fmla="*/ 1144518 h 6436954"/>
              <a:gd name="connsiteX17" fmla="*/ 332509 w 1643237"/>
              <a:gd name="connsiteY17" fmla="*/ 1186081 h 6436954"/>
              <a:gd name="connsiteX18" fmla="*/ 290946 w 1643237"/>
              <a:gd name="connsiteY18" fmla="*/ 1213791 h 6436954"/>
              <a:gd name="connsiteX19" fmla="*/ 207818 w 1643237"/>
              <a:gd name="connsiteY19" fmla="*/ 1255354 h 6436954"/>
              <a:gd name="connsiteX20" fmla="*/ 180109 w 1643237"/>
              <a:gd name="connsiteY20" fmla="*/ 1338481 h 6436954"/>
              <a:gd name="connsiteX21" fmla="*/ 166255 w 1643237"/>
              <a:gd name="connsiteY21" fmla="*/ 1380045 h 6436954"/>
              <a:gd name="connsiteX22" fmla="*/ 124691 w 1643237"/>
              <a:gd name="connsiteY22" fmla="*/ 1463172 h 6436954"/>
              <a:gd name="connsiteX23" fmla="*/ 96982 w 1643237"/>
              <a:gd name="connsiteY23" fmla="*/ 1504736 h 6436954"/>
              <a:gd name="connsiteX24" fmla="*/ 69273 w 1643237"/>
              <a:gd name="connsiteY24" fmla="*/ 1587863 h 6436954"/>
              <a:gd name="connsiteX25" fmla="*/ 27709 w 1643237"/>
              <a:gd name="connsiteY25" fmla="*/ 1712554 h 6436954"/>
              <a:gd name="connsiteX26" fmla="*/ 13855 w 1643237"/>
              <a:gd name="connsiteY26" fmla="*/ 1754118 h 6436954"/>
              <a:gd name="connsiteX27" fmla="*/ 0 w 1643237"/>
              <a:gd name="connsiteY27" fmla="*/ 1795681 h 6436954"/>
              <a:gd name="connsiteX28" fmla="*/ 13855 w 1643237"/>
              <a:gd name="connsiteY28" fmla="*/ 1920372 h 6436954"/>
              <a:gd name="connsiteX29" fmla="*/ 41564 w 1643237"/>
              <a:gd name="connsiteY29" fmla="*/ 2003500 h 6436954"/>
              <a:gd name="connsiteX30" fmla="*/ 55418 w 1643237"/>
              <a:gd name="connsiteY30" fmla="*/ 2045063 h 6436954"/>
              <a:gd name="connsiteX31" fmla="*/ 69273 w 1643237"/>
              <a:gd name="connsiteY31" fmla="*/ 2142045 h 6436954"/>
              <a:gd name="connsiteX32" fmla="*/ 83127 w 1643237"/>
              <a:gd name="connsiteY32" fmla="*/ 2183609 h 6436954"/>
              <a:gd name="connsiteX33" fmla="*/ 207818 w 1643237"/>
              <a:gd name="connsiteY33" fmla="*/ 2239027 h 6436954"/>
              <a:gd name="connsiteX34" fmla="*/ 249382 w 1643237"/>
              <a:gd name="connsiteY34" fmla="*/ 2252881 h 6436954"/>
              <a:gd name="connsiteX35" fmla="*/ 332509 w 1643237"/>
              <a:gd name="connsiteY35" fmla="*/ 2308300 h 6436954"/>
              <a:gd name="connsiteX36" fmla="*/ 318655 w 1643237"/>
              <a:gd name="connsiteY36" fmla="*/ 2349863 h 6436954"/>
              <a:gd name="connsiteX37" fmla="*/ 290946 w 1643237"/>
              <a:gd name="connsiteY37" fmla="*/ 2446845 h 6436954"/>
              <a:gd name="connsiteX38" fmla="*/ 263236 w 1643237"/>
              <a:gd name="connsiteY38" fmla="*/ 2488409 h 6436954"/>
              <a:gd name="connsiteX39" fmla="*/ 235527 w 1643237"/>
              <a:gd name="connsiteY39" fmla="*/ 2571536 h 6436954"/>
              <a:gd name="connsiteX40" fmla="*/ 207818 w 1643237"/>
              <a:gd name="connsiteY40" fmla="*/ 2737791 h 6436954"/>
              <a:gd name="connsiteX41" fmla="*/ 221673 w 1643237"/>
              <a:gd name="connsiteY41" fmla="*/ 2779354 h 6436954"/>
              <a:gd name="connsiteX42" fmla="*/ 304800 w 1643237"/>
              <a:gd name="connsiteY42" fmla="*/ 2807063 h 6436954"/>
              <a:gd name="connsiteX43" fmla="*/ 318655 w 1643237"/>
              <a:gd name="connsiteY43" fmla="*/ 2931754 h 6436954"/>
              <a:gd name="connsiteX44" fmla="*/ 304800 w 1643237"/>
              <a:gd name="connsiteY44" fmla="*/ 3056445 h 6436954"/>
              <a:gd name="connsiteX45" fmla="*/ 290946 w 1643237"/>
              <a:gd name="connsiteY45" fmla="*/ 3139572 h 6436954"/>
              <a:gd name="connsiteX46" fmla="*/ 304800 w 1643237"/>
              <a:gd name="connsiteY46" fmla="*/ 3319681 h 6436954"/>
              <a:gd name="connsiteX47" fmla="*/ 332509 w 1643237"/>
              <a:gd name="connsiteY47" fmla="*/ 3416663 h 6436954"/>
              <a:gd name="connsiteX48" fmla="*/ 360218 w 1643237"/>
              <a:gd name="connsiteY48" fmla="*/ 3527500 h 6436954"/>
              <a:gd name="connsiteX49" fmla="*/ 401782 w 1643237"/>
              <a:gd name="connsiteY49" fmla="*/ 3776881 h 6436954"/>
              <a:gd name="connsiteX50" fmla="*/ 387927 w 1643237"/>
              <a:gd name="connsiteY50" fmla="*/ 4040118 h 6436954"/>
              <a:gd name="connsiteX51" fmla="*/ 374073 w 1643237"/>
              <a:gd name="connsiteY51" fmla="*/ 4123245 h 6436954"/>
              <a:gd name="connsiteX52" fmla="*/ 346364 w 1643237"/>
              <a:gd name="connsiteY52" fmla="*/ 4303354 h 6436954"/>
              <a:gd name="connsiteX53" fmla="*/ 484909 w 1643237"/>
              <a:gd name="connsiteY53" fmla="*/ 4317209 h 6436954"/>
              <a:gd name="connsiteX54" fmla="*/ 526473 w 1643237"/>
              <a:gd name="connsiteY54" fmla="*/ 4331063 h 6436954"/>
              <a:gd name="connsiteX55" fmla="*/ 554182 w 1643237"/>
              <a:gd name="connsiteY55" fmla="*/ 4372627 h 6436954"/>
              <a:gd name="connsiteX56" fmla="*/ 568036 w 1643237"/>
              <a:gd name="connsiteY56" fmla="*/ 4414191 h 6436954"/>
              <a:gd name="connsiteX57" fmla="*/ 595746 w 1643237"/>
              <a:gd name="connsiteY57" fmla="*/ 4455754 h 6436954"/>
              <a:gd name="connsiteX58" fmla="*/ 609600 w 1643237"/>
              <a:gd name="connsiteY58" fmla="*/ 4525027 h 6436954"/>
              <a:gd name="connsiteX59" fmla="*/ 623455 w 1643237"/>
              <a:gd name="connsiteY59" fmla="*/ 4608154 h 6436954"/>
              <a:gd name="connsiteX60" fmla="*/ 637309 w 1643237"/>
              <a:gd name="connsiteY60" fmla="*/ 4705136 h 6436954"/>
              <a:gd name="connsiteX61" fmla="*/ 651164 w 1643237"/>
              <a:gd name="connsiteY61" fmla="*/ 4760554 h 6436954"/>
              <a:gd name="connsiteX62" fmla="*/ 678873 w 1643237"/>
              <a:gd name="connsiteY62" fmla="*/ 4843681 h 6436954"/>
              <a:gd name="connsiteX63" fmla="*/ 692727 w 1643237"/>
              <a:gd name="connsiteY63" fmla="*/ 4885245 h 6436954"/>
              <a:gd name="connsiteX64" fmla="*/ 748146 w 1643237"/>
              <a:gd name="connsiteY64" fmla="*/ 5051500 h 6436954"/>
              <a:gd name="connsiteX65" fmla="*/ 762000 w 1643237"/>
              <a:gd name="connsiteY65" fmla="*/ 5093063 h 6436954"/>
              <a:gd name="connsiteX66" fmla="*/ 775855 w 1643237"/>
              <a:gd name="connsiteY66" fmla="*/ 5134627 h 6436954"/>
              <a:gd name="connsiteX67" fmla="*/ 762000 w 1643237"/>
              <a:gd name="connsiteY67" fmla="*/ 5300881 h 6436954"/>
              <a:gd name="connsiteX68" fmla="*/ 734291 w 1643237"/>
              <a:gd name="connsiteY68" fmla="*/ 5397863 h 6436954"/>
              <a:gd name="connsiteX69" fmla="*/ 706582 w 1643237"/>
              <a:gd name="connsiteY69" fmla="*/ 5494845 h 6436954"/>
              <a:gd name="connsiteX70" fmla="*/ 692727 w 1643237"/>
              <a:gd name="connsiteY70" fmla="*/ 5827354 h 6436954"/>
              <a:gd name="connsiteX71" fmla="*/ 665018 w 1643237"/>
              <a:gd name="connsiteY71" fmla="*/ 5910481 h 6436954"/>
              <a:gd name="connsiteX72" fmla="*/ 637309 w 1643237"/>
              <a:gd name="connsiteY72" fmla="*/ 5938191 h 6436954"/>
              <a:gd name="connsiteX73" fmla="*/ 609600 w 1643237"/>
              <a:gd name="connsiteY73" fmla="*/ 5979754 h 6436954"/>
              <a:gd name="connsiteX74" fmla="*/ 568036 w 1643237"/>
              <a:gd name="connsiteY74" fmla="*/ 6007463 h 6436954"/>
              <a:gd name="connsiteX75" fmla="*/ 498764 w 1643237"/>
              <a:gd name="connsiteY75" fmla="*/ 6090591 h 6436954"/>
              <a:gd name="connsiteX76" fmla="*/ 457200 w 1643237"/>
              <a:gd name="connsiteY76" fmla="*/ 6118300 h 6436954"/>
              <a:gd name="connsiteX77" fmla="*/ 471055 w 1643237"/>
              <a:gd name="connsiteY77" fmla="*/ 6201427 h 6436954"/>
              <a:gd name="connsiteX78" fmla="*/ 512618 w 1643237"/>
              <a:gd name="connsiteY78" fmla="*/ 6187572 h 6436954"/>
              <a:gd name="connsiteX79" fmla="*/ 554182 w 1643237"/>
              <a:gd name="connsiteY79" fmla="*/ 6201427 h 6436954"/>
              <a:gd name="connsiteX80" fmla="*/ 623455 w 1643237"/>
              <a:gd name="connsiteY80" fmla="*/ 6284554 h 6436954"/>
              <a:gd name="connsiteX81" fmla="*/ 651164 w 1643237"/>
              <a:gd name="connsiteY81" fmla="*/ 6367681 h 6436954"/>
              <a:gd name="connsiteX82" fmla="*/ 665018 w 1643237"/>
              <a:gd name="connsiteY82" fmla="*/ 6409245 h 6436954"/>
              <a:gd name="connsiteX83" fmla="*/ 706582 w 1643237"/>
              <a:gd name="connsiteY83" fmla="*/ 6436954 h 6436954"/>
              <a:gd name="connsiteX84" fmla="*/ 803564 w 1643237"/>
              <a:gd name="connsiteY84" fmla="*/ 6409245 h 6436954"/>
              <a:gd name="connsiteX85" fmla="*/ 831273 w 1643237"/>
              <a:gd name="connsiteY85" fmla="*/ 6367681 h 6436954"/>
              <a:gd name="connsiteX86" fmla="*/ 872836 w 1643237"/>
              <a:gd name="connsiteY86" fmla="*/ 6339972 h 6436954"/>
              <a:gd name="connsiteX87" fmla="*/ 900546 w 1643237"/>
              <a:gd name="connsiteY87" fmla="*/ 6298409 h 6436954"/>
              <a:gd name="connsiteX88" fmla="*/ 928255 w 1643237"/>
              <a:gd name="connsiteY88" fmla="*/ 6215281 h 6436954"/>
              <a:gd name="connsiteX89" fmla="*/ 942109 w 1643237"/>
              <a:gd name="connsiteY89" fmla="*/ 6132154 h 6436954"/>
              <a:gd name="connsiteX90" fmla="*/ 983673 w 1643237"/>
              <a:gd name="connsiteY90" fmla="*/ 6146009 h 6436954"/>
              <a:gd name="connsiteX91" fmla="*/ 1025236 w 1643237"/>
              <a:gd name="connsiteY91" fmla="*/ 6173718 h 6436954"/>
              <a:gd name="connsiteX92" fmla="*/ 1066800 w 1643237"/>
              <a:gd name="connsiteY92" fmla="*/ 6159863 h 6436954"/>
              <a:gd name="connsiteX93" fmla="*/ 1080655 w 1643237"/>
              <a:gd name="connsiteY93" fmla="*/ 6049027 h 6436954"/>
              <a:gd name="connsiteX94" fmla="*/ 1094509 w 1643237"/>
              <a:gd name="connsiteY94" fmla="*/ 5924336 h 6436954"/>
              <a:gd name="connsiteX95" fmla="*/ 1108364 w 1643237"/>
              <a:gd name="connsiteY95" fmla="*/ 5882772 h 6436954"/>
              <a:gd name="connsiteX96" fmla="*/ 1066800 w 1643237"/>
              <a:gd name="connsiteY96" fmla="*/ 5702663 h 6436954"/>
              <a:gd name="connsiteX97" fmla="*/ 1039091 w 1643237"/>
              <a:gd name="connsiteY97" fmla="*/ 5619536 h 6436954"/>
              <a:gd name="connsiteX98" fmla="*/ 1025236 w 1643237"/>
              <a:gd name="connsiteY98" fmla="*/ 5577972 h 6436954"/>
              <a:gd name="connsiteX99" fmla="*/ 1011382 w 1643237"/>
              <a:gd name="connsiteY99" fmla="*/ 5508700 h 6436954"/>
              <a:gd name="connsiteX100" fmla="*/ 1025236 w 1643237"/>
              <a:gd name="connsiteY100" fmla="*/ 5245463 h 6436954"/>
              <a:gd name="connsiteX101" fmla="*/ 1066800 w 1643237"/>
              <a:gd name="connsiteY101" fmla="*/ 5023791 h 6436954"/>
              <a:gd name="connsiteX102" fmla="*/ 1080655 w 1643237"/>
              <a:gd name="connsiteY102" fmla="*/ 4926809 h 6436954"/>
              <a:gd name="connsiteX103" fmla="*/ 1052946 w 1643237"/>
              <a:gd name="connsiteY103" fmla="*/ 4718991 h 6436954"/>
              <a:gd name="connsiteX104" fmla="*/ 1025236 w 1643237"/>
              <a:gd name="connsiteY104" fmla="*/ 4580445 h 6436954"/>
              <a:gd name="connsiteX105" fmla="*/ 1011382 w 1643237"/>
              <a:gd name="connsiteY105" fmla="*/ 4511172 h 6436954"/>
              <a:gd name="connsiteX106" fmla="*/ 1039091 w 1643237"/>
              <a:gd name="connsiteY106" fmla="*/ 4400336 h 6436954"/>
              <a:gd name="connsiteX107" fmla="*/ 1052946 w 1643237"/>
              <a:gd name="connsiteY107" fmla="*/ 4358772 h 6436954"/>
              <a:gd name="connsiteX108" fmla="*/ 1080655 w 1643237"/>
              <a:gd name="connsiteY108" fmla="*/ 4234081 h 6436954"/>
              <a:gd name="connsiteX109" fmla="*/ 1094509 w 1643237"/>
              <a:gd name="connsiteY109" fmla="*/ 4053972 h 6436954"/>
              <a:gd name="connsiteX110" fmla="*/ 1136073 w 1643237"/>
              <a:gd name="connsiteY110" fmla="*/ 3901572 h 6436954"/>
              <a:gd name="connsiteX111" fmla="*/ 1163782 w 1643237"/>
              <a:gd name="connsiteY111" fmla="*/ 3818445 h 6436954"/>
              <a:gd name="connsiteX112" fmla="*/ 1191491 w 1643237"/>
              <a:gd name="connsiteY112" fmla="*/ 3776881 h 6436954"/>
              <a:gd name="connsiteX113" fmla="*/ 1233055 w 1643237"/>
              <a:gd name="connsiteY113" fmla="*/ 3693754 h 6436954"/>
              <a:gd name="connsiteX114" fmla="*/ 1274618 w 1643237"/>
              <a:gd name="connsiteY114" fmla="*/ 3610627 h 6436954"/>
              <a:gd name="connsiteX115" fmla="*/ 1330036 w 1643237"/>
              <a:gd name="connsiteY115" fmla="*/ 3416663 h 6436954"/>
              <a:gd name="connsiteX116" fmla="*/ 1357746 w 1643237"/>
              <a:gd name="connsiteY116" fmla="*/ 3333536 h 6436954"/>
              <a:gd name="connsiteX117" fmla="*/ 1385455 w 1643237"/>
              <a:gd name="connsiteY117" fmla="*/ 3250409 h 6436954"/>
              <a:gd name="connsiteX118" fmla="*/ 1399309 w 1643237"/>
              <a:gd name="connsiteY118" fmla="*/ 3208845 h 6436954"/>
              <a:gd name="connsiteX119" fmla="*/ 1371600 w 1643237"/>
              <a:gd name="connsiteY119" fmla="*/ 3042591 h 6436954"/>
              <a:gd name="connsiteX120" fmla="*/ 1357746 w 1643237"/>
              <a:gd name="connsiteY120" fmla="*/ 2973318 h 6436954"/>
              <a:gd name="connsiteX121" fmla="*/ 1330036 w 1643237"/>
              <a:gd name="connsiteY121" fmla="*/ 2890191 h 6436954"/>
              <a:gd name="connsiteX122" fmla="*/ 1302327 w 1643237"/>
              <a:gd name="connsiteY122" fmla="*/ 2848627 h 6436954"/>
              <a:gd name="connsiteX123" fmla="*/ 1274618 w 1643237"/>
              <a:gd name="connsiteY123" fmla="*/ 2765500 h 6436954"/>
              <a:gd name="connsiteX124" fmla="*/ 1246909 w 1643237"/>
              <a:gd name="connsiteY124" fmla="*/ 2668518 h 6436954"/>
              <a:gd name="connsiteX125" fmla="*/ 1219200 w 1643237"/>
              <a:gd name="connsiteY125" fmla="*/ 2488409 h 6436954"/>
              <a:gd name="connsiteX126" fmla="*/ 1219200 w 1643237"/>
              <a:gd name="connsiteY126" fmla="*/ 2405281 h 6436954"/>
              <a:gd name="connsiteX127" fmla="*/ 1233055 w 1643237"/>
              <a:gd name="connsiteY127" fmla="*/ 2363718 h 6436954"/>
              <a:gd name="connsiteX128" fmla="*/ 1260764 w 1643237"/>
              <a:gd name="connsiteY128" fmla="*/ 2252881 h 6436954"/>
              <a:gd name="connsiteX129" fmla="*/ 1274618 w 1643237"/>
              <a:gd name="connsiteY129" fmla="*/ 2211318 h 6436954"/>
              <a:gd name="connsiteX130" fmla="*/ 1371600 w 1643237"/>
              <a:gd name="connsiteY130" fmla="*/ 2100481 h 6436954"/>
              <a:gd name="connsiteX131" fmla="*/ 1440873 w 1643237"/>
              <a:gd name="connsiteY131" fmla="*/ 2017354 h 6436954"/>
              <a:gd name="connsiteX132" fmla="*/ 1468582 w 1643237"/>
              <a:gd name="connsiteY132" fmla="*/ 1975791 h 6436954"/>
              <a:gd name="connsiteX133" fmla="*/ 1496291 w 1643237"/>
              <a:gd name="connsiteY133" fmla="*/ 1948081 h 6436954"/>
              <a:gd name="connsiteX134" fmla="*/ 1551709 w 1643237"/>
              <a:gd name="connsiteY134" fmla="*/ 1864954 h 6436954"/>
              <a:gd name="connsiteX135" fmla="*/ 1579418 w 1643237"/>
              <a:gd name="connsiteY135" fmla="*/ 1823391 h 6436954"/>
              <a:gd name="connsiteX136" fmla="*/ 1607127 w 1643237"/>
              <a:gd name="connsiteY136" fmla="*/ 1740263 h 6436954"/>
              <a:gd name="connsiteX137" fmla="*/ 1620982 w 1643237"/>
              <a:gd name="connsiteY137" fmla="*/ 1698700 h 6436954"/>
              <a:gd name="connsiteX138" fmla="*/ 1607127 w 1643237"/>
              <a:gd name="connsiteY138" fmla="*/ 1587863 h 6436954"/>
              <a:gd name="connsiteX139" fmla="*/ 1629424 w 1643237"/>
              <a:gd name="connsiteY139" fmla="*/ 1282197 h 6436954"/>
              <a:gd name="connsiteX140" fmla="*/ 1635052 w 1643237"/>
              <a:gd name="connsiteY140" fmla="*/ 1165084 h 6436954"/>
              <a:gd name="connsiteX141" fmla="*/ 1327872 w 1643237"/>
              <a:gd name="connsiteY141" fmla="*/ 1062040 h 6436954"/>
              <a:gd name="connsiteX142" fmla="*/ 1214437 w 1643237"/>
              <a:gd name="connsiteY142" fmla="*/ 926525 h 6436954"/>
              <a:gd name="connsiteX143" fmla="*/ 1128064 w 1643237"/>
              <a:gd name="connsiteY143" fmla="*/ 855304 h 6436954"/>
              <a:gd name="connsiteX144" fmla="*/ 1170493 w 1643237"/>
              <a:gd name="connsiteY144" fmla="*/ 665887 h 6436954"/>
              <a:gd name="connsiteX145" fmla="*/ 1245394 w 1643237"/>
              <a:gd name="connsiteY145" fmla="*/ 605922 h 6436954"/>
              <a:gd name="connsiteX146" fmla="*/ 1233055 w 1643237"/>
              <a:gd name="connsiteY146" fmla="*/ 455044 h 6436954"/>
              <a:gd name="connsiteX147" fmla="*/ 1231972 w 1643237"/>
              <a:gd name="connsiteY147" fmla="*/ 380786 h 6436954"/>
              <a:gd name="connsiteX148" fmla="*/ 1252885 w 1643237"/>
              <a:gd name="connsiteY148" fmla="*/ 359344 h 6436954"/>
              <a:gd name="connsiteX149" fmla="*/ 1225337 w 1643237"/>
              <a:gd name="connsiteY149" fmla="*/ 252805 h 6436954"/>
              <a:gd name="connsiteX150" fmla="*/ 1191491 w 1643237"/>
              <a:gd name="connsiteY150" fmla="*/ 113051 h 6436954"/>
              <a:gd name="connsiteX151" fmla="*/ 1101956 w 1643237"/>
              <a:gd name="connsiteY151" fmla="*/ 11655 h 6436954"/>
              <a:gd name="connsiteX0" fmla="*/ 1101956 w 1643237"/>
              <a:gd name="connsiteY0" fmla="*/ 11655 h 6436954"/>
              <a:gd name="connsiteX1" fmla="*/ 894129 w 1643237"/>
              <a:gd name="connsiteY1" fmla="*/ 9752 h 6436954"/>
              <a:gd name="connsiteX2" fmla="*/ 774180 w 1643237"/>
              <a:gd name="connsiteY2" fmla="*/ 79391 h 6436954"/>
              <a:gd name="connsiteX3" fmla="*/ 692727 w 1643237"/>
              <a:gd name="connsiteY3" fmla="*/ 146991 h 6436954"/>
              <a:gd name="connsiteX4" fmla="*/ 623455 w 1643237"/>
              <a:gd name="connsiteY4" fmla="*/ 299391 h 6436954"/>
              <a:gd name="connsiteX5" fmla="*/ 651164 w 1643237"/>
              <a:gd name="connsiteY5" fmla="*/ 493354 h 6436954"/>
              <a:gd name="connsiteX6" fmla="*/ 678873 w 1643237"/>
              <a:gd name="connsiteY6" fmla="*/ 604191 h 6436954"/>
              <a:gd name="connsiteX7" fmla="*/ 734291 w 1643237"/>
              <a:gd name="connsiteY7" fmla="*/ 687318 h 6436954"/>
              <a:gd name="connsiteX8" fmla="*/ 789709 w 1643237"/>
              <a:gd name="connsiteY8" fmla="*/ 770445 h 6436954"/>
              <a:gd name="connsiteX9" fmla="*/ 817418 w 1643237"/>
              <a:gd name="connsiteY9" fmla="*/ 853572 h 6436954"/>
              <a:gd name="connsiteX10" fmla="*/ 789709 w 1643237"/>
              <a:gd name="connsiteY10" fmla="*/ 936700 h 6436954"/>
              <a:gd name="connsiteX11" fmla="*/ 775855 w 1643237"/>
              <a:gd name="connsiteY11" fmla="*/ 978263 h 6436954"/>
              <a:gd name="connsiteX12" fmla="*/ 692727 w 1643237"/>
              <a:gd name="connsiteY12" fmla="*/ 1033681 h 6436954"/>
              <a:gd name="connsiteX13" fmla="*/ 665018 w 1643237"/>
              <a:gd name="connsiteY13" fmla="*/ 1061391 h 6436954"/>
              <a:gd name="connsiteX14" fmla="*/ 581891 w 1643237"/>
              <a:gd name="connsiteY14" fmla="*/ 1089100 h 6436954"/>
              <a:gd name="connsiteX15" fmla="*/ 498764 w 1643237"/>
              <a:gd name="connsiteY15" fmla="*/ 1116809 h 6436954"/>
              <a:gd name="connsiteX16" fmla="*/ 415636 w 1643237"/>
              <a:gd name="connsiteY16" fmla="*/ 1144518 h 6436954"/>
              <a:gd name="connsiteX17" fmla="*/ 332509 w 1643237"/>
              <a:gd name="connsiteY17" fmla="*/ 1186081 h 6436954"/>
              <a:gd name="connsiteX18" fmla="*/ 290946 w 1643237"/>
              <a:gd name="connsiteY18" fmla="*/ 1213791 h 6436954"/>
              <a:gd name="connsiteX19" fmla="*/ 207818 w 1643237"/>
              <a:gd name="connsiteY19" fmla="*/ 1255354 h 6436954"/>
              <a:gd name="connsiteX20" fmla="*/ 180109 w 1643237"/>
              <a:gd name="connsiteY20" fmla="*/ 1338481 h 6436954"/>
              <a:gd name="connsiteX21" fmla="*/ 166255 w 1643237"/>
              <a:gd name="connsiteY21" fmla="*/ 1380045 h 6436954"/>
              <a:gd name="connsiteX22" fmla="*/ 124691 w 1643237"/>
              <a:gd name="connsiteY22" fmla="*/ 1463172 h 6436954"/>
              <a:gd name="connsiteX23" fmla="*/ 96982 w 1643237"/>
              <a:gd name="connsiteY23" fmla="*/ 1504736 h 6436954"/>
              <a:gd name="connsiteX24" fmla="*/ 69273 w 1643237"/>
              <a:gd name="connsiteY24" fmla="*/ 1587863 h 6436954"/>
              <a:gd name="connsiteX25" fmla="*/ 27709 w 1643237"/>
              <a:gd name="connsiteY25" fmla="*/ 1712554 h 6436954"/>
              <a:gd name="connsiteX26" fmla="*/ 13855 w 1643237"/>
              <a:gd name="connsiteY26" fmla="*/ 1754118 h 6436954"/>
              <a:gd name="connsiteX27" fmla="*/ 0 w 1643237"/>
              <a:gd name="connsiteY27" fmla="*/ 1795681 h 6436954"/>
              <a:gd name="connsiteX28" fmla="*/ 13855 w 1643237"/>
              <a:gd name="connsiteY28" fmla="*/ 1920372 h 6436954"/>
              <a:gd name="connsiteX29" fmla="*/ 41564 w 1643237"/>
              <a:gd name="connsiteY29" fmla="*/ 2003500 h 6436954"/>
              <a:gd name="connsiteX30" fmla="*/ 55418 w 1643237"/>
              <a:gd name="connsiteY30" fmla="*/ 2045063 h 6436954"/>
              <a:gd name="connsiteX31" fmla="*/ 69273 w 1643237"/>
              <a:gd name="connsiteY31" fmla="*/ 2142045 h 6436954"/>
              <a:gd name="connsiteX32" fmla="*/ 83127 w 1643237"/>
              <a:gd name="connsiteY32" fmla="*/ 2183609 h 6436954"/>
              <a:gd name="connsiteX33" fmla="*/ 207818 w 1643237"/>
              <a:gd name="connsiteY33" fmla="*/ 2239027 h 6436954"/>
              <a:gd name="connsiteX34" fmla="*/ 249382 w 1643237"/>
              <a:gd name="connsiteY34" fmla="*/ 2252881 h 6436954"/>
              <a:gd name="connsiteX35" fmla="*/ 332509 w 1643237"/>
              <a:gd name="connsiteY35" fmla="*/ 2308300 h 6436954"/>
              <a:gd name="connsiteX36" fmla="*/ 318655 w 1643237"/>
              <a:gd name="connsiteY36" fmla="*/ 2349863 h 6436954"/>
              <a:gd name="connsiteX37" fmla="*/ 290946 w 1643237"/>
              <a:gd name="connsiteY37" fmla="*/ 2446845 h 6436954"/>
              <a:gd name="connsiteX38" fmla="*/ 263236 w 1643237"/>
              <a:gd name="connsiteY38" fmla="*/ 2488409 h 6436954"/>
              <a:gd name="connsiteX39" fmla="*/ 235527 w 1643237"/>
              <a:gd name="connsiteY39" fmla="*/ 2571536 h 6436954"/>
              <a:gd name="connsiteX40" fmla="*/ 207818 w 1643237"/>
              <a:gd name="connsiteY40" fmla="*/ 2737791 h 6436954"/>
              <a:gd name="connsiteX41" fmla="*/ 221673 w 1643237"/>
              <a:gd name="connsiteY41" fmla="*/ 2779354 h 6436954"/>
              <a:gd name="connsiteX42" fmla="*/ 304800 w 1643237"/>
              <a:gd name="connsiteY42" fmla="*/ 2807063 h 6436954"/>
              <a:gd name="connsiteX43" fmla="*/ 318655 w 1643237"/>
              <a:gd name="connsiteY43" fmla="*/ 2931754 h 6436954"/>
              <a:gd name="connsiteX44" fmla="*/ 304800 w 1643237"/>
              <a:gd name="connsiteY44" fmla="*/ 3056445 h 6436954"/>
              <a:gd name="connsiteX45" fmla="*/ 290946 w 1643237"/>
              <a:gd name="connsiteY45" fmla="*/ 3139572 h 6436954"/>
              <a:gd name="connsiteX46" fmla="*/ 304800 w 1643237"/>
              <a:gd name="connsiteY46" fmla="*/ 3319681 h 6436954"/>
              <a:gd name="connsiteX47" fmla="*/ 332509 w 1643237"/>
              <a:gd name="connsiteY47" fmla="*/ 3416663 h 6436954"/>
              <a:gd name="connsiteX48" fmla="*/ 360218 w 1643237"/>
              <a:gd name="connsiteY48" fmla="*/ 3527500 h 6436954"/>
              <a:gd name="connsiteX49" fmla="*/ 401782 w 1643237"/>
              <a:gd name="connsiteY49" fmla="*/ 3776881 h 6436954"/>
              <a:gd name="connsiteX50" fmla="*/ 387927 w 1643237"/>
              <a:gd name="connsiteY50" fmla="*/ 4040118 h 6436954"/>
              <a:gd name="connsiteX51" fmla="*/ 374073 w 1643237"/>
              <a:gd name="connsiteY51" fmla="*/ 4123245 h 6436954"/>
              <a:gd name="connsiteX52" fmla="*/ 346364 w 1643237"/>
              <a:gd name="connsiteY52" fmla="*/ 4303354 h 6436954"/>
              <a:gd name="connsiteX53" fmla="*/ 484909 w 1643237"/>
              <a:gd name="connsiteY53" fmla="*/ 4317209 h 6436954"/>
              <a:gd name="connsiteX54" fmla="*/ 526473 w 1643237"/>
              <a:gd name="connsiteY54" fmla="*/ 4331063 h 6436954"/>
              <a:gd name="connsiteX55" fmla="*/ 554182 w 1643237"/>
              <a:gd name="connsiteY55" fmla="*/ 4372627 h 6436954"/>
              <a:gd name="connsiteX56" fmla="*/ 568036 w 1643237"/>
              <a:gd name="connsiteY56" fmla="*/ 4414191 h 6436954"/>
              <a:gd name="connsiteX57" fmla="*/ 595746 w 1643237"/>
              <a:gd name="connsiteY57" fmla="*/ 4455754 h 6436954"/>
              <a:gd name="connsiteX58" fmla="*/ 609600 w 1643237"/>
              <a:gd name="connsiteY58" fmla="*/ 4525027 h 6436954"/>
              <a:gd name="connsiteX59" fmla="*/ 623455 w 1643237"/>
              <a:gd name="connsiteY59" fmla="*/ 4608154 h 6436954"/>
              <a:gd name="connsiteX60" fmla="*/ 637309 w 1643237"/>
              <a:gd name="connsiteY60" fmla="*/ 4705136 h 6436954"/>
              <a:gd name="connsiteX61" fmla="*/ 651164 w 1643237"/>
              <a:gd name="connsiteY61" fmla="*/ 4760554 h 6436954"/>
              <a:gd name="connsiteX62" fmla="*/ 678873 w 1643237"/>
              <a:gd name="connsiteY62" fmla="*/ 4843681 h 6436954"/>
              <a:gd name="connsiteX63" fmla="*/ 692727 w 1643237"/>
              <a:gd name="connsiteY63" fmla="*/ 4885245 h 6436954"/>
              <a:gd name="connsiteX64" fmla="*/ 748146 w 1643237"/>
              <a:gd name="connsiteY64" fmla="*/ 5051500 h 6436954"/>
              <a:gd name="connsiteX65" fmla="*/ 762000 w 1643237"/>
              <a:gd name="connsiteY65" fmla="*/ 5093063 h 6436954"/>
              <a:gd name="connsiteX66" fmla="*/ 775855 w 1643237"/>
              <a:gd name="connsiteY66" fmla="*/ 5134627 h 6436954"/>
              <a:gd name="connsiteX67" fmla="*/ 762000 w 1643237"/>
              <a:gd name="connsiteY67" fmla="*/ 5300881 h 6436954"/>
              <a:gd name="connsiteX68" fmla="*/ 734291 w 1643237"/>
              <a:gd name="connsiteY68" fmla="*/ 5397863 h 6436954"/>
              <a:gd name="connsiteX69" fmla="*/ 706582 w 1643237"/>
              <a:gd name="connsiteY69" fmla="*/ 5494845 h 6436954"/>
              <a:gd name="connsiteX70" fmla="*/ 692727 w 1643237"/>
              <a:gd name="connsiteY70" fmla="*/ 5827354 h 6436954"/>
              <a:gd name="connsiteX71" fmla="*/ 665018 w 1643237"/>
              <a:gd name="connsiteY71" fmla="*/ 5910481 h 6436954"/>
              <a:gd name="connsiteX72" fmla="*/ 637309 w 1643237"/>
              <a:gd name="connsiteY72" fmla="*/ 5938191 h 6436954"/>
              <a:gd name="connsiteX73" fmla="*/ 609600 w 1643237"/>
              <a:gd name="connsiteY73" fmla="*/ 5979754 h 6436954"/>
              <a:gd name="connsiteX74" fmla="*/ 568036 w 1643237"/>
              <a:gd name="connsiteY74" fmla="*/ 6007463 h 6436954"/>
              <a:gd name="connsiteX75" fmla="*/ 498764 w 1643237"/>
              <a:gd name="connsiteY75" fmla="*/ 6090591 h 6436954"/>
              <a:gd name="connsiteX76" fmla="*/ 457200 w 1643237"/>
              <a:gd name="connsiteY76" fmla="*/ 6118300 h 6436954"/>
              <a:gd name="connsiteX77" fmla="*/ 471055 w 1643237"/>
              <a:gd name="connsiteY77" fmla="*/ 6201427 h 6436954"/>
              <a:gd name="connsiteX78" fmla="*/ 512618 w 1643237"/>
              <a:gd name="connsiteY78" fmla="*/ 6187572 h 6436954"/>
              <a:gd name="connsiteX79" fmla="*/ 554182 w 1643237"/>
              <a:gd name="connsiteY79" fmla="*/ 6201427 h 6436954"/>
              <a:gd name="connsiteX80" fmla="*/ 623455 w 1643237"/>
              <a:gd name="connsiteY80" fmla="*/ 6284554 h 6436954"/>
              <a:gd name="connsiteX81" fmla="*/ 651164 w 1643237"/>
              <a:gd name="connsiteY81" fmla="*/ 6367681 h 6436954"/>
              <a:gd name="connsiteX82" fmla="*/ 665018 w 1643237"/>
              <a:gd name="connsiteY82" fmla="*/ 6409245 h 6436954"/>
              <a:gd name="connsiteX83" fmla="*/ 706582 w 1643237"/>
              <a:gd name="connsiteY83" fmla="*/ 6436954 h 6436954"/>
              <a:gd name="connsiteX84" fmla="*/ 803564 w 1643237"/>
              <a:gd name="connsiteY84" fmla="*/ 6409245 h 6436954"/>
              <a:gd name="connsiteX85" fmla="*/ 831273 w 1643237"/>
              <a:gd name="connsiteY85" fmla="*/ 6367681 h 6436954"/>
              <a:gd name="connsiteX86" fmla="*/ 872836 w 1643237"/>
              <a:gd name="connsiteY86" fmla="*/ 6339972 h 6436954"/>
              <a:gd name="connsiteX87" fmla="*/ 900546 w 1643237"/>
              <a:gd name="connsiteY87" fmla="*/ 6298409 h 6436954"/>
              <a:gd name="connsiteX88" fmla="*/ 928255 w 1643237"/>
              <a:gd name="connsiteY88" fmla="*/ 6215281 h 6436954"/>
              <a:gd name="connsiteX89" fmla="*/ 942109 w 1643237"/>
              <a:gd name="connsiteY89" fmla="*/ 6132154 h 6436954"/>
              <a:gd name="connsiteX90" fmla="*/ 983673 w 1643237"/>
              <a:gd name="connsiteY90" fmla="*/ 6146009 h 6436954"/>
              <a:gd name="connsiteX91" fmla="*/ 1025236 w 1643237"/>
              <a:gd name="connsiteY91" fmla="*/ 6173718 h 6436954"/>
              <a:gd name="connsiteX92" fmla="*/ 1066800 w 1643237"/>
              <a:gd name="connsiteY92" fmla="*/ 6159863 h 6436954"/>
              <a:gd name="connsiteX93" fmla="*/ 1080655 w 1643237"/>
              <a:gd name="connsiteY93" fmla="*/ 6049027 h 6436954"/>
              <a:gd name="connsiteX94" fmla="*/ 1094509 w 1643237"/>
              <a:gd name="connsiteY94" fmla="*/ 5924336 h 6436954"/>
              <a:gd name="connsiteX95" fmla="*/ 1108364 w 1643237"/>
              <a:gd name="connsiteY95" fmla="*/ 5882772 h 6436954"/>
              <a:gd name="connsiteX96" fmla="*/ 1066800 w 1643237"/>
              <a:gd name="connsiteY96" fmla="*/ 5702663 h 6436954"/>
              <a:gd name="connsiteX97" fmla="*/ 1039091 w 1643237"/>
              <a:gd name="connsiteY97" fmla="*/ 5619536 h 6436954"/>
              <a:gd name="connsiteX98" fmla="*/ 1025236 w 1643237"/>
              <a:gd name="connsiteY98" fmla="*/ 5577972 h 6436954"/>
              <a:gd name="connsiteX99" fmla="*/ 1011382 w 1643237"/>
              <a:gd name="connsiteY99" fmla="*/ 5508700 h 6436954"/>
              <a:gd name="connsiteX100" fmla="*/ 1025236 w 1643237"/>
              <a:gd name="connsiteY100" fmla="*/ 5245463 h 6436954"/>
              <a:gd name="connsiteX101" fmla="*/ 1066800 w 1643237"/>
              <a:gd name="connsiteY101" fmla="*/ 5023791 h 6436954"/>
              <a:gd name="connsiteX102" fmla="*/ 1080655 w 1643237"/>
              <a:gd name="connsiteY102" fmla="*/ 4926809 h 6436954"/>
              <a:gd name="connsiteX103" fmla="*/ 1052946 w 1643237"/>
              <a:gd name="connsiteY103" fmla="*/ 4718991 h 6436954"/>
              <a:gd name="connsiteX104" fmla="*/ 1025236 w 1643237"/>
              <a:gd name="connsiteY104" fmla="*/ 4580445 h 6436954"/>
              <a:gd name="connsiteX105" fmla="*/ 1011382 w 1643237"/>
              <a:gd name="connsiteY105" fmla="*/ 4511172 h 6436954"/>
              <a:gd name="connsiteX106" fmla="*/ 1039091 w 1643237"/>
              <a:gd name="connsiteY106" fmla="*/ 4400336 h 6436954"/>
              <a:gd name="connsiteX107" fmla="*/ 1052946 w 1643237"/>
              <a:gd name="connsiteY107" fmla="*/ 4358772 h 6436954"/>
              <a:gd name="connsiteX108" fmla="*/ 1080655 w 1643237"/>
              <a:gd name="connsiteY108" fmla="*/ 4234081 h 6436954"/>
              <a:gd name="connsiteX109" fmla="*/ 1094509 w 1643237"/>
              <a:gd name="connsiteY109" fmla="*/ 4053972 h 6436954"/>
              <a:gd name="connsiteX110" fmla="*/ 1136073 w 1643237"/>
              <a:gd name="connsiteY110" fmla="*/ 3901572 h 6436954"/>
              <a:gd name="connsiteX111" fmla="*/ 1163782 w 1643237"/>
              <a:gd name="connsiteY111" fmla="*/ 3818445 h 6436954"/>
              <a:gd name="connsiteX112" fmla="*/ 1191491 w 1643237"/>
              <a:gd name="connsiteY112" fmla="*/ 3776881 h 6436954"/>
              <a:gd name="connsiteX113" fmla="*/ 1233055 w 1643237"/>
              <a:gd name="connsiteY113" fmla="*/ 3693754 h 6436954"/>
              <a:gd name="connsiteX114" fmla="*/ 1274618 w 1643237"/>
              <a:gd name="connsiteY114" fmla="*/ 3610627 h 6436954"/>
              <a:gd name="connsiteX115" fmla="*/ 1330036 w 1643237"/>
              <a:gd name="connsiteY115" fmla="*/ 3416663 h 6436954"/>
              <a:gd name="connsiteX116" fmla="*/ 1357746 w 1643237"/>
              <a:gd name="connsiteY116" fmla="*/ 3333536 h 6436954"/>
              <a:gd name="connsiteX117" fmla="*/ 1385455 w 1643237"/>
              <a:gd name="connsiteY117" fmla="*/ 3250409 h 6436954"/>
              <a:gd name="connsiteX118" fmla="*/ 1399309 w 1643237"/>
              <a:gd name="connsiteY118" fmla="*/ 3208845 h 6436954"/>
              <a:gd name="connsiteX119" fmla="*/ 1371600 w 1643237"/>
              <a:gd name="connsiteY119" fmla="*/ 3042591 h 6436954"/>
              <a:gd name="connsiteX120" fmla="*/ 1357746 w 1643237"/>
              <a:gd name="connsiteY120" fmla="*/ 2973318 h 6436954"/>
              <a:gd name="connsiteX121" fmla="*/ 1330036 w 1643237"/>
              <a:gd name="connsiteY121" fmla="*/ 2890191 h 6436954"/>
              <a:gd name="connsiteX122" fmla="*/ 1302327 w 1643237"/>
              <a:gd name="connsiteY122" fmla="*/ 2848627 h 6436954"/>
              <a:gd name="connsiteX123" fmla="*/ 1274618 w 1643237"/>
              <a:gd name="connsiteY123" fmla="*/ 2765500 h 6436954"/>
              <a:gd name="connsiteX124" fmla="*/ 1246909 w 1643237"/>
              <a:gd name="connsiteY124" fmla="*/ 2668518 h 6436954"/>
              <a:gd name="connsiteX125" fmla="*/ 1219200 w 1643237"/>
              <a:gd name="connsiteY125" fmla="*/ 2488409 h 6436954"/>
              <a:gd name="connsiteX126" fmla="*/ 1219200 w 1643237"/>
              <a:gd name="connsiteY126" fmla="*/ 2405281 h 6436954"/>
              <a:gd name="connsiteX127" fmla="*/ 1233055 w 1643237"/>
              <a:gd name="connsiteY127" fmla="*/ 2363718 h 6436954"/>
              <a:gd name="connsiteX128" fmla="*/ 1260764 w 1643237"/>
              <a:gd name="connsiteY128" fmla="*/ 2252881 h 6436954"/>
              <a:gd name="connsiteX129" fmla="*/ 1274618 w 1643237"/>
              <a:gd name="connsiteY129" fmla="*/ 2211318 h 6436954"/>
              <a:gd name="connsiteX130" fmla="*/ 1371600 w 1643237"/>
              <a:gd name="connsiteY130" fmla="*/ 2100481 h 6436954"/>
              <a:gd name="connsiteX131" fmla="*/ 1440873 w 1643237"/>
              <a:gd name="connsiteY131" fmla="*/ 2017354 h 6436954"/>
              <a:gd name="connsiteX132" fmla="*/ 1468582 w 1643237"/>
              <a:gd name="connsiteY132" fmla="*/ 1975791 h 6436954"/>
              <a:gd name="connsiteX133" fmla="*/ 1496291 w 1643237"/>
              <a:gd name="connsiteY133" fmla="*/ 1948081 h 6436954"/>
              <a:gd name="connsiteX134" fmla="*/ 1551709 w 1643237"/>
              <a:gd name="connsiteY134" fmla="*/ 1864954 h 6436954"/>
              <a:gd name="connsiteX135" fmla="*/ 1579418 w 1643237"/>
              <a:gd name="connsiteY135" fmla="*/ 1823391 h 6436954"/>
              <a:gd name="connsiteX136" fmla="*/ 1607127 w 1643237"/>
              <a:gd name="connsiteY136" fmla="*/ 1740263 h 6436954"/>
              <a:gd name="connsiteX137" fmla="*/ 1620982 w 1643237"/>
              <a:gd name="connsiteY137" fmla="*/ 1698700 h 6436954"/>
              <a:gd name="connsiteX138" fmla="*/ 1607127 w 1643237"/>
              <a:gd name="connsiteY138" fmla="*/ 1587863 h 6436954"/>
              <a:gd name="connsiteX139" fmla="*/ 1629424 w 1643237"/>
              <a:gd name="connsiteY139" fmla="*/ 1282197 h 6436954"/>
              <a:gd name="connsiteX140" fmla="*/ 1635052 w 1643237"/>
              <a:gd name="connsiteY140" fmla="*/ 1174609 h 6436954"/>
              <a:gd name="connsiteX141" fmla="*/ 1327872 w 1643237"/>
              <a:gd name="connsiteY141" fmla="*/ 1062040 h 6436954"/>
              <a:gd name="connsiteX142" fmla="*/ 1214437 w 1643237"/>
              <a:gd name="connsiteY142" fmla="*/ 926525 h 6436954"/>
              <a:gd name="connsiteX143" fmla="*/ 1128064 w 1643237"/>
              <a:gd name="connsiteY143" fmla="*/ 855304 h 6436954"/>
              <a:gd name="connsiteX144" fmla="*/ 1170493 w 1643237"/>
              <a:gd name="connsiteY144" fmla="*/ 665887 h 6436954"/>
              <a:gd name="connsiteX145" fmla="*/ 1245394 w 1643237"/>
              <a:gd name="connsiteY145" fmla="*/ 605922 h 6436954"/>
              <a:gd name="connsiteX146" fmla="*/ 1233055 w 1643237"/>
              <a:gd name="connsiteY146" fmla="*/ 455044 h 6436954"/>
              <a:gd name="connsiteX147" fmla="*/ 1231972 w 1643237"/>
              <a:gd name="connsiteY147" fmla="*/ 380786 h 6436954"/>
              <a:gd name="connsiteX148" fmla="*/ 1252885 w 1643237"/>
              <a:gd name="connsiteY148" fmla="*/ 359344 h 6436954"/>
              <a:gd name="connsiteX149" fmla="*/ 1225337 w 1643237"/>
              <a:gd name="connsiteY149" fmla="*/ 252805 h 6436954"/>
              <a:gd name="connsiteX150" fmla="*/ 1191491 w 1643237"/>
              <a:gd name="connsiteY150" fmla="*/ 113051 h 6436954"/>
              <a:gd name="connsiteX151" fmla="*/ 1101956 w 1643237"/>
              <a:gd name="connsiteY151" fmla="*/ 11655 h 6436954"/>
              <a:gd name="connsiteX0" fmla="*/ 1101956 w 1643237"/>
              <a:gd name="connsiteY0" fmla="*/ 11655 h 6436954"/>
              <a:gd name="connsiteX1" fmla="*/ 894129 w 1643237"/>
              <a:gd name="connsiteY1" fmla="*/ 9752 h 6436954"/>
              <a:gd name="connsiteX2" fmla="*/ 774180 w 1643237"/>
              <a:gd name="connsiteY2" fmla="*/ 79391 h 6436954"/>
              <a:gd name="connsiteX3" fmla="*/ 692727 w 1643237"/>
              <a:gd name="connsiteY3" fmla="*/ 146991 h 6436954"/>
              <a:gd name="connsiteX4" fmla="*/ 623455 w 1643237"/>
              <a:gd name="connsiteY4" fmla="*/ 299391 h 6436954"/>
              <a:gd name="connsiteX5" fmla="*/ 651164 w 1643237"/>
              <a:gd name="connsiteY5" fmla="*/ 493354 h 6436954"/>
              <a:gd name="connsiteX6" fmla="*/ 678873 w 1643237"/>
              <a:gd name="connsiteY6" fmla="*/ 604191 h 6436954"/>
              <a:gd name="connsiteX7" fmla="*/ 734291 w 1643237"/>
              <a:gd name="connsiteY7" fmla="*/ 687318 h 6436954"/>
              <a:gd name="connsiteX8" fmla="*/ 789709 w 1643237"/>
              <a:gd name="connsiteY8" fmla="*/ 770445 h 6436954"/>
              <a:gd name="connsiteX9" fmla="*/ 817418 w 1643237"/>
              <a:gd name="connsiteY9" fmla="*/ 853572 h 6436954"/>
              <a:gd name="connsiteX10" fmla="*/ 789709 w 1643237"/>
              <a:gd name="connsiteY10" fmla="*/ 936700 h 6436954"/>
              <a:gd name="connsiteX11" fmla="*/ 775855 w 1643237"/>
              <a:gd name="connsiteY11" fmla="*/ 978263 h 6436954"/>
              <a:gd name="connsiteX12" fmla="*/ 692727 w 1643237"/>
              <a:gd name="connsiteY12" fmla="*/ 1033681 h 6436954"/>
              <a:gd name="connsiteX13" fmla="*/ 665018 w 1643237"/>
              <a:gd name="connsiteY13" fmla="*/ 1061391 h 6436954"/>
              <a:gd name="connsiteX14" fmla="*/ 581891 w 1643237"/>
              <a:gd name="connsiteY14" fmla="*/ 1089100 h 6436954"/>
              <a:gd name="connsiteX15" fmla="*/ 498764 w 1643237"/>
              <a:gd name="connsiteY15" fmla="*/ 1116809 h 6436954"/>
              <a:gd name="connsiteX16" fmla="*/ 415636 w 1643237"/>
              <a:gd name="connsiteY16" fmla="*/ 1144518 h 6436954"/>
              <a:gd name="connsiteX17" fmla="*/ 332509 w 1643237"/>
              <a:gd name="connsiteY17" fmla="*/ 1186081 h 6436954"/>
              <a:gd name="connsiteX18" fmla="*/ 290946 w 1643237"/>
              <a:gd name="connsiteY18" fmla="*/ 1213791 h 6436954"/>
              <a:gd name="connsiteX19" fmla="*/ 207818 w 1643237"/>
              <a:gd name="connsiteY19" fmla="*/ 1255354 h 6436954"/>
              <a:gd name="connsiteX20" fmla="*/ 180109 w 1643237"/>
              <a:gd name="connsiteY20" fmla="*/ 1338481 h 6436954"/>
              <a:gd name="connsiteX21" fmla="*/ 166255 w 1643237"/>
              <a:gd name="connsiteY21" fmla="*/ 1380045 h 6436954"/>
              <a:gd name="connsiteX22" fmla="*/ 124691 w 1643237"/>
              <a:gd name="connsiteY22" fmla="*/ 1463172 h 6436954"/>
              <a:gd name="connsiteX23" fmla="*/ 96982 w 1643237"/>
              <a:gd name="connsiteY23" fmla="*/ 1504736 h 6436954"/>
              <a:gd name="connsiteX24" fmla="*/ 69273 w 1643237"/>
              <a:gd name="connsiteY24" fmla="*/ 1587863 h 6436954"/>
              <a:gd name="connsiteX25" fmla="*/ 27709 w 1643237"/>
              <a:gd name="connsiteY25" fmla="*/ 1712554 h 6436954"/>
              <a:gd name="connsiteX26" fmla="*/ 13855 w 1643237"/>
              <a:gd name="connsiteY26" fmla="*/ 1754118 h 6436954"/>
              <a:gd name="connsiteX27" fmla="*/ 0 w 1643237"/>
              <a:gd name="connsiteY27" fmla="*/ 1795681 h 6436954"/>
              <a:gd name="connsiteX28" fmla="*/ 13855 w 1643237"/>
              <a:gd name="connsiteY28" fmla="*/ 1920372 h 6436954"/>
              <a:gd name="connsiteX29" fmla="*/ 41564 w 1643237"/>
              <a:gd name="connsiteY29" fmla="*/ 2003500 h 6436954"/>
              <a:gd name="connsiteX30" fmla="*/ 55418 w 1643237"/>
              <a:gd name="connsiteY30" fmla="*/ 2045063 h 6436954"/>
              <a:gd name="connsiteX31" fmla="*/ 69273 w 1643237"/>
              <a:gd name="connsiteY31" fmla="*/ 2142045 h 6436954"/>
              <a:gd name="connsiteX32" fmla="*/ 83127 w 1643237"/>
              <a:gd name="connsiteY32" fmla="*/ 2183609 h 6436954"/>
              <a:gd name="connsiteX33" fmla="*/ 207818 w 1643237"/>
              <a:gd name="connsiteY33" fmla="*/ 2239027 h 6436954"/>
              <a:gd name="connsiteX34" fmla="*/ 249382 w 1643237"/>
              <a:gd name="connsiteY34" fmla="*/ 2252881 h 6436954"/>
              <a:gd name="connsiteX35" fmla="*/ 332509 w 1643237"/>
              <a:gd name="connsiteY35" fmla="*/ 2308300 h 6436954"/>
              <a:gd name="connsiteX36" fmla="*/ 318655 w 1643237"/>
              <a:gd name="connsiteY36" fmla="*/ 2349863 h 6436954"/>
              <a:gd name="connsiteX37" fmla="*/ 290946 w 1643237"/>
              <a:gd name="connsiteY37" fmla="*/ 2446845 h 6436954"/>
              <a:gd name="connsiteX38" fmla="*/ 263236 w 1643237"/>
              <a:gd name="connsiteY38" fmla="*/ 2488409 h 6436954"/>
              <a:gd name="connsiteX39" fmla="*/ 235527 w 1643237"/>
              <a:gd name="connsiteY39" fmla="*/ 2571536 h 6436954"/>
              <a:gd name="connsiteX40" fmla="*/ 207818 w 1643237"/>
              <a:gd name="connsiteY40" fmla="*/ 2737791 h 6436954"/>
              <a:gd name="connsiteX41" fmla="*/ 221673 w 1643237"/>
              <a:gd name="connsiteY41" fmla="*/ 2779354 h 6436954"/>
              <a:gd name="connsiteX42" fmla="*/ 304800 w 1643237"/>
              <a:gd name="connsiteY42" fmla="*/ 2807063 h 6436954"/>
              <a:gd name="connsiteX43" fmla="*/ 318655 w 1643237"/>
              <a:gd name="connsiteY43" fmla="*/ 2931754 h 6436954"/>
              <a:gd name="connsiteX44" fmla="*/ 304800 w 1643237"/>
              <a:gd name="connsiteY44" fmla="*/ 3056445 h 6436954"/>
              <a:gd name="connsiteX45" fmla="*/ 290946 w 1643237"/>
              <a:gd name="connsiteY45" fmla="*/ 3139572 h 6436954"/>
              <a:gd name="connsiteX46" fmla="*/ 304800 w 1643237"/>
              <a:gd name="connsiteY46" fmla="*/ 3319681 h 6436954"/>
              <a:gd name="connsiteX47" fmla="*/ 332509 w 1643237"/>
              <a:gd name="connsiteY47" fmla="*/ 3416663 h 6436954"/>
              <a:gd name="connsiteX48" fmla="*/ 360218 w 1643237"/>
              <a:gd name="connsiteY48" fmla="*/ 3527500 h 6436954"/>
              <a:gd name="connsiteX49" fmla="*/ 401782 w 1643237"/>
              <a:gd name="connsiteY49" fmla="*/ 3776881 h 6436954"/>
              <a:gd name="connsiteX50" fmla="*/ 387927 w 1643237"/>
              <a:gd name="connsiteY50" fmla="*/ 4040118 h 6436954"/>
              <a:gd name="connsiteX51" fmla="*/ 374073 w 1643237"/>
              <a:gd name="connsiteY51" fmla="*/ 4123245 h 6436954"/>
              <a:gd name="connsiteX52" fmla="*/ 346364 w 1643237"/>
              <a:gd name="connsiteY52" fmla="*/ 4303354 h 6436954"/>
              <a:gd name="connsiteX53" fmla="*/ 484909 w 1643237"/>
              <a:gd name="connsiteY53" fmla="*/ 4317209 h 6436954"/>
              <a:gd name="connsiteX54" fmla="*/ 526473 w 1643237"/>
              <a:gd name="connsiteY54" fmla="*/ 4331063 h 6436954"/>
              <a:gd name="connsiteX55" fmla="*/ 554182 w 1643237"/>
              <a:gd name="connsiteY55" fmla="*/ 4372627 h 6436954"/>
              <a:gd name="connsiteX56" fmla="*/ 568036 w 1643237"/>
              <a:gd name="connsiteY56" fmla="*/ 4414191 h 6436954"/>
              <a:gd name="connsiteX57" fmla="*/ 595746 w 1643237"/>
              <a:gd name="connsiteY57" fmla="*/ 4455754 h 6436954"/>
              <a:gd name="connsiteX58" fmla="*/ 609600 w 1643237"/>
              <a:gd name="connsiteY58" fmla="*/ 4525027 h 6436954"/>
              <a:gd name="connsiteX59" fmla="*/ 623455 w 1643237"/>
              <a:gd name="connsiteY59" fmla="*/ 4608154 h 6436954"/>
              <a:gd name="connsiteX60" fmla="*/ 637309 w 1643237"/>
              <a:gd name="connsiteY60" fmla="*/ 4705136 h 6436954"/>
              <a:gd name="connsiteX61" fmla="*/ 651164 w 1643237"/>
              <a:gd name="connsiteY61" fmla="*/ 4760554 h 6436954"/>
              <a:gd name="connsiteX62" fmla="*/ 678873 w 1643237"/>
              <a:gd name="connsiteY62" fmla="*/ 4843681 h 6436954"/>
              <a:gd name="connsiteX63" fmla="*/ 692727 w 1643237"/>
              <a:gd name="connsiteY63" fmla="*/ 4885245 h 6436954"/>
              <a:gd name="connsiteX64" fmla="*/ 748146 w 1643237"/>
              <a:gd name="connsiteY64" fmla="*/ 5051500 h 6436954"/>
              <a:gd name="connsiteX65" fmla="*/ 762000 w 1643237"/>
              <a:gd name="connsiteY65" fmla="*/ 5093063 h 6436954"/>
              <a:gd name="connsiteX66" fmla="*/ 775855 w 1643237"/>
              <a:gd name="connsiteY66" fmla="*/ 5134627 h 6436954"/>
              <a:gd name="connsiteX67" fmla="*/ 762000 w 1643237"/>
              <a:gd name="connsiteY67" fmla="*/ 5300881 h 6436954"/>
              <a:gd name="connsiteX68" fmla="*/ 734291 w 1643237"/>
              <a:gd name="connsiteY68" fmla="*/ 5397863 h 6436954"/>
              <a:gd name="connsiteX69" fmla="*/ 706582 w 1643237"/>
              <a:gd name="connsiteY69" fmla="*/ 5494845 h 6436954"/>
              <a:gd name="connsiteX70" fmla="*/ 692727 w 1643237"/>
              <a:gd name="connsiteY70" fmla="*/ 5827354 h 6436954"/>
              <a:gd name="connsiteX71" fmla="*/ 665018 w 1643237"/>
              <a:gd name="connsiteY71" fmla="*/ 5910481 h 6436954"/>
              <a:gd name="connsiteX72" fmla="*/ 637309 w 1643237"/>
              <a:gd name="connsiteY72" fmla="*/ 5938191 h 6436954"/>
              <a:gd name="connsiteX73" fmla="*/ 609600 w 1643237"/>
              <a:gd name="connsiteY73" fmla="*/ 5979754 h 6436954"/>
              <a:gd name="connsiteX74" fmla="*/ 568036 w 1643237"/>
              <a:gd name="connsiteY74" fmla="*/ 6007463 h 6436954"/>
              <a:gd name="connsiteX75" fmla="*/ 498764 w 1643237"/>
              <a:gd name="connsiteY75" fmla="*/ 6090591 h 6436954"/>
              <a:gd name="connsiteX76" fmla="*/ 457200 w 1643237"/>
              <a:gd name="connsiteY76" fmla="*/ 6118300 h 6436954"/>
              <a:gd name="connsiteX77" fmla="*/ 471055 w 1643237"/>
              <a:gd name="connsiteY77" fmla="*/ 6201427 h 6436954"/>
              <a:gd name="connsiteX78" fmla="*/ 512618 w 1643237"/>
              <a:gd name="connsiteY78" fmla="*/ 6187572 h 6436954"/>
              <a:gd name="connsiteX79" fmla="*/ 554182 w 1643237"/>
              <a:gd name="connsiteY79" fmla="*/ 6201427 h 6436954"/>
              <a:gd name="connsiteX80" fmla="*/ 623455 w 1643237"/>
              <a:gd name="connsiteY80" fmla="*/ 6284554 h 6436954"/>
              <a:gd name="connsiteX81" fmla="*/ 651164 w 1643237"/>
              <a:gd name="connsiteY81" fmla="*/ 6367681 h 6436954"/>
              <a:gd name="connsiteX82" fmla="*/ 665018 w 1643237"/>
              <a:gd name="connsiteY82" fmla="*/ 6409245 h 6436954"/>
              <a:gd name="connsiteX83" fmla="*/ 706582 w 1643237"/>
              <a:gd name="connsiteY83" fmla="*/ 6436954 h 6436954"/>
              <a:gd name="connsiteX84" fmla="*/ 803564 w 1643237"/>
              <a:gd name="connsiteY84" fmla="*/ 6409245 h 6436954"/>
              <a:gd name="connsiteX85" fmla="*/ 831273 w 1643237"/>
              <a:gd name="connsiteY85" fmla="*/ 6367681 h 6436954"/>
              <a:gd name="connsiteX86" fmla="*/ 872836 w 1643237"/>
              <a:gd name="connsiteY86" fmla="*/ 6339972 h 6436954"/>
              <a:gd name="connsiteX87" fmla="*/ 900546 w 1643237"/>
              <a:gd name="connsiteY87" fmla="*/ 6298409 h 6436954"/>
              <a:gd name="connsiteX88" fmla="*/ 928255 w 1643237"/>
              <a:gd name="connsiteY88" fmla="*/ 6215281 h 6436954"/>
              <a:gd name="connsiteX89" fmla="*/ 942109 w 1643237"/>
              <a:gd name="connsiteY89" fmla="*/ 6132154 h 6436954"/>
              <a:gd name="connsiteX90" fmla="*/ 983673 w 1643237"/>
              <a:gd name="connsiteY90" fmla="*/ 6146009 h 6436954"/>
              <a:gd name="connsiteX91" fmla="*/ 1025236 w 1643237"/>
              <a:gd name="connsiteY91" fmla="*/ 6173718 h 6436954"/>
              <a:gd name="connsiteX92" fmla="*/ 1066800 w 1643237"/>
              <a:gd name="connsiteY92" fmla="*/ 6159863 h 6436954"/>
              <a:gd name="connsiteX93" fmla="*/ 1080655 w 1643237"/>
              <a:gd name="connsiteY93" fmla="*/ 6049027 h 6436954"/>
              <a:gd name="connsiteX94" fmla="*/ 1094509 w 1643237"/>
              <a:gd name="connsiteY94" fmla="*/ 5924336 h 6436954"/>
              <a:gd name="connsiteX95" fmla="*/ 1108364 w 1643237"/>
              <a:gd name="connsiteY95" fmla="*/ 5882772 h 6436954"/>
              <a:gd name="connsiteX96" fmla="*/ 1066800 w 1643237"/>
              <a:gd name="connsiteY96" fmla="*/ 5702663 h 6436954"/>
              <a:gd name="connsiteX97" fmla="*/ 1039091 w 1643237"/>
              <a:gd name="connsiteY97" fmla="*/ 5619536 h 6436954"/>
              <a:gd name="connsiteX98" fmla="*/ 1025236 w 1643237"/>
              <a:gd name="connsiteY98" fmla="*/ 5577972 h 6436954"/>
              <a:gd name="connsiteX99" fmla="*/ 1011382 w 1643237"/>
              <a:gd name="connsiteY99" fmla="*/ 5508700 h 6436954"/>
              <a:gd name="connsiteX100" fmla="*/ 1025236 w 1643237"/>
              <a:gd name="connsiteY100" fmla="*/ 5245463 h 6436954"/>
              <a:gd name="connsiteX101" fmla="*/ 1066800 w 1643237"/>
              <a:gd name="connsiteY101" fmla="*/ 5023791 h 6436954"/>
              <a:gd name="connsiteX102" fmla="*/ 1080655 w 1643237"/>
              <a:gd name="connsiteY102" fmla="*/ 4926809 h 6436954"/>
              <a:gd name="connsiteX103" fmla="*/ 1052946 w 1643237"/>
              <a:gd name="connsiteY103" fmla="*/ 4718991 h 6436954"/>
              <a:gd name="connsiteX104" fmla="*/ 1025236 w 1643237"/>
              <a:gd name="connsiteY104" fmla="*/ 4580445 h 6436954"/>
              <a:gd name="connsiteX105" fmla="*/ 1011382 w 1643237"/>
              <a:gd name="connsiteY105" fmla="*/ 4511172 h 6436954"/>
              <a:gd name="connsiteX106" fmla="*/ 1039091 w 1643237"/>
              <a:gd name="connsiteY106" fmla="*/ 4400336 h 6436954"/>
              <a:gd name="connsiteX107" fmla="*/ 1052946 w 1643237"/>
              <a:gd name="connsiteY107" fmla="*/ 4358772 h 6436954"/>
              <a:gd name="connsiteX108" fmla="*/ 1080655 w 1643237"/>
              <a:gd name="connsiteY108" fmla="*/ 4234081 h 6436954"/>
              <a:gd name="connsiteX109" fmla="*/ 1094509 w 1643237"/>
              <a:gd name="connsiteY109" fmla="*/ 4053972 h 6436954"/>
              <a:gd name="connsiteX110" fmla="*/ 1136073 w 1643237"/>
              <a:gd name="connsiteY110" fmla="*/ 3901572 h 6436954"/>
              <a:gd name="connsiteX111" fmla="*/ 1163782 w 1643237"/>
              <a:gd name="connsiteY111" fmla="*/ 3818445 h 6436954"/>
              <a:gd name="connsiteX112" fmla="*/ 1191491 w 1643237"/>
              <a:gd name="connsiteY112" fmla="*/ 3776881 h 6436954"/>
              <a:gd name="connsiteX113" fmla="*/ 1233055 w 1643237"/>
              <a:gd name="connsiteY113" fmla="*/ 3693754 h 6436954"/>
              <a:gd name="connsiteX114" fmla="*/ 1274618 w 1643237"/>
              <a:gd name="connsiteY114" fmla="*/ 3610627 h 6436954"/>
              <a:gd name="connsiteX115" fmla="*/ 1330036 w 1643237"/>
              <a:gd name="connsiteY115" fmla="*/ 3416663 h 6436954"/>
              <a:gd name="connsiteX116" fmla="*/ 1357746 w 1643237"/>
              <a:gd name="connsiteY116" fmla="*/ 3333536 h 6436954"/>
              <a:gd name="connsiteX117" fmla="*/ 1385455 w 1643237"/>
              <a:gd name="connsiteY117" fmla="*/ 3250409 h 6436954"/>
              <a:gd name="connsiteX118" fmla="*/ 1399309 w 1643237"/>
              <a:gd name="connsiteY118" fmla="*/ 3208845 h 6436954"/>
              <a:gd name="connsiteX119" fmla="*/ 1371600 w 1643237"/>
              <a:gd name="connsiteY119" fmla="*/ 3042591 h 6436954"/>
              <a:gd name="connsiteX120" fmla="*/ 1357746 w 1643237"/>
              <a:gd name="connsiteY120" fmla="*/ 2973318 h 6436954"/>
              <a:gd name="connsiteX121" fmla="*/ 1330036 w 1643237"/>
              <a:gd name="connsiteY121" fmla="*/ 2890191 h 6436954"/>
              <a:gd name="connsiteX122" fmla="*/ 1302327 w 1643237"/>
              <a:gd name="connsiteY122" fmla="*/ 2848627 h 6436954"/>
              <a:gd name="connsiteX123" fmla="*/ 1274618 w 1643237"/>
              <a:gd name="connsiteY123" fmla="*/ 2765500 h 6436954"/>
              <a:gd name="connsiteX124" fmla="*/ 1246909 w 1643237"/>
              <a:gd name="connsiteY124" fmla="*/ 2668518 h 6436954"/>
              <a:gd name="connsiteX125" fmla="*/ 1219200 w 1643237"/>
              <a:gd name="connsiteY125" fmla="*/ 2488409 h 6436954"/>
              <a:gd name="connsiteX126" fmla="*/ 1219200 w 1643237"/>
              <a:gd name="connsiteY126" fmla="*/ 2405281 h 6436954"/>
              <a:gd name="connsiteX127" fmla="*/ 1233055 w 1643237"/>
              <a:gd name="connsiteY127" fmla="*/ 2363718 h 6436954"/>
              <a:gd name="connsiteX128" fmla="*/ 1260764 w 1643237"/>
              <a:gd name="connsiteY128" fmla="*/ 2252881 h 6436954"/>
              <a:gd name="connsiteX129" fmla="*/ 1274618 w 1643237"/>
              <a:gd name="connsiteY129" fmla="*/ 2211318 h 6436954"/>
              <a:gd name="connsiteX130" fmla="*/ 1371600 w 1643237"/>
              <a:gd name="connsiteY130" fmla="*/ 2100481 h 6436954"/>
              <a:gd name="connsiteX131" fmla="*/ 1440873 w 1643237"/>
              <a:gd name="connsiteY131" fmla="*/ 2017354 h 6436954"/>
              <a:gd name="connsiteX132" fmla="*/ 1468582 w 1643237"/>
              <a:gd name="connsiteY132" fmla="*/ 1975791 h 6436954"/>
              <a:gd name="connsiteX133" fmla="*/ 1496291 w 1643237"/>
              <a:gd name="connsiteY133" fmla="*/ 1948081 h 6436954"/>
              <a:gd name="connsiteX134" fmla="*/ 1551709 w 1643237"/>
              <a:gd name="connsiteY134" fmla="*/ 1864954 h 6436954"/>
              <a:gd name="connsiteX135" fmla="*/ 1579418 w 1643237"/>
              <a:gd name="connsiteY135" fmla="*/ 1823391 h 6436954"/>
              <a:gd name="connsiteX136" fmla="*/ 1607127 w 1643237"/>
              <a:gd name="connsiteY136" fmla="*/ 1740263 h 6436954"/>
              <a:gd name="connsiteX137" fmla="*/ 1620982 w 1643237"/>
              <a:gd name="connsiteY137" fmla="*/ 1698700 h 6436954"/>
              <a:gd name="connsiteX138" fmla="*/ 1607127 w 1643237"/>
              <a:gd name="connsiteY138" fmla="*/ 1587863 h 6436954"/>
              <a:gd name="connsiteX139" fmla="*/ 1629424 w 1643237"/>
              <a:gd name="connsiteY139" fmla="*/ 1282197 h 6436954"/>
              <a:gd name="connsiteX140" fmla="*/ 1635052 w 1643237"/>
              <a:gd name="connsiteY140" fmla="*/ 1174609 h 6436954"/>
              <a:gd name="connsiteX141" fmla="*/ 1327872 w 1643237"/>
              <a:gd name="connsiteY141" fmla="*/ 1062040 h 6436954"/>
              <a:gd name="connsiteX142" fmla="*/ 1214437 w 1643237"/>
              <a:gd name="connsiteY142" fmla="*/ 926525 h 6436954"/>
              <a:gd name="connsiteX143" fmla="*/ 1128064 w 1643237"/>
              <a:gd name="connsiteY143" fmla="*/ 855304 h 6436954"/>
              <a:gd name="connsiteX144" fmla="*/ 1170493 w 1643237"/>
              <a:gd name="connsiteY144" fmla="*/ 665887 h 6436954"/>
              <a:gd name="connsiteX145" fmla="*/ 1245394 w 1643237"/>
              <a:gd name="connsiteY145" fmla="*/ 605922 h 6436954"/>
              <a:gd name="connsiteX146" fmla="*/ 1233055 w 1643237"/>
              <a:gd name="connsiteY146" fmla="*/ 455044 h 6436954"/>
              <a:gd name="connsiteX147" fmla="*/ 1231972 w 1643237"/>
              <a:gd name="connsiteY147" fmla="*/ 380786 h 6436954"/>
              <a:gd name="connsiteX148" fmla="*/ 1252885 w 1643237"/>
              <a:gd name="connsiteY148" fmla="*/ 359344 h 6436954"/>
              <a:gd name="connsiteX149" fmla="*/ 1225337 w 1643237"/>
              <a:gd name="connsiteY149" fmla="*/ 252805 h 6436954"/>
              <a:gd name="connsiteX150" fmla="*/ 1191491 w 1643237"/>
              <a:gd name="connsiteY150" fmla="*/ 113051 h 6436954"/>
              <a:gd name="connsiteX151" fmla="*/ 1101956 w 1643237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607127 w 1645502"/>
              <a:gd name="connsiteY136" fmla="*/ 1740263 h 6436954"/>
              <a:gd name="connsiteX137" fmla="*/ 1620982 w 1645502"/>
              <a:gd name="connsiteY137" fmla="*/ 1698700 h 6436954"/>
              <a:gd name="connsiteX138" fmla="*/ 1607127 w 1645502"/>
              <a:gd name="connsiteY138" fmla="*/ 1587863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607127 w 1645502"/>
              <a:gd name="connsiteY136" fmla="*/ 1740263 h 6436954"/>
              <a:gd name="connsiteX137" fmla="*/ 1620982 w 1645502"/>
              <a:gd name="connsiteY137" fmla="*/ 1698700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607127 w 1645502"/>
              <a:gd name="connsiteY136" fmla="*/ 1740263 h 6436954"/>
              <a:gd name="connsiteX137" fmla="*/ 1620982 w 1645502"/>
              <a:gd name="connsiteY137" fmla="*/ 1698700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607127 w 1645502"/>
              <a:gd name="connsiteY136" fmla="*/ 1740263 h 6436954"/>
              <a:gd name="connsiteX137" fmla="*/ 1620982 w 1645502"/>
              <a:gd name="connsiteY137" fmla="*/ 1698700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607127 w 1645502"/>
              <a:gd name="connsiteY136" fmla="*/ 1740263 h 6436954"/>
              <a:gd name="connsiteX137" fmla="*/ 1620982 w 1645502"/>
              <a:gd name="connsiteY137" fmla="*/ 1698700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607127 w 1645502"/>
              <a:gd name="connsiteY136" fmla="*/ 1740263 h 6436954"/>
              <a:gd name="connsiteX137" fmla="*/ 1590025 w 1645502"/>
              <a:gd name="connsiteY137" fmla="*/ 1567731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607127 w 1645502"/>
              <a:gd name="connsiteY136" fmla="*/ 1740263 h 6436954"/>
              <a:gd name="connsiteX137" fmla="*/ 1625744 w 1645502"/>
              <a:gd name="connsiteY137" fmla="*/ 1532013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607127 w 1645502"/>
              <a:gd name="connsiteY136" fmla="*/ 1740263 h 6436954"/>
              <a:gd name="connsiteX137" fmla="*/ 1616219 w 1645502"/>
              <a:gd name="connsiteY137" fmla="*/ 1539157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590458 w 1645502"/>
              <a:gd name="connsiteY136" fmla="*/ 1571194 h 6436954"/>
              <a:gd name="connsiteX137" fmla="*/ 1616219 w 1645502"/>
              <a:gd name="connsiteY137" fmla="*/ 1539157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590458 w 1645502"/>
              <a:gd name="connsiteY136" fmla="*/ 1571194 h 6436954"/>
              <a:gd name="connsiteX137" fmla="*/ 1616219 w 1645502"/>
              <a:gd name="connsiteY137" fmla="*/ 1539157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590458 w 1645502"/>
              <a:gd name="connsiteY136" fmla="*/ 1571194 h 6436954"/>
              <a:gd name="connsiteX137" fmla="*/ 1616219 w 1645502"/>
              <a:gd name="connsiteY137" fmla="*/ 1539157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79418 w 1645502"/>
              <a:gd name="connsiteY135" fmla="*/ 1823391 h 6436954"/>
              <a:gd name="connsiteX136" fmla="*/ 1590458 w 1645502"/>
              <a:gd name="connsiteY136" fmla="*/ 1571194 h 6436954"/>
              <a:gd name="connsiteX137" fmla="*/ 1625744 w 1645502"/>
              <a:gd name="connsiteY137" fmla="*/ 1536776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98468 w 1645502"/>
              <a:gd name="connsiteY135" fmla="*/ 1635272 h 6436954"/>
              <a:gd name="connsiteX136" fmla="*/ 1590458 w 1645502"/>
              <a:gd name="connsiteY136" fmla="*/ 1571194 h 6436954"/>
              <a:gd name="connsiteX137" fmla="*/ 1625744 w 1645502"/>
              <a:gd name="connsiteY137" fmla="*/ 1536776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98468 w 1645502"/>
              <a:gd name="connsiteY135" fmla="*/ 1635272 h 6436954"/>
              <a:gd name="connsiteX136" fmla="*/ 1590458 w 1645502"/>
              <a:gd name="connsiteY136" fmla="*/ 1571194 h 6436954"/>
              <a:gd name="connsiteX137" fmla="*/ 1625744 w 1645502"/>
              <a:gd name="connsiteY137" fmla="*/ 1536776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98468 w 1645502"/>
              <a:gd name="connsiteY135" fmla="*/ 1635272 h 6436954"/>
              <a:gd name="connsiteX136" fmla="*/ 1590458 w 1645502"/>
              <a:gd name="connsiteY136" fmla="*/ 1571194 h 6436954"/>
              <a:gd name="connsiteX137" fmla="*/ 1625744 w 1645502"/>
              <a:gd name="connsiteY137" fmla="*/ 1536776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98468 w 1645502"/>
              <a:gd name="connsiteY135" fmla="*/ 1635272 h 6436954"/>
              <a:gd name="connsiteX136" fmla="*/ 1583314 w 1645502"/>
              <a:gd name="connsiteY136" fmla="*/ 1561669 h 6436954"/>
              <a:gd name="connsiteX137" fmla="*/ 1625744 w 1645502"/>
              <a:gd name="connsiteY137" fmla="*/ 1536776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98468 w 1645502"/>
              <a:gd name="connsiteY135" fmla="*/ 1635272 h 6436954"/>
              <a:gd name="connsiteX136" fmla="*/ 1583314 w 1645502"/>
              <a:gd name="connsiteY136" fmla="*/ 1561669 h 6436954"/>
              <a:gd name="connsiteX137" fmla="*/ 1616219 w 1645502"/>
              <a:gd name="connsiteY137" fmla="*/ 1527251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51709 w 1645502"/>
              <a:gd name="connsiteY134" fmla="*/ 1864954 h 6436954"/>
              <a:gd name="connsiteX135" fmla="*/ 1598468 w 1645502"/>
              <a:gd name="connsiteY135" fmla="*/ 1635272 h 6436954"/>
              <a:gd name="connsiteX136" fmla="*/ 1583314 w 1645502"/>
              <a:gd name="connsiteY136" fmla="*/ 1561669 h 6436954"/>
              <a:gd name="connsiteX137" fmla="*/ 1616219 w 1645502"/>
              <a:gd name="connsiteY137" fmla="*/ 1527251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25516 w 1645502"/>
              <a:gd name="connsiteY134" fmla="*/ 1938773 h 6436954"/>
              <a:gd name="connsiteX135" fmla="*/ 1598468 w 1645502"/>
              <a:gd name="connsiteY135" fmla="*/ 1635272 h 6436954"/>
              <a:gd name="connsiteX136" fmla="*/ 1583314 w 1645502"/>
              <a:gd name="connsiteY136" fmla="*/ 1561669 h 6436954"/>
              <a:gd name="connsiteX137" fmla="*/ 1616219 w 1645502"/>
              <a:gd name="connsiteY137" fmla="*/ 1527251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25516 w 1645502"/>
              <a:gd name="connsiteY134" fmla="*/ 1938773 h 6436954"/>
              <a:gd name="connsiteX135" fmla="*/ 1598468 w 1645502"/>
              <a:gd name="connsiteY135" fmla="*/ 1642415 h 6436954"/>
              <a:gd name="connsiteX136" fmla="*/ 1583314 w 1645502"/>
              <a:gd name="connsiteY136" fmla="*/ 1561669 h 6436954"/>
              <a:gd name="connsiteX137" fmla="*/ 1616219 w 1645502"/>
              <a:gd name="connsiteY137" fmla="*/ 1527251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25516 w 1645502"/>
              <a:gd name="connsiteY134" fmla="*/ 1938773 h 6436954"/>
              <a:gd name="connsiteX135" fmla="*/ 1598468 w 1645502"/>
              <a:gd name="connsiteY135" fmla="*/ 1642415 h 6436954"/>
              <a:gd name="connsiteX136" fmla="*/ 1583314 w 1645502"/>
              <a:gd name="connsiteY136" fmla="*/ 1561669 h 6436954"/>
              <a:gd name="connsiteX137" fmla="*/ 1616219 w 1645502"/>
              <a:gd name="connsiteY137" fmla="*/ 1527251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25516 w 1645502"/>
              <a:gd name="connsiteY134" fmla="*/ 1938773 h 6436954"/>
              <a:gd name="connsiteX135" fmla="*/ 1598468 w 1645502"/>
              <a:gd name="connsiteY135" fmla="*/ 1642415 h 6436954"/>
              <a:gd name="connsiteX136" fmla="*/ 1583314 w 1645502"/>
              <a:gd name="connsiteY136" fmla="*/ 1561669 h 6436954"/>
              <a:gd name="connsiteX137" fmla="*/ 1616219 w 1645502"/>
              <a:gd name="connsiteY137" fmla="*/ 1527251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496291 w 1645502"/>
              <a:gd name="connsiteY133" fmla="*/ 1948081 h 6436954"/>
              <a:gd name="connsiteX134" fmla="*/ 1525516 w 1645502"/>
              <a:gd name="connsiteY134" fmla="*/ 1938773 h 6436954"/>
              <a:gd name="connsiteX135" fmla="*/ 1598468 w 1645502"/>
              <a:gd name="connsiteY135" fmla="*/ 1642415 h 6436954"/>
              <a:gd name="connsiteX136" fmla="*/ 1583314 w 1645502"/>
              <a:gd name="connsiteY136" fmla="*/ 1561669 h 6436954"/>
              <a:gd name="connsiteX137" fmla="*/ 1616219 w 1645502"/>
              <a:gd name="connsiteY137" fmla="*/ 1527251 h 6436954"/>
              <a:gd name="connsiteX138" fmla="*/ 1599983 w 1645502"/>
              <a:gd name="connsiteY138" fmla="*/ 1485469 h 6436954"/>
              <a:gd name="connsiteX139" fmla="*/ 1629424 w 1645502"/>
              <a:gd name="connsiteY139" fmla="*/ 1282197 h 6436954"/>
              <a:gd name="connsiteX140" fmla="*/ 1635052 w 1645502"/>
              <a:gd name="connsiteY140" fmla="*/ 1174609 h 6436954"/>
              <a:gd name="connsiteX141" fmla="*/ 1327872 w 1645502"/>
              <a:gd name="connsiteY141" fmla="*/ 1062040 h 6436954"/>
              <a:gd name="connsiteX142" fmla="*/ 1214437 w 1645502"/>
              <a:gd name="connsiteY142" fmla="*/ 926525 h 6436954"/>
              <a:gd name="connsiteX143" fmla="*/ 1128064 w 1645502"/>
              <a:gd name="connsiteY143" fmla="*/ 855304 h 6436954"/>
              <a:gd name="connsiteX144" fmla="*/ 1170493 w 1645502"/>
              <a:gd name="connsiteY144" fmla="*/ 665887 h 6436954"/>
              <a:gd name="connsiteX145" fmla="*/ 1245394 w 1645502"/>
              <a:gd name="connsiteY145" fmla="*/ 605922 h 6436954"/>
              <a:gd name="connsiteX146" fmla="*/ 1233055 w 1645502"/>
              <a:gd name="connsiteY146" fmla="*/ 455044 h 6436954"/>
              <a:gd name="connsiteX147" fmla="*/ 1231972 w 1645502"/>
              <a:gd name="connsiteY147" fmla="*/ 380786 h 6436954"/>
              <a:gd name="connsiteX148" fmla="*/ 1252885 w 1645502"/>
              <a:gd name="connsiteY148" fmla="*/ 359344 h 6436954"/>
              <a:gd name="connsiteX149" fmla="*/ 1225337 w 1645502"/>
              <a:gd name="connsiteY149" fmla="*/ 252805 h 6436954"/>
              <a:gd name="connsiteX150" fmla="*/ 1191491 w 1645502"/>
              <a:gd name="connsiteY150" fmla="*/ 113051 h 6436954"/>
              <a:gd name="connsiteX151" fmla="*/ 1101956 w 1645502"/>
              <a:gd name="connsiteY15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468582 w 1645502"/>
              <a:gd name="connsiteY132" fmla="*/ 1975791 h 6436954"/>
              <a:gd name="connsiteX133" fmla="*/ 1525516 w 1645502"/>
              <a:gd name="connsiteY133" fmla="*/ 1938773 h 6436954"/>
              <a:gd name="connsiteX134" fmla="*/ 1598468 w 1645502"/>
              <a:gd name="connsiteY134" fmla="*/ 1642415 h 6436954"/>
              <a:gd name="connsiteX135" fmla="*/ 1583314 w 1645502"/>
              <a:gd name="connsiteY135" fmla="*/ 1561669 h 6436954"/>
              <a:gd name="connsiteX136" fmla="*/ 1616219 w 1645502"/>
              <a:gd name="connsiteY136" fmla="*/ 1527251 h 6436954"/>
              <a:gd name="connsiteX137" fmla="*/ 1599983 w 1645502"/>
              <a:gd name="connsiteY137" fmla="*/ 1485469 h 6436954"/>
              <a:gd name="connsiteX138" fmla="*/ 1629424 w 1645502"/>
              <a:gd name="connsiteY138" fmla="*/ 1282197 h 6436954"/>
              <a:gd name="connsiteX139" fmla="*/ 1635052 w 1645502"/>
              <a:gd name="connsiteY139" fmla="*/ 1174609 h 6436954"/>
              <a:gd name="connsiteX140" fmla="*/ 1327872 w 1645502"/>
              <a:gd name="connsiteY140" fmla="*/ 1062040 h 6436954"/>
              <a:gd name="connsiteX141" fmla="*/ 1214437 w 1645502"/>
              <a:gd name="connsiteY141" fmla="*/ 926525 h 6436954"/>
              <a:gd name="connsiteX142" fmla="*/ 1128064 w 1645502"/>
              <a:gd name="connsiteY142" fmla="*/ 855304 h 6436954"/>
              <a:gd name="connsiteX143" fmla="*/ 1170493 w 1645502"/>
              <a:gd name="connsiteY143" fmla="*/ 665887 h 6436954"/>
              <a:gd name="connsiteX144" fmla="*/ 1245394 w 1645502"/>
              <a:gd name="connsiteY144" fmla="*/ 605922 h 6436954"/>
              <a:gd name="connsiteX145" fmla="*/ 1233055 w 1645502"/>
              <a:gd name="connsiteY145" fmla="*/ 455044 h 6436954"/>
              <a:gd name="connsiteX146" fmla="*/ 1231972 w 1645502"/>
              <a:gd name="connsiteY146" fmla="*/ 380786 h 6436954"/>
              <a:gd name="connsiteX147" fmla="*/ 1252885 w 1645502"/>
              <a:gd name="connsiteY147" fmla="*/ 359344 h 6436954"/>
              <a:gd name="connsiteX148" fmla="*/ 1225337 w 1645502"/>
              <a:gd name="connsiteY148" fmla="*/ 252805 h 6436954"/>
              <a:gd name="connsiteX149" fmla="*/ 1191491 w 1645502"/>
              <a:gd name="connsiteY149" fmla="*/ 113051 h 6436954"/>
              <a:gd name="connsiteX150" fmla="*/ 1101956 w 1645502"/>
              <a:gd name="connsiteY150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40873 w 1645502"/>
              <a:gd name="connsiteY131" fmla="*/ 2017354 h 6436954"/>
              <a:gd name="connsiteX132" fmla="*/ 1525516 w 1645502"/>
              <a:gd name="connsiteY132" fmla="*/ 1938773 h 6436954"/>
              <a:gd name="connsiteX133" fmla="*/ 1598468 w 1645502"/>
              <a:gd name="connsiteY133" fmla="*/ 1642415 h 6436954"/>
              <a:gd name="connsiteX134" fmla="*/ 1583314 w 1645502"/>
              <a:gd name="connsiteY134" fmla="*/ 1561669 h 6436954"/>
              <a:gd name="connsiteX135" fmla="*/ 1616219 w 1645502"/>
              <a:gd name="connsiteY135" fmla="*/ 1527251 h 6436954"/>
              <a:gd name="connsiteX136" fmla="*/ 1599983 w 1645502"/>
              <a:gd name="connsiteY136" fmla="*/ 1485469 h 6436954"/>
              <a:gd name="connsiteX137" fmla="*/ 1629424 w 1645502"/>
              <a:gd name="connsiteY137" fmla="*/ 1282197 h 6436954"/>
              <a:gd name="connsiteX138" fmla="*/ 1635052 w 1645502"/>
              <a:gd name="connsiteY138" fmla="*/ 1174609 h 6436954"/>
              <a:gd name="connsiteX139" fmla="*/ 1327872 w 1645502"/>
              <a:gd name="connsiteY139" fmla="*/ 1062040 h 6436954"/>
              <a:gd name="connsiteX140" fmla="*/ 1214437 w 1645502"/>
              <a:gd name="connsiteY140" fmla="*/ 926525 h 6436954"/>
              <a:gd name="connsiteX141" fmla="*/ 1128064 w 1645502"/>
              <a:gd name="connsiteY141" fmla="*/ 855304 h 6436954"/>
              <a:gd name="connsiteX142" fmla="*/ 1170493 w 1645502"/>
              <a:gd name="connsiteY142" fmla="*/ 665887 h 6436954"/>
              <a:gd name="connsiteX143" fmla="*/ 1245394 w 1645502"/>
              <a:gd name="connsiteY143" fmla="*/ 605922 h 6436954"/>
              <a:gd name="connsiteX144" fmla="*/ 1233055 w 1645502"/>
              <a:gd name="connsiteY144" fmla="*/ 455044 h 6436954"/>
              <a:gd name="connsiteX145" fmla="*/ 1231972 w 1645502"/>
              <a:gd name="connsiteY145" fmla="*/ 380786 h 6436954"/>
              <a:gd name="connsiteX146" fmla="*/ 1252885 w 1645502"/>
              <a:gd name="connsiteY146" fmla="*/ 359344 h 6436954"/>
              <a:gd name="connsiteX147" fmla="*/ 1225337 w 1645502"/>
              <a:gd name="connsiteY147" fmla="*/ 252805 h 6436954"/>
              <a:gd name="connsiteX148" fmla="*/ 1191491 w 1645502"/>
              <a:gd name="connsiteY148" fmla="*/ 113051 h 6436954"/>
              <a:gd name="connsiteX149" fmla="*/ 1101956 w 1645502"/>
              <a:gd name="connsiteY14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71600 w 1645502"/>
              <a:gd name="connsiteY130" fmla="*/ 2100481 h 6436954"/>
              <a:gd name="connsiteX131" fmla="*/ 1400392 w 1645502"/>
              <a:gd name="connsiteY131" fmla="*/ 2126891 h 6436954"/>
              <a:gd name="connsiteX132" fmla="*/ 1525516 w 1645502"/>
              <a:gd name="connsiteY132" fmla="*/ 1938773 h 6436954"/>
              <a:gd name="connsiteX133" fmla="*/ 1598468 w 1645502"/>
              <a:gd name="connsiteY133" fmla="*/ 1642415 h 6436954"/>
              <a:gd name="connsiteX134" fmla="*/ 1583314 w 1645502"/>
              <a:gd name="connsiteY134" fmla="*/ 1561669 h 6436954"/>
              <a:gd name="connsiteX135" fmla="*/ 1616219 w 1645502"/>
              <a:gd name="connsiteY135" fmla="*/ 1527251 h 6436954"/>
              <a:gd name="connsiteX136" fmla="*/ 1599983 w 1645502"/>
              <a:gd name="connsiteY136" fmla="*/ 1485469 h 6436954"/>
              <a:gd name="connsiteX137" fmla="*/ 1629424 w 1645502"/>
              <a:gd name="connsiteY137" fmla="*/ 1282197 h 6436954"/>
              <a:gd name="connsiteX138" fmla="*/ 1635052 w 1645502"/>
              <a:gd name="connsiteY138" fmla="*/ 1174609 h 6436954"/>
              <a:gd name="connsiteX139" fmla="*/ 1327872 w 1645502"/>
              <a:gd name="connsiteY139" fmla="*/ 1062040 h 6436954"/>
              <a:gd name="connsiteX140" fmla="*/ 1214437 w 1645502"/>
              <a:gd name="connsiteY140" fmla="*/ 926525 h 6436954"/>
              <a:gd name="connsiteX141" fmla="*/ 1128064 w 1645502"/>
              <a:gd name="connsiteY141" fmla="*/ 855304 h 6436954"/>
              <a:gd name="connsiteX142" fmla="*/ 1170493 w 1645502"/>
              <a:gd name="connsiteY142" fmla="*/ 665887 h 6436954"/>
              <a:gd name="connsiteX143" fmla="*/ 1245394 w 1645502"/>
              <a:gd name="connsiteY143" fmla="*/ 605922 h 6436954"/>
              <a:gd name="connsiteX144" fmla="*/ 1233055 w 1645502"/>
              <a:gd name="connsiteY144" fmla="*/ 455044 h 6436954"/>
              <a:gd name="connsiteX145" fmla="*/ 1231972 w 1645502"/>
              <a:gd name="connsiteY145" fmla="*/ 380786 h 6436954"/>
              <a:gd name="connsiteX146" fmla="*/ 1252885 w 1645502"/>
              <a:gd name="connsiteY146" fmla="*/ 359344 h 6436954"/>
              <a:gd name="connsiteX147" fmla="*/ 1225337 w 1645502"/>
              <a:gd name="connsiteY147" fmla="*/ 252805 h 6436954"/>
              <a:gd name="connsiteX148" fmla="*/ 1191491 w 1645502"/>
              <a:gd name="connsiteY148" fmla="*/ 113051 h 6436954"/>
              <a:gd name="connsiteX149" fmla="*/ 1101956 w 1645502"/>
              <a:gd name="connsiteY14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64456 w 1645502"/>
              <a:gd name="connsiteY130" fmla="*/ 2181444 h 6436954"/>
              <a:gd name="connsiteX131" fmla="*/ 1400392 w 1645502"/>
              <a:gd name="connsiteY131" fmla="*/ 2126891 h 6436954"/>
              <a:gd name="connsiteX132" fmla="*/ 1525516 w 1645502"/>
              <a:gd name="connsiteY132" fmla="*/ 1938773 h 6436954"/>
              <a:gd name="connsiteX133" fmla="*/ 1598468 w 1645502"/>
              <a:gd name="connsiteY133" fmla="*/ 1642415 h 6436954"/>
              <a:gd name="connsiteX134" fmla="*/ 1583314 w 1645502"/>
              <a:gd name="connsiteY134" fmla="*/ 1561669 h 6436954"/>
              <a:gd name="connsiteX135" fmla="*/ 1616219 w 1645502"/>
              <a:gd name="connsiteY135" fmla="*/ 1527251 h 6436954"/>
              <a:gd name="connsiteX136" fmla="*/ 1599983 w 1645502"/>
              <a:gd name="connsiteY136" fmla="*/ 1485469 h 6436954"/>
              <a:gd name="connsiteX137" fmla="*/ 1629424 w 1645502"/>
              <a:gd name="connsiteY137" fmla="*/ 1282197 h 6436954"/>
              <a:gd name="connsiteX138" fmla="*/ 1635052 w 1645502"/>
              <a:gd name="connsiteY138" fmla="*/ 1174609 h 6436954"/>
              <a:gd name="connsiteX139" fmla="*/ 1327872 w 1645502"/>
              <a:gd name="connsiteY139" fmla="*/ 1062040 h 6436954"/>
              <a:gd name="connsiteX140" fmla="*/ 1214437 w 1645502"/>
              <a:gd name="connsiteY140" fmla="*/ 926525 h 6436954"/>
              <a:gd name="connsiteX141" fmla="*/ 1128064 w 1645502"/>
              <a:gd name="connsiteY141" fmla="*/ 855304 h 6436954"/>
              <a:gd name="connsiteX142" fmla="*/ 1170493 w 1645502"/>
              <a:gd name="connsiteY142" fmla="*/ 665887 h 6436954"/>
              <a:gd name="connsiteX143" fmla="*/ 1245394 w 1645502"/>
              <a:gd name="connsiteY143" fmla="*/ 605922 h 6436954"/>
              <a:gd name="connsiteX144" fmla="*/ 1233055 w 1645502"/>
              <a:gd name="connsiteY144" fmla="*/ 455044 h 6436954"/>
              <a:gd name="connsiteX145" fmla="*/ 1231972 w 1645502"/>
              <a:gd name="connsiteY145" fmla="*/ 380786 h 6436954"/>
              <a:gd name="connsiteX146" fmla="*/ 1252885 w 1645502"/>
              <a:gd name="connsiteY146" fmla="*/ 359344 h 6436954"/>
              <a:gd name="connsiteX147" fmla="*/ 1225337 w 1645502"/>
              <a:gd name="connsiteY147" fmla="*/ 252805 h 6436954"/>
              <a:gd name="connsiteX148" fmla="*/ 1191491 w 1645502"/>
              <a:gd name="connsiteY148" fmla="*/ 113051 h 6436954"/>
              <a:gd name="connsiteX149" fmla="*/ 1101956 w 1645502"/>
              <a:gd name="connsiteY14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64456 w 1645502"/>
              <a:gd name="connsiteY130" fmla="*/ 2181444 h 6436954"/>
              <a:gd name="connsiteX131" fmla="*/ 1393249 w 1645502"/>
              <a:gd name="connsiteY131" fmla="*/ 2126891 h 6436954"/>
              <a:gd name="connsiteX132" fmla="*/ 1525516 w 1645502"/>
              <a:gd name="connsiteY132" fmla="*/ 1938773 h 6436954"/>
              <a:gd name="connsiteX133" fmla="*/ 1598468 w 1645502"/>
              <a:gd name="connsiteY133" fmla="*/ 1642415 h 6436954"/>
              <a:gd name="connsiteX134" fmla="*/ 1583314 w 1645502"/>
              <a:gd name="connsiteY134" fmla="*/ 1561669 h 6436954"/>
              <a:gd name="connsiteX135" fmla="*/ 1616219 w 1645502"/>
              <a:gd name="connsiteY135" fmla="*/ 1527251 h 6436954"/>
              <a:gd name="connsiteX136" fmla="*/ 1599983 w 1645502"/>
              <a:gd name="connsiteY136" fmla="*/ 1485469 h 6436954"/>
              <a:gd name="connsiteX137" fmla="*/ 1629424 w 1645502"/>
              <a:gd name="connsiteY137" fmla="*/ 1282197 h 6436954"/>
              <a:gd name="connsiteX138" fmla="*/ 1635052 w 1645502"/>
              <a:gd name="connsiteY138" fmla="*/ 1174609 h 6436954"/>
              <a:gd name="connsiteX139" fmla="*/ 1327872 w 1645502"/>
              <a:gd name="connsiteY139" fmla="*/ 1062040 h 6436954"/>
              <a:gd name="connsiteX140" fmla="*/ 1214437 w 1645502"/>
              <a:gd name="connsiteY140" fmla="*/ 926525 h 6436954"/>
              <a:gd name="connsiteX141" fmla="*/ 1128064 w 1645502"/>
              <a:gd name="connsiteY141" fmla="*/ 855304 h 6436954"/>
              <a:gd name="connsiteX142" fmla="*/ 1170493 w 1645502"/>
              <a:gd name="connsiteY142" fmla="*/ 665887 h 6436954"/>
              <a:gd name="connsiteX143" fmla="*/ 1245394 w 1645502"/>
              <a:gd name="connsiteY143" fmla="*/ 605922 h 6436954"/>
              <a:gd name="connsiteX144" fmla="*/ 1233055 w 1645502"/>
              <a:gd name="connsiteY144" fmla="*/ 455044 h 6436954"/>
              <a:gd name="connsiteX145" fmla="*/ 1231972 w 1645502"/>
              <a:gd name="connsiteY145" fmla="*/ 380786 h 6436954"/>
              <a:gd name="connsiteX146" fmla="*/ 1252885 w 1645502"/>
              <a:gd name="connsiteY146" fmla="*/ 359344 h 6436954"/>
              <a:gd name="connsiteX147" fmla="*/ 1225337 w 1645502"/>
              <a:gd name="connsiteY147" fmla="*/ 252805 h 6436954"/>
              <a:gd name="connsiteX148" fmla="*/ 1191491 w 1645502"/>
              <a:gd name="connsiteY148" fmla="*/ 113051 h 6436954"/>
              <a:gd name="connsiteX149" fmla="*/ 1101956 w 1645502"/>
              <a:gd name="connsiteY14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64456 w 1645502"/>
              <a:gd name="connsiteY130" fmla="*/ 2181444 h 6436954"/>
              <a:gd name="connsiteX131" fmla="*/ 1393249 w 1645502"/>
              <a:gd name="connsiteY131" fmla="*/ 2126891 h 6436954"/>
              <a:gd name="connsiteX132" fmla="*/ 1525516 w 1645502"/>
              <a:gd name="connsiteY132" fmla="*/ 1938773 h 6436954"/>
              <a:gd name="connsiteX133" fmla="*/ 1598468 w 1645502"/>
              <a:gd name="connsiteY133" fmla="*/ 1642415 h 6436954"/>
              <a:gd name="connsiteX134" fmla="*/ 1583314 w 1645502"/>
              <a:gd name="connsiteY134" fmla="*/ 1561669 h 6436954"/>
              <a:gd name="connsiteX135" fmla="*/ 1616219 w 1645502"/>
              <a:gd name="connsiteY135" fmla="*/ 1527251 h 6436954"/>
              <a:gd name="connsiteX136" fmla="*/ 1599983 w 1645502"/>
              <a:gd name="connsiteY136" fmla="*/ 1485469 h 6436954"/>
              <a:gd name="connsiteX137" fmla="*/ 1629424 w 1645502"/>
              <a:gd name="connsiteY137" fmla="*/ 1282197 h 6436954"/>
              <a:gd name="connsiteX138" fmla="*/ 1635052 w 1645502"/>
              <a:gd name="connsiteY138" fmla="*/ 1174609 h 6436954"/>
              <a:gd name="connsiteX139" fmla="*/ 1327872 w 1645502"/>
              <a:gd name="connsiteY139" fmla="*/ 1062040 h 6436954"/>
              <a:gd name="connsiteX140" fmla="*/ 1214437 w 1645502"/>
              <a:gd name="connsiteY140" fmla="*/ 926525 h 6436954"/>
              <a:gd name="connsiteX141" fmla="*/ 1128064 w 1645502"/>
              <a:gd name="connsiteY141" fmla="*/ 855304 h 6436954"/>
              <a:gd name="connsiteX142" fmla="*/ 1170493 w 1645502"/>
              <a:gd name="connsiteY142" fmla="*/ 665887 h 6436954"/>
              <a:gd name="connsiteX143" fmla="*/ 1245394 w 1645502"/>
              <a:gd name="connsiteY143" fmla="*/ 605922 h 6436954"/>
              <a:gd name="connsiteX144" fmla="*/ 1233055 w 1645502"/>
              <a:gd name="connsiteY144" fmla="*/ 455044 h 6436954"/>
              <a:gd name="connsiteX145" fmla="*/ 1231972 w 1645502"/>
              <a:gd name="connsiteY145" fmla="*/ 380786 h 6436954"/>
              <a:gd name="connsiteX146" fmla="*/ 1252885 w 1645502"/>
              <a:gd name="connsiteY146" fmla="*/ 359344 h 6436954"/>
              <a:gd name="connsiteX147" fmla="*/ 1225337 w 1645502"/>
              <a:gd name="connsiteY147" fmla="*/ 252805 h 6436954"/>
              <a:gd name="connsiteX148" fmla="*/ 1191491 w 1645502"/>
              <a:gd name="connsiteY148" fmla="*/ 113051 h 6436954"/>
              <a:gd name="connsiteX149" fmla="*/ 1101956 w 1645502"/>
              <a:gd name="connsiteY14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64456 w 1645502"/>
              <a:gd name="connsiteY130" fmla="*/ 2181444 h 6436954"/>
              <a:gd name="connsiteX131" fmla="*/ 1393249 w 1645502"/>
              <a:gd name="connsiteY131" fmla="*/ 2126891 h 6436954"/>
              <a:gd name="connsiteX132" fmla="*/ 1525516 w 1645502"/>
              <a:gd name="connsiteY132" fmla="*/ 1938773 h 6436954"/>
              <a:gd name="connsiteX133" fmla="*/ 1598468 w 1645502"/>
              <a:gd name="connsiteY133" fmla="*/ 1642415 h 6436954"/>
              <a:gd name="connsiteX134" fmla="*/ 1583314 w 1645502"/>
              <a:gd name="connsiteY134" fmla="*/ 1561669 h 6436954"/>
              <a:gd name="connsiteX135" fmla="*/ 1616219 w 1645502"/>
              <a:gd name="connsiteY135" fmla="*/ 1527251 h 6436954"/>
              <a:gd name="connsiteX136" fmla="*/ 1599983 w 1645502"/>
              <a:gd name="connsiteY136" fmla="*/ 1485469 h 6436954"/>
              <a:gd name="connsiteX137" fmla="*/ 1629424 w 1645502"/>
              <a:gd name="connsiteY137" fmla="*/ 1282197 h 6436954"/>
              <a:gd name="connsiteX138" fmla="*/ 1635052 w 1645502"/>
              <a:gd name="connsiteY138" fmla="*/ 1174609 h 6436954"/>
              <a:gd name="connsiteX139" fmla="*/ 1327872 w 1645502"/>
              <a:gd name="connsiteY139" fmla="*/ 1062040 h 6436954"/>
              <a:gd name="connsiteX140" fmla="*/ 1214437 w 1645502"/>
              <a:gd name="connsiteY140" fmla="*/ 926525 h 6436954"/>
              <a:gd name="connsiteX141" fmla="*/ 1128064 w 1645502"/>
              <a:gd name="connsiteY141" fmla="*/ 855304 h 6436954"/>
              <a:gd name="connsiteX142" fmla="*/ 1170493 w 1645502"/>
              <a:gd name="connsiteY142" fmla="*/ 665887 h 6436954"/>
              <a:gd name="connsiteX143" fmla="*/ 1245394 w 1645502"/>
              <a:gd name="connsiteY143" fmla="*/ 605922 h 6436954"/>
              <a:gd name="connsiteX144" fmla="*/ 1233055 w 1645502"/>
              <a:gd name="connsiteY144" fmla="*/ 455044 h 6436954"/>
              <a:gd name="connsiteX145" fmla="*/ 1231972 w 1645502"/>
              <a:gd name="connsiteY145" fmla="*/ 380786 h 6436954"/>
              <a:gd name="connsiteX146" fmla="*/ 1252885 w 1645502"/>
              <a:gd name="connsiteY146" fmla="*/ 359344 h 6436954"/>
              <a:gd name="connsiteX147" fmla="*/ 1225337 w 1645502"/>
              <a:gd name="connsiteY147" fmla="*/ 252805 h 6436954"/>
              <a:gd name="connsiteX148" fmla="*/ 1191491 w 1645502"/>
              <a:gd name="connsiteY148" fmla="*/ 113051 h 6436954"/>
              <a:gd name="connsiteX149" fmla="*/ 1101956 w 1645502"/>
              <a:gd name="connsiteY14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64456 w 1645502"/>
              <a:gd name="connsiteY130" fmla="*/ 2181444 h 6436954"/>
              <a:gd name="connsiteX131" fmla="*/ 1393249 w 1645502"/>
              <a:gd name="connsiteY131" fmla="*/ 2126891 h 6436954"/>
              <a:gd name="connsiteX132" fmla="*/ 1525516 w 1645502"/>
              <a:gd name="connsiteY132" fmla="*/ 1938773 h 6436954"/>
              <a:gd name="connsiteX133" fmla="*/ 1598468 w 1645502"/>
              <a:gd name="connsiteY133" fmla="*/ 1642415 h 6436954"/>
              <a:gd name="connsiteX134" fmla="*/ 1583314 w 1645502"/>
              <a:gd name="connsiteY134" fmla="*/ 1561669 h 6436954"/>
              <a:gd name="connsiteX135" fmla="*/ 1616219 w 1645502"/>
              <a:gd name="connsiteY135" fmla="*/ 1527251 h 6436954"/>
              <a:gd name="connsiteX136" fmla="*/ 1599983 w 1645502"/>
              <a:gd name="connsiteY136" fmla="*/ 1485469 h 6436954"/>
              <a:gd name="connsiteX137" fmla="*/ 1629424 w 1645502"/>
              <a:gd name="connsiteY137" fmla="*/ 1282197 h 6436954"/>
              <a:gd name="connsiteX138" fmla="*/ 1635052 w 1645502"/>
              <a:gd name="connsiteY138" fmla="*/ 1174609 h 6436954"/>
              <a:gd name="connsiteX139" fmla="*/ 1327872 w 1645502"/>
              <a:gd name="connsiteY139" fmla="*/ 1062040 h 6436954"/>
              <a:gd name="connsiteX140" fmla="*/ 1214437 w 1645502"/>
              <a:gd name="connsiteY140" fmla="*/ 926525 h 6436954"/>
              <a:gd name="connsiteX141" fmla="*/ 1128064 w 1645502"/>
              <a:gd name="connsiteY141" fmla="*/ 855304 h 6436954"/>
              <a:gd name="connsiteX142" fmla="*/ 1170493 w 1645502"/>
              <a:gd name="connsiteY142" fmla="*/ 665887 h 6436954"/>
              <a:gd name="connsiteX143" fmla="*/ 1245394 w 1645502"/>
              <a:gd name="connsiteY143" fmla="*/ 605922 h 6436954"/>
              <a:gd name="connsiteX144" fmla="*/ 1233055 w 1645502"/>
              <a:gd name="connsiteY144" fmla="*/ 455044 h 6436954"/>
              <a:gd name="connsiteX145" fmla="*/ 1231972 w 1645502"/>
              <a:gd name="connsiteY145" fmla="*/ 380786 h 6436954"/>
              <a:gd name="connsiteX146" fmla="*/ 1252885 w 1645502"/>
              <a:gd name="connsiteY146" fmla="*/ 359344 h 6436954"/>
              <a:gd name="connsiteX147" fmla="*/ 1225337 w 1645502"/>
              <a:gd name="connsiteY147" fmla="*/ 252805 h 6436954"/>
              <a:gd name="connsiteX148" fmla="*/ 1191491 w 1645502"/>
              <a:gd name="connsiteY148" fmla="*/ 113051 h 6436954"/>
              <a:gd name="connsiteX149" fmla="*/ 1101956 w 1645502"/>
              <a:gd name="connsiteY14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274618 w 1645502"/>
              <a:gd name="connsiteY129" fmla="*/ 2211318 h 6436954"/>
              <a:gd name="connsiteX130" fmla="*/ 1364456 w 1645502"/>
              <a:gd name="connsiteY130" fmla="*/ 2181444 h 6436954"/>
              <a:gd name="connsiteX131" fmla="*/ 1393249 w 1645502"/>
              <a:gd name="connsiteY131" fmla="*/ 2126891 h 6436954"/>
              <a:gd name="connsiteX132" fmla="*/ 1515991 w 1645502"/>
              <a:gd name="connsiteY132" fmla="*/ 1938773 h 6436954"/>
              <a:gd name="connsiteX133" fmla="*/ 1598468 w 1645502"/>
              <a:gd name="connsiteY133" fmla="*/ 1642415 h 6436954"/>
              <a:gd name="connsiteX134" fmla="*/ 1583314 w 1645502"/>
              <a:gd name="connsiteY134" fmla="*/ 1561669 h 6436954"/>
              <a:gd name="connsiteX135" fmla="*/ 1616219 w 1645502"/>
              <a:gd name="connsiteY135" fmla="*/ 1527251 h 6436954"/>
              <a:gd name="connsiteX136" fmla="*/ 1599983 w 1645502"/>
              <a:gd name="connsiteY136" fmla="*/ 1485469 h 6436954"/>
              <a:gd name="connsiteX137" fmla="*/ 1629424 w 1645502"/>
              <a:gd name="connsiteY137" fmla="*/ 1282197 h 6436954"/>
              <a:gd name="connsiteX138" fmla="*/ 1635052 w 1645502"/>
              <a:gd name="connsiteY138" fmla="*/ 1174609 h 6436954"/>
              <a:gd name="connsiteX139" fmla="*/ 1327872 w 1645502"/>
              <a:gd name="connsiteY139" fmla="*/ 1062040 h 6436954"/>
              <a:gd name="connsiteX140" fmla="*/ 1214437 w 1645502"/>
              <a:gd name="connsiteY140" fmla="*/ 926525 h 6436954"/>
              <a:gd name="connsiteX141" fmla="*/ 1128064 w 1645502"/>
              <a:gd name="connsiteY141" fmla="*/ 855304 h 6436954"/>
              <a:gd name="connsiteX142" fmla="*/ 1170493 w 1645502"/>
              <a:gd name="connsiteY142" fmla="*/ 665887 h 6436954"/>
              <a:gd name="connsiteX143" fmla="*/ 1245394 w 1645502"/>
              <a:gd name="connsiteY143" fmla="*/ 605922 h 6436954"/>
              <a:gd name="connsiteX144" fmla="*/ 1233055 w 1645502"/>
              <a:gd name="connsiteY144" fmla="*/ 455044 h 6436954"/>
              <a:gd name="connsiteX145" fmla="*/ 1231972 w 1645502"/>
              <a:gd name="connsiteY145" fmla="*/ 380786 h 6436954"/>
              <a:gd name="connsiteX146" fmla="*/ 1252885 w 1645502"/>
              <a:gd name="connsiteY146" fmla="*/ 359344 h 6436954"/>
              <a:gd name="connsiteX147" fmla="*/ 1225337 w 1645502"/>
              <a:gd name="connsiteY147" fmla="*/ 252805 h 6436954"/>
              <a:gd name="connsiteX148" fmla="*/ 1191491 w 1645502"/>
              <a:gd name="connsiteY148" fmla="*/ 113051 h 6436954"/>
              <a:gd name="connsiteX149" fmla="*/ 1101956 w 1645502"/>
              <a:gd name="connsiteY14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260764 w 1645502"/>
              <a:gd name="connsiteY128" fmla="*/ 2252881 h 6436954"/>
              <a:gd name="connsiteX129" fmla="*/ 1364456 w 1645502"/>
              <a:gd name="connsiteY129" fmla="*/ 2181444 h 6436954"/>
              <a:gd name="connsiteX130" fmla="*/ 1393249 w 1645502"/>
              <a:gd name="connsiteY130" fmla="*/ 2126891 h 6436954"/>
              <a:gd name="connsiteX131" fmla="*/ 1515991 w 1645502"/>
              <a:gd name="connsiteY131" fmla="*/ 1938773 h 6436954"/>
              <a:gd name="connsiteX132" fmla="*/ 1598468 w 1645502"/>
              <a:gd name="connsiteY132" fmla="*/ 1642415 h 6436954"/>
              <a:gd name="connsiteX133" fmla="*/ 1583314 w 1645502"/>
              <a:gd name="connsiteY133" fmla="*/ 1561669 h 6436954"/>
              <a:gd name="connsiteX134" fmla="*/ 1616219 w 1645502"/>
              <a:gd name="connsiteY134" fmla="*/ 1527251 h 6436954"/>
              <a:gd name="connsiteX135" fmla="*/ 1599983 w 1645502"/>
              <a:gd name="connsiteY135" fmla="*/ 1485469 h 6436954"/>
              <a:gd name="connsiteX136" fmla="*/ 1629424 w 1645502"/>
              <a:gd name="connsiteY136" fmla="*/ 1282197 h 6436954"/>
              <a:gd name="connsiteX137" fmla="*/ 1635052 w 1645502"/>
              <a:gd name="connsiteY137" fmla="*/ 1174609 h 6436954"/>
              <a:gd name="connsiteX138" fmla="*/ 1327872 w 1645502"/>
              <a:gd name="connsiteY138" fmla="*/ 1062040 h 6436954"/>
              <a:gd name="connsiteX139" fmla="*/ 1214437 w 1645502"/>
              <a:gd name="connsiteY139" fmla="*/ 926525 h 6436954"/>
              <a:gd name="connsiteX140" fmla="*/ 1128064 w 1645502"/>
              <a:gd name="connsiteY140" fmla="*/ 855304 h 6436954"/>
              <a:gd name="connsiteX141" fmla="*/ 1170493 w 1645502"/>
              <a:gd name="connsiteY141" fmla="*/ 665887 h 6436954"/>
              <a:gd name="connsiteX142" fmla="*/ 1245394 w 1645502"/>
              <a:gd name="connsiteY142" fmla="*/ 605922 h 6436954"/>
              <a:gd name="connsiteX143" fmla="*/ 1233055 w 1645502"/>
              <a:gd name="connsiteY143" fmla="*/ 455044 h 6436954"/>
              <a:gd name="connsiteX144" fmla="*/ 1231972 w 1645502"/>
              <a:gd name="connsiteY144" fmla="*/ 380786 h 6436954"/>
              <a:gd name="connsiteX145" fmla="*/ 1252885 w 1645502"/>
              <a:gd name="connsiteY145" fmla="*/ 359344 h 6436954"/>
              <a:gd name="connsiteX146" fmla="*/ 1225337 w 1645502"/>
              <a:gd name="connsiteY146" fmla="*/ 252805 h 6436954"/>
              <a:gd name="connsiteX147" fmla="*/ 1191491 w 1645502"/>
              <a:gd name="connsiteY147" fmla="*/ 113051 h 6436954"/>
              <a:gd name="connsiteX148" fmla="*/ 1101956 w 1645502"/>
              <a:gd name="connsiteY148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325058 w 1645502"/>
              <a:gd name="connsiteY128" fmla="*/ 2200493 h 6436954"/>
              <a:gd name="connsiteX129" fmla="*/ 1364456 w 1645502"/>
              <a:gd name="connsiteY129" fmla="*/ 2181444 h 6436954"/>
              <a:gd name="connsiteX130" fmla="*/ 1393249 w 1645502"/>
              <a:gd name="connsiteY130" fmla="*/ 2126891 h 6436954"/>
              <a:gd name="connsiteX131" fmla="*/ 1515991 w 1645502"/>
              <a:gd name="connsiteY131" fmla="*/ 1938773 h 6436954"/>
              <a:gd name="connsiteX132" fmla="*/ 1598468 w 1645502"/>
              <a:gd name="connsiteY132" fmla="*/ 1642415 h 6436954"/>
              <a:gd name="connsiteX133" fmla="*/ 1583314 w 1645502"/>
              <a:gd name="connsiteY133" fmla="*/ 1561669 h 6436954"/>
              <a:gd name="connsiteX134" fmla="*/ 1616219 w 1645502"/>
              <a:gd name="connsiteY134" fmla="*/ 1527251 h 6436954"/>
              <a:gd name="connsiteX135" fmla="*/ 1599983 w 1645502"/>
              <a:gd name="connsiteY135" fmla="*/ 1485469 h 6436954"/>
              <a:gd name="connsiteX136" fmla="*/ 1629424 w 1645502"/>
              <a:gd name="connsiteY136" fmla="*/ 1282197 h 6436954"/>
              <a:gd name="connsiteX137" fmla="*/ 1635052 w 1645502"/>
              <a:gd name="connsiteY137" fmla="*/ 1174609 h 6436954"/>
              <a:gd name="connsiteX138" fmla="*/ 1327872 w 1645502"/>
              <a:gd name="connsiteY138" fmla="*/ 1062040 h 6436954"/>
              <a:gd name="connsiteX139" fmla="*/ 1214437 w 1645502"/>
              <a:gd name="connsiteY139" fmla="*/ 926525 h 6436954"/>
              <a:gd name="connsiteX140" fmla="*/ 1128064 w 1645502"/>
              <a:gd name="connsiteY140" fmla="*/ 855304 h 6436954"/>
              <a:gd name="connsiteX141" fmla="*/ 1170493 w 1645502"/>
              <a:gd name="connsiteY141" fmla="*/ 665887 h 6436954"/>
              <a:gd name="connsiteX142" fmla="*/ 1245394 w 1645502"/>
              <a:gd name="connsiteY142" fmla="*/ 605922 h 6436954"/>
              <a:gd name="connsiteX143" fmla="*/ 1233055 w 1645502"/>
              <a:gd name="connsiteY143" fmla="*/ 455044 h 6436954"/>
              <a:gd name="connsiteX144" fmla="*/ 1231972 w 1645502"/>
              <a:gd name="connsiteY144" fmla="*/ 380786 h 6436954"/>
              <a:gd name="connsiteX145" fmla="*/ 1252885 w 1645502"/>
              <a:gd name="connsiteY145" fmla="*/ 359344 h 6436954"/>
              <a:gd name="connsiteX146" fmla="*/ 1225337 w 1645502"/>
              <a:gd name="connsiteY146" fmla="*/ 252805 h 6436954"/>
              <a:gd name="connsiteX147" fmla="*/ 1191491 w 1645502"/>
              <a:gd name="connsiteY147" fmla="*/ 113051 h 6436954"/>
              <a:gd name="connsiteX148" fmla="*/ 1101956 w 1645502"/>
              <a:gd name="connsiteY148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325058 w 1645502"/>
              <a:gd name="connsiteY128" fmla="*/ 2200493 h 6436954"/>
              <a:gd name="connsiteX129" fmla="*/ 1364456 w 1645502"/>
              <a:gd name="connsiteY129" fmla="*/ 2181444 h 6436954"/>
              <a:gd name="connsiteX130" fmla="*/ 1393249 w 1645502"/>
              <a:gd name="connsiteY130" fmla="*/ 2126891 h 6436954"/>
              <a:gd name="connsiteX131" fmla="*/ 1515991 w 1645502"/>
              <a:gd name="connsiteY131" fmla="*/ 1938773 h 6436954"/>
              <a:gd name="connsiteX132" fmla="*/ 1598468 w 1645502"/>
              <a:gd name="connsiteY132" fmla="*/ 1642415 h 6436954"/>
              <a:gd name="connsiteX133" fmla="*/ 1583314 w 1645502"/>
              <a:gd name="connsiteY133" fmla="*/ 1561669 h 6436954"/>
              <a:gd name="connsiteX134" fmla="*/ 1616219 w 1645502"/>
              <a:gd name="connsiteY134" fmla="*/ 1527251 h 6436954"/>
              <a:gd name="connsiteX135" fmla="*/ 1599983 w 1645502"/>
              <a:gd name="connsiteY135" fmla="*/ 1485469 h 6436954"/>
              <a:gd name="connsiteX136" fmla="*/ 1629424 w 1645502"/>
              <a:gd name="connsiteY136" fmla="*/ 1282197 h 6436954"/>
              <a:gd name="connsiteX137" fmla="*/ 1635052 w 1645502"/>
              <a:gd name="connsiteY137" fmla="*/ 1174609 h 6436954"/>
              <a:gd name="connsiteX138" fmla="*/ 1327872 w 1645502"/>
              <a:gd name="connsiteY138" fmla="*/ 1062040 h 6436954"/>
              <a:gd name="connsiteX139" fmla="*/ 1214437 w 1645502"/>
              <a:gd name="connsiteY139" fmla="*/ 926525 h 6436954"/>
              <a:gd name="connsiteX140" fmla="*/ 1128064 w 1645502"/>
              <a:gd name="connsiteY140" fmla="*/ 855304 h 6436954"/>
              <a:gd name="connsiteX141" fmla="*/ 1170493 w 1645502"/>
              <a:gd name="connsiteY141" fmla="*/ 665887 h 6436954"/>
              <a:gd name="connsiteX142" fmla="*/ 1245394 w 1645502"/>
              <a:gd name="connsiteY142" fmla="*/ 605922 h 6436954"/>
              <a:gd name="connsiteX143" fmla="*/ 1233055 w 1645502"/>
              <a:gd name="connsiteY143" fmla="*/ 455044 h 6436954"/>
              <a:gd name="connsiteX144" fmla="*/ 1231972 w 1645502"/>
              <a:gd name="connsiteY144" fmla="*/ 380786 h 6436954"/>
              <a:gd name="connsiteX145" fmla="*/ 1252885 w 1645502"/>
              <a:gd name="connsiteY145" fmla="*/ 359344 h 6436954"/>
              <a:gd name="connsiteX146" fmla="*/ 1225337 w 1645502"/>
              <a:gd name="connsiteY146" fmla="*/ 252805 h 6436954"/>
              <a:gd name="connsiteX147" fmla="*/ 1191491 w 1645502"/>
              <a:gd name="connsiteY147" fmla="*/ 113051 h 6436954"/>
              <a:gd name="connsiteX148" fmla="*/ 1101956 w 1645502"/>
              <a:gd name="connsiteY148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233055 w 1645502"/>
              <a:gd name="connsiteY127" fmla="*/ 2363718 h 6436954"/>
              <a:gd name="connsiteX128" fmla="*/ 1325058 w 1645502"/>
              <a:gd name="connsiteY128" fmla="*/ 2200493 h 6436954"/>
              <a:gd name="connsiteX129" fmla="*/ 1364456 w 1645502"/>
              <a:gd name="connsiteY129" fmla="*/ 2181444 h 6436954"/>
              <a:gd name="connsiteX130" fmla="*/ 1393249 w 1645502"/>
              <a:gd name="connsiteY130" fmla="*/ 2126891 h 6436954"/>
              <a:gd name="connsiteX131" fmla="*/ 1515991 w 1645502"/>
              <a:gd name="connsiteY131" fmla="*/ 1938773 h 6436954"/>
              <a:gd name="connsiteX132" fmla="*/ 1598468 w 1645502"/>
              <a:gd name="connsiteY132" fmla="*/ 1642415 h 6436954"/>
              <a:gd name="connsiteX133" fmla="*/ 1583314 w 1645502"/>
              <a:gd name="connsiteY133" fmla="*/ 1561669 h 6436954"/>
              <a:gd name="connsiteX134" fmla="*/ 1616219 w 1645502"/>
              <a:gd name="connsiteY134" fmla="*/ 1527251 h 6436954"/>
              <a:gd name="connsiteX135" fmla="*/ 1599983 w 1645502"/>
              <a:gd name="connsiteY135" fmla="*/ 1485469 h 6436954"/>
              <a:gd name="connsiteX136" fmla="*/ 1629424 w 1645502"/>
              <a:gd name="connsiteY136" fmla="*/ 1282197 h 6436954"/>
              <a:gd name="connsiteX137" fmla="*/ 1635052 w 1645502"/>
              <a:gd name="connsiteY137" fmla="*/ 1174609 h 6436954"/>
              <a:gd name="connsiteX138" fmla="*/ 1327872 w 1645502"/>
              <a:gd name="connsiteY138" fmla="*/ 1062040 h 6436954"/>
              <a:gd name="connsiteX139" fmla="*/ 1214437 w 1645502"/>
              <a:gd name="connsiteY139" fmla="*/ 926525 h 6436954"/>
              <a:gd name="connsiteX140" fmla="*/ 1128064 w 1645502"/>
              <a:gd name="connsiteY140" fmla="*/ 855304 h 6436954"/>
              <a:gd name="connsiteX141" fmla="*/ 1170493 w 1645502"/>
              <a:gd name="connsiteY141" fmla="*/ 665887 h 6436954"/>
              <a:gd name="connsiteX142" fmla="*/ 1245394 w 1645502"/>
              <a:gd name="connsiteY142" fmla="*/ 605922 h 6436954"/>
              <a:gd name="connsiteX143" fmla="*/ 1233055 w 1645502"/>
              <a:gd name="connsiteY143" fmla="*/ 455044 h 6436954"/>
              <a:gd name="connsiteX144" fmla="*/ 1231972 w 1645502"/>
              <a:gd name="connsiteY144" fmla="*/ 380786 h 6436954"/>
              <a:gd name="connsiteX145" fmla="*/ 1252885 w 1645502"/>
              <a:gd name="connsiteY145" fmla="*/ 359344 h 6436954"/>
              <a:gd name="connsiteX146" fmla="*/ 1225337 w 1645502"/>
              <a:gd name="connsiteY146" fmla="*/ 252805 h 6436954"/>
              <a:gd name="connsiteX147" fmla="*/ 1191491 w 1645502"/>
              <a:gd name="connsiteY147" fmla="*/ 113051 h 6436954"/>
              <a:gd name="connsiteX148" fmla="*/ 1101956 w 1645502"/>
              <a:gd name="connsiteY148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219200 w 1645502"/>
              <a:gd name="connsiteY126" fmla="*/ 2405281 h 6436954"/>
              <a:gd name="connsiteX127" fmla="*/ 1325058 w 1645502"/>
              <a:gd name="connsiteY127" fmla="*/ 2200493 h 6436954"/>
              <a:gd name="connsiteX128" fmla="*/ 1364456 w 1645502"/>
              <a:gd name="connsiteY128" fmla="*/ 2181444 h 6436954"/>
              <a:gd name="connsiteX129" fmla="*/ 1393249 w 1645502"/>
              <a:gd name="connsiteY129" fmla="*/ 2126891 h 6436954"/>
              <a:gd name="connsiteX130" fmla="*/ 1515991 w 1645502"/>
              <a:gd name="connsiteY130" fmla="*/ 1938773 h 6436954"/>
              <a:gd name="connsiteX131" fmla="*/ 1598468 w 1645502"/>
              <a:gd name="connsiteY131" fmla="*/ 1642415 h 6436954"/>
              <a:gd name="connsiteX132" fmla="*/ 1583314 w 1645502"/>
              <a:gd name="connsiteY132" fmla="*/ 1561669 h 6436954"/>
              <a:gd name="connsiteX133" fmla="*/ 1616219 w 1645502"/>
              <a:gd name="connsiteY133" fmla="*/ 1527251 h 6436954"/>
              <a:gd name="connsiteX134" fmla="*/ 1599983 w 1645502"/>
              <a:gd name="connsiteY134" fmla="*/ 1485469 h 6436954"/>
              <a:gd name="connsiteX135" fmla="*/ 1629424 w 1645502"/>
              <a:gd name="connsiteY135" fmla="*/ 1282197 h 6436954"/>
              <a:gd name="connsiteX136" fmla="*/ 1635052 w 1645502"/>
              <a:gd name="connsiteY136" fmla="*/ 1174609 h 6436954"/>
              <a:gd name="connsiteX137" fmla="*/ 1327872 w 1645502"/>
              <a:gd name="connsiteY137" fmla="*/ 1062040 h 6436954"/>
              <a:gd name="connsiteX138" fmla="*/ 1214437 w 1645502"/>
              <a:gd name="connsiteY138" fmla="*/ 926525 h 6436954"/>
              <a:gd name="connsiteX139" fmla="*/ 1128064 w 1645502"/>
              <a:gd name="connsiteY139" fmla="*/ 855304 h 6436954"/>
              <a:gd name="connsiteX140" fmla="*/ 1170493 w 1645502"/>
              <a:gd name="connsiteY140" fmla="*/ 665887 h 6436954"/>
              <a:gd name="connsiteX141" fmla="*/ 1245394 w 1645502"/>
              <a:gd name="connsiteY141" fmla="*/ 605922 h 6436954"/>
              <a:gd name="connsiteX142" fmla="*/ 1233055 w 1645502"/>
              <a:gd name="connsiteY142" fmla="*/ 455044 h 6436954"/>
              <a:gd name="connsiteX143" fmla="*/ 1231972 w 1645502"/>
              <a:gd name="connsiteY143" fmla="*/ 380786 h 6436954"/>
              <a:gd name="connsiteX144" fmla="*/ 1252885 w 1645502"/>
              <a:gd name="connsiteY144" fmla="*/ 359344 h 6436954"/>
              <a:gd name="connsiteX145" fmla="*/ 1225337 w 1645502"/>
              <a:gd name="connsiteY145" fmla="*/ 252805 h 6436954"/>
              <a:gd name="connsiteX146" fmla="*/ 1191491 w 1645502"/>
              <a:gd name="connsiteY146" fmla="*/ 113051 h 6436954"/>
              <a:gd name="connsiteX147" fmla="*/ 1101956 w 1645502"/>
              <a:gd name="connsiteY14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219200 w 1645502"/>
              <a:gd name="connsiteY125" fmla="*/ 2488409 h 6436954"/>
              <a:gd name="connsiteX126" fmla="*/ 1325058 w 1645502"/>
              <a:gd name="connsiteY126" fmla="*/ 2200493 h 6436954"/>
              <a:gd name="connsiteX127" fmla="*/ 1364456 w 1645502"/>
              <a:gd name="connsiteY127" fmla="*/ 2181444 h 6436954"/>
              <a:gd name="connsiteX128" fmla="*/ 1393249 w 1645502"/>
              <a:gd name="connsiteY128" fmla="*/ 2126891 h 6436954"/>
              <a:gd name="connsiteX129" fmla="*/ 1515991 w 1645502"/>
              <a:gd name="connsiteY129" fmla="*/ 1938773 h 6436954"/>
              <a:gd name="connsiteX130" fmla="*/ 1598468 w 1645502"/>
              <a:gd name="connsiteY130" fmla="*/ 1642415 h 6436954"/>
              <a:gd name="connsiteX131" fmla="*/ 1583314 w 1645502"/>
              <a:gd name="connsiteY131" fmla="*/ 1561669 h 6436954"/>
              <a:gd name="connsiteX132" fmla="*/ 1616219 w 1645502"/>
              <a:gd name="connsiteY132" fmla="*/ 1527251 h 6436954"/>
              <a:gd name="connsiteX133" fmla="*/ 1599983 w 1645502"/>
              <a:gd name="connsiteY133" fmla="*/ 1485469 h 6436954"/>
              <a:gd name="connsiteX134" fmla="*/ 1629424 w 1645502"/>
              <a:gd name="connsiteY134" fmla="*/ 1282197 h 6436954"/>
              <a:gd name="connsiteX135" fmla="*/ 1635052 w 1645502"/>
              <a:gd name="connsiteY135" fmla="*/ 1174609 h 6436954"/>
              <a:gd name="connsiteX136" fmla="*/ 1327872 w 1645502"/>
              <a:gd name="connsiteY136" fmla="*/ 1062040 h 6436954"/>
              <a:gd name="connsiteX137" fmla="*/ 1214437 w 1645502"/>
              <a:gd name="connsiteY137" fmla="*/ 926525 h 6436954"/>
              <a:gd name="connsiteX138" fmla="*/ 1128064 w 1645502"/>
              <a:gd name="connsiteY138" fmla="*/ 855304 h 6436954"/>
              <a:gd name="connsiteX139" fmla="*/ 1170493 w 1645502"/>
              <a:gd name="connsiteY139" fmla="*/ 665887 h 6436954"/>
              <a:gd name="connsiteX140" fmla="*/ 1245394 w 1645502"/>
              <a:gd name="connsiteY140" fmla="*/ 605922 h 6436954"/>
              <a:gd name="connsiteX141" fmla="*/ 1233055 w 1645502"/>
              <a:gd name="connsiteY141" fmla="*/ 455044 h 6436954"/>
              <a:gd name="connsiteX142" fmla="*/ 1231972 w 1645502"/>
              <a:gd name="connsiteY142" fmla="*/ 380786 h 6436954"/>
              <a:gd name="connsiteX143" fmla="*/ 1252885 w 1645502"/>
              <a:gd name="connsiteY143" fmla="*/ 359344 h 6436954"/>
              <a:gd name="connsiteX144" fmla="*/ 1225337 w 1645502"/>
              <a:gd name="connsiteY144" fmla="*/ 252805 h 6436954"/>
              <a:gd name="connsiteX145" fmla="*/ 1191491 w 1645502"/>
              <a:gd name="connsiteY145" fmla="*/ 113051 h 6436954"/>
              <a:gd name="connsiteX146" fmla="*/ 1101956 w 1645502"/>
              <a:gd name="connsiteY146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246909 w 1645502"/>
              <a:gd name="connsiteY124" fmla="*/ 2668518 h 6436954"/>
              <a:gd name="connsiteX125" fmla="*/ 1325058 w 1645502"/>
              <a:gd name="connsiteY125" fmla="*/ 2200493 h 6436954"/>
              <a:gd name="connsiteX126" fmla="*/ 1364456 w 1645502"/>
              <a:gd name="connsiteY126" fmla="*/ 2181444 h 6436954"/>
              <a:gd name="connsiteX127" fmla="*/ 1393249 w 1645502"/>
              <a:gd name="connsiteY127" fmla="*/ 2126891 h 6436954"/>
              <a:gd name="connsiteX128" fmla="*/ 1515991 w 1645502"/>
              <a:gd name="connsiteY128" fmla="*/ 1938773 h 6436954"/>
              <a:gd name="connsiteX129" fmla="*/ 1598468 w 1645502"/>
              <a:gd name="connsiteY129" fmla="*/ 1642415 h 6436954"/>
              <a:gd name="connsiteX130" fmla="*/ 1583314 w 1645502"/>
              <a:gd name="connsiteY130" fmla="*/ 1561669 h 6436954"/>
              <a:gd name="connsiteX131" fmla="*/ 1616219 w 1645502"/>
              <a:gd name="connsiteY131" fmla="*/ 1527251 h 6436954"/>
              <a:gd name="connsiteX132" fmla="*/ 1599983 w 1645502"/>
              <a:gd name="connsiteY132" fmla="*/ 1485469 h 6436954"/>
              <a:gd name="connsiteX133" fmla="*/ 1629424 w 1645502"/>
              <a:gd name="connsiteY133" fmla="*/ 1282197 h 6436954"/>
              <a:gd name="connsiteX134" fmla="*/ 1635052 w 1645502"/>
              <a:gd name="connsiteY134" fmla="*/ 1174609 h 6436954"/>
              <a:gd name="connsiteX135" fmla="*/ 1327872 w 1645502"/>
              <a:gd name="connsiteY135" fmla="*/ 1062040 h 6436954"/>
              <a:gd name="connsiteX136" fmla="*/ 1214437 w 1645502"/>
              <a:gd name="connsiteY136" fmla="*/ 926525 h 6436954"/>
              <a:gd name="connsiteX137" fmla="*/ 1128064 w 1645502"/>
              <a:gd name="connsiteY137" fmla="*/ 855304 h 6436954"/>
              <a:gd name="connsiteX138" fmla="*/ 1170493 w 1645502"/>
              <a:gd name="connsiteY138" fmla="*/ 665887 h 6436954"/>
              <a:gd name="connsiteX139" fmla="*/ 1245394 w 1645502"/>
              <a:gd name="connsiteY139" fmla="*/ 605922 h 6436954"/>
              <a:gd name="connsiteX140" fmla="*/ 1233055 w 1645502"/>
              <a:gd name="connsiteY140" fmla="*/ 455044 h 6436954"/>
              <a:gd name="connsiteX141" fmla="*/ 1231972 w 1645502"/>
              <a:gd name="connsiteY141" fmla="*/ 380786 h 6436954"/>
              <a:gd name="connsiteX142" fmla="*/ 1252885 w 1645502"/>
              <a:gd name="connsiteY142" fmla="*/ 359344 h 6436954"/>
              <a:gd name="connsiteX143" fmla="*/ 1225337 w 1645502"/>
              <a:gd name="connsiteY143" fmla="*/ 252805 h 6436954"/>
              <a:gd name="connsiteX144" fmla="*/ 1191491 w 1645502"/>
              <a:gd name="connsiteY144" fmla="*/ 113051 h 6436954"/>
              <a:gd name="connsiteX145" fmla="*/ 1101956 w 1645502"/>
              <a:gd name="connsiteY145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274618 w 1645502"/>
              <a:gd name="connsiteY123" fmla="*/ 2765500 h 6436954"/>
              <a:gd name="connsiteX124" fmla="*/ 1325058 w 1645502"/>
              <a:gd name="connsiteY124" fmla="*/ 2200493 h 6436954"/>
              <a:gd name="connsiteX125" fmla="*/ 1364456 w 1645502"/>
              <a:gd name="connsiteY125" fmla="*/ 2181444 h 6436954"/>
              <a:gd name="connsiteX126" fmla="*/ 1393249 w 1645502"/>
              <a:gd name="connsiteY126" fmla="*/ 2126891 h 6436954"/>
              <a:gd name="connsiteX127" fmla="*/ 1515991 w 1645502"/>
              <a:gd name="connsiteY127" fmla="*/ 1938773 h 6436954"/>
              <a:gd name="connsiteX128" fmla="*/ 1598468 w 1645502"/>
              <a:gd name="connsiteY128" fmla="*/ 1642415 h 6436954"/>
              <a:gd name="connsiteX129" fmla="*/ 1583314 w 1645502"/>
              <a:gd name="connsiteY129" fmla="*/ 1561669 h 6436954"/>
              <a:gd name="connsiteX130" fmla="*/ 1616219 w 1645502"/>
              <a:gd name="connsiteY130" fmla="*/ 1527251 h 6436954"/>
              <a:gd name="connsiteX131" fmla="*/ 1599983 w 1645502"/>
              <a:gd name="connsiteY131" fmla="*/ 1485469 h 6436954"/>
              <a:gd name="connsiteX132" fmla="*/ 1629424 w 1645502"/>
              <a:gd name="connsiteY132" fmla="*/ 1282197 h 6436954"/>
              <a:gd name="connsiteX133" fmla="*/ 1635052 w 1645502"/>
              <a:gd name="connsiteY133" fmla="*/ 1174609 h 6436954"/>
              <a:gd name="connsiteX134" fmla="*/ 1327872 w 1645502"/>
              <a:gd name="connsiteY134" fmla="*/ 1062040 h 6436954"/>
              <a:gd name="connsiteX135" fmla="*/ 1214437 w 1645502"/>
              <a:gd name="connsiteY135" fmla="*/ 926525 h 6436954"/>
              <a:gd name="connsiteX136" fmla="*/ 1128064 w 1645502"/>
              <a:gd name="connsiteY136" fmla="*/ 855304 h 6436954"/>
              <a:gd name="connsiteX137" fmla="*/ 1170493 w 1645502"/>
              <a:gd name="connsiteY137" fmla="*/ 665887 h 6436954"/>
              <a:gd name="connsiteX138" fmla="*/ 1245394 w 1645502"/>
              <a:gd name="connsiteY138" fmla="*/ 605922 h 6436954"/>
              <a:gd name="connsiteX139" fmla="*/ 1233055 w 1645502"/>
              <a:gd name="connsiteY139" fmla="*/ 455044 h 6436954"/>
              <a:gd name="connsiteX140" fmla="*/ 1231972 w 1645502"/>
              <a:gd name="connsiteY140" fmla="*/ 380786 h 6436954"/>
              <a:gd name="connsiteX141" fmla="*/ 1252885 w 1645502"/>
              <a:gd name="connsiteY141" fmla="*/ 359344 h 6436954"/>
              <a:gd name="connsiteX142" fmla="*/ 1225337 w 1645502"/>
              <a:gd name="connsiteY142" fmla="*/ 252805 h 6436954"/>
              <a:gd name="connsiteX143" fmla="*/ 1191491 w 1645502"/>
              <a:gd name="connsiteY143" fmla="*/ 113051 h 6436954"/>
              <a:gd name="connsiteX144" fmla="*/ 1101956 w 1645502"/>
              <a:gd name="connsiteY14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405587 w 1645502"/>
              <a:gd name="connsiteY123" fmla="*/ 2801219 h 6436954"/>
              <a:gd name="connsiteX124" fmla="*/ 1325058 w 1645502"/>
              <a:gd name="connsiteY124" fmla="*/ 2200493 h 6436954"/>
              <a:gd name="connsiteX125" fmla="*/ 1364456 w 1645502"/>
              <a:gd name="connsiteY125" fmla="*/ 2181444 h 6436954"/>
              <a:gd name="connsiteX126" fmla="*/ 1393249 w 1645502"/>
              <a:gd name="connsiteY126" fmla="*/ 2126891 h 6436954"/>
              <a:gd name="connsiteX127" fmla="*/ 1515991 w 1645502"/>
              <a:gd name="connsiteY127" fmla="*/ 1938773 h 6436954"/>
              <a:gd name="connsiteX128" fmla="*/ 1598468 w 1645502"/>
              <a:gd name="connsiteY128" fmla="*/ 1642415 h 6436954"/>
              <a:gd name="connsiteX129" fmla="*/ 1583314 w 1645502"/>
              <a:gd name="connsiteY129" fmla="*/ 1561669 h 6436954"/>
              <a:gd name="connsiteX130" fmla="*/ 1616219 w 1645502"/>
              <a:gd name="connsiteY130" fmla="*/ 1527251 h 6436954"/>
              <a:gd name="connsiteX131" fmla="*/ 1599983 w 1645502"/>
              <a:gd name="connsiteY131" fmla="*/ 1485469 h 6436954"/>
              <a:gd name="connsiteX132" fmla="*/ 1629424 w 1645502"/>
              <a:gd name="connsiteY132" fmla="*/ 1282197 h 6436954"/>
              <a:gd name="connsiteX133" fmla="*/ 1635052 w 1645502"/>
              <a:gd name="connsiteY133" fmla="*/ 1174609 h 6436954"/>
              <a:gd name="connsiteX134" fmla="*/ 1327872 w 1645502"/>
              <a:gd name="connsiteY134" fmla="*/ 1062040 h 6436954"/>
              <a:gd name="connsiteX135" fmla="*/ 1214437 w 1645502"/>
              <a:gd name="connsiteY135" fmla="*/ 926525 h 6436954"/>
              <a:gd name="connsiteX136" fmla="*/ 1128064 w 1645502"/>
              <a:gd name="connsiteY136" fmla="*/ 855304 h 6436954"/>
              <a:gd name="connsiteX137" fmla="*/ 1170493 w 1645502"/>
              <a:gd name="connsiteY137" fmla="*/ 665887 h 6436954"/>
              <a:gd name="connsiteX138" fmla="*/ 1245394 w 1645502"/>
              <a:gd name="connsiteY138" fmla="*/ 605922 h 6436954"/>
              <a:gd name="connsiteX139" fmla="*/ 1233055 w 1645502"/>
              <a:gd name="connsiteY139" fmla="*/ 455044 h 6436954"/>
              <a:gd name="connsiteX140" fmla="*/ 1231972 w 1645502"/>
              <a:gd name="connsiteY140" fmla="*/ 380786 h 6436954"/>
              <a:gd name="connsiteX141" fmla="*/ 1252885 w 1645502"/>
              <a:gd name="connsiteY141" fmla="*/ 359344 h 6436954"/>
              <a:gd name="connsiteX142" fmla="*/ 1225337 w 1645502"/>
              <a:gd name="connsiteY142" fmla="*/ 252805 h 6436954"/>
              <a:gd name="connsiteX143" fmla="*/ 1191491 w 1645502"/>
              <a:gd name="connsiteY143" fmla="*/ 113051 h 6436954"/>
              <a:gd name="connsiteX144" fmla="*/ 1101956 w 1645502"/>
              <a:gd name="connsiteY14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02327 w 1645502"/>
              <a:gd name="connsiteY122" fmla="*/ 2848627 h 6436954"/>
              <a:gd name="connsiteX123" fmla="*/ 1405587 w 1645502"/>
              <a:gd name="connsiteY123" fmla="*/ 2801219 h 6436954"/>
              <a:gd name="connsiteX124" fmla="*/ 1325058 w 1645502"/>
              <a:gd name="connsiteY124" fmla="*/ 2200493 h 6436954"/>
              <a:gd name="connsiteX125" fmla="*/ 1364456 w 1645502"/>
              <a:gd name="connsiteY125" fmla="*/ 2181444 h 6436954"/>
              <a:gd name="connsiteX126" fmla="*/ 1393249 w 1645502"/>
              <a:gd name="connsiteY126" fmla="*/ 2126891 h 6436954"/>
              <a:gd name="connsiteX127" fmla="*/ 1515991 w 1645502"/>
              <a:gd name="connsiteY127" fmla="*/ 1938773 h 6436954"/>
              <a:gd name="connsiteX128" fmla="*/ 1598468 w 1645502"/>
              <a:gd name="connsiteY128" fmla="*/ 1642415 h 6436954"/>
              <a:gd name="connsiteX129" fmla="*/ 1583314 w 1645502"/>
              <a:gd name="connsiteY129" fmla="*/ 1561669 h 6436954"/>
              <a:gd name="connsiteX130" fmla="*/ 1616219 w 1645502"/>
              <a:gd name="connsiteY130" fmla="*/ 1527251 h 6436954"/>
              <a:gd name="connsiteX131" fmla="*/ 1599983 w 1645502"/>
              <a:gd name="connsiteY131" fmla="*/ 1485469 h 6436954"/>
              <a:gd name="connsiteX132" fmla="*/ 1629424 w 1645502"/>
              <a:gd name="connsiteY132" fmla="*/ 1282197 h 6436954"/>
              <a:gd name="connsiteX133" fmla="*/ 1635052 w 1645502"/>
              <a:gd name="connsiteY133" fmla="*/ 1174609 h 6436954"/>
              <a:gd name="connsiteX134" fmla="*/ 1327872 w 1645502"/>
              <a:gd name="connsiteY134" fmla="*/ 1062040 h 6436954"/>
              <a:gd name="connsiteX135" fmla="*/ 1214437 w 1645502"/>
              <a:gd name="connsiteY135" fmla="*/ 926525 h 6436954"/>
              <a:gd name="connsiteX136" fmla="*/ 1128064 w 1645502"/>
              <a:gd name="connsiteY136" fmla="*/ 855304 h 6436954"/>
              <a:gd name="connsiteX137" fmla="*/ 1170493 w 1645502"/>
              <a:gd name="connsiteY137" fmla="*/ 665887 h 6436954"/>
              <a:gd name="connsiteX138" fmla="*/ 1245394 w 1645502"/>
              <a:gd name="connsiteY138" fmla="*/ 605922 h 6436954"/>
              <a:gd name="connsiteX139" fmla="*/ 1233055 w 1645502"/>
              <a:gd name="connsiteY139" fmla="*/ 455044 h 6436954"/>
              <a:gd name="connsiteX140" fmla="*/ 1231972 w 1645502"/>
              <a:gd name="connsiteY140" fmla="*/ 380786 h 6436954"/>
              <a:gd name="connsiteX141" fmla="*/ 1252885 w 1645502"/>
              <a:gd name="connsiteY141" fmla="*/ 359344 h 6436954"/>
              <a:gd name="connsiteX142" fmla="*/ 1225337 w 1645502"/>
              <a:gd name="connsiteY142" fmla="*/ 252805 h 6436954"/>
              <a:gd name="connsiteX143" fmla="*/ 1191491 w 1645502"/>
              <a:gd name="connsiteY143" fmla="*/ 113051 h 6436954"/>
              <a:gd name="connsiteX144" fmla="*/ 1101956 w 1645502"/>
              <a:gd name="connsiteY14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78527 w 1645502"/>
              <a:gd name="connsiteY122" fmla="*/ 2827196 h 6436954"/>
              <a:gd name="connsiteX123" fmla="*/ 1405587 w 1645502"/>
              <a:gd name="connsiteY123" fmla="*/ 2801219 h 6436954"/>
              <a:gd name="connsiteX124" fmla="*/ 1325058 w 1645502"/>
              <a:gd name="connsiteY124" fmla="*/ 2200493 h 6436954"/>
              <a:gd name="connsiteX125" fmla="*/ 1364456 w 1645502"/>
              <a:gd name="connsiteY125" fmla="*/ 2181444 h 6436954"/>
              <a:gd name="connsiteX126" fmla="*/ 1393249 w 1645502"/>
              <a:gd name="connsiteY126" fmla="*/ 2126891 h 6436954"/>
              <a:gd name="connsiteX127" fmla="*/ 1515991 w 1645502"/>
              <a:gd name="connsiteY127" fmla="*/ 1938773 h 6436954"/>
              <a:gd name="connsiteX128" fmla="*/ 1598468 w 1645502"/>
              <a:gd name="connsiteY128" fmla="*/ 1642415 h 6436954"/>
              <a:gd name="connsiteX129" fmla="*/ 1583314 w 1645502"/>
              <a:gd name="connsiteY129" fmla="*/ 1561669 h 6436954"/>
              <a:gd name="connsiteX130" fmla="*/ 1616219 w 1645502"/>
              <a:gd name="connsiteY130" fmla="*/ 1527251 h 6436954"/>
              <a:gd name="connsiteX131" fmla="*/ 1599983 w 1645502"/>
              <a:gd name="connsiteY131" fmla="*/ 1485469 h 6436954"/>
              <a:gd name="connsiteX132" fmla="*/ 1629424 w 1645502"/>
              <a:gd name="connsiteY132" fmla="*/ 1282197 h 6436954"/>
              <a:gd name="connsiteX133" fmla="*/ 1635052 w 1645502"/>
              <a:gd name="connsiteY133" fmla="*/ 1174609 h 6436954"/>
              <a:gd name="connsiteX134" fmla="*/ 1327872 w 1645502"/>
              <a:gd name="connsiteY134" fmla="*/ 1062040 h 6436954"/>
              <a:gd name="connsiteX135" fmla="*/ 1214437 w 1645502"/>
              <a:gd name="connsiteY135" fmla="*/ 926525 h 6436954"/>
              <a:gd name="connsiteX136" fmla="*/ 1128064 w 1645502"/>
              <a:gd name="connsiteY136" fmla="*/ 855304 h 6436954"/>
              <a:gd name="connsiteX137" fmla="*/ 1170493 w 1645502"/>
              <a:gd name="connsiteY137" fmla="*/ 665887 h 6436954"/>
              <a:gd name="connsiteX138" fmla="*/ 1245394 w 1645502"/>
              <a:gd name="connsiteY138" fmla="*/ 605922 h 6436954"/>
              <a:gd name="connsiteX139" fmla="*/ 1233055 w 1645502"/>
              <a:gd name="connsiteY139" fmla="*/ 455044 h 6436954"/>
              <a:gd name="connsiteX140" fmla="*/ 1231972 w 1645502"/>
              <a:gd name="connsiteY140" fmla="*/ 380786 h 6436954"/>
              <a:gd name="connsiteX141" fmla="*/ 1252885 w 1645502"/>
              <a:gd name="connsiteY141" fmla="*/ 359344 h 6436954"/>
              <a:gd name="connsiteX142" fmla="*/ 1225337 w 1645502"/>
              <a:gd name="connsiteY142" fmla="*/ 252805 h 6436954"/>
              <a:gd name="connsiteX143" fmla="*/ 1191491 w 1645502"/>
              <a:gd name="connsiteY143" fmla="*/ 113051 h 6436954"/>
              <a:gd name="connsiteX144" fmla="*/ 1101956 w 1645502"/>
              <a:gd name="connsiteY14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78527 w 1645502"/>
              <a:gd name="connsiteY122" fmla="*/ 2827196 h 6436954"/>
              <a:gd name="connsiteX123" fmla="*/ 1405587 w 1645502"/>
              <a:gd name="connsiteY123" fmla="*/ 2801219 h 6436954"/>
              <a:gd name="connsiteX124" fmla="*/ 1325058 w 1645502"/>
              <a:gd name="connsiteY124" fmla="*/ 2200493 h 6436954"/>
              <a:gd name="connsiteX125" fmla="*/ 1364456 w 1645502"/>
              <a:gd name="connsiteY125" fmla="*/ 2181444 h 6436954"/>
              <a:gd name="connsiteX126" fmla="*/ 1393249 w 1645502"/>
              <a:gd name="connsiteY126" fmla="*/ 2126891 h 6436954"/>
              <a:gd name="connsiteX127" fmla="*/ 1515991 w 1645502"/>
              <a:gd name="connsiteY127" fmla="*/ 1938773 h 6436954"/>
              <a:gd name="connsiteX128" fmla="*/ 1598468 w 1645502"/>
              <a:gd name="connsiteY128" fmla="*/ 1642415 h 6436954"/>
              <a:gd name="connsiteX129" fmla="*/ 1583314 w 1645502"/>
              <a:gd name="connsiteY129" fmla="*/ 1561669 h 6436954"/>
              <a:gd name="connsiteX130" fmla="*/ 1616219 w 1645502"/>
              <a:gd name="connsiteY130" fmla="*/ 1527251 h 6436954"/>
              <a:gd name="connsiteX131" fmla="*/ 1599983 w 1645502"/>
              <a:gd name="connsiteY131" fmla="*/ 1485469 h 6436954"/>
              <a:gd name="connsiteX132" fmla="*/ 1629424 w 1645502"/>
              <a:gd name="connsiteY132" fmla="*/ 1282197 h 6436954"/>
              <a:gd name="connsiteX133" fmla="*/ 1635052 w 1645502"/>
              <a:gd name="connsiteY133" fmla="*/ 1174609 h 6436954"/>
              <a:gd name="connsiteX134" fmla="*/ 1327872 w 1645502"/>
              <a:gd name="connsiteY134" fmla="*/ 1062040 h 6436954"/>
              <a:gd name="connsiteX135" fmla="*/ 1214437 w 1645502"/>
              <a:gd name="connsiteY135" fmla="*/ 926525 h 6436954"/>
              <a:gd name="connsiteX136" fmla="*/ 1128064 w 1645502"/>
              <a:gd name="connsiteY136" fmla="*/ 855304 h 6436954"/>
              <a:gd name="connsiteX137" fmla="*/ 1170493 w 1645502"/>
              <a:gd name="connsiteY137" fmla="*/ 665887 h 6436954"/>
              <a:gd name="connsiteX138" fmla="*/ 1245394 w 1645502"/>
              <a:gd name="connsiteY138" fmla="*/ 605922 h 6436954"/>
              <a:gd name="connsiteX139" fmla="*/ 1233055 w 1645502"/>
              <a:gd name="connsiteY139" fmla="*/ 455044 h 6436954"/>
              <a:gd name="connsiteX140" fmla="*/ 1231972 w 1645502"/>
              <a:gd name="connsiteY140" fmla="*/ 380786 h 6436954"/>
              <a:gd name="connsiteX141" fmla="*/ 1252885 w 1645502"/>
              <a:gd name="connsiteY141" fmla="*/ 359344 h 6436954"/>
              <a:gd name="connsiteX142" fmla="*/ 1225337 w 1645502"/>
              <a:gd name="connsiteY142" fmla="*/ 252805 h 6436954"/>
              <a:gd name="connsiteX143" fmla="*/ 1191491 w 1645502"/>
              <a:gd name="connsiteY143" fmla="*/ 113051 h 6436954"/>
              <a:gd name="connsiteX144" fmla="*/ 1101956 w 1645502"/>
              <a:gd name="connsiteY14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30036 w 1645502"/>
              <a:gd name="connsiteY121" fmla="*/ 2890191 h 6436954"/>
              <a:gd name="connsiteX122" fmla="*/ 1378527 w 1645502"/>
              <a:gd name="connsiteY122" fmla="*/ 2820052 h 6436954"/>
              <a:gd name="connsiteX123" fmla="*/ 1405587 w 1645502"/>
              <a:gd name="connsiteY123" fmla="*/ 2801219 h 6436954"/>
              <a:gd name="connsiteX124" fmla="*/ 1325058 w 1645502"/>
              <a:gd name="connsiteY124" fmla="*/ 2200493 h 6436954"/>
              <a:gd name="connsiteX125" fmla="*/ 1364456 w 1645502"/>
              <a:gd name="connsiteY125" fmla="*/ 2181444 h 6436954"/>
              <a:gd name="connsiteX126" fmla="*/ 1393249 w 1645502"/>
              <a:gd name="connsiteY126" fmla="*/ 2126891 h 6436954"/>
              <a:gd name="connsiteX127" fmla="*/ 1515991 w 1645502"/>
              <a:gd name="connsiteY127" fmla="*/ 1938773 h 6436954"/>
              <a:gd name="connsiteX128" fmla="*/ 1598468 w 1645502"/>
              <a:gd name="connsiteY128" fmla="*/ 1642415 h 6436954"/>
              <a:gd name="connsiteX129" fmla="*/ 1583314 w 1645502"/>
              <a:gd name="connsiteY129" fmla="*/ 1561669 h 6436954"/>
              <a:gd name="connsiteX130" fmla="*/ 1616219 w 1645502"/>
              <a:gd name="connsiteY130" fmla="*/ 1527251 h 6436954"/>
              <a:gd name="connsiteX131" fmla="*/ 1599983 w 1645502"/>
              <a:gd name="connsiteY131" fmla="*/ 1485469 h 6436954"/>
              <a:gd name="connsiteX132" fmla="*/ 1629424 w 1645502"/>
              <a:gd name="connsiteY132" fmla="*/ 1282197 h 6436954"/>
              <a:gd name="connsiteX133" fmla="*/ 1635052 w 1645502"/>
              <a:gd name="connsiteY133" fmla="*/ 1174609 h 6436954"/>
              <a:gd name="connsiteX134" fmla="*/ 1327872 w 1645502"/>
              <a:gd name="connsiteY134" fmla="*/ 1062040 h 6436954"/>
              <a:gd name="connsiteX135" fmla="*/ 1214437 w 1645502"/>
              <a:gd name="connsiteY135" fmla="*/ 926525 h 6436954"/>
              <a:gd name="connsiteX136" fmla="*/ 1128064 w 1645502"/>
              <a:gd name="connsiteY136" fmla="*/ 855304 h 6436954"/>
              <a:gd name="connsiteX137" fmla="*/ 1170493 w 1645502"/>
              <a:gd name="connsiteY137" fmla="*/ 665887 h 6436954"/>
              <a:gd name="connsiteX138" fmla="*/ 1245394 w 1645502"/>
              <a:gd name="connsiteY138" fmla="*/ 605922 h 6436954"/>
              <a:gd name="connsiteX139" fmla="*/ 1233055 w 1645502"/>
              <a:gd name="connsiteY139" fmla="*/ 455044 h 6436954"/>
              <a:gd name="connsiteX140" fmla="*/ 1231972 w 1645502"/>
              <a:gd name="connsiteY140" fmla="*/ 380786 h 6436954"/>
              <a:gd name="connsiteX141" fmla="*/ 1252885 w 1645502"/>
              <a:gd name="connsiteY141" fmla="*/ 359344 h 6436954"/>
              <a:gd name="connsiteX142" fmla="*/ 1225337 w 1645502"/>
              <a:gd name="connsiteY142" fmla="*/ 252805 h 6436954"/>
              <a:gd name="connsiteX143" fmla="*/ 1191491 w 1645502"/>
              <a:gd name="connsiteY143" fmla="*/ 113051 h 6436954"/>
              <a:gd name="connsiteX144" fmla="*/ 1101956 w 1645502"/>
              <a:gd name="connsiteY14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78527 w 1645502"/>
              <a:gd name="connsiteY121" fmla="*/ 2820052 h 6436954"/>
              <a:gd name="connsiteX122" fmla="*/ 1405587 w 1645502"/>
              <a:gd name="connsiteY122" fmla="*/ 2801219 h 6436954"/>
              <a:gd name="connsiteX123" fmla="*/ 1325058 w 1645502"/>
              <a:gd name="connsiteY123" fmla="*/ 2200493 h 6436954"/>
              <a:gd name="connsiteX124" fmla="*/ 1364456 w 1645502"/>
              <a:gd name="connsiteY124" fmla="*/ 2181444 h 6436954"/>
              <a:gd name="connsiteX125" fmla="*/ 1393249 w 1645502"/>
              <a:gd name="connsiteY125" fmla="*/ 2126891 h 6436954"/>
              <a:gd name="connsiteX126" fmla="*/ 1515991 w 1645502"/>
              <a:gd name="connsiteY126" fmla="*/ 1938773 h 6436954"/>
              <a:gd name="connsiteX127" fmla="*/ 1598468 w 1645502"/>
              <a:gd name="connsiteY127" fmla="*/ 1642415 h 6436954"/>
              <a:gd name="connsiteX128" fmla="*/ 1583314 w 1645502"/>
              <a:gd name="connsiteY128" fmla="*/ 1561669 h 6436954"/>
              <a:gd name="connsiteX129" fmla="*/ 1616219 w 1645502"/>
              <a:gd name="connsiteY129" fmla="*/ 1527251 h 6436954"/>
              <a:gd name="connsiteX130" fmla="*/ 1599983 w 1645502"/>
              <a:gd name="connsiteY130" fmla="*/ 1485469 h 6436954"/>
              <a:gd name="connsiteX131" fmla="*/ 1629424 w 1645502"/>
              <a:gd name="connsiteY131" fmla="*/ 1282197 h 6436954"/>
              <a:gd name="connsiteX132" fmla="*/ 1635052 w 1645502"/>
              <a:gd name="connsiteY132" fmla="*/ 1174609 h 6436954"/>
              <a:gd name="connsiteX133" fmla="*/ 1327872 w 1645502"/>
              <a:gd name="connsiteY133" fmla="*/ 1062040 h 6436954"/>
              <a:gd name="connsiteX134" fmla="*/ 1214437 w 1645502"/>
              <a:gd name="connsiteY134" fmla="*/ 926525 h 6436954"/>
              <a:gd name="connsiteX135" fmla="*/ 1128064 w 1645502"/>
              <a:gd name="connsiteY135" fmla="*/ 855304 h 6436954"/>
              <a:gd name="connsiteX136" fmla="*/ 1170493 w 1645502"/>
              <a:gd name="connsiteY136" fmla="*/ 665887 h 6436954"/>
              <a:gd name="connsiteX137" fmla="*/ 1245394 w 1645502"/>
              <a:gd name="connsiteY137" fmla="*/ 605922 h 6436954"/>
              <a:gd name="connsiteX138" fmla="*/ 1233055 w 1645502"/>
              <a:gd name="connsiteY138" fmla="*/ 455044 h 6436954"/>
              <a:gd name="connsiteX139" fmla="*/ 1231972 w 1645502"/>
              <a:gd name="connsiteY139" fmla="*/ 380786 h 6436954"/>
              <a:gd name="connsiteX140" fmla="*/ 1252885 w 1645502"/>
              <a:gd name="connsiteY140" fmla="*/ 359344 h 6436954"/>
              <a:gd name="connsiteX141" fmla="*/ 1225337 w 1645502"/>
              <a:gd name="connsiteY141" fmla="*/ 252805 h 6436954"/>
              <a:gd name="connsiteX142" fmla="*/ 1191491 w 1645502"/>
              <a:gd name="connsiteY142" fmla="*/ 113051 h 6436954"/>
              <a:gd name="connsiteX143" fmla="*/ 1101956 w 1645502"/>
              <a:gd name="connsiteY143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78527 w 1645502"/>
              <a:gd name="connsiteY121" fmla="*/ 2820052 h 6436954"/>
              <a:gd name="connsiteX122" fmla="*/ 1405587 w 1645502"/>
              <a:gd name="connsiteY122" fmla="*/ 2801219 h 6436954"/>
              <a:gd name="connsiteX123" fmla="*/ 1325058 w 1645502"/>
              <a:gd name="connsiteY123" fmla="*/ 2200493 h 6436954"/>
              <a:gd name="connsiteX124" fmla="*/ 1364456 w 1645502"/>
              <a:gd name="connsiteY124" fmla="*/ 2181444 h 6436954"/>
              <a:gd name="connsiteX125" fmla="*/ 1393249 w 1645502"/>
              <a:gd name="connsiteY125" fmla="*/ 2126891 h 6436954"/>
              <a:gd name="connsiteX126" fmla="*/ 1515991 w 1645502"/>
              <a:gd name="connsiteY126" fmla="*/ 1938773 h 6436954"/>
              <a:gd name="connsiteX127" fmla="*/ 1598468 w 1645502"/>
              <a:gd name="connsiteY127" fmla="*/ 1642415 h 6436954"/>
              <a:gd name="connsiteX128" fmla="*/ 1583314 w 1645502"/>
              <a:gd name="connsiteY128" fmla="*/ 1561669 h 6436954"/>
              <a:gd name="connsiteX129" fmla="*/ 1616219 w 1645502"/>
              <a:gd name="connsiteY129" fmla="*/ 1527251 h 6436954"/>
              <a:gd name="connsiteX130" fmla="*/ 1599983 w 1645502"/>
              <a:gd name="connsiteY130" fmla="*/ 1485469 h 6436954"/>
              <a:gd name="connsiteX131" fmla="*/ 1629424 w 1645502"/>
              <a:gd name="connsiteY131" fmla="*/ 1282197 h 6436954"/>
              <a:gd name="connsiteX132" fmla="*/ 1635052 w 1645502"/>
              <a:gd name="connsiteY132" fmla="*/ 1174609 h 6436954"/>
              <a:gd name="connsiteX133" fmla="*/ 1327872 w 1645502"/>
              <a:gd name="connsiteY133" fmla="*/ 1062040 h 6436954"/>
              <a:gd name="connsiteX134" fmla="*/ 1214437 w 1645502"/>
              <a:gd name="connsiteY134" fmla="*/ 926525 h 6436954"/>
              <a:gd name="connsiteX135" fmla="*/ 1128064 w 1645502"/>
              <a:gd name="connsiteY135" fmla="*/ 855304 h 6436954"/>
              <a:gd name="connsiteX136" fmla="*/ 1170493 w 1645502"/>
              <a:gd name="connsiteY136" fmla="*/ 665887 h 6436954"/>
              <a:gd name="connsiteX137" fmla="*/ 1245394 w 1645502"/>
              <a:gd name="connsiteY137" fmla="*/ 605922 h 6436954"/>
              <a:gd name="connsiteX138" fmla="*/ 1233055 w 1645502"/>
              <a:gd name="connsiteY138" fmla="*/ 455044 h 6436954"/>
              <a:gd name="connsiteX139" fmla="*/ 1231972 w 1645502"/>
              <a:gd name="connsiteY139" fmla="*/ 380786 h 6436954"/>
              <a:gd name="connsiteX140" fmla="*/ 1252885 w 1645502"/>
              <a:gd name="connsiteY140" fmla="*/ 359344 h 6436954"/>
              <a:gd name="connsiteX141" fmla="*/ 1225337 w 1645502"/>
              <a:gd name="connsiteY141" fmla="*/ 252805 h 6436954"/>
              <a:gd name="connsiteX142" fmla="*/ 1191491 w 1645502"/>
              <a:gd name="connsiteY142" fmla="*/ 113051 h 6436954"/>
              <a:gd name="connsiteX143" fmla="*/ 1101956 w 1645502"/>
              <a:gd name="connsiteY143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78527 w 1645502"/>
              <a:gd name="connsiteY121" fmla="*/ 2820052 h 6436954"/>
              <a:gd name="connsiteX122" fmla="*/ 1405587 w 1645502"/>
              <a:gd name="connsiteY122" fmla="*/ 2801219 h 6436954"/>
              <a:gd name="connsiteX123" fmla="*/ 1325058 w 1645502"/>
              <a:gd name="connsiteY123" fmla="*/ 2200493 h 6436954"/>
              <a:gd name="connsiteX124" fmla="*/ 1364456 w 1645502"/>
              <a:gd name="connsiteY124" fmla="*/ 2181444 h 6436954"/>
              <a:gd name="connsiteX125" fmla="*/ 1393249 w 1645502"/>
              <a:gd name="connsiteY125" fmla="*/ 2126891 h 6436954"/>
              <a:gd name="connsiteX126" fmla="*/ 1515991 w 1645502"/>
              <a:gd name="connsiteY126" fmla="*/ 1938773 h 6436954"/>
              <a:gd name="connsiteX127" fmla="*/ 1598468 w 1645502"/>
              <a:gd name="connsiteY127" fmla="*/ 1642415 h 6436954"/>
              <a:gd name="connsiteX128" fmla="*/ 1583314 w 1645502"/>
              <a:gd name="connsiteY128" fmla="*/ 1561669 h 6436954"/>
              <a:gd name="connsiteX129" fmla="*/ 1616219 w 1645502"/>
              <a:gd name="connsiteY129" fmla="*/ 1527251 h 6436954"/>
              <a:gd name="connsiteX130" fmla="*/ 1599983 w 1645502"/>
              <a:gd name="connsiteY130" fmla="*/ 1485469 h 6436954"/>
              <a:gd name="connsiteX131" fmla="*/ 1629424 w 1645502"/>
              <a:gd name="connsiteY131" fmla="*/ 1282197 h 6436954"/>
              <a:gd name="connsiteX132" fmla="*/ 1635052 w 1645502"/>
              <a:gd name="connsiteY132" fmla="*/ 1174609 h 6436954"/>
              <a:gd name="connsiteX133" fmla="*/ 1327872 w 1645502"/>
              <a:gd name="connsiteY133" fmla="*/ 1062040 h 6436954"/>
              <a:gd name="connsiteX134" fmla="*/ 1214437 w 1645502"/>
              <a:gd name="connsiteY134" fmla="*/ 926525 h 6436954"/>
              <a:gd name="connsiteX135" fmla="*/ 1128064 w 1645502"/>
              <a:gd name="connsiteY135" fmla="*/ 855304 h 6436954"/>
              <a:gd name="connsiteX136" fmla="*/ 1170493 w 1645502"/>
              <a:gd name="connsiteY136" fmla="*/ 665887 h 6436954"/>
              <a:gd name="connsiteX137" fmla="*/ 1245394 w 1645502"/>
              <a:gd name="connsiteY137" fmla="*/ 605922 h 6436954"/>
              <a:gd name="connsiteX138" fmla="*/ 1233055 w 1645502"/>
              <a:gd name="connsiteY138" fmla="*/ 455044 h 6436954"/>
              <a:gd name="connsiteX139" fmla="*/ 1231972 w 1645502"/>
              <a:gd name="connsiteY139" fmla="*/ 380786 h 6436954"/>
              <a:gd name="connsiteX140" fmla="*/ 1252885 w 1645502"/>
              <a:gd name="connsiteY140" fmla="*/ 359344 h 6436954"/>
              <a:gd name="connsiteX141" fmla="*/ 1225337 w 1645502"/>
              <a:gd name="connsiteY141" fmla="*/ 252805 h 6436954"/>
              <a:gd name="connsiteX142" fmla="*/ 1191491 w 1645502"/>
              <a:gd name="connsiteY142" fmla="*/ 113051 h 6436954"/>
              <a:gd name="connsiteX143" fmla="*/ 1101956 w 1645502"/>
              <a:gd name="connsiteY143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78527 w 1645502"/>
              <a:gd name="connsiteY121" fmla="*/ 2820052 h 6436954"/>
              <a:gd name="connsiteX122" fmla="*/ 1405587 w 1645502"/>
              <a:gd name="connsiteY122" fmla="*/ 2801219 h 6436954"/>
              <a:gd name="connsiteX123" fmla="*/ 1325058 w 1645502"/>
              <a:gd name="connsiteY123" fmla="*/ 2200493 h 6436954"/>
              <a:gd name="connsiteX124" fmla="*/ 1364456 w 1645502"/>
              <a:gd name="connsiteY124" fmla="*/ 2181444 h 6436954"/>
              <a:gd name="connsiteX125" fmla="*/ 1393249 w 1645502"/>
              <a:gd name="connsiteY125" fmla="*/ 2126891 h 6436954"/>
              <a:gd name="connsiteX126" fmla="*/ 1515991 w 1645502"/>
              <a:gd name="connsiteY126" fmla="*/ 1938773 h 6436954"/>
              <a:gd name="connsiteX127" fmla="*/ 1598468 w 1645502"/>
              <a:gd name="connsiteY127" fmla="*/ 1642415 h 6436954"/>
              <a:gd name="connsiteX128" fmla="*/ 1583314 w 1645502"/>
              <a:gd name="connsiteY128" fmla="*/ 1561669 h 6436954"/>
              <a:gd name="connsiteX129" fmla="*/ 1616219 w 1645502"/>
              <a:gd name="connsiteY129" fmla="*/ 1527251 h 6436954"/>
              <a:gd name="connsiteX130" fmla="*/ 1599983 w 1645502"/>
              <a:gd name="connsiteY130" fmla="*/ 1485469 h 6436954"/>
              <a:gd name="connsiteX131" fmla="*/ 1629424 w 1645502"/>
              <a:gd name="connsiteY131" fmla="*/ 1282197 h 6436954"/>
              <a:gd name="connsiteX132" fmla="*/ 1635052 w 1645502"/>
              <a:gd name="connsiteY132" fmla="*/ 1174609 h 6436954"/>
              <a:gd name="connsiteX133" fmla="*/ 1327872 w 1645502"/>
              <a:gd name="connsiteY133" fmla="*/ 1062040 h 6436954"/>
              <a:gd name="connsiteX134" fmla="*/ 1214437 w 1645502"/>
              <a:gd name="connsiteY134" fmla="*/ 926525 h 6436954"/>
              <a:gd name="connsiteX135" fmla="*/ 1128064 w 1645502"/>
              <a:gd name="connsiteY135" fmla="*/ 855304 h 6436954"/>
              <a:gd name="connsiteX136" fmla="*/ 1170493 w 1645502"/>
              <a:gd name="connsiteY136" fmla="*/ 665887 h 6436954"/>
              <a:gd name="connsiteX137" fmla="*/ 1245394 w 1645502"/>
              <a:gd name="connsiteY137" fmla="*/ 605922 h 6436954"/>
              <a:gd name="connsiteX138" fmla="*/ 1233055 w 1645502"/>
              <a:gd name="connsiteY138" fmla="*/ 455044 h 6436954"/>
              <a:gd name="connsiteX139" fmla="*/ 1231972 w 1645502"/>
              <a:gd name="connsiteY139" fmla="*/ 380786 h 6436954"/>
              <a:gd name="connsiteX140" fmla="*/ 1252885 w 1645502"/>
              <a:gd name="connsiteY140" fmla="*/ 359344 h 6436954"/>
              <a:gd name="connsiteX141" fmla="*/ 1225337 w 1645502"/>
              <a:gd name="connsiteY141" fmla="*/ 252805 h 6436954"/>
              <a:gd name="connsiteX142" fmla="*/ 1191491 w 1645502"/>
              <a:gd name="connsiteY142" fmla="*/ 113051 h 6436954"/>
              <a:gd name="connsiteX143" fmla="*/ 1101956 w 1645502"/>
              <a:gd name="connsiteY143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78527 w 1645502"/>
              <a:gd name="connsiteY121" fmla="*/ 2820052 h 6436954"/>
              <a:gd name="connsiteX122" fmla="*/ 1405587 w 1645502"/>
              <a:gd name="connsiteY122" fmla="*/ 2801219 h 6436954"/>
              <a:gd name="connsiteX123" fmla="*/ 1325058 w 1645502"/>
              <a:gd name="connsiteY123" fmla="*/ 2200493 h 6436954"/>
              <a:gd name="connsiteX124" fmla="*/ 1364456 w 1645502"/>
              <a:gd name="connsiteY124" fmla="*/ 2181444 h 6436954"/>
              <a:gd name="connsiteX125" fmla="*/ 1393249 w 1645502"/>
              <a:gd name="connsiteY125" fmla="*/ 2126891 h 6436954"/>
              <a:gd name="connsiteX126" fmla="*/ 1515991 w 1645502"/>
              <a:gd name="connsiteY126" fmla="*/ 1938773 h 6436954"/>
              <a:gd name="connsiteX127" fmla="*/ 1598468 w 1645502"/>
              <a:gd name="connsiteY127" fmla="*/ 1642415 h 6436954"/>
              <a:gd name="connsiteX128" fmla="*/ 1583314 w 1645502"/>
              <a:gd name="connsiteY128" fmla="*/ 1561669 h 6436954"/>
              <a:gd name="connsiteX129" fmla="*/ 1616219 w 1645502"/>
              <a:gd name="connsiteY129" fmla="*/ 1527251 h 6436954"/>
              <a:gd name="connsiteX130" fmla="*/ 1599983 w 1645502"/>
              <a:gd name="connsiteY130" fmla="*/ 1485469 h 6436954"/>
              <a:gd name="connsiteX131" fmla="*/ 1629424 w 1645502"/>
              <a:gd name="connsiteY131" fmla="*/ 1282197 h 6436954"/>
              <a:gd name="connsiteX132" fmla="*/ 1635052 w 1645502"/>
              <a:gd name="connsiteY132" fmla="*/ 1174609 h 6436954"/>
              <a:gd name="connsiteX133" fmla="*/ 1327872 w 1645502"/>
              <a:gd name="connsiteY133" fmla="*/ 1062040 h 6436954"/>
              <a:gd name="connsiteX134" fmla="*/ 1214437 w 1645502"/>
              <a:gd name="connsiteY134" fmla="*/ 926525 h 6436954"/>
              <a:gd name="connsiteX135" fmla="*/ 1128064 w 1645502"/>
              <a:gd name="connsiteY135" fmla="*/ 855304 h 6436954"/>
              <a:gd name="connsiteX136" fmla="*/ 1170493 w 1645502"/>
              <a:gd name="connsiteY136" fmla="*/ 665887 h 6436954"/>
              <a:gd name="connsiteX137" fmla="*/ 1245394 w 1645502"/>
              <a:gd name="connsiteY137" fmla="*/ 605922 h 6436954"/>
              <a:gd name="connsiteX138" fmla="*/ 1233055 w 1645502"/>
              <a:gd name="connsiteY138" fmla="*/ 455044 h 6436954"/>
              <a:gd name="connsiteX139" fmla="*/ 1231972 w 1645502"/>
              <a:gd name="connsiteY139" fmla="*/ 380786 h 6436954"/>
              <a:gd name="connsiteX140" fmla="*/ 1252885 w 1645502"/>
              <a:gd name="connsiteY140" fmla="*/ 359344 h 6436954"/>
              <a:gd name="connsiteX141" fmla="*/ 1225337 w 1645502"/>
              <a:gd name="connsiteY141" fmla="*/ 252805 h 6436954"/>
              <a:gd name="connsiteX142" fmla="*/ 1191491 w 1645502"/>
              <a:gd name="connsiteY142" fmla="*/ 113051 h 6436954"/>
              <a:gd name="connsiteX143" fmla="*/ 1101956 w 1645502"/>
              <a:gd name="connsiteY143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78527 w 1645502"/>
              <a:gd name="connsiteY121" fmla="*/ 2820052 h 6436954"/>
              <a:gd name="connsiteX122" fmla="*/ 1410349 w 1645502"/>
              <a:gd name="connsiteY122" fmla="*/ 2817888 h 6436954"/>
              <a:gd name="connsiteX123" fmla="*/ 1325058 w 1645502"/>
              <a:gd name="connsiteY123" fmla="*/ 2200493 h 6436954"/>
              <a:gd name="connsiteX124" fmla="*/ 1364456 w 1645502"/>
              <a:gd name="connsiteY124" fmla="*/ 2181444 h 6436954"/>
              <a:gd name="connsiteX125" fmla="*/ 1393249 w 1645502"/>
              <a:gd name="connsiteY125" fmla="*/ 2126891 h 6436954"/>
              <a:gd name="connsiteX126" fmla="*/ 1515991 w 1645502"/>
              <a:gd name="connsiteY126" fmla="*/ 1938773 h 6436954"/>
              <a:gd name="connsiteX127" fmla="*/ 1598468 w 1645502"/>
              <a:gd name="connsiteY127" fmla="*/ 1642415 h 6436954"/>
              <a:gd name="connsiteX128" fmla="*/ 1583314 w 1645502"/>
              <a:gd name="connsiteY128" fmla="*/ 1561669 h 6436954"/>
              <a:gd name="connsiteX129" fmla="*/ 1616219 w 1645502"/>
              <a:gd name="connsiteY129" fmla="*/ 1527251 h 6436954"/>
              <a:gd name="connsiteX130" fmla="*/ 1599983 w 1645502"/>
              <a:gd name="connsiteY130" fmla="*/ 1485469 h 6436954"/>
              <a:gd name="connsiteX131" fmla="*/ 1629424 w 1645502"/>
              <a:gd name="connsiteY131" fmla="*/ 1282197 h 6436954"/>
              <a:gd name="connsiteX132" fmla="*/ 1635052 w 1645502"/>
              <a:gd name="connsiteY132" fmla="*/ 1174609 h 6436954"/>
              <a:gd name="connsiteX133" fmla="*/ 1327872 w 1645502"/>
              <a:gd name="connsiteY133" fmla="*/ 1062040 h 6436954"/>
              <a:gd name="connsiteX134" fmla="*/ 1214437 w 1645502"/>
              <a:gd name="connsiteY134" fmla="*/ 926525 h 6436954"/>
              <a:gd name="connsiteX135" fmla="*/ 1128064 w 1645502"/>
              <a:gd name="connsiteY135" fmla="*/ 855304 h 6436954"/>
              <a:gd name="connsiteX136" fmla="*/ 1170493 w 1645502"/>
              <a:gd name="connsiteY136" fmla="*/ 665887 h 6436954"/>
              <a:gd name="connsiteX137" fmla="*/ 1245394 w 1645502"/>
              <a:gd name="connsiteY137" fmla="*/ 605922 h 6436954"/>
              <a:gd name="connsiteX138" fmla="*/ 1233055 w 1645502"/>
              <a:gd name="connsiteY138" fmla="*/ 455044 h 6436954"/>
              <a:gd name="connsiteX139" fmla="*/ 1231972 w 1645502"/>
              <a:gd name="connsiteY139" fmla="*/ 380786 h 6436954"/>
              <a:gd name="connsiteX140" fmla="*/ 1252885 w 1645502"/>
              <a:gd name="connsiteY140" fmla="*/ 359344 h 6436954"/>
              <a:gd name="connsiteX141" fmla="*/ 1225337 w 1645502"/>
              <a:gd name="connsiteY141" fmla="*/ 252805 h 6436954"/>
              <a:gd name="connsiteX142" fmla="*/ 1191491 w 1645502"/>
              <a:gd name="connsiteY142" fmla="*/ 113051 h 6436954"/>
              <a:gd name="connsiteX143" fmla="*/ 1101956 w 1645502"/>
              <a:gd name="connsiteY143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78527 w 1645502"/>
              <a:gd name="connsiteY121" fmla="*/ 2820052 h 6436954"/>
              <a:gd name="connsiteX122" fmla="*/ 1407967 w 1645502"/>
              <a:gd name="connsiteY122" fmla="*/ 2810744 h 6436954"/>
              <a:gd name="connsiteX123" fmla="*/ 1325058 w 1645502"/>
              <a:gd name="connsiteY123" fmla="*/ 2200493 h 6436954"/>
              <a:gd name="connsiteX124" fmla="*/ 1364456 w 1645502"/>
              <a:gd name="connsiteY124" fmla="*/ 2181444 h 6436954"/>
              <a:gd name="connsiteX125" fmla="*/ 1393249 w 1645502"/>
              <a:gd name="connsiteY125" fmla="*/ 2126891 h 6436954"/>
              <a:gd name="connsiteX126" fmla="*/ 1515991 w 1645502"/>
              <a:gd name="connsiteY126" fmla="*/ 1938773 h 6436954"/>
              <a:gd name="connsiteX127" fmla="*/ 1598468 w 1645502"/>
              <a:gd name="connsiteY127" fmla="*/ 1642415 h 6436954"/>
              <a:gd name="connsiteX128" fmla="*/ 1583314 w 1645502"/>
              <a:gd name="connsiteY128" fmla="*/ 1561669 h 6436954"/>
              <a:gd name="connsiteX129" fmla="*/ 1616219 w 1645502"/>
              <a:gd name="connsiteY129" fmla="*/ 1527251 h 6436954"/>
              <a:gd name="connsiteX130" fmla="*/ 1599983 w 1645502"/>
              <a:gd name="connsiteY130" fmla="*/ 1485469 h 6436954"/>
              <a:gd name="connsiteX131" fmla="*/ 1629424 w 1645502"/>
              <a:gd name="connsiteY131" fmla="*/ 1282197 h 6436954"/>
              <a:gd name="connsiteX132" fmla="*/ 1635052 w 1645502"/>
              <a:gd name="connsiteY132" fmla="*/ 1174609 h 6436954"/>
              <a:gd name="connsiteX133" fmla="*/ 1327872 w 1645502"/>
              <a:gd name="connsiteY133" fmla="*/ 1062040 h 6436954"/>
              <a:gd name="connsiteX134" fmla="*/ 1214437 w 1645502"/>
              <a:gd name="connsiteY134" fmla="*/ 926525 h 6436954"/>
              <a:gd name="connsiteX135" fmla="*/ 1128064 w 1645502"/>
              <a:gd name="connsiteY135" fmla="*/ 855304 h 6436954"/>
              <a:gd name="connsiteX136" fmla="*/ 1170493 w 1645502"/>
              <a:gd name="connsiteY136" fmla="*/ 665887 h 6436954"/>
              <a:gd name="connsiteX137" fmla="*/ 1245394 w 1645502"/>
              <a:gd name="connsiteY137" fmla="*/ 605922 h 6436954"/>
              <a:gd name="connsiteX138" fmla="*/ 1233055 w 1645502"/>
              <a:gd name="connsiteY138" fmla="*/ 455044 h 6436954"/>
              <a:gd name="connsiteX139" fmla="*/ 1231972 w 1645502"/>
              <a:gd name="connsiteY139" fmla="*/ 380786 h 6436954"/>
              <a:gd name="connsiteX140" fmla="*/ 1252885 w 1645502"/>
              <a:gd name="connsiteY140" fmla="*/ 359344 h 6436954"/>
              <a:gd name="connsiteX141" fmla="*/ 1225337 w 1645502"/>
              <a:gd name="connsiteY141" fmla="*/ 252805 h 6436954"/>
              <a:gd name="connsiteX142" fmla="*/ 1191491 w 1645502"/>
              <a:gd name="connsiteY142" fmla="*/ 113051 h 6436954"/>
              <a:gd name="connsiteX143" fmla="*/ 1101956 w 1645502"/>
              <a:gd name="connsiteY143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57746 w 1645502"/>
              <a:gd name="connsiteY120" fmla="*/ 2973318 h 6436954"/>
              <a:gd name="connsiteX121" fmla="*/ 1378527 w 1645502"/>
              <a:gd name="connsiteY121" fmla="*/ 2820052 h 6436954"/>
              <a:gd name="connsiteX122" fmla="*/ 1407967 w 1645502"/>
              <a:gd name="connsiteY122" fmla="*/ 2810744 h 6436954"/>
              <a:gd name="connsiteX123" fmla="*/ 1325058 w 1645502"/>
              <a:gd name="connsiteY123" fmla="*/ 2200493 h 6436954"/>
              <a:gd name="connsiteX124" fmla="*/ 1364456 w 1645502"/>
              <a:gd name="connsiteY124" fmla="*/ 2181444 h 6436954"/>
              <a:gd name="connsiteX125" fmla="*/ 1393249 w 1645502"/>
              <a:gd name="connsiteY125" fmla="*/ 2126891 h 6436954"/>
              <a:gd name="connsiteX126" fmla="*/ 1515991 w 1645502"/>
              <a:gd name="connsiteY126" fmla="*/ 1938773 h 6436954"/>
              <a:gd name="connsiteX127" fmla="*/ 1598468 w 1645502"/>
              <a:gd name="connsiteY127" fmla="*/ 1642415 h 6436954"/>
              <a:gd name="connsiteX128" fmla="*/ 1583314 w 1645502"/>
              <a:gd name="connsiteY128" fmla="*/ 1561669 h 6436954"/>
              <a:gd name="connsiteX129" fmla="*/ 1616219 w 1645502"/>
              <a:gd name="connsiteY129" fmla="*/ 1527251 h 6436954"/>
              <a:gd name="connsiteX130" fmla="*/ 1599983 w 1645502"/>
              <a:gd name="connsiteY130" fmla="*/ 1485469 h 6436954"/>
              <a:gd name="connsiteX131" fmla="*/ 1629424 w 1645502"/>
              <a:gd name="connsiteY131" fmla="*/ 1282197 h 6436954"/>
              <a:gd name="connsiteX132" fmla="*/ 1635052 w 1645502"/>
              <a:gd name="connsiteY132" fmla="*/ 1174609 h 6436954"/>
              <a:gd name="connsiteX133" fmla="*/ 1327872 w 1645502"/>
              <a:gd name="connsiteY133" fmla="*/ 1062040 h 6436954"/>
              <a:gd name="connsiteX134" fmla="*/ 1214437 w 1645502"/>
              <a:gd name="connsiteY134" fmla="*/ 926525 h 6436954"/>
              <a:gd name="connsiteX135" fmla="*/ 1128064 w 1645502"/>
              <a:gd name="connsiteY135" fmla="*/ 855304 h 6436954"/>
              <a:gd name="connsiteX136" fmla="*/ 1170493 w 1645502"/>
              <a:gd name="connsiteY136" fmla="*/ 665887 h 6436954"/>
              <a:gd name="connsiteX137" fmla="*/ 1245394 w 1645502"/>
              <a:gd name="connsiteY137" fmla="*/ 605922 h 6436954"/>
              <a:gd name="connsiteX138" fmla="*/ 1233055 w 1645502"/>
              <a:gd name="connsiteY138" fmla="*/ 455044 h 6436954"/>
              <a:gd name="connsiteX139" fmla="*/ 1231972 w 1645502"/>
              <a:gd name="connsiteY139" fmla="*/ 380786 h 6436954"/>
              <a:gd name="connsiteX140" fmla="*/ 1252885 w 1645502"/>
              <a:gd name="connsiteY140" fmla="*/ 359344 h 6436954"/>
              <a:gd name="connsiteX141" fmla="*/ 1225337 w 1645502"/>
              <a:gd name="connsiteY141" fmla="*/ 252805 h 6436954"/>
              <a:gd name="connsiteX142" fmla="*/ 1191491 w 1645502"/>
              <a:gd name="connsiteY142" fmla="*/ 113051 h 6436954"/>
              <a:gd name="connsiteX143" fmla="*/ 1101956 w 1645502"/>
              <a:gd name="connsiteY143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371600 w 1645502"/>
              <a:gd name="connsiteY119" fmla="*/ 3042591 h 6436954"/>
              <a:gd name="connsiteX120" fmla="*/ 1378527 w 1645502"/>
              <a:gd name="connsiteY120" fmla="*/ 2820052 h 6436954"/>
              <a:gd name="connsiteX121" fmla="*/ 1407967 w 1645502"/>
              <a:gd name="connsiteY121" fmla="*/ 2810744 h 6436954"/>
              <a:gd name="connsiteX122" fmla="*/ 1325058 w 1645502"/>
              <a:gd name="connsiteY122" fmla="*/ 2200493 h 6436954"/>
              <a:gd name="connsiteX123" fmla="*/ 1364456 w 1645502"/>
              <a:gd name="connsiteY123" fmla="*/ 2181444 h 6436954"/>
              <a:gd name="connsiteX124" fmla="*/ 1393249 w 1645502"/>
              <a:gd name="connsiteY124" fmla="*/ 2126891 h 6436954"/>
              <a:gd name="connsiteX125" fmla="*/ 1515991 w 1645502"/>
              <a:gd name="connsiteY125" fmla="*/ 1938773 h 6436954"/>
              <a:gd name="connsiteX126" fmla="*/ 1598468 w 1645502"/>
              <a:gd name="connsiteY126" fmla="*/ 1642415 h 6436954"/>
              <a:gd name="connsiteX127" fmla="*/ 1583314 w 1645502"/>
              <a:gd name="connsiteY127" fmla="*/ 1561669 h 6436954"/>
              <a:gd name="connsiteX128" fmla="*/ 1616219 w 1645502"/>
              <a:gd name="connsiteY128" fmla="*/ 1527251 h 6436954"/>
              <a:gd name="connsiteX129" fmla="*/ 1599983 w 1645502"/>
              <a:gd name="connsiteY129" fmla="*/ 1485469 h 6436954"/>
              <a:gd name="connsiteX130" fmla="*/ 1629424 w 1645502"/>
              <a:gd name="connsiteY130" fmla="*/ 1282197 h 6436954"/>
              <a:gd name="connsiteX131" fmla="*/ 1635052 w 1645502"/>
              <a:gd name="connsiteY131" fmla="*/ 1174609 h 6436954"/>
              <a:gd name="connsiteX132" fmla="*/ 1327872 w 1645502"/>
              <a:gd name="connsiteY132" fmla="*/ 1062040 h 6436954"/>
              <a:gd name="connsiteX133" fmla="*/ 1214437 w 1645502"/>
              <a:gd name="connsiteY133" fmla="*/ 926525 h 6436954"/>
              <a:gd name="connsiteX134" fmla="*/ 1128064 w 1645502"/>
              <a:gd name="connsiteY134" fmla="*/ 855304 h 6436954"/>
              <a:gd name="connsiteX135" fmla="*/ 1170493 w 1645502"/>
              <a:gd name="connsiteY135" fmla="*/ 665887 h 6436954"/>
              <a:gd name="connsiteX136" fmla="*/ 1245394 w 1645502"/>
              <a:gd name="connsiteY136" fmla="*/ 605922 h 6436954"/>
              <a:gd name="connsiteX137" fmla="*/ 1233055 w 1645502"/>
              <a:gd name="connsiteY137" fmla="*/ 455044 h 6436954"/>
              <a:gd name="connsiteX138" fmla="*/ 1231972 w 1645502"/>
              <a:gd name="connsiteY138" fmla="*/ 380786 h 6436954"/>
              <a:gd name="connsiteX139" fmla="*/ 1252885 w 1645502"/>
              <a:gd name="connsiteY139" fmla="*/ 359344 h 6436954"/>
              <a:gd name="connsiteX140" fmla="*/ 1225337 w 1645502"/>
              <a:gd name="connsiteY140" fmla="*/ 252805 h 6436954"/>
              <a:gd name="connsiteX141" fmla="*/ 1191491 w 1645502"/>
              <a:gd name="connsiteY141" fmla="*/ 113051 h 6436954"/>
              <a:gd name="connsiteX142" fmla="*/ 1101956 w 1645502"/>
              <a:gd name="connsiteY142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428750 w 1645502"/>
              <a:gd name="connsiteY119" fmla="*/ 3080691 h 6436954"/>
              <a:gd name="connsiteX120" fmla="*/ 1378527 w 1645502"/>
              <a:gd name="connsiteY120" fmla="*/ 2820052 h 6436954"/>
              <a:gd name="connsiteX121" fmla="*/ 1407967 w 1645502"/>
              <a:gd name="connsiteY121" fmla="*/ 2810744 h 6436954"/>
              <a:gd name="connsiteX122" fmla="*/ 1325058 w 1645502"/>
              <a:gd name="connsiteY122" fmla="*/ 2200493 h 6436954"/>
              <a:gd name="connsiteX123" fmla="*/ 1364456 w 1645502"/>
              <a:gd name="connsiteY123" fmla="*/ 2181444 h 6436954"/>
              <a:gd name="connsiteX124" fmla="*/ 1393249 w 1645502"/>
              <a:gd name="connsiteY124" fmla="*/ 2126891 h 6436954"/>
              <a:gd name="connsiteX125" fmla="*/ 1515991 w 1645502"/>
              <a:gd name="connsiteY125" fmla="*/ 1938773 h 6436954"/>
              <a:gd name="connsiteX126" fmla="*/ 1598468 w 1645502"/>
              <a:gd name="connsiteY126" fmla="*/ 1642415 h 6436954"/>
              <a:gd name="connsiteX127" fmla="*/ 1583314 w 1645502"/>
              <a:gd name="connsiteY127" fmla="*/ 1561669 h 6436954"/>
              <a:gd name="connsiteX128" fmla="*/ 1616219 w 1645502"/>
              <a:gd name="connsiteY128" fmla="*/ 1527251 h 6436954"/>
              <a:gd name="connsiteX129" fmla="*/ 1599983 w 1645502"/>
              <a:gd name="connsiteY129" fmla="*/ 1485469 h 6436954"/>
              <a:gd name="connsiteX130" fmla="*/ 1629424 w 1645502"/>
              <a:gd name="connsiteY130" fmla="*/ 1282197 h 6436954"/>
              <a:gd name="connsiteX131" fmla="*/ 1635052 w 1645502"/>
              <a:gd name="connsiteY131" fmla="*/ 1174609 h 6436954"/>
              <a:gd name="connsiteX132" fmla="*/ 1327872 w 1645502"/>
              <a:gd name="connsiteY132" fmla="*/ 1062040 h 6436954"/>
              <a:gd name="connsiteX133" fmla="*/ 1214437 w 1645502"/>
              <a:gd name="connsiteY133" fmla="*/ 926525 h 6436954"/>
              <a:gd name="connsiteX134" fmla="*/ 1128064 w 1645502"/>
              <a:gd name="connsiteY134" fmla="*/ 855304 h 6436954"/>
              <a:gd name="connsiteX135" fmla="*/ 1170493 w 1645502"/>
              <a:gd name="connsiteY135" fmla="*/ 665887 h 6436954"/>
              <a:gd name="connsiteX136" fmla="*/ 1245394 w 1645502"/>
              <a:gd name="connsiteY136" fmla="*/ 605922 h 6436954"/>
              <a:gd name="connsiteX137" fmla="*/ 1233055 w 1645502"/>
              <a:gd name="connsiteY137" fmla="*/ 455044 h 6436954"/>
              <a:gd name="connsiteX138" fmla="*/ 1231972 w 1645502"/>
              <a:gd name="connsiteY138" fmla="*/ 380786 h 6436954"/>
              <a:gd name="connsiteX139" fmla="*/ 1252885 w 1645502"/>
              <a:gd name="connsiteY139" fmla="*/ 359344 h 6436954"/>
              <a:gd name="connsiteX140" fmla="*/ 1225337 w 1645502"/>
              <a:gd name="connsiteY140" fmla="*/ 252805 h 6436954"/>
              <a:gd name="connsiteX141" fmla="*/ 1191491 w 1645502"/>
              <a:gd name="connsiteY141" fmla="*/ 113051 h 6436954"/>
              <a:gd name="connsiteX142" fmla="*/ 1101956 w 1645502"/>
              <a:gd name="connsiteY142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399309 w 1645502"/>
              <a:gd name="connsiteY118" fmla="*/ 3208845 h 6436954"/>
              <a:gd name="connsiteX119" fmla="*/ 1428750 w 1645502"/>
              <a:gd name="connsiteY119" fmla="*/ 3080691 h 6436954"/>
              <a:gd name="connsiteX120" fmla="*/ 1378527 w 1645502"/>
              <a:gd name="connsiteY120" fmla="*/ 2820052 h 6436954"/>
              <a:gd name="connsiteX121" fmla="*/ 1407967 w 1645502"/>
              <a:gd name="connsiteY121" fmla="*/ 2810744 h 6436954"/>
              <a:gd name="connsiteX122" fmla="*/ 1325058 w 1645502"/>
              <a:gd name="connsiteY122" fmla="*/ 2200493 h 6436954"/>
              <a:gd name="connsiteX123" fmla="*/ 1364456 w 1645502"/>
              <a:gd name="connsiteY123" fmla="*/ 2181444 h 6436954"/>
              <a:gd name="connsiteX124" fmla="*/ 1393249 w 1645502"/>
              <a:gd name="connsiteY124" fmla="*/ 2126891 h 6436954"/>
              <a:gd name="connsiteX125" fmla="*/ 1515991 w 1645502"/>
              <a:gd name="connsiteY125" fmla="*/ 1938773 h 6436954"/>
              <a:gd name="connsiteX126" fmla="*/ 1598468 w 1645502"/>
              <a:gd name="connsiteY126" fmla="*/ 1642415 h 6436954"/>
              <a:gd name="connsiteX127" fmla="*/ 1583314 w 1645502"/>
              <a:gd name="connsiteY127" fmla="*/ 1561669 h 6436954"/>
              <a:gd name="connsiteX128" fmla="*/ 1616219 w 1645502"/>
              <a:gd name="connsiteY128" fmla="*/ 1527251 h 6436954"/>
              <a:gd name="connsiteX129" fmla="*/ 1599983 w 1645502"/>
              <a:gd name="connsiteY129" fmla="*/ 1485469 h 6436954"/>
              <a:gd name="connsiteX130" fmla="*/ 1629424 w 1645502"/>
              <a:gd name="connsiteY130" fmla="*/ 1282197 h 6436954"/>
              <a:gd name="connsiteX131" fmla="*/ 1635052 w 1645502"/>
              <a:gd name="connsiteY131" fmla="*/ 1174609 h 6436954"/>
              <a:gd name="connsiteX132" fmla="*/ 1327872 w 1645502"/>
              <a:gd name="connsiteY132" fmla="*/ 1062040 h 6436954"/>
              <a:gd name="connsiteX133" fmla="*/ 1214437 w 1645502"/>
              <a:gd name="connsiteY133" fmla="*/ 926525 h 6436954"/>
              <a:gd name="connsiteX134" fmla="*/ 1128064 w 1645502"/>
              <a:gd name="connsiteY134" fmla="*/ 855304 h 6436954"/>
              <a:gd name="connsiteX135" fmla="*/ 1170493 w 1645502"/>
              <a:gd name="connsiteY135" fmla="*/ 665887 h 6436954"/>
              <a:gd name="connsiteX136" fmla="*/ 1245394 w 1645502"/>
              <a:gd name="connsiteY136" fmla="*/ 605922 h 6436954"/>
              <a:gd name="connsiteX137" fmla="*/ 1233055 w 1645502"/>
              <a:gd name="connsiteY137" fmla="*/ 455044 h 6436954"/>
              <a:gd name="connsiteX138" fmla="*/ 1231972 w 1645502"/>
              <a:gd name="connsiteY138" fmla="*/ 380786 h 6436954"/>
              <a:gd name="connsiteX139" fmla="*/ 1252885 w 1645502"/>
              <a:gd name="connsiteY139" fmla="*/ 359344 h 6436954"/>
              <a:gd name="connsiteX140" fmla="*/ 1225337 w 1645502"/>
              <a:gd name="connsiteY140" fmla="*/ 252805 h 6436954"/>
              <a:gd name="connsiteX141" fmla="*/ 1191491 w 1645502"/>
              <a:gd name="connsiteY141" fmla="*/ 113051 h 6436954"/>
              <a:gd name="connsiteX142" fmla="*/ 1101956 w 1645502"/>
              <a:gd name="connsiteY142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385455 w 1645502"/>
              <a:gd name="connsiteY117" fmla="*/ 3250409 h 6436954"/>
              <a:gd name="connsiteX118" fmla="*/ 1428750 w 1645502"/>
              <a:gd name="connsiteY118" fmla="*/ 3080691 h 6436954"/>
              <a:gd name="connsiteX119" fmla="*/ 1378527 w 1645502"/>
              <a:gd name="connsiteY119" fmla="*/ 2820052 h 6436954"/>
              <a:gd name="connsiteX120" fmla="*/ 1407967 w 1645502"/>
              <a:gd name="connsiteY120" fmla="*/ 2810744 h 6436954"/>
              <a:gd name="connsiteX121" fmla="*/ 1325058 w 1645502"/>
              <a:gd name="connsiteY121" fmla="*/ 2200493 h 6436954"/>
              <a:gd name="connsiteX122" fmla="*/ 1364456 w 1645502"/>
              <a:gd name="connsiteY122" fmla="*/ 2181444 h 6436954"/>
              <a:gd name="connsiteX123" fmla="*/ 1393249 w 1645502"/>
              <a:gd name="connsiteY123" fmla="*/ 2126891 h 6436954"/>
              <a:gd name="connsiteX124" fmla="*/ 1515991 w 1645502"/>
              <a:gd name="connsiteY124" fmla="*/ 1938773 h 6436954"/>
              <a:gd name="connsiteX125" fmla="*/ 1598468 w 1645502"/>
              <a:gd name="connsiteY125" fmla="*/ 1642415 h 6436954"/>
              <a:gd name="connsiteX126" fmla="*/ 1583314 w 1645502"/>
              <a:gd name="connsiteY126" fmla="*/ 1561669 h 6436954"/>
              <a:gd name="connsiteX127" fmla="*/ 1616219 w 1645502"/>
              <a:gd name="connsiteY127" fmla="*/ 1527251 h 6436954"/>
              <a:gd name="connsiteX128" fmla="*/ 1599983 w 1645502"/>
              <a:gd name="connsiteY128" fmla="*/ 1485469 h 6436954"/>
              <a:gd name="connsiteX129" fmla="*/ 1629424 w 1645502"/>
              <a:gd name="connsiteY129" fmla="*/ 1282197 h 6436954"/>
              <a:gd name="connsiteX130" fmla="*/ 1635052 w 1645502"/>
              <a:gd name="connsiteY130" fmla="*/ 1174609 h 6436954"/>
              <a:gd name="connsiteX131" fmla="*/ 1327872 w 1645502"/>
              <a:gd name="connsiteY131" fmla="*/ 1062040 h 6436954"/>
              <a:gd name="connsiteX132" fmla="*/ 1214437 w 1645502"/>
              <a:gd name="connsiteY132" fmla="*/ 926525 h 6436954"/>
              <a:gd name="connsiteX133" fmla="*/ 1128064 w 1645502"/>
              <a:gd name="connsiteY133" fmla="*/ 855304 h 6436954"/>
              <a:gd name="connsiteX134" fmla="*/ 1170493 w 1645502"/>
              <a:gd name="connsiteY134" fmla="*/ 665887 h 6436954"/>
              <a:gd name="connsiteX135" fmla="*/ 1245394 w 1645502"/>
              <a:gd name="connsiteY135" fmla="*/ 605922 h 6436954"/>
              <a:gd name="connsiteX136" fmla="*/ 1233055 w 1645502"/>
              <a:gd name="connsiteY136" fmla="*/ 455044 h 6436954"/>
              <a:gd name="connsiteX137" fmla="*/ 1231972 w 1645502"/>
              <a:gd name="connsiteY137" fmla="*/ 380786 h 6436954"/>
              <a:gd name="connsiteX138" fmla="*/ 1252885 w 1645502"/>
              <a:gd name="connsiteY138" fmla="*/ 359344 h 6436954"/>
              <a:gd name="connsiteX139" fmla="*/ 1225337 w 1645502"/>
              <a:gd name="connsiteY139" fmla="*/ 252805 h 6436954"/>
              <a:gd name="connsiteX140" fmla="*/ 1191491 w 1645502"/>
              <a:gd name="connsiteY140" fmla="*/ 113051 h 6436954"/>
              <a:gd name="connsiteX141" fmla="*/ 1101956 w 1645502"/>
              <a:gd name="connsiteY14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57746 w 1645502"/>
              <a:gd name="connsiteY116" fmla="*/ 3333536 h 6436954"/>
              <a:gd name="connsiteX117" fmla="*/ 1428750 w 1645502"/>
              <a:gd name="connsiteY117" fmla="*/ 3080691 h 6436954"/>
              <a:gd name="connsiteX118" fmla="*/ 1378527 w 1645502"/>
              <a:gd name="connsiteY118" fmla="*/ 2820052 h 6436954"/>
              <a:gd name="connsiteX119" fmla="*/ 1407967 w 1645502"/>
              <a:gd name="connsiteY119" fmla="*/ 2810744 h 6436954"/>
              <a:gd name="connsiteX120" fmla="*/ 1325058 w 1645502"/>
              <a:gd name="connsiteY120" fmla="*/ 2200493 h 6436954"/>
              <a:gd name="connsiteX121" fmla="*/ 1364456 w 1645502"/>
              <a:gd name="connsiteY121" fmla="*/ 2181444 h 6436954"/>
              <a:gd name="connsiteX122" fmla="*/ 1393249 w 1645502"/>
              <a:gd name="connsiteY122" fmla="*/ 2126891 h 6436954"/>
              <a:gd name="connsiteX123" fmla="*/ 1515991 w 1645502"/>
              <a:gd name="connsiteY123" fmla="*/ 1938773 h 6436954"/>
              <a:gd name="connsiteX124" fmla="*/ 1598468 w 1645502"/>
              <a:gd name="connsiteY124" fmla="*/ 1642415 h 6436954"/>
              <a:gd name="connsiteX125" fmla="*/ 1583314 w 1645502"/>
              <a:gd name="connsiteY125" fmla="*/ 1561669 h 6436954"/>
              <a:gd name="connsiteX126" fmla="*/ 1616219 w 1645502"/>
              <a:gd name="connsiteY126" fmla="*/ 1527251 h 6436954"/>
              <a:gd name="connsiteX127" fmla="*/ 1599983 w 1645502"/>
              <a:gd name="connsiteY127" fmla="*/ 1485469 h 6436954"/>
              <a:gd name="connsiteX128" fmla="*/ 1629424 w 1645502"/>
              <a:gd name="connsiteY128" fmla="*/ 1282197 h 6436954"/>
              <a:gd name="connsiteX129" fmla="*/ 1635052 w 1645502"/>
              <a:gd name="connsiteY129" fmla="*/ 1174609 h 6436954"/>
              <a:gd name="connsiteX130" fmla="*/ 1327872 w 1645502"/>
              <a:gd name="connsiteY130" fmla="*/ 1062040 h 6436954"/>
              <a:gd name="connsiteX131" fmla="*/ 1214437 w 1645502"/>
              <a:gd name="connsiteY131" fmla="*/ 926525 h 6436954"/>
              <a:gd name="connsiteX132" fmla="*/ 1128064 w 1645502"/>
              <a:gd name="connsiteY132" fmla="*/ 855304 h 6436954"/>
              <a:gd name="connsiteX133" fmla="*/ 1170493 w 1645502"/>
              <a:gd name="connsiteY133" fmla="*/ 665887 h 6436954"/>
              <a:gd name="connsiteX134" fmla="*/ 1245394 w 1645502"/>
              <a:gd name="connsiteY134" fmla="*/ 605922 h 6436954"/>
              <a:gd name="connsiteX135" fmla="*/ 1233055 w 1645502"/>
              <a:gd name="connsiteY135" fmla="*/ 455044 h 6436954"/>
              <a:gd name="connsiteX136" fmla="*/ 1231972 w 1645502"/>
              <a:gd name="connsiteY136" fmla="*/ 380786 h 6436954"/>
              <a:gd name="connsiteX137" fmla="*/ 1252885 w 1645502"/>
              <a:gd name="connsiteY137" fmla="*/ 359344 h 6436954"/>
              <a:gd name="connsiteX138" fmla="*/ 1225337 w 1645502"/>
              <a:gd name="connsiteY138" fmla="*/ 252805 h 6436954"/>
              <a:gd name="connsiteX139" fmla="*/ 1191491 w 1645502"/>
              <a:gd name="connsiteY139" fmla="*/ 113051 h 6436954"/>
              <a:gd name="connsiteX140" fmla="*/ 1101956 w 1645502"/>
              <a:gd name="connsiteY140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30036 w 1645502"/>
              <a:gd name="connsiteY115" fmla="*/ 3416663 h 6436954"/>
              <a:gd name="connsiteX116" fmla="*/ 1393465 w 1645502"/>
              <a:gd name="connsiteY116" fmla="*/ 3431167 h 6436954"/>
              <a:gd name="connsiteX117" fmla="*/ 1428750 w 1645502"/>
              <a:gd name="connsiteY117" fmla="*/ 3080691 h 6436954"/>
              <a:gd name="connsiteX118" fmla="*/ 1378527 w 1645502"/>
              <a:gd name="connsiteY118" fmla="*/ 2820052 h 6436954"/>
              <a:gd name="connsiteX119" fmla="*/ 1407967 w 1645502"/>
              <a:gd name="connsiteY119" fmla="*/ 2810744 h 6436954"/>
              <a:gd name="connsiteX120" fmla="*/ 1325058 w 1645502"/>
              <a:gd name="connsiteY120" fmla="*/ 2200493 h 6436954"/>
              <a:gd name="connsiteX121" fmla="*/ 1364456 w 1645502"/>
              <a:gd name="connsiteY121" fmla="*/ 2181444 h 6436954"/>
              <a:gd name="connsiteX122" fmla="*/ 1393249 w 1645502"/>
              <a:gd name="connsiteY122" fmla="*/ 2126891 h 6436954"/>
              <a:gd name="connsiteX123" fmla="*/ 1515991 w 1645502"/>
              <a:gd name="connsiteY123" fmla="*/ 1938773 h 6436954"/>
              <a:gd name="connsiteX124" fmla="*/ 1598468 w 1645502"/>
              <a:gd name="connsiteY124" fmla="*/ 1642415 h 6436954"/>
              <a:gd name="connsiteX125" fmla="*/ 1583314 w 1645502"/>
              <a:gd name="connsiteY125" fmla="*/ 1561669 h 6436954"/>
              <a:gd name="connsiteX126" fmla="*/ 1616219 w 1645502"/>
              <a:gd name="connsiteY126" fmla="*/ 1527251 h 6436954"/>
              <a:gd name="connsiteX127" fmla="*/ 1599983 w 1645502"/>
              <a:gd name="connsiteY127" fmla="*/ 1485469 h 6436954"/>
              <a:gd name="connsiteX128" fmla="*/ 1629424 w 1645502"/>
              <a:gd name="connsiteY128" fmla="*/ 1282197 h 6436954"/>
              <a:gd name="connsiteX129" fmla="*/ 1635052 w 1645502"/>
              <a:gd name="connsiteY129" fmla="*/ 1174609 h 6436954"/>
              <a:gd name="connsiteX130" fmla="*/ 1327872 w 1645502"/>
              <a:gd name="connsiteY130" fmla="*/ 1062040 h 6436954"/>
              <a:gd name="connsiteX131" fmla="*/ 1214437 w 1645502"/>
              <a:gd name="connsiteY131" fmla="*/ 926525 h 6436954"/>
              <a:gd name="connsiteX132" fmla="*/ 1128064 w 1645502"/>
              <a:gd name="connsiteY132" fmla="*/ 855304 h 6436954"/>
              <a:gd name="connsiteX133" fmla="*/ 1170493 w 1645502"/>
              <a:gd name="connsiteY133" fmla="*/ 665887 h 6436954"/>
              <a:gd name="connsiteX134" fmla="*/ 1245394 w 1645502"/>
              <a:gd name="connsiteY134" fmla="*/ 605922 h 6436954"/>
              <a:gd name="connsiteX135" fmla="*/ 1233055 w 1645502"/>
              <a:gd name="connsiteY135" fmla="*/ 455044 h 6436954"/>
              <a:gd name="connsiteX136" fmla="*/ 1231972 w 1645502"/>
              <a:gd name="connsiteY136" fmla="*/ 380786 h 6436954"/>
              <a:gd name="connsiteX137" fmla="*/ 1252885 w 1645502"/>
              <a:gd name="connsiteY137" fmla="*/ 359344 h 6436954"/>
              <a:gd name="connsiteX138" fmla="*/ 1225337 w 1645502"/>
              <a:gd name="connsiteY138" fmla="*/ 252805 h 6436954"/>
              <a:gd name="connsiteX139" fmla="*/ 1191491 w 1645502"/>
              <a:gd name="connsiteY139" fmla="*/ 113051 h 6436954"/>
              <a:gd name="connsiteX140" fmla="*/ 1101956 w 1645502"/>
              <a:gd name="connsiteY140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274618 w 1645502"/>
              <a:gd name="connsiteY114" fmla="*/ 3610627 h 6436954"/>
              <a:gd name="connsiteX115" fmla="*/ 1393465 w 1645502"/>
              <a:gd name="connsiteY115" fmla="*/ 3431167 h 6436954"/>
              <a:gd name="connsiteX116" fmla="*/ 1428750 w 1645502"/>
              <a:gd name="connsiteY116" fmla="*/ 3080691 h 6436954"/>
              <a:gd name="connsiteX117" fmla="*/ 1378527 w 1645502"/>
              <a:gd name="connsiteY117" fmla="*/ 2820052 h 6436954"/>
              <a:gd name="connsiteX118" fmla="*/ 1407967 w 1645502"/>
              <a:gd name="connsiteY118" fmla="*/ 2810744 h 6436954"/>
              <a:gd name="connsiteX119" fmla="*/ 1325058 w 1645502"/>
              <a:gd name="connsiteY119" fmla="*/ 2200493 h 6436954"/>
              <a:gd name="connsiteX120" fmla="*/ 1364456 w 1645502"/>
              <a:gd name="connsiteY120" fmla="*/ 2181444 h 6436954"/>
              <a:gd name="connsiteX121" fmla="*/ 1393249 w 1645502"/>
              <a:gd name="connsiteY121" fmla="*/ 2126891 h 6436954"/>
              <a:gd name="connsiteX122" fmla="*/ 1515991 w 1645502"/>
              <a:gd name="connsiteY122" fmla="*/ 1938773 h 6436954"/>
              <a:gd name="connsiteX123" fmla="*/ 1598468 w 1645502"/>
              <a:gd name="connsiteY123" fmla="*/ 1642415 h 6436954"/>
              <a:gd name="connsiteX124" fmla="*/ 1583314 w 1645502"/>
              <a:gd name="connsiteY124" fmla="*/ 1561669 h 6436954"/>
              <a:gd name="connsiteX125" fmla="*/ 1616219 w 1645502"/>
              <a:gd name="connsiteY125" fmla="*/ 1527251 h 6436954"/>
              <a:gd name="connsiteX126" fmla="*/ 1599983 w 1645502"/>
              <a:gd name="connsiteY126" fmla="*/ 1485469 h 6436954"/>
              <a:gd name="connsiteX127" fmla="*/ 1629424 w 1645502"/>
              <a:gd name="connsiteY127" fmla="*/ 1282197 h 6436954"/>
              <a:gd name="connsiteX128" fmla="*/ 1635052 w 1645502"/>
              <a:gd name="connsiteY128" fmla="*/ 1174609 h 6436954"/>
              <a:gd name="connsiteX129" fmla="*/ 1327872 w 1645502"/>
              <a:gd name="connsiteY129" fmla="*/ 1062040 h 6436954"/>
              <a:gd name="connsiteX130" fmla="*/ 1214437 w 1645502"/>
              <a:gd name="connsiteY130" fmla="*/ 926525 h 6436954"/>
              <a:gd name="connsiteX131" fmla="*/ 1128064 w 1645502"/>
              <a:gd name="connsiteY131" fmla="*/ 855304 h 6436954"/>
              <a:gd name="connsiteX132" fmla="*/ 1170493 w 1645502"/>
              <a:gd name="connsiteY132" fmla="*/ 665887 h 6436954"/>
              <a:gd name="connsiteX133" fmla="*/ 1245394 w 1645502"/>
              <a:gd name="connsiteY133" fmla="*/ 605922 h 6436954"/>
              <a:gd name="connsiteX134" fmla="*/ 1233055 w 1645502"/>
              <a:gd name="connsiteY134" fmla="*/ 455044 h 6436954"/>
              <a:gd name="connsiteX135" fmla="*/ 1231972 w 1645502"/>
              <a:gd name="connsiteY135" fmla="*/ 380786 h 6436954"/>
              <a:gd name="connsiteX136" fmla="*/ 1252885 w 1645502"/>
              <a:gd name="connsiteY136" fmla="*/ 359344 h 6436954"/>
              <a:gd name="connsiteX137" fmla="*/ 1225337 w 1645502"/>
              <a:gd name="connsiteY137" fmla="*/ 252805 h 6436954"/>
              <a:gd name="connsiteX138" fmla="*/ 1191491 w 1645502"/>
              <a:gd name="connsiteY138" fmla="*/ 113051 h 6436954"/>
              <a:gd name="connsiteX139" fmla="*/ 1101956 w 1645502"/>
              <a:gd name="connsiteY13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33055 w 1645502"/>
              <a:gd name="connsiteY113" fmla="*/ 3693754 h 6436954"/>
              <a:gd name="connsiteX114" fmla="*/ 1393465 w 1645502"/>
              <a:gd name="connsiteY114" fmla="*/ 3431167 h 6436954"/>
              <a:gd name="connsiteX115" fmla="*/ 1428750 w 1645502"/>
              <a:gd name="connsiteY115" fmla="*/ 3080691 h 6436954"/>
              <a:gd name="connsiteX116" fmla="*/ 1378527 w 1645502"/>
              <a:gd name="connsiteY116" fmla="*/ 2820052 h 6436954"/>
              <a:gd name="connsiteX117" fmla="*/ 1407967 w 1645502"/>
              <a:gd name="connsiteY117" fmla="*/ 2810744 h 6436954"/>
              <a:gd name="connsiteX118" fmla="*/ 1325058 w 1645502"/>
              <a:gd name="connsiteY118" fmla="*/ 2200493 h 6436954"/>
              <a:gd name="connsiteX119" fmla="*/ 1364456 w 1645502"/>
              <a:gd name="connsiteY119" fmla="*/ 2181444 h 6436954"/>
              <a:gd name="connsiteX120" fmla="*/ 1393249 w 1645502"/>
              <a:gd name="connsiteY120" fmla="*/ 2126891 h 6436954"/>
              <a:gd name="connsiteX121" fmla="*/ 1515991 w 1645502"/>
              <a:gd name="connsiteY121" fmla="*/ 1938773 h 6436954"/>
              <a:gd name="connsiteX122" fmla="*/ 1598468 w 1645502"/>
              <a:gd name="connsiteY122" fmla="*/ 1642415 h 6436954"/>
              <a:gd name="connsiteX123" fmla="*/ 1583314 w 1645502"/>
              <a:gd name="connsiteY123" fmla="*/ 1561669 h 6436954"/>
              <a:gd name="connsiteX124" fmla="*/ 1616219 w 1645502"/>
              <a:gd name="connsiteY124" fmla="*/ 1527251 h 6436954"/>
              <a:gd name="connsiteX125" fmla="*/ 1599983 w 1645502"/>
              <a:gd name="connsiteY125" fmla="*/ 1485469 h 6436954"/>
              <a:gd name="connsiteX126" fmla="*/ 1629424 w 1645502"/>
              <a:gd name="connsiteY126" fmla="*/ 1282197 h 6436954"/>
              <a:gd name="connsiteX127" fmla="*/ 1635052 w 1645502"/>
              <a:gd name="connsiteY127" fmla="*/ 1174609 h 6436954"/>
              <a:gd name="connsiteX128" fmla="*/ 1327872 w 1645502"/>
              <a:gd name="connsiteY128" fmla="*/ 1062040 h 6436954"/>
              <a:gd name="connsiteX129" fmla="*/ 1214437 w 1645502"/>
              <a:gd name="connsiteY129" fmla="*/ 926525 h 6436954"/>
              <a:gd name="connsiteX130" fmla="*/ 1128064 w 1645502"/>
              <a:gd name="connsiteY130" fmla="*/ 855304 h 6436954"/>
              <a:gd name="connsiteX131" fmla="*/ 1170493 w 1645502"/>
              <a:gd name="connsiteY131" fmla="*/ 665887 h 6436954"/>
              <a:gd name="connsiteX132" fmla="*/ 1245394 w 1645502"/>
              <a:gd name="connsiteY132" fmla="*/ 605922 h 6436954"/>
              <a:gd name="connsiteX133" fmla="*/ 1233055 w 1645502"/>
              <a:gd name="connsiteY133" fmla="*/ 455044 h 6436954"/>
              <a:gd name="connsiteX134" fmla="*/ 1231972 w 1645502"/>
              <a:gd name="connsiteY134" fmla="*/ 380786 h 6436954"/>
              <a:gd name="connsiteX135" fmla="*/ 1252885 w 1645502"/>
              <a:gd name="connsiteY135" fmla="*/ 359344 h 6436954"/>
              <a:gd name="connsiteX136" fmla="*/ 1225337 w 1645502"/>
              <a:gd name="connsiteY136" fmla="*/ 252805 h 6436954"/>
              <a:gd name="connsiteX137" fmla="*/ 1191491 w 1645502"/>
              <a:gd name="connsiteY137" fmla="*/ 113051 h 6436954"/>
              <a:gd name="connsiteX138" fmla="*/ 1101956 w 1645502"/>
              <a:gd name="connsiteY138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191491 w 1645502"/>
              <a:gd name="connsiteY112" fmla="*/ 3776881 h 6436954"/>
              <a:gd name="connsiteX113" fmla="*/ 1264011 w 1645502"/>
              <a:gd name="connsiteY113" fmla="*/ 3767573 h 6436954"/>
              <a:gd name="connsiteX114" fmla="*/ 1393465 w 1645502"/>
              <a:gd name="connsiteY114" fmla="*/ 3431167 h 6436954"/>
              <a:gd name="connsiteX115" fmla="*/ 1428750 w 1645502"/>
              <a:gd name="connsiteY115" fmla="*/ 3080691 h 6436954"/>
              <a:gd name="connsiteX116" fmla="*/ 1378527 w 1645502"/>
              <a:gd name="connsiteY116" fmla="*/ 2820052 h 6436954"/>
              <a:gd name="connsiteX117" fmla="*/ 1407967 w 1645502"/>
              <a:gd name="connsiteY117" fmla="*/ 2810744 h 6436954"/>
              <a:gd name="connsiteX118" fmla="*/ 1325058 w 1645502"/>
              <a:gd name="connsiteY118" fmla="*/ 2200493 h 6436954"/>
              <a:gd name="connsiteX119" fmla="*/ 1364456 w 1645502"/>
              <a:gd name="connsiteY119" fmla="*/ 2181444 h 6436954"/>
              <a:gd name="connsiteX120" fmla="*/ 1393249 w 1645502"/>
              <a:gd name="connsiteY120" fmla="*/ 2126891 h 6436954"/>
              <a:gd name="connsiteX121" fmla="*/ 1515991 w 1645502"/>
              <a:gd name="connsiteY121" fmla="*/ 1938773 h 6436954"/>
              <a:gd name="connsiteX122" fmla="*/ 1598468 w 1645502"/>
              <a:gd name="connsiteY122" fmla="*/ 1642415 h 6436954"/>
              <a:gd name="connsiteX123" fmla="*/ 1583314 w 1645502"/>
              <a:gd name="connsiteY123" fmla="*/ 1561669 h 6436954"/>
              <a:gd name="connsiteX124" fmla="*/ 1616219 w 1645502"/>
              <a:gd name="connsiteY124" fmla="*/ 1527251 h 6436954"/>
              <a:gd name="connsiteX125" fmla="*/ 1599983 w 1645502"/>
              <a:gd name="connsiteY125" fmla="*/ 1485469 h 6436954"/>
              <a:gd name="connsiteX126" fmla="*/ 1629424 w 1645502"/>
              <a:gd name="connsiteY126" fmla="*/ 1282197 h 6436954"/>
              <a:gd name="connsiteX127" fmla="*/ 1635052 w 1645502"/>
              <a:gd name="connsiteY127" fmla="*/ 1174609 h 6436954"/>
              <a:gd name="connsiteX128" fmla="*/ 1327872 w 1645502"/>
              <a:gd name="connsiteY128" fmla="*/ 1062040 h 6436954"/>
              <a:gd name="connsiteX129" fmla="*/ 1214437 w 1645502"/>
              <a:gd name="connsiteY129" fmla="*/ 926525 h 6436954"/>
              <a:gd name="connsiteX130" fmla="*/ 1128064 w 1645502"/>
              <a:gd name="connsiteY130" fmla="*/ 855304 h 6436954"/>
              <a:gd name="connsiteX131" fmla="*/ 1170493 w 1645502"/>
              <a:gd name="connsiteY131" fmla="*/ 665887 h 6436954"/>
              <a:gd name="connsiteX132" fmla="*/ 1245394 w 1645502"/>
              <a:gd name="connsiteY132" fmla="*/ 605922 h 6436954"/>
              <a:gd name="connsiteX133" fmla="*/ 1233055 w 1645502"/>
              <a:gd name="connsiteY133" fmla="*/ 455044 h 6436954"/>
              <a:gd name="connsiteX134" fmla="*/ 1231972 w 1645502"/>
              <a:gd name="connsiteY134" fmla="*/ 380786 h 6436954"/>
              <a:gd name="connsiteX135" fmla="*/ 1252885 w 1645502"/>
              <a:gd name="connsiteY135" fmla="*/ 359344 h 6436954"/>
              <a:gd name="connsiteX136" fmla="*/ 1225337 w 1645502"/>
              <a:gd name="connsiteY136" fmla="*/ 252805 h 6436954"/>
              <a:gd name="connsiteX137" fmla="*/ 1191491 w 1645502"/>
              <a:gd name="connsiteY137" fmla="*/ 113051 h 6436954"/>
              <a:gd name="connsiteX138" fmla="*/ 1101956 w 1645502"/>
              <a:gd name="connsiteY138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163782 w 1645502"/>
              <a:gd name="connsiteY111" fmla="*/ 3818445 h 6436954"/>
              <a:gd name="connsiteX112" fmla="*/ 1264011 w 1645502"/>
              <a:gd name="connsiteY112" fmla="*/ 3767573 h 6436954"/>
              <a:gd name="connsiteX113" fmla="*/ 1393465 w 1645502"/>
              <a:gd name="connsiteY113" fmla="*/ 3431167 h 6436954"/>
              <a:gd name="connsiteX114" fmla="*/ 1428750 w 1645502"/>
              <a:gd name="connsiteY114" fmla="*/ 3080691 h 6436954"/>
              <a:gd name="connsiteX115" fmla="*/ 1378527 w 1645502"/>
              <a:gd name="connsiteY115" fmla="*/ 2820052 h 6436954"/>
              <a:gd name="connsiteX116" fmla="*/ 1407967 w 1645502"/>
              <a:gd name="connsiteY116" fmla="*/ 2810744 h 6436954"/>
              <a:gd name="connsiteX117" fmla="*/ 1325058 w 1645502"/>
              <a:gd name="connsiteY117" fmla="*/ 2200493 h 6436954"/>
              <a:gd name="connsiteX118" fmla="*/ 1364456 w 1645502"/>
              <a:gd name="connsiteY118" fmla="*/ 2181444 h 6436954"/>
              <a:gd name="connsiteX119" fmla="*/ 1393249 w 1645502"/>
              <a:gd name="connsiteY119" fmla="*/ 2126891 h 6436954"/>
              <a:gd name="connsiteX120" fmla="*/ 1515991 w 1645502"/>
              <a:gd name="connsiteY120" fmla="*/ 1938773 h 6436954"/>
              <a:gd name="connsiteX121" fmla="*/ 1598468 w 1645502"/>
              <a:gd name="connsiteY121" fmla="*/ 1642415 h 6436954"/>
              <a:gd name="connsiteX122" fmla="*/ 1583314 w 1645502"/>
              <a:gd name="connsiteY122" fmla="*/ 1561669 h 6436954"/>
              <a:gd name="connsiteX123" fmla="*/ 1616219 w 1645502"/>
              <a:gd name="connsiteY123" fmla="*/ 1527251 h 6436954"/>
              <a:gd name="connsiteX124" fmla="*/ 1599983 w 1645502"/>
              <a:gd name="connsiteY124" fmla="*/ 1485469 h 6436954"/>
              <a:gd name="connsiteX125" fmla="*/ 1629424 w 1645502"/>
              <a:gd name="connsiteY125" fmla="*/ 1282197 h 6436954"/>
              <a:gd name="connsiteX126" fmla="*/ 1635052 w 1645502"/>
              <a:gd name="connsiteY126" fmla="*/ 1174609 h 6436954"/>
              <a:gd name="connsiteX127" fmla="*/ 1327872 w 1645502"/>
              <a:gd name="connsiteY127" fmla="*/ 1062040 h 6436954"/>
              <a:gd name="connsiteX128" fmla="*/ 1214437 w 1645502"/>
              <a:gd name="connsiteY128" fmla="*/ 926525 h 6436954"/>
              <a:gd name="connsiteX129" fmla="*/ 1128064 w 1645502"/>
              <a:gd name="connsiteY129" fmla="*/ 855304 h 6436954"/>
              <a:gd name="connsiteX130" fmla="*/ 1170493 w 1645502"/>
              <a:gd name="connsiteY130" fmla="*/ 665887 h 6436954"/>
              <a:gd name="connsiteX131" fmla="*/ 1245394 w 1645502"/>
              <a:gd name="connsiteY131" fmla="*/ 605922 h 6436954"/>
              <a:gd name="connsiteX132" fmla="*/ 1233055 w 1645502"/>
              <a:gd name="connsiteY132" fmla="*/ 455044 h 6436954"/>
              <a:gd name="connsiteX133" fmla="*/ 1231972 w 1645502"/>
              <a:gd name="connsiteY133" fmla="*/ 380786 h 6436954"/>
              <a:gd name="connsiteX134" fmla="*/ 1252885 w 1645502"/>
              <a:gd name="connsiteY134" fmla="*/ 359344 h 6436954"/>
              <a:gd name="connsiteX135" fmla="*/ 1225337 w 1645502"/>
              <a:gd name="connsiteY135" fmla="*/ 252805 h 6436954"/>
              <a:gd name="connsiteX136" fmla="*/ 1191491 w 1645502"/>
              <a:gd name="connsiteY136" fmla="*/ 113051 h 6436954"/>
              <a:gd name="connsiteX137" fmla="*/ 1101956 w 1645502"/>
              <a:gd name="connsiteY13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136073 w 1645502"/>
              <a:gd name="connsiteY110" fmla="*/ 3901572 h 6436954"/>
              <a:gd name="connsiteX111" fmla="*/ 1264011 w 1645502"/>
              <a:gd name="connsiteY111" fmla="*/ 3767573 h 6436954"/>
              <a:gd name="connsiteX112" fmla="*/ 1393465 w 1645502"/>
              <a:gd name="connsiteY112" fmla="*/ 3431167 h 6436954"/>
              <a:gd name="connsiteX113" fmla="*/ 1428750 w 1645502"/>
              <a:gd name="connsiteY113" fmla="*/ 3080691 h 6436954"/>
              <a:gd name="connsiteX114" fmla="*/ 1378527 w 1645502"/>
              <a:gd name="connsiteY114" fmla="*/ 2820052 h 6436954"/>
              <a:gd name="connsiteX115" fmla="*/ 1407967 w 1645502"/>
              <a:gd name="connsiteY115" fmla="*/ 2810744 h 6436954"/>
              <a:gd name="connsiteX116" fmla="*/ 1325058 w 1645502"/>
              <a:gd name="connsiteY116" fmla="*/ 2200493 h 6436954"/>
              <a:gd name="connsiteX117" fmla="*/ 1364456 w 1645502"/>
              <a:gd name="connsiteY117" fmla="*/ 2181444 h 6436954"/>
              <a:gd name="connsiteX118" fmla="*/ 1393249 w 1645502"/>
              <a:gd name="connsiteY118" fmla="*/ 2126891 h 6436954"/>
              <a:gd name="connsiteX119" fmla="*/ 1515991 w 1645502"/>
              <a:gd name="connsiteY119" fmla="*/ 1938773 h 6436954"/>
              <a:gd name="connsiteX120" fmla="*/ 1598468 w 1645502"/>
              <a:gd name="connsiteY120" fmla="*/ 1642415 h 6436954"/>
              <a:gd name="connsiteX121" fmla="*/ 1583314 w 1645502"/>
              <a:gd name="connsiteY121" fmla="*/ 1561669 h 6436954"/>
              <a:gd name="connsiteX122" fmla="*/ 1616219 w 1645502"/>
              <a:gd name="connsiteY122" fmla="*/ 1527251 h 6436954"/>
              <a:gd name="connsiteX123" fmla="*/ 1599983 w 1645502"/>
              <a:gd name="connsiteY123" fmla="*/ 1485469 h 6436954"/>
              <a:gd name="connsiteX124" fmla="*/ 1629424 w 1645502"/>
              <a:gd name="connsiteY124" fmla="*/ 1282197 h 6436954"/>
              <a:gd name="connsiteX125" fmla="*/ 1635052 w 1645502"/>
              <a:gd name="connsiteY125" fmla="*/ 1174609 h 6436954"/>
              <a:gd name="connsiteX126" fmla="*/ 1327872 w 1645502"/>
              <a:gd name="connsiteY126" fmla="*/ 1062040 h 6436954"/>
              <a:gd name="connsiteX127" fmla="*/ 1214437 w 1645502"/>
              <a:gd name="connsiteY127" fmla="*/ 926525 h 6436954"/>
              <a:gd name="connsiteX128" fmla="*/ 1128064 w 1645502"/>
              <a:gd name="connsiteY128" fmla="*/ 855304 h 6436954"/>
              <a:gd name="connsiteX129" fmla="*/ 1170493 w 1645502"/>
              <a:gd name="connsiteY129" fmla="*/ 665887 h 6436954"/>
              <a:gd name="connsiteX130" fmla="*/ 1245394 w 1645502"/>
              <a:gd name="connsiteY130" fmla="*/ 605922 h 6436954"/>
              <a:gd name="connsiteX131" fmla="*/ 1233055 w 1645502"/>
              <a:gd name="connsiteY131" fmla="*/ 455044 h 6436954"/>
              <a:gd name="connsiteX132" fmla="*/ 1231972 w 1645502"/>
              <a:gd name="connsiteY132" fmla="*/ 380786 h 6436954"/>
              <a:gd name="connsiteX133" fmla="*/ 1252885 w 1645502"/>
              <a:gd name="connsiteY133" fmla="*/ 359344 h 6436954"/>
              <a:gd name="connsiteX134" fmla="*/ 1225337 w 1645502"/>
              <a:gd name="connsiteY134" fmla="*/ 252805 h 6436954"/>
              <a:gd name="connsiteX135" fmla="*/ 1191491 w 1645502"/>
              <a:gd name="connsiteY135" fmla="*/ 113051 h 6436954"/>
              <a:gd name="connsiteX136" fmla="*/ 1101956 w 1645502"/>
              <a:gd name="connsiteY136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094509 w 1645502"/>
              <a:gd name="connsiteY109" fmla="*/ 4053972 h 6436954"/>
              <a:gd name="connsiteX110" fmla="*/ 1264011 w 1645502"/>
              <a:gd name="connsiteY110" fmla="*/ 3767573 h 6436954"/>
              <a:gd name="connsiteX111" fmla="*/ 1393465 w 1645502"/>
              <a:gd name="connsiteY111" fmla="*/ 3431167 h 6436954"/>
              <a:gd name="connsiteX112" fmla="*/ 1428750 w 1645502"/>
              <a:gd name="connsiteY112" fmla="*/ 3080691 h 6436954"/>
              <a:gd name="connsiteX113" fmla="*/ 1378527 w 1645502"/>
              <a:gd name="connsiteY113" fmla="*/ 2820052 h 6436954"/>
              <a:gd name="connsiteX114" fmla="*/ 1407967 w 1645502"/>
              <a:gd name="connsiteY114" fmla="*/ 2810744 h 6436954"/>
              <a:gd name="connsiteX115" fmla="*/ 1325058 w 1645502"/>
              <a:gd name="connsiteY115" fmla="*/ 2200493 h 6436954"/>
              <a:gd name="connsiteX116" fmla="*/ 1364456 w 1645502"/>
              <a:gd name="connsiteY116" fmla="*/ 2181444 h 6436954"/>
              <a:gd name="connsiteX117" fmla="*/ 1393249 w 1645502"/>
              <a:gd name="connsiteY117" fmla="*/ 2126891 h 6436954"/>
              <a:gd name="connsiteX118" fmla="*/ 1515991 w 1645502"/>
              <a:gd name="connsiteY118" fmla="*/ 1938773 h 6436954"/>
              <a:gd name="connsiteX119" fmla="*/ 1598468 w 1645502"/>
              <a:gd name="connsiteY119" fmla="*/ 1642415 h 6436954"/>
              <a:gd name="connsiteX120" fmla="*/ 1583314 w 1645502"/>
              <a:gd name="connsiteY120" fmla="*/ 1561669 h 6436954"/>
              <a:gd name="connsiteX121" fmla="*/ 1616219 w 1645502"/>
              <a:gd name="connsiteY121" fmla="*/ 1527251 h 6436954"/>
              <a:gd name="connsiteX122" fmla="*/ 1599983 w 1645502"/>
              <a:gd name="connsiteY122" fmla="*/ 1485469 h 6436954"/>
              <a:gd name="connsiteX123" fmla="*/ 1629424 w 1645502"/>
              <a:gd name="connsiteY123" fmla="*/ 1282197 h 6436954"/>
              <a:gd name="connsiteX124" fmla="*/ 1635052 w 1645502"/>
              <a:gd name="connsiteY124" fmla="*/ 1174609 h 6436954"/>
              <a:gd name="connsiteX125" fmla="*/ 1327872 w 1645502"/>
              <a:gd name="connsiteY125" fmla="*/ 1062040 h 6436954"/>
              <a:gd name="connsiteX126" fmla="*/ 1214437 w 1645502"/>
              <a:gd name="connsiteY126" fmla="*/ 926525 h 6436954"/>
              <a:gd name="connsiteX127" fmla="*/ 1128064 w 1645502"/>
              <a:gd name="connsiteY127" fmla="*/ 855304 h 6436954"/>
              <a:gd name="connsiteX128" fmla="*/ 1170493 w 1645502"/>
              <a:gd name="connsiteY128" fmla="*/ 665887 h 6436954"/>
              <a:gd name="connsiteX129" fmla="*/ 1245394 w 1645502"/>
              <a:gd name="connsiteY129" fmla="*/ 605922 h 6436954"/>
              <a:gd name="connsiteX130" fmla="*/ 1233055 w 1645502"/>
              <a:gd name="connsiteY130" fmla="*/ 455044 h 6436954"/>
              <a:gd name="connsiteX131" fmla="*/ 1231972 w 1645502"/>
              <a:gd name="connsiteY131" fmla="*/ 380786 h 6436954"/>
              <a:gd name="connsiteX132" fmla="*/ 1252885 w 1645502"/>
              <a:gd name="connsiteY132" fmla="*/ 359344 h 6436954"/>
              <a:gd name="connsiteX133" fmla="*/ 1225337 w 1645502"/>
              <a:gd name="connsiteY133" fmla="*/ 252805 h 6436954"/>
              <a:gd name="connsiteX134" fmla="*/ 1191491 w 1645502"/>
              <a:gd name="connsiteY134" fmla="*/ 113051 h 6436954"/>
              <a:gd name="connsiteX135" fmla="*/ 1101956 w 1645502"/>
              <a:gd name="connsiteY135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080655 w 1645502"/>
              <a:gd name="connsiteY108" fmla="*/ 4234081 h 6436954"/>
              <a:gd name="connsiteX109" fmla="*/ 1264011 w 1645502"/>
              <a:gd name="connsiteY109" fmla="*/ 376757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152093 w 1645502"/>
              <a:gd name="connsiteY108" fmla="*/ 4357906 h 6436954"/>
              <a:gd name="connsiteX109" fmla="*/ 1264011 w 1645502"/>
              <a:gd name="connsiteY109" fmla="*/ 376757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152093 w 1645502"/>
              <a:gd name="connsiteY108" fmla="*/ 4357906 h 6436954"/>
              <a:gd name="connsiteX109" fmla="*/ 1264011 w 1645502"/>
              <a:gd name="connsiteY109" fmla="*/ 376757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152093 w 1645502"/>
              <a:gd name="connsiteY108" fmla="*/ 4357906 h 6436954"/>
              <a:gd name="connsiteX109" fmla="*/ 1264011 w 1645502"/>
              <a:gd name="connsiteY109" fmla="*/ 376757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52946 w 1645502"/>
              <a:gd name="connsiteY107" fmla="*/ 4358772 h 6436954"/>
              <a:gd name="connsiteX108" fmla="*/ 1152093 w 1645502"/>
              <a:gd name="connsiteY108" fmla="*/ 4357906 h 6436954"/>
              <a:gd name="connsiteX109" fmla="*/ 1264011 w 1645502"/>
              <a:gd name="connsiteY109" fmla="*/ 378662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91046 w 1645502"/>
              <a:gd name="connsiteY107" fmla="*/ 4370679 h 6436954"/>
              <a:gd name="connsiteX108" fmla="*/ 1152093 w 1645502"/>
              <a:gd name="connsiteY108" fmla="*/ 4357906 h 6436954"/>
              <a:gd name="connsiteX109" fmla="*/ 1264011 w 1645502"/>
              <a:gd name="connsiteY109" fmla="*/ 378662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91046 w 1645502"/>
              <a:gd name="connsiteY107" fmla="*/ 4370679 h 6436954"/>
              <a:gd name="connsiteX108" fmla="*/ 1142568 w 1645502"/>
              <a:gd name="connsiteY108" fmla="*/ 4369812 h 6436954"/>
              <a:gd name="connsiteX109" fmla="*/ 1264011 w 1645502"/>
              <a:gd name="connsiteY109" fmla="*/ 378662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91046 w 1645502"/>
              <a:gd name="connsiteY107" fmla="*/ 4370679 h 6436954"/>
              <a:gd name="connsiteX108" fmla="*/ 1142568 w 1645502"/>
              <a:gd name="connsiteY108" fmla="*/ 4369812 h 6436954"/>
              <a:gd name="connsiteX109" fmla="*/ 1264011 w 1645502"/>
              <a:gd name="connsiteY109" fmla="*/ 378662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91046 w 1645502"/>
              <a:gd name="connsiteY107" fmla="*/ 4370679 h 6436954"/>
              <a:gd name="connsiteX108" fmla="*/ 1142568 w 1645502"/>
              <a:gd name="connsiteY108" fmla="*/ 4369812 h 6436954"/>
              <a:gd name="connsiteX109" fmla="*/ 1264011 w 1645502"/>
              <a:gd name="connsiteY109" fmla="*/ 378662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91046 w 1645502"/>
              <a:gd name="connsiteY107" fmla="*/ 4370679 h 6436954"/>
              <a:gd name="connsiteX108" fmla="*/ 1156856 w 1645502"/>
              <a:gd name="connsiteY108" fmla="*/ 4362668 h 6436954"/>
              <a:gd name="connsiteX109" fmla="*/ 1264011 w 1645502"/>
              <a:gd name="connsiteY109" fmla="*/ 378662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91046 w 1645502"/>
              <a:gd name="connsiteY107" fmla="*/ 4370679 h 6436954"/>
              <a:gd name="connsiteX108" fmla="*/ 1156856 w 1645502"/>
              <a:gd name="connsiteY108" fmla="*/ 4362668 h 6436954"/>
              <a:gd name="connsiteX109" fmla="*/ 1264011 w 1645502"/>
              <a:gd name="connsiteY109" fmla="*/ 378662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39091 w 1645502"/>
              <a:gd name="connsiteY106" fmla="*/ 4400336 h 6436954"/>
              <a:gd name="connsiteX107" fmla="*/ 1091046 w 1645502"/>
              <a:gd name="connsiteY107" fmla="*/ 4370679 h 6436954"/>
              <a:gd name="connsiteX108" fmla="*/ 1156856 w 1645502"/>
              <a:gd name="connsiteY108" fmla="*/ 4362668 h 6436954"/>
              <a:gd name="connsiteX109" fmla="*/ 1264011 w 1645502"/>
              <a:gd name="connsiteY109" fmla="*/ 378662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11382 w 1645502"/>
              <a:gd name="connsiteY105" fmla="*/ 4511172 h 6436954"/>
              <a:gd name="connsiteX106" fmla="*/ 1077191 w 1645502"/>
              <a:gd name="connsiteY106" fmla="*/ 4507493 h 6436954"/>
              <a:gd name="connsiteX107" fmla="*/ 1091046 w 1645502"/>
              <a:gd name="connsiteY107" fmla="*/ 4370679 h 6436954"/>
              <a:gd name="connsiteX108" fmla="*/ 1156856 w 1645502"/>
              <a:gd name="connsiteY108" fmla="*/ 4362668 h 6436954"/>
              <a:gd name="connsiteX109" fmla="*/ 1264011 w 1645502"/>
              <a:gd name="connsiteY109" fmla="*/ 3786623 h 6436954"/>
              <a:gd name="connsiteX110" fmla="*/ 1393465 w 1645502"/>
              <a:gd name="connsiteY110" fmla="*/ 3431167 h 6436954"/>
              <a:gd name="connsiteX111" fmla="*/ 1428750 w 1645502"/>
              <a:gd name="connsiteY111" fmla="*/ 3080691 h 6436954"/>
              <a:gd name="connsiteX112" fmla="*/ 1378527 w 1645502"/>
              <a:gd name="connsiteY112" fmla="*/ 2820052 h 6436954"/>
              <a:gd name="connsiteX113" fmla="*/ 1407967 w 1645502"/>
              <a:gd name="connsiteY113" fmla="*/ 2810744 h 6436954"/>
              <a:gd name="connsiteX114" fmla="*/ 1325058 w 1645502"/>
              <a:gd name="connsiteY114" fmla="*/ 2200493 h 6436954"/>
              <a:gd name="connsiteX115" fmla="*/ 1364456 w 1645502"/>
              <a:gd name="connsiteY115" fmla="*/ 2181444 h 6436954"/>
              <a:gd name="connsiteX116" fmla="*/ 1393249 w 1645502"/>
              <a:gd name="connsiteY116" fmla="*/ 2126891 h 6436954"/>
              <a:gd name="connsiteX117" fmla="*/ 1515991 w 1645502"/>
              <a:gd name="connsiteY117" fmla="*/ 1938773 h 6436954"/>
              <a:gd name="connsiteX118" fmla="*/ 1598468 w 1645502"/>
              <a:gd name="connsiteY118" fmla="*/ 1642415 h 6436954"/>
              <a:gd name="connsiteX119" fmla="*/ 1583314 w 1645502"/>
              <a:gd name="connsiteY119" fmla="*/ 1561669 h 6436954"/>
              <a:gd name="connsiteX120" fmla="*/ 1616219 w 1645502"/>
              <a:gd name="connsiteY120" fmla="*/ 1527251 h 6436954"/>
              <a:gd name="connsiteX121" fmla="*/ 1599983 w 1645502"/>
              <a:gd name="connsiteY121" fmla="*/ 1485469 h 6436954"/>
              <a:gd name="connsiteX122" fmla="*/ 1629424 w 1645502"/>
              <a:gd name="connsiteY122" fmla="*/ 1282197 h 6436954"/>
              <a:gd name="connsiteX123" fmla="*/ 1635052 w 1645502"/>
              <a:gd name="connsiteY123" fmla="*/ 1174609 h 6436954"/>
              <a:gd name="connsiteX124" fmla="*/ 1327872 w 1645502"/>
              <a:gd name="connsiteY124" fmla="*/ 1062040 h 6436954"/>
              <a:gd name="connsiteX125" fmla="*/ 1214437 w 1645502"/>
              <a:gd name="connsiteY125" fmla="*/ 926525 h 6436954"/>
              <a:gd name="connsiteX126" fmla="*/ 1128064 w 1645502"/>
              <a:gd name="connsiteY126" fmla="*/ 855304 h 6436954"/>
              <a:gd name="connsiteX127" fmla="*/ 1170493 w 1645502"/>
              <a:gd name="connsiteY127" fmla="*/ 665887 h 6436954"/>
              <a:gd name="connsiteX128" fmla="*/ 1245394 w 1645502"/>
              <a:gd name="connsiteY128" fmla="*/ 605922 h 6436954"/>
              <a:gd name="connsiteX129" fmla="*/ 1233055 w 1645502"/>
              <a:gd name="connsiteY129" fmla="*/ 455044 h 6436954"/>
              <a:gd name="connsiteX130" fmla="*/ 1231972 w 1645502"/>
              <a:gd name="connsiteY130" fmla="*/ 380786 h 6436954"/>
              <a:gd name="connsiteX131" fmla="*/ 1252885 w 1645502"/>
              <a:gd name="connsiteY131" fmla="*/ 359344 h 6436954"/>
              <a:gd name="connsiteX132" fmla="*/ 1225337 w 1645502"/>
              <a:gd name="connsiteY132" fmla="*/ 252805 h 6436954"/>
              <a:gd name="connsiteX133" fmla="*/ 1191491 w 1645502"/>
              <a:gd name="connsiteY133" fmla="*/ 113051 h 6436954"/>
              <a:gd name="connsiteX134" fmla="*/ 1101956 w 1645502"/>
              <a:gd name="connsiteY134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25236 w 1645502"/>
              <a:gd name="connsiteY104" fmla="*/ 4580445 h 6436954"/>
              <a:gd name="connsiteX105" fmla="*/ 1077191 w 1645502"/>
              <a:gd name="connsiteY105" fmla="*/ 4507493 h 6436954"/>
              <a:gd name="connsiteX106" fmla="*/ 1091046 w 1645502"/>
              <a:gd name="connsiteY106" fmla="*/ 4370679 h 6436954"/>
              <a:gd name="connsiteX107" fmla="*/ 1156856 w 1645502"/>
              <a:gd name="connsiteY107" fmla="*/ 4362668 h 6436954"/>
              <a:gd name="connsiteX108" fmla="*/ 1264011 w 1645502"/>
              <a:gd name="connsiteY108" fmla="*/ 3786623 h 6436954"/>
              <a:gd name="connsiteX109" fmla="*/ 1393465 w 1645502"/>
              <a:gd name="connsiteY109" fmla="*/ 3431167 h 6436954"/>
              <a:gd name="connsiteX110" fmla="*/ 1428750 w 1645502"/>
              <a:gd name="connsiteY110" fmla="*/ 3080691 h 6436954"/>
              <a:gd name="connsiteX111" fmla="*/ 1378527 w 1645502"/>
              <a:gd name="connsiteY111" fmla="*/ 2820052 h 6436954"/>
              <a:gd name="connsiteX112" fmla="*/ 1407967 w 1645502"/>
              <a:gd name="connsiteY112" fmla="*/ 2810744 h 6436954"/>
              <a:gd name="connsiteX113" fmla="*/ 1325058 w 1645502"/>
              <a:gd name="connsiteY113" fmla="*/ 2200493 h 6436954"/>
              <a:gd name="connsiteX114" fmla="*/ 1364456 w 1645502"/>
              <a:gd name="connsiteY114" fmla="*/ 2181444 h 6436954"/>
              <a:gd name="connsiteX115" fmla="*/ 1393249 w 1645502"/>
              <a:gd name="connsiteY115" fmla="*/ 2126891 h 6436954"/>
              <a:gd name="connsiteX116" fmla="*/ 1515991 w 1645502"/>
              <a:gd name="connsiteY116" fmla="*/ 1938773 h 6436954"/>
              <a:gd name="connsiteX117" fmla="*/ 1598468 w 1645502"/>
              <a:gd name="connsiteY117" fmla="*/ 1642415 h 6436954"/>
              <a:gd name="connsiteX118" fmla="*/ 1583314 w 1645502"/>
              <a:gd name="connsiteY118" fmla="*/ 1561669 h 6436954"/>
              <a:gd name="connsiteX119" fmla="*/ 1616219 w 1645502"/>
              <a:gd name="connsiteY119" fmla="*/ 1527251 h 6436954"/>
              <a:gd name="connsiteX120" fmla="*/ 1599983 w 1645502"/>
              <a:gd name="connsiteY120" fmla="*/ 1485469 h 6436954"/>
              <a:gd name="connsiteX121" fmla="*/ 1629424 w 1645502"/>
              <a:gd name="connsiteY121" fmla="*/ 1282197 h 6436954"/>
              <a:gd name="connsiteX122" fmla="*/ 1635052 w 1645502"/>
              <a:gd name="connsiteY122" fmla="*/ 1174609 h 6436954"/>
              <a:gd name="connsiteX123" fmla="*/ 1327872 w 1645502"/>
              <a:gd name="connsiteY123" fmla="*/ 1062040 h 6436954"/>
              <a:gd name="connsiteX124" fmla="*/ 1214437 w 1645502"/>
              <a:gd name="connsiteY124" fmla="*/ 926525 h 6436954"/>
              <a:gd name="connsiteX125" fmla="*/ 1128064 w 1645502"/>
              <a:gd name="connsiteY125" fmla="*/ 855304 h 6436954"/>
              <a:gd name="connsiteX126" fmla="*/ 1170493 w 1645502"/>
              <a:gd name="connsiteY126" fmla="*/ 665887 h 6436954"/>
              <a:gd name="connsiteX127" fmla="*/ 1245394 w 1645502"/>
              <a:gd name="connsiteY127" fmla="*/ 605922 h 6436954"/>
              <a:gd name="connsiteX128" fmla="*/ 1233055 w 1645502"/>
              <a:gd name="connsiteY128" fmla="*/ 455044 h 6436954"/>
              <a:gd name="connsiteX129" fmla="*/ 1231972 w 1645502"/>
              <a:gd name="connsiteY129" fmla="*/ 380786 h 6436954"/>
              <a:gd name="connsiteX130" fmla="*/ 1252885 w 1645502"/>
              <a:gd name="connsiteY130" fmla="*/ 359344 h 6436954"/>
              <a:gd name="connsiteX131" fmla="*/ 1225337 w 1645502"/>
              <a:gd name="connsiteY131" fmla="*/ 252805 h 6436954"/>
              <a:gd name="connsiteX132" fmla="*/ 1191491 w 1645502"/>
              <a:gd name="connsiteY132" fmla="*/ 113051 h 6436954"/>
              <a:gd name="connsiteX133" fmla="*/ 1101956 w 1645502"/>
              <a:gd name="connsiteY133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052946 w 1645502"/>
              <a:gd name="connsiteY103" fmla="*/ 4718991 h 6436954"/>
              <a:gd name="connsiteX104" fmla="*/ 1077191 w 1645502"/>
              <a:gd name="connsiteY104" fmla="*/ 4507493 h 6436954"/>
              <a:gd name="connsiteX105" fmla="*/ 1091046 w 1645502"/>
              <a:gd name="connsiteY105" fmla="*/ 4370679 h 6436954"/>
              <a:gd name="connsiteX106" fmla="*/ 1156856 w 1645502"/>
              <a:gd name="connsiteY106" fmla="*/ 4362668 h 6436954"/>
              <a:gd name="connsiteX107" fmla="*/ 1264011 w 1645502"/>
              <a:gd name="connsiteY107" fmla="*/ 3786623 h 6436954"/>
              <a:gd name="connsiteX108" fmla="*/ 1393465 w 1645502"/>
              <a:gd name="connsiteY108" fmla="*/ 3431167 h 6436954"/>
              <a:gd name="connsiteX109" fmla="*/ 1428750 w 1645502"/>
              <a:gd name="connsiteY109" fmla="*/ 3080691 h 6436954"/>
              <a:gd name="connsiteX110" fmla="*/ 1378527 w 1645502"/>
              <a:gd name="connsiteY110" fmla="*/ 2820052 h 6436954"/>
              <a:gd name="connsiteX111" fmla="*/ 1407967 w 1645502"/>
              <a:gd name="connsiteY111" fmla="*/ 2810744 h 6436954"/>
              <a:gd name="connsiteX112" fmla="*/ 1325058 w 1645502"/>
              <a:gd name="connsiteY112" fmla="*/ 2200493 h 6436954"/>
              <a:gd name="connsiteX113" fmla="*/ 1364456 w 1645502"/>
              <a:gd name="connsiteY113" fmla="*/ 2181444 h 6436954"/>
              <a:gd name="connsiteX114" fmla="*/ 1393249 w 1645502"/>
              <a:gd name="connsiteY114" fmla="*/ 2126891 h 6436954"/>
              <a:gd name="connsiteX115" fmla="*/ 1515991 w 1645502"/>
              <a:gd name="connsiteY115" fmla="*/ 1938773 h 6436954"/>
              <a:gd name="connsiteX116" fmla="*/ 1598468 w 1645502"/>
              <a:gd name="connsiteY116" fmla="*/ 1642415 h 6436954"/>
              <a:gd name="connsiteX117" fmla="*/ 1583314 w 1645502"/>
              <a:gd name="connsiteY117" fmla="*/ 1561669 h 6436954"/>
              <a:gd name="connsiteX118" fmla="*/ 1616219 w 1645502"/>
              <a:gd name="connsiteY118" fmla="*/ 1527251 h 6436954"/>
              <a:gd name="connsiteX119" fmla="*/ 1599983 w 1645502"/>
              <a:gd name="connsiteY119" fmla="*/ 1485469 h 6436954"/>
              <a:gd name="connsiteX120" fmla="*/ 1629424 w 1645502"/>
              <a:gd name="connsiteY120" fmla="*/ 1282197 h 6436954"/>
              <a:gd name="connsiteX121" fmla="*/ 1635052 w 1645502"/>
              <a:gd name="connsiteY121" fmla="*/ 1174609 h 6436954"/>
              <a:gd name="connsiteX122" fmla="*/ 1327872 w 1645502"/>
              <a:gd name="connsiteY122" fmla="*/ 1062040 h 6436954"/>
              <a:gd name="connsiteX123" fmla="*/ 1214437 w 1645502"/>
              <a:gd name="connsiteY123" fmla="*/ 926525 h 6436954"/>
              <a:gd name="connsiteX124" fmla="*/ 1128064 w 1645502"/>
              <a:gd name="connsiteY124" fmla="*/ 855304 h 6436954"/>
              <a:gd name="connsiteX125" fmla="*/ 1170493 w 1645502"/>
              <a:gd name="connsiteY125" fmla="*/ 665887 h 6436954"/>
              <a:gd name="connsiteX126" fmla="*/ 1245394 w 1645502"/>
              <a:gd name="connsiteY126" fmla="*/ 605922 h 6436954"/>
              <a:gd name="connsiteX127" fmla="*/ 1233055 w 1645502"/>
              <a:gd name="connsiteY127" fmla="*/ 455044 h 6436954"/>
              <a:gd name="connsiteX128" fmla="*/ 1231972 w 1645502"/>
              <a:gd name="connsiteY128" fmla="*/ 380786 h 6436954"/>
              <a:gd name="connsiteX129" fmla="*/ 1252885 w 1645502"/>
              <a:gd name="connsiteY129" fmla="*/ 359344 h 6436954"/>
              <a:gd name="connsiteX130" fmla="*/ 1225337 w 1645502"/>
              <a:gd name="connsiteY130" fmla="*/ 252805 h 6436954"/>
              <a:gd name="connsiteX131" fmla="*/ 1191491 w 1645502"/>
              <a:gd name="connsiteY131" fmla="*/ 113051 h 6436954"/>
              <a:gd name="connsiteX132" fmla="*/ 1101956 w 1645502"/>
              <a:gd name="connsiteY132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138671 w 1645502"/>
              <a:gd name="connsiteY103" fmla="*/ 4811860 h 6436954"/>
              <a:gd name="connsiteX104" fmla="*/ 1077191 w 1645502"/>
              <a:gd name="connsiteY104" fmla="*/ 4507493 h 6436954"/>
              <a:gd name="connsiteX105" fmla="*/ 1091046 w 1645502"/>
              <a:gd name="connsiteY105" fmla="*/ 4370679 h 6436954"/>
              <a:gd name="connsiteX106" fmla="*/ 1156856 w 1645502"/>
              <a:gd name="connsiteY106" fmla="*/ 4362668 h 6436954"/>
              <a:gd name="connsiteX107" fmla="*/ 1264011 w 1645502"/>
              <a:gd name="connsiteY107" fmla="*/ 3786623 h 6436954"/>
              <a:gd name="connsiteX108" fmla="*/ 1393465 w 1645502"/>
              <a:gd name="connsiteY108" fmla="*/ 3431167 h 6436954"/>
              <a:gd name="connsiteX109" fmla="*/ 1428750 w 1645502"/>
              <a:gd name="connsiteY109" fmla="*/ 3080691 h 6436954"/>
              <a:gd name="connsiteX110" fmla="*/ 1378527 w 1645502"/>
              <a:gd name="connsiteY110" fmla="*/ 2820052 h 6436954"/>
              <a:gd name="connsiteX111" fmla="*/ 1407967 w 1645502"/>
              <a:gd name="connsiteY111" fmla="*/ 2810744 h 6436954"/>
              <a:gd name="connsiteX112" fmla="*/ 1325058 w 1645502"/>
              <a:gd name="connsiteY112" fmla="*/ 2200493 h 6436954"/>
              <a:gd name="connsiteX113" fmla="*/ 1364456 w 1645502"/>
              <a:gd name="connsiteY113" fmla="*/ 2181444 h 6436954"/>
              <a:gd name="connsiteX114" fmla="*/ 1393249 w 1645502"/>
              <a:gd name="connsiteY114" fmla="*/ 2126891 h 6436954"/>
              <a:gd name="connsiteX115" fmla="*/ 1515991 w 1645502"/>
              <a:gd name="connsiteY115" fmla="*/ 1938773 h 6436954"/>
              <a:gd name="connsiteX116" fmla="*/ 1598468 w 1645502"/>
              <a:gd name="connsiteY116" fmla="*/ 1642415 h 6436954"/>
              <a:gd name="connsiteX117" fmla="*/ 1583314 w 1645502"/>
              <a:gd name="connsiteY117" fmla="*/ 1561669 h 6436954"/>
              <a:gd name="connsiteX118" fmla="*/ 1616219 w 1645502"/>
              <a:gd name="connsiteY118" fmla="*/ 1527251 h 6436954"/>
              <a:gd name="connsiteX119" fmla="*/ 1599983 w 1645502"/>
              <a:gd name="connsiteY119" fmla="*/ 1485469 h 6436954"/>
              <a:gd name="connsiteX120" fmla="*/ 1629424 w 1645502"/>
              <a:gd name="connsiteY120" fmla="*/ 1282197 h 6436954"/>
              <a:gd name="connsiteX121" fmla="*/ 1635052 w 1645502"/>
              <a:gd name="connsiteY121" fmla="*/ 1174609 h 6436954"/>
              <a:gd name="connsiteX122" fmla="*/ 1327872 w 1645502"/>
              <a:gd name="connsiteY122" fmla="*/ 1062040 h 6436954"/>
              <a:gd name="connsiteX123" fmla="*/ 1214437 w 1645502"/>
              <a:gd name="connsiteY123" fmla="*/ 926525 h 6436954"/>
              <a:gd name="connsiteX124" fmla="*/ 1128064 w 1645502"/>
              <a:gd name="connsiteY124" fmla="*/ 855304 h 6436954"/>
              <a:gd name="connsiteX125" fmla="*/ 1170493 w 1645502"/>
              <a:gd name="connsiteY125" fmla="*/ 665887 h 6436954"/>
              <a:gd name="connsiteX126" fmla="*/ 1245394 w 1645502"/>
              <a:gd name="connsiteY126" fmla="*/ 605922 h 6436954"/>
              <a:gd name="connsiteX127" fmla="*/ 1233055 w 1645502"/>
              <a:gd name="connsiteY127" fmla="*/ 455044 h 6436954"/>
              <a:gd name="connsiteX128" fmla="*/ 1231972 w 1645502"/>
              <a:gd name="connsiteY128" fmla="*/ 380786 h 6436954"/>
              <a:gd name="connsiteX129" fmla="*/ 1252885 w 1645502"/>
              <a:gd name="connsiteY129" fmla="*/ 359344 h 6436954"/>
              <a:gd name="connsiteX130" fmla="*/ 1225337 w 1645502"/>
              <a:gd name="connsiteY130" fmla="*/ 252805 h 6436954"/>
              <a:gd name="connsiteX131" fmla="*/ 1191491 w 1645502"/>
              <a:gd name="connsiteY131" fmla="*/ 113051 h 6436954"/>
              <a:gd name="connsiteX132" fmla="*/ 1101956 w 1645502"/>
              <a:gd name="connsiteY132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080655 w 1645502"/>
              <a:gd name="connsiteY102" fmla="*/ 4926809 h 6436954"/>
              <a:gd name="connsiteX103" fmla="*/ 1138671 w 1645502"/>
              <a:gd name="connsiteY103" fmla="*/ 4811860 h 6436954"/>
              <a:gd name="connsiteX104" fmla="*/ 1077191 w 1645502"/>
              <a:gd name="connsiteY104" fmla="*/ 4507493 h 6436954"/>
              <a:gd name="connsiteX105" fmla="*/ 1091046 w 1645502"/>
              <a:gd name="connsiteY105" fmla="*/ 4370679 h 6436954"/>
              <a:gd name="connsiteX106" fmla="*/ 1156856 w 1645502"/>
              <a:gd name="connsiteY106" fmla="*/ 4362668 h 6436954"/>
              <a:gd name="connsiteX107" fmla="*/ 1264011 w 1645502"/>
              <a:gd name="connsiteY107" fmla="*/ 3786623 h 6436954"/>
              <a:gd name="connsiteX108" fmla="*/ 1393465 w 1645502"/>
              <a:gd name="connsiteY108" fmla="*/ 3431167 h 6436954"/>
              <a:gd name="connsiteX109" fmla="*/ 1428750 w 1645502"/>
              <a:gd name="connsiteY109" fmla="*/ 3080691 h 6436954"/>
              <a:gd name="connsiteX110" fmla="*/ 1378527 w 1645502"/>
              <a:gd name="connsiteY110" fmla="*/ 2820052 h 6436954"/>
              <a:gd name="connsiteX111" fmla="*/ 1407967 w 1645502"/>
              <a:gd name="connsiteY111" fmla="*/ 2810744 h 6436954"/>
              <a:gd name="connsiteX112" fmla="*/ 1325058 w 1645502"/>
              <a:gd name="connsiteY112" fmla="*/ 2200493 h 6436954"/>
              <a:gd name="connsiteX113" fmla="*/ 1364456 w 1645502"/>
              <a:gd name="connsiteY113" fmla="*/ 2181444 h 6436954"/>
              <a:gd name="connsiteX114" fmla="*/ 1393249 w 1645502"/>
              <a:gd name="connsiteY114" fmla="*/ 2126891 h 6436954"/>
              <a:gd name="connsiteX115" fmla="*/ 1515991 w 1645502"/>
              <a:gd name="connsiteY115" fmla="*/ 1938773 h 6436954"/>
              <a:gd name="connsiteX116" fmla="*/ 1598468 w 1645502"/>
              <a:gd name="connsiteY116" fmla="*/ 1642415 h 6436954"/>
              <a:gd name="connsiteX117" fmla="*/ 1583314 w 1645502"/>
              <a:gd name="connsiteY117" fmla="*/ 1561669 h 6436954"/>
              <a:gd name="connsiteX118" fmla="*/ 1616219 w 1645502"/>
              <a:gd name="connsiteY118" fmla="*/ 1527251 h 6436954"/>
              <a:gd name="connsiteX119" fmla="*/ 1599983 w 1645502"/>
              <a:gd name="connsiteY119" fmla="*/ 1485469 h 6436954"/>
              <a:gd name="connsiteX120" fmla="*/ 1629424 w 1645502"/>
              <a:gd name="connsiteY120" fmla="*/ 1282197 h 6436954"/>
              <a:gd name="connsiteX121" fmla="*/ 1635052 w 1645502"/>
              <a:gd name="connsiteY121" fmla="*/ 1174609 h 6436954"/>
              <a:gd name="connsiteX122" fmla="*/ 1327872 w 1645502"/>
              <a:gd name="connsiteY122" fmla="*/ 1062040 h 6436954"/>
              <a:gd name="connsiteX123" fmla="*/ 1214437 w 1645502"/>
              <a:gd name="connsiteY123" fmla="*/ 926525 h 6436954"/>
              <a:gd name="connsiteX124" fmla="*/ 1128064 w 1645502"/>
              <a:gd name="connsiteY124" fmla="*/ 855304 h 6436954"/>
              <a:gd name="connsiteX125" fmla="*/ 1170493 w 1645502"/>
              <a:gd name="connsiteY125" fmla="*/ 665887 h 6436954"/>
              <a:gd name="connsiteX126" fmla="*/ 1245394 w 1645502"/>
              <a:gd name="connsiteY126" fmla="*/ 605922 h 6436954"/>
              <a:gd name="connsiteX127" fmla="*/ 1233055 w 1645502"/>
              <a:gd name="connsiteY127" fmla="*/ 455044 h 6436954"/>
              <a:gd name="connsiteX128" fmla="*/ 1231972 w 1645502"/>
              <a:gd name="connsiteY128" fmla="*/ 380786 h 6436954"/>
              <a:gd name="connsiteX129" fmla="*/ 1252885 w 1645502"/>
              <a:gd name="connsiteY129" fmla="*/ 359344 h 6436954"/>
              <a:gd name="connsiteX130" fmla="*/ 1225337 w 1645502"/>
              <a:gd name="connsiteY130" fmla="*/ 252805 h 6436954"/>
              <a:gd name="connsiteX131" fmla="*/ 1191491 w 1645502"/>
              <a:gd name="connsiteY131" fmla="*/ 113051 h 6436954"/>
              <a:gd name="connsiteX132" fmla="*/ 1101956 w 1645502"/>
              <a:gd name="connsiteY132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066800 w 1645502"/>
              <a:gd name="connsiteY101" fmla="*/ 5023791 h 6436954"/>
              <a:gd name="connsiteX102" fmla="*/ 1138671 w 1645502"/>
              <a:gd name="connsiteY102" fmla="*/ 4811860 h 6436954"/>
              <a:gd name="connsiteX103" fmla="*/ 1077191 w 1645502"/>
              <a:gd name="connsiteY103" fmla="*/ 4507493 h 6436954"/>
              <a:gd name="connsiteX104" fmla="*/ 1091046 w 1645502"/>
              <a:gd name="connsiteY104" fmla="*/ 4370679 h 6436954"/>
              <a:gd name="connsiteX105" fmla="*/ 1156856 w 1645502"/>
              <a:gd name="connsiteY105" fmla="*/ 4362668 h 6436954"/>
              <a:gd name="connsiteX106" fmla="*/ 1264011 w 1645502"/>
              <a:gd name="connsiteY106" fmla="*/ 3786623 h 6436954"/>
              <a:gd name="connsiteX107" fmla="*/ 1393465 w 1645502"/>
              <a:gd name="connsiteY107" fmla="*/ 3431167 h 6436954"/>
              <a:gd name="connsiteX108" fmla="*/ 1428750 w 1645502"/>
              <a:gd name="connsiteY108" fmla="*/ 3080691 h 6436954"/>
              <a:gd name="connsiteX109" fmla="*/ 1378527 w 1645502"/>
              <a:gd name="connsiteY109" fmla="*/ 2820052 h 6436954"/>
              <a:gd name="connsiteX110" fmla="*/ 1407967 w 1645502"/>
              <a:gd name="connsiteY110" fmla="*/ 2810744 h 6436954"/>
              <a:gd name="connsiteX111" fmla="*/ 1325058 w 1645502"/>
              <a:gd name="connsiteY111" fmla="*/ 2200493 h 6436954"/>
              <a:gd name="connsiteX112" fmla="*/ 1364456 w 1645502"/>
              <a:gd name="connsiteY112" fmla="*/ 2181444 h 6436954"/>
              <a:gd name="connsiteX113" fmla="*/ 1393249 w 1645502"/>
              <a:gd name="connsiteY113" fmla="*/ 2126891 h 6436954"/>
              <a:gd name="connsiteX114" fmla="*/ 1515991 w 1645502"/>
              <a:gd name="connsiteY114" fmla="*/ 1938773 h 6436954"/>
              <a:gd name="connsiteX115" fmla="*/ 1598468 w 1645502"/>
              <a:gd name="connsiteY115" fmla="*/ 1642415 h 6436954"/>
              <a:gd name="connsiteX116" fmla="*/ 1583314 w 1645502"/>
              <a:gd name="connsiteY116" fmla="*/ 1561669 h 6436954"/>
              <a:gd name="connsiteX117" fmla="*/ 1616219 w 1645502"/>
              <a:gd name="connsiteY117" fmla="*/ 1527251 h 6436954"/>
              <a:gd name="connsiteX118" fmla="*/ 1599983 w 1645502"/>
              <a:gd name="connsiteY118" fmla="*/ 1485469 h 6436954"/>
              <a:gd name="connsiteX119" fmla="*/ 1629424 w 1645502"/>
              <a:gd name="connsiteY119" fmla="*/ 1282197 h 6436954"/>
              <a:gd name="connsiteX120" fmla="*/ 1635052 w 1645502"/>
              <a:gd name="connsiteY120" fmla="*/ 1174609 h 6436954"/>
              <a:gd name="connsiteX121" fmla="*/ 1327872 w 1645502"/>
              <a:gd name="connsiteY121" fmla="*/ 1062040 h 6436954"/>
              <a:gd name="connsiteX122" fmla="*/ 1214437 w 1645502"/>
              <a:gd name="connsiteY122" fmla="*/ 926525 h 6436954"/>
              <a:gd name="connsiteX123" fmla="*/ 1128064 w 1645502"/>
              <a:gd name="connsiteY123" fmla="*/ 855304 h 6436954"/>
              <a:gd name="connsiteX124" fmla="*/ 1170493 w 1645502"/>
              <a:gd name="connsiteY124" fmla="*/ 665887 h 6436954"/>
              <a:gd name="connsiteX125" fmla="*/ 1245394 w 1645502"/>
              <a:gd name="connsiteY125" fmla="*/ 605922 h 6436954"/>
              <a:gd name="connsiteX126" fmla="*/ 1233055 w 1645502"/>
              <a:gd name="connsiteY126" fmla="*/ 455044 h 6436954"/>
              <a:gd name="connsiteX127" fmla="*/ 1231972 w 1645502"/>
              <a:gd name="connsiteY127" fmla="*/ 380786 h 6436954"/>
              <a:gd name="connsiteX128" fmla="*/ 1252885 w 1645502"/>
              <a:gd name="connsiteY128" fmla="*/ 359344 h 6436954"/>
              <a:gd name="connsiteX129" fmla="*/ 1225337 w 1645502"/>
              <a:gd name="connsiteY129" fmla="*/ 252805 h 6436954"/>
              <a:gd name="connsiteX130" fmla="*/ 1191491 w 1645502"/>
              <a:gd name="connsiteY130" fmla="*/ 113051 h 6436954"/>
              <a:gd name="connsiteX131" fmla="*/ 1101956 w 1645502"/>
              <a:gd name="connsiteY13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025236 w 1645502"/>
              <a:gd name="connsiteY100" fmla="*/ 5245463 h 6436954"/>
              <a:gd name="connsiteX101" fmla="*/ 1104900 w 1645502"/>
              <a:gd name="connsiteY101" fmla="*/ 5116659 h 6436954"/>
              <a:gd name="connsiteX102" fmla="*/ 1138671 w 1645502"/>
              <a:gd name="connsiteY102" fmla="*/ 4811860 h 6436954"/>
              <a:gd name="connsiteX103" fmla="*/ 1077191 w 1645502"/>
              <a:gd name="connsiteY103" fmla="*/ 4507493 h 6436954"/>
              <a:gd name="connsiteX104" fmla="*/ 1091046 w 1645502"/>
              <a:gd name="connsiteY104" fmla="*/ 4370679 h 6436954"/>
              <a:gd name="connsiteX105" fmla="*/ 1156856 w 1645502"/>
              <a:gd name="connsiteY105" fmla="*/ 4362668 h 6436954"/>
              <a:gd name="connsiteX106" fmla="*/ 1264011 w 1645502"/>
              <a:gd name="connsiteY106" fmla="*/ 3786623 h 6436954"/>
              <a:gd name="connsiteX107" fmla="*/ 1393465 w 1645502"/>
              <a:gd name="connsiteY107" fmla="*/ 3431167 h 6436954"/>
              <a:gd name="connsiteX108" fmla="*/ 1428750 w 1645502"/>
              <a:gd name="connsiteY108" fmla="*/ 3080691 h 6436954"/>
              <a:gd name="connsiteX109" fmla="*/ 1378527 w 1645502"/>
              <a:gd name="connsiteY109" fmla="*/ 2820052 h 6436954"/>
              <a:gd name="connsiteX110" fmla="*/ 1407967 w 1645502"/>
              <a:gd name="connsiteY110" fmla="*/ 2810744 h 6436954"/>
              <a:gd name="connsiteX111" fmla="*/ 1325058 w 1645502"/>
              <a:gd name="connsiteY111" fmla="*/ 2200493 h 6436954"/>
              <a:gd name="connsiteX112" fmla="*/ 1364456 w 1645502"/>
              <a:gd name="connsiteY112" fmla="*/ 2181444 h 6436954"/>
              <a:gd name="connsiteX113" fmla="*/ 1393249 w 1645502"/>
              <a:gd name="connsiteY113" fmla="*/ 2126891 h 6436954"/>
              <a:gd name="connsiteX114" fmla="*/ 1515991 w 1645502"/>
              <a:gd name="connsiteY114" fmla="*/ 1938773 h 6436954"/>
              <a:gd name="connsiteX115" fmla="*/ 1598468 w 1645502"/>
              <a:gd name="connsiteY115" fmla="*/ 1642415 h 6436954"/>
              <a:gd name="connsiteX116" fmla="*/ 1583314 w 1645502"/>
              <a:gd name="connsiteY116" fmla="*/ 1561669 h 6436954"/>
              <a:gd name="connsiteX117" fmla="*/ 1616219 w 1645502"/>
              <a:gd name="connsiteY117" fmla="*/ 1527251 h 6436954"/>
              <a:gd name="connsiteX118" fmla="*/ 1599983 w 1645502"/>
              <a:gd name="connsiteY118" fmla="*/ 1485469 h 6436954"/>
              <a:gd name="connsiteX119" fmla="*/ 1629424 w 1645502"/>
              <a:gd name="connsiteY119" fmla="*/ 1282197 h 6436954"/>
              <a:gd name="connsiteX120" fmla="*/ 1635052 w 1645502"/>
              <a:gd name="connsiteY120" fmla="*/ 1174609 h 6436954"/>
              <a:gd name="connsiteX121" fmla="*/ 1327872 w 1645502"/>
              <a:gd name="connsiteY121" fmla="*/ 1062040 h 6436954"/>
              <a:gd name="connsiteX122" fmla="*/ 1214437 w 1645502"/>
              <a:gd name="connsiteY122" fmla="*/ 926525 h 6436954"/>
              <a:gd name="connsiteX123" fmla="*/ 1128064 w 1645502"/>
              <a:gd name="connsiteY123" fmla="*/ 855304 h 6436954"/>
              <a:gd name="connsiteX124" fmla="*/ 1170493 w 1645502"/>
              <a:gd name="connsiteY124" fmla="*/ 665887 h 6436954"/>
              <a:gd name="connsiteX125" fmla="*/ 1245394 w 1645502"/>
              <a:gd name="connsiteY125" fmla="*/ 605922 h 6436954"/>
              <a:gd name="connsiteX126" fmla="*/ 1233055 w 1645502"/>
              <a:gd name="connsiteY126" fmla="*/ 455044 h 6436954"/>
              <a:gd name="connsiteX127" fmla="*/ 1231972 w 1645502"/>
              <a:gd name="connsiteY127" fmla="*/ 380786 h 6436954"/>
              <a:gd name="connsiteX128" fmla="*/ 1252885 w 1645502"/>
              <a:gd name="connsiteY128" fmla="*/ 359344 h 6436954"/>
              <a:gd name="connsiteX129" fmla="*/ 1225337 w 1645502"/>
              <a:gd name="connsiteY129" fmla="*/ 252805 h 6436954"/>
              <a:gd name="connsiteX130" fmla="*/ 1191491 w 1645502"/>
              <a:gd name="connsiteY130" fmla="*/ 113051 h 6436954"/>
              <a:gd name="connsiteX131" fmla="*/ 1101956 w 1645502"/>
              <a:gd name="connsiteY131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508700 h 6436954"/>
              <a:gd name="connsiteX100" fmla="*/ 1104900 w 1645502"/>
              <a:gd name="connsiteY100" fmla="*/ 5116659 h 6436954"/>
              <a:gd name="connsiteX101" fmla="*/ 1138671 w 1645502"/>
              <a:gd name="connsiteY101" fmla="*/ 4811860 h 6436954"/>
              <a:gd name="connsiteX102" fmla="*/ 1077191 w 1645502"/>
              <a:gd name="connsiteY102" fmla="*/ 4507493 h 6436954"/>
              <a:gd name="connsiteX103" fmla="*/ 1091046 w 1645502"/>
              <a:gd name="connsiteY103" fmla="*/ 4370679 h 6436954"/>
              <a:gd name="connsiteX104" fmla="*/ 1156856 w 1645502"/>
              <a:gd name="connsiteY104" fmla="*/ 4362668 h 6436954"/>
              <a:gd name="connsiteX105" fmla="*/ 1264011 w 1645502"/>
              <a:gd name="connsiteY105" fmla="*/ 3786623 h 6436954"/>
              <a:gd name="connsiteX106" fmla="*/ 1393465 w 1645502"/>
              <a:gd name="connsiteY106" fmla="*/ 3431167 h 6436954"/>
              <a:gd name="connsiteX107" fmla="*/ 1428750 w 1645502"/>
              <a:gd name="connsiteY107" fmla="*/ 3080691 h 6436954"/>
              <a:gd name="connsiteX108" fmla="*/ 1378527 w 1645502"/>
              <a:gd name="connsiteY108" fmla="*/ 2820052 h 6436954"/>
              <a:gd name="connsiteX109" fmla="*/ 1407967 w 1645502"/>
              <a:gd name="connsiteY109" fmla="*/ 2810744 h 6436954"/>
              <a:gd name="connsiteX110" fmla="*/ 1325058 w 1645502"/>
              <a:gd name="connsiteY110" fmla="*/ 2200493 h 6436954"/>
              <a:gd name="connsiteX111" fmla="*/ 1364456 w 1645502"/>
              <a:gd name="connsiteY111" fmla="*/ 2181444 h 6436954"/>
              <a:gd name="connsiteX112" fmla="*/ 1393249 w 1645502"/>
              <a:gd name="connsiteY112" fmla="*/ 2126891 h 6436954"/>
              <a:gd name="connsiteX113" fmla="*/ 1515991 w 1645502"/>
              <a:gd name="connsiteY113" fmla="*/ 1938773 h 6436954"/>
              <a:gd name="connsiteX114" fmla="*/ 1598468 w 1645502"/>
              <a:gd name="connsiteY114" fmla="*/ 1642415 h 6436954"/>
              <a:gd name="connsiteX115" fmla="*/ 1583314 w 1645502"/>
              <a:gd name="connsiteY115" fmla="*/ 1561669 h 6436954"/>
              <a:gd name="connsiteX116" fmla="*/ 1616219 w 1645502"/>
              <a:gd name="connsiteY116" fmla="*/ 1527251 h 6436954"/>
              <a:gd name="connsiteX117" fmla="*/ 1599983 w 1645502"/>
              <a:gd name="connsiteY117" fmla="*/ 1485469 h 6436954"/>
              <a:gd name="connsiteX118" fmla="*/ 1629424 w 1645502"/>
              <a:gd name="connsiteY118" fmla="*/ 1282197 h 6436954"/>
              <a:gd name="connsiteX119" fmla="*/ 1635052 w 1645502"/>
              <a:gd name="connsiteY119" fmla="*/ 1174609 h 6436954"/>
              <a:gd name="connsiteX120" fmla="*/ 1327872 w 1645502"/>
              <a:gd name="connsiteY120" fmla="*/ 1062040 h 6436954"/>
              <a:gd name="connsiteX121" fmla="*/ 1214437 w 1645502"/>
              <a:gd name="connsiteY121" fmla="*/ 926525 h 6436954"/>
              <a:gd name="connsiteX122" fmla="*/ 1128064 w 1645502"/>
              <a:gd name="connsiteY122" fmla="*/ 855304 h 6436954"/>
              <a:gd name="connsiteX123" fmla="*/ 1170493 w 1645502"/>
              <a:gd name="connsiteY123" fmla="*/ 665887 h 6436954"/>
              <a:gd name="connsiteX124" fmla="*/ 1245394 w 1645502"/>
              <a:gd name="connsiteY124" fmla="*/ 605922 h 6436954"/>
              <a:gd name="connsiteX125" fmla="*/ 1233055 w 1645502"/>
              <a:gd name="connsiteY125" fmla="*/ 455044 h 6436954"/>
              <a:gd name="connsiteX126" fmla="*/ 1231972 w 1645502"/>
              <a:gd name="connsiteY126" fmla="*/ 380786 h 6436954"/>
              <a:gd name="connsiteX127" fmla="*/ 1252885 w 1645502"/>
              <a:gd name="connsiteY127" fmla="*/ 359344 h 6436954"/>
              <a:gd name="connsiteX128" fmla="*/ 1225337 w 1645502"/>
              <a:gd name="connsiteY128" fmla="*/ 252805 h 6436954"/>
              <a:gd name="connsiteX129" fmla="*/ 1191491 w 1645502"/>
              <a:gd name="connsiteY129" fmla="*/ 113051 h 6436954"/>
              <a:gd name="connsiteX130" fmla="*/ 1101956 w 1645502"/>
              <a:gd name="connsiteY130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439644 h 6436954"/>
              <a:gd name="connsiteX100" fmla="*/ 1104900 w 1645502"/>
              <a:gd name="connsiteY100" fmla="*/ 5116659 h 6436954"/>
              <a:gd name="connsiteX101" fmla="*/ 1138671 w 1645502"/>
              <a:gd name="connsiteY101" fmla="*/ 4811860 h 6436954"/>
              <a:gd name="connsiteX102" fmla="*/ 1077191 w 1645502"/>
              <a:gd name="connsiteY102" fmla="*/ 4507493 h 6436954"/>
              <a:gd name="connsiteX103" fmla="*/ 1091046 w 1645502"/>
              <a:gd name="connsiteY103" fmla="*/ 4370679 h 6436954"/>
              <a:gd name="connsiteX104" fmla="*/ 1156856 w 1645502"/>
              <a:gd name="connsiteY104" fmla="*/ 4362668 h 6436954"/>
              <a:gd name="connsiteX105" fmla="*/ 1264011 w 1645502"/>
              <a:gd name="connsiteY105" fmla="*/ 3786623 h 6436954"/>
              <a:gd name="connsiteX106" fmla="*/ 1393465 w 1645502"/>
              <a:gd name="connsiteY106" fmla="*/ 3431167 h 6436954"/>
              <a:gd name="connsiteX107" fmla="*/ 1428750 w 1645502"/>
              <a:gd name="connsiteY107" fmla="*/ 3080691 h 6436954"/>
              <a:gd name="connsiteX108" fmla="*/ 1378527 w 1645502"/>
              <a:gd name="connsiteY108" fmla="*/ 2820052 h 6436954"/>
              <a:gd name="connsiteX109" fmla="*/ 1407967 w 1645502"/>
              <a:gd name="connsiteY109" fmla="*/ 2810744 h 6436954"/>
              <a:gd name="connsiteX110" fmla="*/ 1325058 w 1645502"/>
              <a:gd name="connsiteY110" fmla="*/ 2200493 h 6436954"/>
              <a:gd name="connsiteX111" fmla="*/ 1364456 w 1645502"/>
              <a:gd name="connsiteY111" fmla="*/ 2181444 h 6436954"/>
              <a:gd name="connsiteX112" fmla="*/ 1393249 w 1645502"/>
              <a:gd name="connsiteY112" fmla="*/ 2126891 h 6436954"/>
              <a:gd name="connsiteX113" fmla="*/ 1515991 w 1645502"/>
              <a:gd name="connsiteY113" fmla="*/ 1938773 h 6436954"/>
              <a:gd name="connsiteX114" fmla="*/ 1598468 w 1645502"/>
              <a:gd name="connsiteY114" fmla="*/ 1642415 h 6436954"/>
              <a:gd name="connsiteX115" fmla="*/ 1583314 w 1645502"/>
              <a:gd name="connsiteY115" fmla="*/ 1561669 h 6436954"/>
              <a:gd name="connsiteX116" fmla="*/ 1616219 w 1645502"/>
              <a:gd name="connsiteY116" fmla="*/ 1527251 h 6436954"/>
              <a:gd name="connsiteX117" fmla="*/ 1599983 w 1645502"/>
              <a:gd name="connsiteY117" fmla="*/ 1485469 h 6436954"/>
              <a:gd name="connsiteX118" fmla="*/ 1629424 w 1645502"/>
              <a:gd name="connsiteY118" fmla="*/ 1282197 h 6436954"/>
              <a:gd name="connsiteX119" fmla="*/ 1635052 w 1645502"/>
              <a:gd name="connsiteY119" fmla="*/ 1174609 h 6436954"/>
              <a:gd name="connsiteX120" fmla="*/ 1327872 w 1645502"/>
              <a:gd name="connsiteY120" fmla="*/ 1062040 h 6436954"/>
              <a:gd name="connsiteX121" fmla="*/ 1214437 w 1645502"/>
              <a:gd name="connsiteY121" fmla="*/ 926525 h 6436954"/>
              <a:gd name="connsiteX122" fmla="*/ 1128064 w 1645502"/>
              <a:gd name="connsiteY122" fmla="*/ 855304 h 6436954"/>
              <a:gd name="connsiteX123" fmla="*/ 1170493 w 1645502"/>
              <a:gd name="connsiteY123" fmla="*/ 665887 h 6436954"/>
              <a:gd name="connsiteX124" fmla="*/ 1245394 w 1645502"/>
              <a:gd name="connsiteY124" fmla="*/ 605922 h 6436954"/>
              <a:gd name="connsiteX125" fmla="*/ 1233055 w 1645502"/>
              <a:gd name="connsiteY125" fmla="*/ 455044 h 6436954"/>
              <a:gd name="connsiteX126" fmla="*/ 1231972 w 1645502"/>
              <a:gd name="connsiteY126" fmla="*/ 380786 h 6436954"/>
              <a:gd name="connsiteX127" fmla="*/ 1252885 w 1645502"/>
              <a:gd name="connsiteY127" fmla="*/ 359344 h 6436954"/>
              <a:gd name="connsiteX128" fmla="*/ 1225337 w 1645502"/>
              <a:gd name="connsiteY128" fmla="*/ 252805 h 6436954"/>
              <a:gd name="connsiteX129" fmla="*/ 1191491 w 1645502"/>
              <a:gd name="connsiteY129" fmla="*/ 113051 h 6436954"/>
              <a:gd name="connsiteX130" fmla="*/ 1101956 w 1645502"/>
              <a:gd name="connsiteY130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25236 w 1645502"/>
              <a:gd name="connsiteY98" fmla="*/ 5577972 h 6436954"/>
              <a:gd name="connsiteX99" fmla="*/ 1011382 w 1645502"/>
              <a:gd name="connsiteY99" fmla="*/ 5439644 h 6436954"/>
              <a:gd name="connsiteX100" fmla="*/ 1097756 w 1645502"/>
              <a:gd name="connsiteY100" fmla="*/ 5119040 h 6436954"/>
              <a:gd name="connsiteX101" fmla="*/ 1138671 w 1645502"/>
              <a:gd name="connsiteY101" fmla="*/ 4811860 h 6436954"/>
              <a:gd name="connsiteX102" fmla="*/ 1077191 w 1645502"/>
              <a:gd name="connsiteY102" fmla="*/ 4507493 h 6436954"/>
              <a:gd name="connsiteX103" fmla="*/ 1091046 w 1645502"/>
              <a:gd name="connsiteY103" fmla="*/ 4370679 h 6436954"/>
              <a:gd name="connsiteX104" fmla="*/ 1156856 w 1645502"/>
              <a:gd name="connsiteY104" fmla="*/ 4362668 h 6436954"/>
              <a:gd name="connsiteX105" fmla="*/ 1264011 w 1645502"/>
              <a:gd name="connsiteY105" fmla="*/ 3786623 h 6436954"/>
              <a:gd name="connsiteX106" fmla="*/ 1393465 w 1645502"/>
              <a:gd name="connsiteY106" fmla="*/ 3431167 h 6436954"/>
              <a:gd name="connsiteX107" fmla="*/ 1428750 w 1645502"/>
              <a:gd name="connsiteY107" fmla="*/ 3080691 h 6436954"/>
              <a:gd name="connsiteX108" fmla="*/ 1378527 w 1645502"/>
              <a:gd name="connsiteY108" fmla="*/ 2820052 h 6436954"/>
              <a:gd name="connsiteX109" fmla="*/ 1407967 w 1645502"/>
              <a:gd name="connsiteY109" fmla="*/ 2810744 h 6436954"/>
              <a:gd name="connsiteX110" fmla="*/ 1325058 w 1645502"/>
              <a:gd name="connsiteY110" fmla="*/ 2200493 h 6436954"/>
              <a:gd name="connsiteX111" fmla="*/ 1364456 w 1645502"/>
              <a:gd name="connsiteY111" fmla="*/ 2181444 h 6436954"/>
              <a:gd name="connsiteX112" fmla="*/ 1393249 w 1645502"/>
              <a:gd name="connsiteY112" fmla="*/ 2126891 h 6436954"/>
              <a:gd name="connsiteX113" fmla="*/ 1515991 w 1645502"/>
              <a:gd name="connsiteY113" fmla="*/ 1938773 h 6436954"/>
              <a:gd name="connsiteX114" fmla="*/ 1598468 w 1645502"/>
              <a:gd name="connsiteY114" fmla="*/ 1642415 h 6436954"/>
              <a:gd name="connsiteX115" fmla="*/ 1583314 w 1645502"/>
              <a:gd name="connsiteY115" fmla="*/ 1561669 h 6436954"/>
              <a:gd name="connsiteX116" fmla="*/ 1616219 w 1645502"/>
              <a:gd name="connsiteY116" fmla="*/ 1527251 h 6436954"/>
              <a:gd name="connsiteX117" fmla="*/ 1599983 w 1645502"/>
              <a:gd name="connsiteY117" fmla="*/ 1485469 h 6436954"/>
              <a:gd name="connsiteX118" fmla="*/ 1629424 w 1645502"/>
              <a:gd name="connsiteY118" fmla="*/ 1282197 h 6436954"/>
              <a:gd name="connsiteX119" fmla="*/ 1635052 w 1645502"/>
              <a:gd name="connsiteY119" fmla="*/ 1174609 h 6436954"/>
              <a:gd name="connsiteX120" fmla="*/ 1327872 w 1645502"/>
              <a:gd name="connsiteY120" fmla="*/ 1062040 h 6436954"/>
              <a:gd name="connsiteX121" fmla="*/ 1214437 w 1645502"/>
              <a:gd name="connsiteY121" fmla="*/ 926525 h 6436954"/>
              <a:gd name="connsiteX122" fmla="*/ 1128064 w 1645502"/>
              <a:gd name="connsiteY122" fmla="*/ 855304 h 6436954"/>
              <a:gd name="connsiteX123" fmla="*/ 1170493 w 1645502"/>
              <a:gd name="connsiteY123" fmla="*/ 665887 h 6436954"/>
              <a:gd name="connsiteX124" fmla="*/ 1245394 w 1645502"/>
              <a:gd name="connsiteY124" fmla="*/ 605922 h 6436954"/>
              <a:gd name="connsiteX125" fmla="*/ 1233055 w 1645502"/>
              <a:gd name="connsiteY125" fmla="*/ 455044 h 6436954"/>
              <a:gd name="connsiteX126" fmla="*/ 1231972 w 1645502"/>
              <a:gd name="connsiteY126" fmla="*/ 380786 h 6436954"/>
              <a:gd name="connsiteX127" fmla="*/ 1252885 w 1645502"/>
              <a:gd name="connsiteY127" fmla="*/ 359344 h 6436954"/>
              <a:gd name="connsiteX128" fmla="*/ 1225337 w 1645502"/>
              <a:gd name="connsiteY128" fmla="*/ 252805 h 6436954"/>
              <a:gd name="connsiteX129" fmla="*/ 1191491 w 1645502"/>
              <a:gd name="connsiteY129" fmla="*/ 113051 h 6436954"/>
              <a:gd name="connsiteX130" fmla="*/ 1101956 w 1645502"/>
              <a:gd name="connsiteY130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39091 w 1645502"/>
              <a:gd name="connsiteY97" fmla="*/ 5619536 h 6436954"/>
              <a:gd name="connsiteX98" fmla="*/ 1011382 w 1645502"/>
              <a:gd name="connsiteY98" fmla="*/ 5439644 h 6436954"/>
              <a:gd name="connsiteX99" fmla="*/ 1097756 w 1645502"/>
              <a:gd name="connsiteY99" fmla="*/ 5119040 h 6436954"/>
              <a:gd name="connsiteX100" fmla="*/ 1138671 w 1645502"/>
              <a:gd name="connsiteY100" fmla="*/ 4811860 h 6436954"/>
              <a:gd name="connsiteX101" fmla="*/ 1077191 w 1645502"/>
              <a:gd name="connsiteY101" fmla="*/ 4507493 h 6436954"/>
              <a:gd name="connsiteX102" fmla="*/ 1091046 w 1645502"/>
              <a:gd name="connsiteY102" fmla="*/ 4370679 h 6436954"/>
              <a:gd name="connsiteX103" fmla="*/ 1156856 w 1645502"/>
              <a:gd name="connsiteY103" fmla="*/ 4362668 h 6436954"/>
              <a:gd name="connsiteX104" fmla="*/ 1264011 w 1645502"/>
              <a:gd name="connsiteY104" fmla="*/ 3786623 h 6436954"/>
              <a:gd name="connsiteX105" fmla="*/ 1393465 w 1645502"/>
              <a:gd name="connsiteY105" fmla="*/ 3431167 h 6436954"/>
              <a:gd name="connsiteX106" fmla="*/ 1428750 w 1645502"/>
              <a:gd name="connsiteY106" fmla="*/ 3080691 h 6436954"/>
              <a:gd name="connsiteX107" fmla="*/ 1378527 w 1645502"/>
              <a:gd name="connsiteY107" fmla="*/ 2820052 h 6436954"/>
              <a:gd name="connsiteX108" fmla="*/ 1407967 w 1645502"/>
              <a:gd name="connsiteY108" fmla="*/ 2810744 h 6436954"/>
              <a:gd name="connsiteX109" fmla="*/ 1325058 w 1645502"/>
              <a:gd name="connsiteY109" fmla="*/ 2200493 h 6436954"/>
              <a:gd name="connsiteX110" fmla="*/ 1364456 w 1645502"/>
              <a:gd name="connsiteY110" fmla="*/ 2181444 h 6436954"/>
              <a:gd name="connsiteX111" fmla="*/ 1393249 w 1645502"/>
              <a:gd name="connsiteY111" fmla="*/ 2126891 h 6436954"/>
              <a:gd name="connsiteX112" fmla="*/ 1515991 w 1645502"/>
              <a:gd name="connsiteY112" fmla="*/ 1938773 h 6436954"/>
              <a:gd name="connsiteX113" fmla="*/ 1598468 w 1645502"/>
              <a:gd name="connsiteY113" fmla="*/ 1642415 h 6436954"/>
              <a:gd name="connsiteX114" fmla="*/ 1583314 w 1645502"/>
              <a:gd name="connsiteY114" fmla="*/ 1561669 h 6436954"/>
              <a:gd name="connsiteX115" fmla="*/ 1616219 w 1645502"/>
              <a:gd name="connsiteY115" fmla="*/ 1527251 h 6436954"/>
              <a:gd name="connsiteX116" fmla="*/ 1599983 w 1645502"/>
              <a:gd name="connsiteY116" fmla="*/ 1485469 h 6436954"/>
              <a:gd name="connsiteX117" fmla="*/ 1629424 w 1645502"/>
              <a:gd name="connsiteY117" fmla="*/ 1282197 h 6436954"/>
              <a:gd name="connsiteX118" fmla="*/ 1635052 w 1645502"/>
              <a:gd name="connsiteY118" fmla="*/ 1174609 h 6436954"/>
              <a:gd name="connsiteX119" fmla="*/ 1327872 w 1645502"/>
              <a:gd name="connsiteY119" fmla="*/ 1062040 h 6436954"/>
              <a:gd name="connsiteX120" fmla="*/ 1214437 w 1645502"/>
              <a:gd name="connsiteY120" fmla="*/ 926525 h 6436954"/>
              <a:gd name="connsiteX121" fmla="*/ 1128064 w 1645502"/>
              <a:gd name="connsiteY121" fmla="*/ 855304 h 6436954"/>
              <a:gd name="connsiteX122" fmla="*/ 1170493 w 1645502"/>
              <a:gd name="connsiteY122" fmla="*/ 665887 h 6436954"/>
              <a:gd name="connsiteX123" fmla="*/ 1245394 w 1645502"/>
              <a:gd name="connsiteY123" fmla="*/ 605922 h 6436954"/>
              <a:gd name="connsiteX124" fmla="*/ 1233055 w 1645502"/>
              <a:gd name="connsiteY124" fmla="*/ 455044 h 6436954"/>
              <a:gd name="connsiteX125" fmla="*/ 1231972 w 1645502"/>
              <a:gd name="connsiteY125" fmla="*/ 380786 h 6436954"/>
              <a:gd name="connsiteX126" fmla="*/ 1252885 w 1645502"/>
              <a:gd name="connsiteY126" fmla="*/ 359344 h 6436954"/>
              <a:gd name="connsiteX127" fmla="*/ 1225337 w 1645502"/>
              <a:gd name="connsiteY127" fmla="*/ 252805 h 6436954"/>
              <a:gd name="connsiteX128" fmla="*/ 1191491 w 1645502"/>
              <a:gd name="connsiteY128" fmla="*/ 113051 h 6436954"/>
              <a:gd name="connsiteX129" fmla="*/ 1101956 w 1645502"/>
              <a:gd name="connsiteY12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066800 w 1645502"/>
              <a:gd name="connsiteY96" fmla="*/ 5702663 h 6436954"/>
              <a:gd name="connsiteX97" fmla="*/ 1046235 w 1645502"/>
              <a:gd name="connsiteY97" fmla="*/ 5638586 h 6436954"/>
              <a:gd name="connsiteX98" fmla="*/ 1011382 w 1645502"/>
              <a:gd name="connsiteY98" fmla="*/ 5439644 h 6436954"/>
              <a:gd name="connsiteX99" fmla="*/ 1097756 w 1645502"/>
              <a:gd name="connsiteY99" fmla="*/ 5119040 h 6436954"/>
              <a:gd name="connsiteX100" fmla="*/ 1138671 w 1645502"/>
              <a:gd name="connsiteY100" fmla="*/ 4811860 h 6436954"/>
              <a:gd name="connsiteX101" fmla="*/ 1077191 w 1645502"/>
              <a:gd name="connsiteY101" fmla="*/ 4507493 h 6436954"/>
              <a:gd name="connsiteX102" fmla="*/ 1091046 w 1645502"/>
              <a:gd name="connsiteY102" fmla="*/ 4370679 h 6436954"/>
              <a:gd name="connsiteX103" fmla="*/ 1156856 w 1645502"/>
              <a:gd name="connsiteY103" fmla="*/ 4362668 h 6436954"/>
              <a:gd name="connsiteX104" fmla="*/ 1264011 w 1645502"/>
              <a:gd name="connsiteY104" fmla="*/ 3786623 h 6436954"/>
              <a:gd name="connsiteX105" fmla="*/ 1393465 w 1645502"/>
              <a:gd name="connsiteY105" fmla="*/ 3431167 h 6436954"/>
              <a:gd name="connsiteX106" fmla="*/ 1428750 w 1645502"/>
              <a:gd name="connsiteY106" fmla="*/ 3080691 h 6436954"/>
              <a:gd name="connsiteX107" fmla="*/ 1378527 w 1645502"/>
              <a:gd name="connsiteY107" fmla="*/ 2820052 h 6436954"/>
              <a:gd name="connsiteX108" fmla="*/ 1407967 w 1645502"/>
              <a:gd name="connsiteY108" fmla="*/ 2810744 h 6436954"/>
              <a:gd name="connsiteX109" fmla="*/ 1325058 w 1645502"/>
              <a:gd name="connsiteY109" fmla="*/ 2200493 h 6436954"/>
              <a:gd name="connsiteX110" fmla="*/ 1364456 w 1645502"/>
              <a:gd name="connsiteY110" fmla="*/ 2181444 h 6436954"/>
              <a:gd name="connsiteX111" fmla="*/ 1393249 w 1645502"/>
              <a:gd name="connsiteY111" fmla="*/ 2126891 h 6436954"/>
              <a:gd name="connsiteX112" fmla="*/ 1515991 w 1645502"/>
              <a:gd name="connsiteY112" fmla="*/ 1938773 h 6436954"/>
              <a:gd name="connsiteX113" fmla="*/ 1598468 w 1645502"/>
              <a:gd name="connsiteY113" fmla="*/ 1642415 h 6436954"/>
              <a:gd name="connsiteX114" fmla="*/ 1583314 w 1645502"/>
              <a:gd name="connsiteY114" fmla="*/ 1561669 h 6436954"/>
              <a:gd name="connsiteX115" fmla="*/ 1616219 w 1645502"/>
              <a:gd name="connsiteY115" fmla="*/ 1527251 h 6436954"/>
              <a:gd name="connsiteX116" fmla="*/ 1599983 w 1645502"/>
              <a:gd name="connsiteY116" fmla="*/ 1485469 h 6436954"/>
              <a:gd name="connsiteX117" fmla="*/ 1629424 w 1645502"/>
              <a:gd name="connsiteY117" fmla="*/ 1282197 h 6436954"/>
              <a:gd name="connsiteX118" fmla="*/ 1635052 w 1645502"/>
              <a:gd name="connsiteY118" fmla="*/ 1174609 h 6436954"/>
              <a:gd name="connsiteX119" fmla="*/ 1327872 w 1645502"/>
              <a:gd name="connsiteY119" fmla="*/ 1062040 h 6436954"/>
              <a:gd name="connsiteX120" fmla="*/ 1214437 w 1645502"/>
              <a:gd name="connsiteY120" fmla="*/ 926525 h 6436954"/>
              <a:gd name="connsiteX121" fmla="*/ 1128064 w 1645502"/>
              <a:gd name="connsiteY121" fmla="*/ 855304 h 6436954"/>
              <a:gd name="connsiteX122" fmla="*/ 1170493 w 1645502"/>
              <a:gd name="connsiteY122" fmla="*/ 665887 h 6436954"/>
              <a:gd name="connsiteX123" fmla="*/ 1245394 w 1645502"/>
              <a:gd name="connsiteY123" fmla="*/ 605922 h 6436954"/>
              <a:gd name="connsiteX124" fmla="*/ 1233055 w 1645502"/>
              <a:gd name="connsiteY124" fmla="*/ 455044 h 6436954"/>
              <a:gd name="connsiteX125" fmla="*/ 1231972 w 1645502"/>
              <a:gd name="connsiteY125" fmla="*/ 380786 h 6436954"/>
              <a:gd name="connsiteX126" fmla="*/ 1252885 w 1645502"/>
              <a:gd name="connsiteY126" fmla="*/ 359344 h 6436954"/>
              <a:gd name="connsiteX127" fmla="*/ 1225337 w 1645502"/>
              <a:gd name="connsiteY127" fmla="*/ 252805 h 6436954"/>
              <a:gd name="connsiteX128" fmla="*/ 1191491 w 1645502"/>
              <a:gd name="connsiteY128" fmla="*/ 113051 h 6436954"/>
              <a:gd name="connsiteX129" fmla="*/ 1101956 w 1645502"/>
              <a:gd name="connsiteY12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162050 w 1645502"/>
              <a:gd name="connsiteY96" fmla="*/ 5790769 h 6436954"/>
              <a:gd name="connsiteX97" fmla="*/ 1046235 w 1645502"/>
              <a:gd name="connsiteY97" fmla="*/ 5638586 h 6436954"/>
              <a:gd name="connsiteX98" fmla="*/ 1011382 w 1645502"/>
              <a:gd name="connsiteY98" fmla="*/ 5439644 h 6436954"/>
              <a:gd name="connsiteX99" fmla="*/ 1097756 w 1645502"/>
              <a:gd name="connsiteY99" fmla="*/ 5119040 h 6436954"/>
              <a:gd name="connsiteX100" fmla="*/ 1138671 w 1645502"/>
              <a:gd name="connsiteY100" fmla="*/ 4811860 h 6436954"/>
              <a:gd name="connsiteX101" fmla="*/ 1077191 w 1645502"/>
              <a:gd name="connsiteY101" fmla="*/ 4507493 h 6436954"/>
              <a:gd name="connsiteX102" fmla="*/ 1091046 w 1645502"/>
              <a:gd name="connsiteY102" fmla="*/ 4370679 h 6436954"/>
              <a:gd name="connsiteX103" fmla="*/ 1156856 w 1645502"/>
              <a:gd name="connsiteY103" fmla="*/ 4362668 h 6436954"/>
              <a:gd name="connsiteX104" fmla="*/ 1264011 w 1645502"/>
              <a:gd name="connsiteY104" fmla="*/ 3786623 h 6436954"/>
              <a:gd name="connsiteX105" fmla="*/ 1393465 w 1645502"/>
              <a:gd name="connsiteY105" fmla="*/ 3431167 h 6436954"/>
              <a:gd name="connsiteX106" fmla="*/ 1428750 w 1645502"/>
              <a:gd name="connsiteY106" fmla="*/ 3080691 h 6436954"/>
              <a:gd name="connsiteX107" fmla="*/ 1378527 w 1645502"/>
              <a:gd name="connsiteY107" fmla="*/ 2820052 h 6436954"/>
              <a:gd name="connsiteX108" fmla="*/ 1407967 w 1645502"/>
              <a:gd name="connsiteY108" fmla="*/ 2810744 h 6436954"/>
              <a:gd name="connsiteX109" fmla="*/ 1325058 w 1645502"/>
              <a:gd name="connsiteY109" fmla="*/ 2200493 h 6436954"/>
              <a:gd name="connsiteX110" fmla="*/ 1364456 w 1645502"/>
              <a:gd name="connsiteY110" fmla="*/ 2181444 h 6436954"/>
              <a:gd name="connsiteX111" fmla="*/ 1393249 w 1645502"/>
              <a:gd name="connsiteY111" fmla="*/ 2126891 h 6436954"/>
              <a:gd name="connsiteX112" fmla="*/ 1515991 w 1645502"/>
              <a:gd name="connsiteY112" fmla="*/ 1938773 h 6436954"/>
              <a:gd name="connsiteX113" fmla="*/ 1598468 w 1645502"/>
              <a:gd name="connsiteY113" fmla="*/ 1642415 h 6436954"/>
              <a:gd name="connsiteX114" fmla="*/ 1583314 w 1645502"/>
              <a:gd name="connsiteY114" fmla="*/ 1561669 h 6436954"/>
              <a:gd name="connsiteX115" fmla="*/ 1616219 w 1645502"/>
              <a:gd name="connsiteY115" fmla="*/ 1527251 h 6436954"/>
              <a:gd name="connsiteX116" fmla="*/ 1599983 w 1645502"/>
              <a:gd name="connsiteY116" fmla="*/ 1485469 h 6436954"/>
              <a:gd name="connsiteX117" fmla="*/ 1629424 w 1645502"/>
              <a:gd name="connsiteY117" fmla="*/ 1282197 h 6436954"/>
              <a:gd name="connsiteX118" fmla="*/ 1635052 w 1645502"/>
              <a:gd name="connsiteY118" fmla="*/ 1174609 h 6436954"/>
              <a:gd name="connsiteX119" fmla="*/ 1327872 w 1645502"/>
              <a:gd name="connsiteY119" fmla="*/ 1062040 h 6436954"/>
              <a:gd name="connsiteX120" fmla="*/ 1214437 w 1645502"/>
              <a:gd name="connsiteY120" fmla="*/ 926525 h 6436954"/>
              <a:gd name="connsiteX121" fmla="*/ 1128064 w 1645502"/>
              <a:gd name="connsiteY121" fmla="*/ 855304 h 6436954"/>
              <a:gd name="connsiteX122" fmla="*/ 1170493 w 1645502"/>
              <a:gd name="connsiteY122" fmla="*/ 665887 h 6436954"/>
              <a:gd name="connsiteX123" fmla="*/ 1245394 w 1645502"/>
              <a:gd name="connsiteY123" fmla="*/ 605922 h 6436954"/>
              <a:gd name="connsiteX124" fmla="*/ 1233055 w 1645502"/>
              <a:gd name="connsiteY124" fmla="*/ 455044 h 6436954"/>
              <a:gd name="connsiteX125" fmla="*/ 1231972 w 1645502"/>
              <a:gd name="connsiteY125" fmla="*/ 380786 h 6436954"/>
              <a:gd name="connsiteX126" fmla="*/ 1252885 w 1645502"/>
              <a:gd name="connsiteY126" fmla="*/ 359344 h 6436954"/>
              <a:gd name="connsiteX127" fmla="*/ 1225337 w 1645502"/>
              <a:gd name="connsiteY127" fmla="*/ 252805 h 6436954"/>
              <a:gd name="connsiteX128" fmla="*/ 1191491 w 1645502"/>
              <a:gd name="connsiteY128" fmla="*/ 113051 h 6436954"/>
              <a:gd name="connsiteX129" fmla="*/ 1101956 w 1645502"/>
              <a:gd name="connsiteY12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162050 w 1645502"/>
              <a:gd name="connsiteY96" fmla="*/ 5790769 h 6436954"/>
              <a:gd name="connsiteX97" fmla="*/ 1046235 w 1645502"/>
              <a:gd name="connsiteY97" fmla="*/ 5638586 h 6436954"/>
              <a:gd name="connsiteX98" fmla="*/ 1011382 w 1645502"/>
              <a:gd name="connsiteY98" fmla="*/ 5439644 h 6436954"/>
              <a:gd name="connsiteX99" fmla="*/ 1097756 w 1645502"/>
              <a:gd name="connsiteY99" fmla="*/ 5119040 h 6436954"/>
              <a:gd name="connsiteX100" fmla="*/ 1138671 w 1645502"/>
              <a:gd name="connsiteY100" fmla="*/ 4811860 h 6436954"/>
              <a:gd name="connsiteX101" fmla="*/ 1077191 w 1645502"/>
              <a:gd name="connsiteY101" fmla="*/ 4507493 h 6436954"/>
              <a:gd name="connsiteX102" fmla="*/ 1091046 w 1645502"/>
              <a:gd name="connsiteY102" fmla="*/ 4370679 h 6436954"/>
              <a:gd name="connsiteX103" fmla="*/ 1156856 w 1645502"/>
              <a:gd name="connsiteY103" fmla="*/ 4362668 h 6436954"/>
              <a:gd name="connsiteX104" fmla="*/ 1264011 w 1645502"/>
              <a:gd name="connsiteY104" fmla="*/ 3786623 h 6436954"/>
              <a:gd name="connsiteX105" fmla="*/ 1393465 w 1645502"/>
              <a:gd name="connsiteY105" fmla="*/ 3431167 h 6436954"/>
              <a:gd name="connsiteX106" fmla="*/ 1428750 w 1645502"/>
              <a:gd name="connsiteY106" fmla="*/ 3080691 h 6436954"/>
              <a:gd name="connsiteX107" fmla="*/ 1378527 w 1645502"/>
              <a:gd name="connsiteY107" fmla="*/ 2820052 h 6436954"/>
              <a:gd name="connsiteX108" fmla="*/ 1407967 w 1645502"/>
              <a:gd name="connsiteY108" fmla="*/ 2810744 h 6436954"/>
              <a:gd name="connsiteX109" fmla="*/ 1325058 w 1645502"/>
              <a:gd name="connsiteY109" fmla="*/ 2200493 h 6436954"/>
              <a:gd name="connsiteX110" fmla="*/ 1364456 w 1645502"/>
              <a:gd name="connsiteY110" fmla="*/ 2181444 h 6436954"/>
              <a:gd name="connsiteX111" fmla="*/ 1393249 w 1645502"/>
              <a:gd name="connsiteY111" fmla="*/ 2126891 h 6436954"/>
              <a:gd name="connsiteX112" fmla="*/ 1515991 w 1645502"/>
              <a:gd name="connsiteY112" fmla="*/ 1938773 h 6436954"/>
              <a:gd name="connsiteX113" fmla="*/ 1598468 w 1645502"/>
              <a:gd name="connsiteY113" fmla="*/ 1642415 h 6436954"/>
              <a:gd name="connsiteX114" fmla="*/ 1583314 w 1645502"/>
              <a:gd name="connsiteY114" fmla="*/ 1561669 h 6436954"/>
              <a:gd name="connsiteX115" fmla="*/ 1616219 w 1645502"/>
              <a:gd name="connsiteY115" fmla="*/ 1527251 h 6436954"/>
              <a:gd name="connsiteX116" fmla="*/ 1599983 w 1645502"/>
              <a:gd name="connsiteY116" fmla="*/ 1485469 h 6436954"/>
              <a:gd name="connsiteX117" fmla="*/ 1629424 w 1645502"/>
              <a:gd name="connsiteY117" fmla="*/ 1282197 h 6436954"/>
              <a:gd name="connsiteX118" fmla="*/ 1635052 w 1645502"/>
              <a:gd name="connsiteY118" fmla="*/ 1174609 h 6436954"/>
              <a:gd name="connsiteX119" fmla="*/ 1327872 w 1645502"/>
              <a:gd name="connsiteY119" fmla="*/ 1062040 h 6436954"/>
              <a:gd name="connsiteX120" fmla="*/ 1214437 w 1645502"/>
              <a:gd name="connsiteY120" fmla="*/ 926525 h 6436954"/>
              <a:gd name="connsiteX121" fmla="*/ 1128064 w 1645502"/>
              <a:gd name="connsiteY121" fmla="*/ 855304 h 6436954"/>
              <a:gd name="connsiteX122" fmla="*/ 1170493 w 1645502"/>
              <a:gd name="connsiteY122" fmla="*/ 665887 h 6436954"/>
              <a:gd name="connsiteX123" fmla="*/ 1245394 w 1645502"/>
              <a:gd name="connsiteY123" fmla="*/ 605922 h 6436954"/>
              <a:gd name="connsiteX124" fmla="*/ 1233055 w 1645502"/>
              <a:gd name="connsiteY124" fmla="*/ 455044 h 6436954"/>
              <a:gd name="connsiteX125" fmla="*/ 1231972 w 1645502"/>
              <a:gd name="connsiteY125" fmla="*/ 380786 h 6436954"/>
              <a:gd name="connsiteX126" fmla="*/ 1252885 w 1645502"/>
              <a:gd name="connsiteY126" fmla="*/ 359344 h 6436954"/>
              <a:gd name="connsiteX127" fmla="*/ 1225337 w 1645502"/>
              <a:gd name="connsiteY127" fmla="*/ 252805 h 6436954"/>
              <a:gd name="connsiteX128" fmla="*/ 1191491 w 1645502"/>
              <a:gd name="connsiteY128" fmla="*/ 113051 h 6436954"/>
              <a:gd name="connsiteX129" fmla="*/ 1101956 w 1645502"/>
              <a:gd name="connsiteY12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08364 w 1645502"/>
              <a:gd name="connsiteY95" fmla="*/ 5882772 h 6436954"/>
              <a:gd name="connsiteX96" fmla="*/ 1162050 w 1645502"/>
              <a:gd name="connsiteY96" fmla="*/ 5790769 h 6436954"/>
              <a:gd name="connsiteX97" fmla="*/ 1046235 w 1645502"/>
              <a:gd name="connsiteY97" fmla="*/ 5638586 h 6436954"/>
              <a:gd name="connsiteX98" fmla="*/ 1011382 w 1645502"/>
              <a:gd name="connsiteY98" fmla="*/ 5439644 h 6436954"/>
              <a:gd name="connsiteX99" fmla="*/ 1097756 w 1645502"/>
              <a:gd name="connsiteY99" fmla="*/ 5119040 h 6436954"/>
              <a:gd name="connsiteX100" fmla="*/ 1138671 w 1645502"/>
              <a:gd name="connsiteY100" fmla="*/ 4811860 h 6436954"/>
              <a:gd name="connsiteX101" fmla="*/ 1077191 w 1645502"/>
              <a:gd name="connsiteY101" fmla="*/ 4507493 h 6436954"/>
              <a:gd name="connsiteX102" fmla="*/ 1091046 w 1645502"/>
              <a:gd name="connsiteY102" fmla="*/ 4370679 h 6436954"/>
              <a:gd name="connsiteX103" fmla="*/ 1156856 w 1645502"/>
              <a:gd name="connsiteY103" fmla="*/ 4362668 h 6436954"/>
              <a:gd name="connsiteX104" fmla="*/ 1264011 w 1645502"/>
              <a:gd name="connsiteY104" fmla="*/ 3786623 h 6436954"/>
              <a:gd name="connsiteX105" fmla="*/ 1393465 w 1645502"/>
              <a:gd name="connsiteY105" fmla="*/ 3431167 h 6436954"/>
              <a:gd name="connsiteX106" fmla="*/ 1428750 w 1645502"/>
              <a:gd name="connsiteY106" fmla="*/ 3080691 h 6436954"/>
              <a:gd name="connsiteX107" fmla="*/ 1378527 w 1645502"/>
              <a:gd name="connsiteY107" fmla="*/ 2820052 h 6436954"/>
              <a:gd name="connsiteX108" fmla="*/ 1407967 w 1645502"/>
              <a:gd name="connsiteY108" fmla="*/ 2810744 h 6436954"/>
              <a:gd name="connsiteX109" fmla="*/ 1325058 w 1645502"/>
              <a:gd name="connsiteY109" fmla="*/ 2200493 h 6436954"/>
              <a:gd name="connsiteX110" fmla="*/ 1364456 w 1645502"/>
              <a:gd name="connsiteY110" fmla="*/ 2181444 h 6436954"/>
              <a:gd name="connsiteX111" fmla="*/ 1393249 w 1645502"/>
              <a:gd name="connsiteY111" fmla="*/ 2126891 h 6436954"/>
              <a:gd name="connsiteX112" fmla="*/ 1515991 w 1645502"/>
              <a:gd name="connsiteY112" fmla="*/ 1938773 h 6436954"/>
              <a:gd name="connsiteX113" fmla="*/ 1598468 w 1645502"/>
              <a:gd name="connsiteY113" fmla="*/ 1642415 h 6436954"/>
              <a:gd name="connsiteX114" fmla="*/ 1583314 w 1645502"/>
              <a:gd name="connsiteY114" fmla="*/ 1561669 h 6436954"/>
              <a:gd name="connsiteX115" fmla="*/ 1616219 w 1645502"/>
              <a:gd name="connsiteY115" fmla="*/ 1527251 h 6436954"/>
              <a:gd name="connsiteX116" fmla="*/ 1599983 w 1645502"/>
              <a:gd name="connsiteY116" fmla="*/ 1485469 h 6436954"/>
              <a:gd name="connsiteX117" fmla="*/ 1629424 w 1645502"/>
              <a:gd name="connsiteY117" fmla="*/ 1282197 h 6436954"/>
              <a:gd name="connsiteX118" fmla="*/ 1635052 w 1645502"/>
              <a:gd name="connsiteY118" fmla="*/ 1174609 h 6436954"/>
              <a:gd name="connsiteX119" fmla="*/ 1327872 w 1645502"/>
              <a:gd name="connsiteY119" fmla="*/ 1062040 h 6436954"/>
              <a:gd name="connsiteX120" fmla="*/ 1214437 w 1645502"/>
              <a:gd name="connsiteY120" fmla="*/ 926525 h 6436954"/>
              <a:gd name="connsiteX121" fmla="*/ 1128064 w 1645502"/>
              <a:gd name="connsiteY121" fmla="*/ 855304 h 6436954"/>
              <a:gd name="connsiteX122" fmla="*/ 1170493 w 1645502"/>
              <a:gd name="connsiteY122" fmla="*/ 665887 h 6436954"/>
              <a:gd name="connsiteX123" fmla="*/ 1245394 w 1645502"/>
              <a:gd name="connsiteY123" fmla="*/ 605922 h 6436954"/>
              <a:gd name="connsiteX124" fmla="*/ 1233055 w 1645502"/>
              <a:gd name="connsiteY124" fmla="*/ 455044 h 6436954"/>
              <a:gd name="connsiteX125" fmla="*/ 1231972 w 1645502"/>
              <a:gd name="connsiteY125" fmla="*/ 380786 h 6436954"/>
              <a:gd name="connsiteX126" fmla="*/ 1252885 w 1645502"/>
              <a:gd name="connsiteY126" fmla="*/ 359344 h 6436954"/>
              <a:gd name="connsiteX127" fmla="*/ 1225337 w 1645502"/>
              <a:gd name="connsiteY127" fmla="*/ 252805 h 6436954"/>
              <a:gd name="connsiteX128" fmla="*/ 1191491 w 1645502"/>
              <a:gd name="connsiteY128" fmla="*/ 113051 h 6436954"/>
              <a:gd name="connsiteX129" fmla="*/ 1101956 w 1645502"/>
              <a:gd name="connsiteY129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24336 h 6436954"/>
              <a:gd name="connsiteX95" fmla="*/ 1162050 w 1645502"/>
              <a:gd name="connsiteY95" fmla="*/ 5790769 h 6436954"/>
              <a:gd name="connsiteX96" fmla="*/ 1046235 w 1645502"/>
              <a:gd name="connsiteY96" fmla="*/ 5638586 h 6436954"/>
              <a:gd name="connsiteX97" fmla="*/ 1011382 w 1645502"/>
              <a:gd name="connsiteY97" fmla="*/ 5439644 h 6436954"/>
              <a:gd name="connsiteX98" fmla="*/ 1097756 w 1645502"/>
              <a:gd name="connsiteY98" fmla="*/ 5119040 h 6436954"/>
              <a:gd name="connsiteX99" fmla="*/ 1138671 w 1645502"/>
              <a:gd name="connsiteY99" fmla="*/ 4811860 h 6436954"/>
              <a:gd name="connsiteX100" fmla="*/ 1077191 w 1645502"/>
              <a:gd name="connsiteY100" fmla="*/ 4507493 h 6436954"/>
              <a:gd name="connsiteX101" fmla="*/ 1091046 w 1645502"/>
              <a:gd name="connsiteY101" fmla="*/ 4370679 h 6436954"/>
              <a:gd name="connsiteX102" fmla="*/ 1156856 w 1645502"/>
              <a:gd name="connsiteY102" fmla="*/ 4362668 h 6436954"/>
              <a:gd name="connsiteX103" fmla="*/ 1264011 w 1645502"/>
              <a:gd name="connsiteY103" fmla="*/ 3786623 h 6436954"/>
              <a:gd name="connsiteX104" fmla="*/ 1393465 w 1645502"/>
              <a:gd name="connsiteY104" fmla="*/ 3431167 h 6436954"/>
              <a:gd name="connsiteX105" fmla="*/ 1428750 w 1645502"/>
              <a:gd name="connsiteY105" fmla="*/ 3080691 h 6436954"/>
              <a:gd name="connsiteX106" fmla="*/ 1378527 w 1645502"/>
              <a:gd name="connsiteY106" fmla="*/ 2820052 h 6436954"/>
              <a:gd name="connsiteX107" fmla="*/ 1407967 w 1645502"/>
              <a:gd name="connsiteY107" fmla="*/ 2810744 h 6436954"/>
              <a:gd name="connsiteX108" fmla="*/ 1325058 w 1645502"/>
              <a:gd name="connsiteY108" fmla="*/ 2200493 h 6436954"/>
              <a:gd name="connsiteX109" fmla="*/ 1364456 w 1645502"/>
              <a:gd name="connsiteY109" fmla="*/ 2181444 h 6436954"/>
              <a:gd name="connsiteX110" fmla="*/ 1393249 w 1645502"/>
              <a:gd name="connsiteY110" fmla="*/ 2126891 h 6436954"/>
              <a:gd name="connsiteX111" fmla="*/ 1515991 w 1645502"/>
              <a:gd name="connsiteY111" fmla="*/ 1938773 h 6436954"/>
              <a:gd name="connsiteX112" fmla="*/ 1598468 w 1645502"/>
              <a:gd name="connsiteY112" fmla="*/ 1642415 h 6436954"/>
              <a:gd name="connsiteX113" fmla="*/ 1583314 w 1645502"/>
              <a:gd name="connsiteY113" fmla="*/ 1561669 h 6436954"/>
              <a:gd name="connsiteX114" fmla="*/ 1616219 w 1645502"/>
              <a:gd name="connsiteY114" fmla="*/ 1527251 h 6436954"/>
              <a:gd name="connsiteX115" fmla="*/ 1599983 w 1645502"/>
              <a:gd name="connsiteY115" fmla="*/ 1485469 h 6436954"/>
              <a:gd name="connsiteX116" fmla="*/ 1629424 w 1645502"/>
              <a:gd name="connsiteY116" fmla="*/ 1282197 h 6436954"/>
              <a:gd name="connsiteX117" fmla="*/ 1635052 w 1645502"/>
              <a:gd name="connsiteY117" fmla="*/ 1174609 h 6436954"/>
              <a:gd name="connsiteX118" fmla="*/ 1327872 w 1645502"/>
              <a:gd name="connsiteY118" fmla="*/ 1062040 h 6436954"/>
              <a:gd name="connsiteX119" fmla="*/ 1214437 w 1645502"/>
              <a:gd name="connsiteY119" fmla="*/ 926525 h 6436954"/>
              <a:gd name="connsiteX120" fmla="*/ 1128064 w 1645502"/>
              <a:gd name="connsiteY120" fmla="*/ 855304 h 6436954"/>
              <a:gd name="connsiteX121" fmla="*/ 1170493 w 1645502"/>
              <a:gd name="connsiteY121" fmla="*/ 665887 h 6436954"/>
              <a:gd name="connsiteX122" fmla="*/ 1245394 w 1645502"/>
              <a:gd name="connsiteY122" fmla="*/ 605922 h 6436954"/>
              <a:gd name="connsiteX123" fmla="*/ 1233055 w 1645502"/>
              <a:gd name="connsiteY123" fmla="*/ 455044 h 6436954"/>
              <a:gd name="connsiteX124" fmla="*/ 1231972 w 1645502"/>
              <a:gd name="connsiteY124" fmla="*/ 380786 h 6436954"/>
              <a:gd name="connsiteX125" fmla="*/ 1252885 w 1645502"/>
              <a:gd name="connsiteY125" fmla="*/ 359344 h 6436954"/>
              <a:gd name="connsiteX126" fmla="*/ 1225337 w 1645502"/>
              <a:gd name="connsiteY126" fmla="*/ 252805 h 6436954"/>
              <a:gd name="connsiteX127" fmla="*/ 1191491 w 1645502"/>
              <a:gd name="connsiteY127" fmla="*/ 113051 h 6436954"/>
              <a:gd name="connsiteX128" fmla="*/ 1101956 w 1645502"/>
              <a:gd name="connsiteY128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80655 w 1645502"/>
              <a:gd name="connsiteY93" fmla="*/ 6049027 h 6436954"/>
              <a:gd name="connsiteX94" fmla="*/ 1094509 w 1645502"/>
              <a:gd name="connsiteY94" fmla="*/ 5955292 h 6436954"/>
              <a:gd name="connsiteX95" fmla="*/ 1162050 w 1645502"/>
              <a:gd name="connsiteY95" fmla="*/ 5790769 h 6436954"/>
              <a:gd name="connsiteX96" fmla="*/ 1046235 w 1645502"/>
              <a:gd name="connsiteY96" fmla="*/ 5638586 h 6436954"/>
              <a:gd name="connsiteX97" fmla="*/ 1011382 w 1645502"/>
              <a:gd name="connsiteY97" fmla="*/ 5439644 h 6436954"/>
              <a:gd name="connsiteX98" fmla="*/ 1097756 w 1645502"/>
              <a:gd name="connsiteY98" fmla="*/ 5119040 h 6436954"/>
              <a:gd name="connsiteX99" fmla="*/ 1138671 w 1645502"/>
              <a:gd name="connsiteY99" fmla="*/ 4811860 h 6436954"/>
              <a:gd name="connsiteX100" fmla="*/ 1077191 w 1645502"/>
              <a:gd name="connsiteY100" fmla="*/ 4507493 h 6436954"/>
              <a:gd name="connsiteX101" fmla="*/ 1091046 w 1645502"/>
              <a:gd name="connsiteY101" fmla="*/ 4370679 h 6436954"/>
              <a:gd name="connsiteX102" fmla="*/ 1156856 w 1645502"/>
              <a:gd name="connsiteY102" fmla="*/ 4362668 h 6436954"/>
              <a:gd name="connsiteX103" fmla="*/ 1264011 w 1645502"/>
              <a:gd name="connsiteY103" fmla="*/ 3786623 h 6436954"/>
              <a:gd name="connsiteX104" fmla="*/ 1393465 w 1645502"/>
              <a:gd name="connsiteY104" fmla="*/ 3431167 h 6436954"/>
              <a:gd name="connsiteX105" fmla="*/ 1428750 w 1645502"/>
              <a:gd name="connsiteY105" fmla="*/ 3080691 h 6436954"/>
              <a:gd name="connsiteX106" fmla="*/ 1378527 w 1645502"/>
              <a:gd name="connsiteY106" fmla="*/ 2820052 h 6436954"/>
              <a:gd name="connsiteX107" fmla="*/ 1407967 w 1645502"/>
              <a:gd name="connsiteY107" fmla="*/ 2810744 h 6436954"/>
              <a:gd name="connsiteX108" fmla="*/ 1325058 w 1645502"/>
              <a:gd name="connsiteY108" fmla="*/ 2200493 h 6436954"/>
              <a:gd name="connsiteX109" fmla="*/ 1364456 w 1645502"/>
              <a:gd name="connsiteY109" fmla="*/ 2181444 h 6436954"/>
              <a:gd name="connsiteX110" fmla="*/ 1393249 w 1645502"/>
              <a:gd name="connsiteY110" fmla="*/ 2126891 h 6436954"/>
              <a:gd name="connsiteX111" fmla="*/ 1515991 w 1645502"/>
              <a:gd name="connsiteY111" fmla="*/ 1938773 h 6436954"/>
              <a:gd name="connsiteX112" fmla="*/ 1598468 w 1645502"/>
              <a:gd name="connsiteY112" fmla="*/ 1642415 h 6436954"/>
              <a:gd name="connsiteX113" fmla="*/ 1583314 w 1645502"/>
              <a:gd name="connsiteY113" fmla="*/ 1561669 h 6436954"/>
              <a:gd name="connsiteX114" fmla="*/ 1616219 w 1645502"/>
              <a:gd name="connsiteY114" fmla="*/ 1527251 h 6436954"/>
              <a:gd name="connsiteX115" fmla="*/ 1599983 w 1645502"/>
              <a:gd name="connsiteY115" fmla="*/ 1485469 h 6436954"/>
              <a:gd name="connsiteX116" fmla="*/ 1629424 w 1645502"/>
              <a:gd name="connsiteY116" fmla="*/ 1282197 h 6436954"/>
              <a:gd name="connsiteX117" fmla="*/ 1635052 w 1645502"/>
              <a:gd name="connsiteY117" fmla="*/ 1174609 h 6436954"/>
              <a:gd name="connsiteX118" fmla="*/ 1327872 w 1645502"/>
              <a:gd name="connsiteY118" fmla="*/ 1062040 h 6436954"/>
              <a:gd name="connsiteX119" fmla="*/ 1214437 w 1645502"/>
              <a:gd name="connsiteY119" fmla="*/ 926525 h 6436954"/>
              <a:gd name="connsiteX120" fmla="*/ 1128064 w 1645502"/>
              <a:gd name="connsiteY120" fmla="*/ 855304 h 6436954"/>
              <a:gd name="connsiteX121" fmla="*/ 1170493 w 1645502"/>
              <a:gd name="connsiteY121" fmla="*/ 665887 h 6436954"/>
              <a:gd name="connsiteX122" fmla="*/ 1245394 w 1645502"/>
              <a:gd name="connsiteY122" fmla="*/ 605922 h 6436954"/>
              <a:gd name="connsiteX123" fmla="*/ 1233055 w 1645502"/>
              <a:gd name="connsiteY123" fmla="*/ 455044 h 6436954"/>
              <a:gd name="connsiteX124" fmla="*/ 1231972 w 1645502"/>
              <a:gd name="connsiteY124" fmla="*/ 380786 h 6436954"/>
              <a:gd name="connsiteX125" fmla="*/ 1252885 w 1645502"/>
              <a:gd name="connsiteY125" fmla="*/ 359344 h 6436954"/>
              <a:gd name="connsiteX126" fmla="*/ 1225337 w 1645502"/>
              <a:gd name="connsiteY126" fmla="*/ 252805 h 6436954"/>
              <a:gd name="connsiteX127" fmla="*/ 1191491 w 1645502"/>
              <a:gd name="connsiteY127" fmla="*/ 113051 h 6436954"/>
              <a:gd name="connsiteX128" fmla="*/ 1101956 w 1645502"/>
              <a:gd name="connsiteY128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66800 w 1645502"/>
              <a:gd name="connsiteY92" fmla="*/ 6159863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73718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83243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83243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83243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83243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983673 w 1645502"/>
              <a:gd name="connsiteY90" fmla="*/ 6146009 h 6436954"/>
              <a:gd name="connsiteX91" fmla="*/ 1025236 w 1645502"/>
              <a:gd name="connsiteY91" fmla="*/ 6183243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1040823 w 1645502"/>
              <a:gd name="connsiteY90" fmla="*/ 5965034 h 6436954"/>
              <a:gd name="connsiteX91" fmla="*/ 1025236 w 1645502"/>
              <a:gd name="connsiteY91" fmla="*/ 6183243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42109 w 1645502"/>
              <a:gd name="connsiteY89" fmla="*/ 6132154 h 6436954"/>
              <a:gd name="connsiteX90" fmla="*/ 1031298 w 1645502"/>
              <a:gd name="connsiteY90" fmla="*/ 5967415 h 6436954"/>
              <a:gd name="connsiteX91" fmla="*/ 1025236 w 1645502"/>
              <a:gd name="connsiteY91" fmla="*/ 6183243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28255 w 1645502"/>
              <a:gd name="connsiteY88" fmla="*/ 6215281 h 6436954"/>
              <a:gd name="connsiteX89" fmla="*/ 987353 w 1645502"/>
              <a:gd name="connsiteY89" fmla="*/ 5920223 h 6436954"/>
              <a:gd name="connsiteX90" fmla="*/ 1031298 w 1645502"/>
              <a:gd name="connsiteY90" fmla="*/ 5967415 h 6436954"/>
              <a:gd name="connsiteX91" fmla="*/ 1025236 w 1645502"/>
              <a:gd name="connsiteY91" fmla="*/ 6183243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00546 w 1645502"/>
              <a:gd name="connsiteY87" fmla="*/ 6298409 h 6436954"/>
              <a:gd name="connsiteX88" fmla="*/ 935398 w 1645502"/>
              <a:gd name="connsiteY88" fmla="*/ 6284337 h 6436954"/>
              <a:gd name="connsiteX89" fmla="*/ 987353 w 1645502"/>
              <a:gd name="connsiteY89" fmla="*/ 5920223 h 6436954"/>
              <a:gd name="connsiteX90" fmla="*/ 1031298 w 1645502"/>
              <a:gd name="connsiteY90" fmla="*/ 5967415 h 6436954"/>
              <a:gd name="connsiteX91" fmla="*/ 1025236 w 1645502"/>
              <a:gd name="connsiteY91" fmla="*/ 6183243 h 6436954"/>
              <a:gd name="connsiteX92" fmla="*/ 1059657 w 1645502"/>
              <a:gd name="connsiteY92" fmla="*/ 6176532 h 6436954"/>
              <a:gd name="connsiteX93" fmla="*/ 1094509 w 1645502"/>
              <a:gd name="connsiteY93" fmla="*/ 5955292 h 6436954"/>
              <a:gd name="connsiteX94" fmla="*/ 1162050 w 1645502"/>
              <a:gd name="connsiteY94" fmla="*/ 5790769 h 6436954"/>
              <a:gd name="connsiteX95" fmla="*/ 1046235 w 1645502"/>
              <a:gd name="connsiteY95" fmla="*/ 5638586 h 6436954"/>
              <a:gd name="connsiteX96" fmla="*/ 1011382 w 1645502"/>
              <a:gd name="connsiteY96" fmla="*/ 5439644 h 6436954"/>
              <a:gd name="connsiteX97" fmla="*/ 1097756 w 1645502"/>
              <a:gd name="connsiteY97" fmla="*/ 5119040 h 6436954"/>
              <a:gd name="connsiteX98" fmla="*/ 1138671 w 1645502"/>
              <a:gd name="connsiteY98" fmla="*/ 4811860 h 6436954"/>
              <a:gd name="connsiteX99" fmla="*/ 1077191 w 1645502"/>
              <a:gd name="connsiteY99" fmla="*/ 4507493 h 6436954"/>
              <a:gd name="connsiteX100" fmla="*/ 1091046 w 1645502"/>
              <a:gd name="connsiteY100" fmla="*/ 4370679 h 6436954"/>
              <a:gd name="connsiteX101" fmla="*/ 1156856 w 1645502"/>
              <a:gd name="connsiteY101" fmla="*/ 4362668 h 6436954"/>
              <a:gd name="connsiteX102" fmla="*/ 1264011 w 1645502"/>
              <a:gd name="connsiteY102" fmla="*/ 3786623 h 6436954"/>
              <a:gd name="connsiteX103" fmla="*/ 1393465 w 1645502"/>
              <a:gd name="connsiteY103" fmla="*/ 3431167 h 6436954"/>
              <a:gd name="connsiteX104" fmla="*/ 1428750 w 1645502"/>
              <a:gd name="connsiteY104" fmla="*/ 3080691 h 6436954"/>
              <a:gd name="connsiteX105" fmla="*/ 1378527 w 1645502"/>
              <a:gd name="connsiteY105" fmla="*/ 2820052 h 6436954"/>
              <a:gd name="connsiteX106" fmla="*/ 1407967 w 1645502"/>
              <a:gd name="connsiteY106" fmla="*/ 2810744 h 6436954"/>
              <a:gd name="connsiteX107" fmla="*/ 1325058 w 1645502"/>
              <a:gd name="connsiteY107" fmla="*/ 2200493 h 6436954"/>
              <a:gd name="connsiteX108" fmla="*/ 1364456 w 1645502"/>
              <a:gd name="connsiteY108" fmla="*/ 2181444 h 6436954"/>
              <a:gd name="connsiteX109" fmla="*/ 1393249 w 1645502"/>
              <a:gd name="connsiteY109" fmla="*/ 2126891 h 6436954"/>
              <a:gd name="connsiteX110" fmla="*/ 1515991 w 1645502"/>
              <a:gd name="connsiteY110" fmla="*/ 1938773 h 6436954"/>
              <a:gd name="connsiteX111" fmla="*/ 1598468 w 1645502"/>
              <a:gd name="connsiteY111" fmla="*/ 1642415 h 6436954"/>
              <a:gd name="connsiteX112" fmla="*/ 1583314 w 1645502"/>
              <a:gd name="connsiteY112" fmla="*/ 1561669 h 6436954"/>
              <a:gd name="connsiteX113" fmla="*/ 1616219 w 1645502"/>
              <a:gd name="connsiteY113" fmla="*/ 1527251 h 6436954"/>
              <a:gd name="connsiteX114" fmla="*/ 1599983 w 1645502"/>
              <a:gd name="connsiteY114" fmla="*/ 1485469 h 6436954"/>
              <a:gd name="connsiteX115" fmla="*/ 1629424 w 1645502"/>
              <a:gd name="connsiteY115" fmla="*/ 1282197 h 6436954"/>
              <a:gd name="connsiteX116" fmla="*/ 1635052 w 1645502"/>
              <a:gd name="connsiteY116" fmla="*/ 1174609 h 6436954"/>
              <a:gd name="connsiteX117" fmla="*/ 1327872 w 1645502"/>
              <a:gd name="connsiteY117" fmla="*/ 1062040 h 6436954"/>
              <a:gd name="connsiteX118" fmla="*/ 1214437 w 1645502"/>
              <a:gd name="connsiteY118" fmla="*/ 926525 h 6436954"/>
              <a:gd name="connsiteX119" fmla="*/ 1128064 w 1645502"/>
              <a:gd name="connsiteY119" fmla="*/ 855304 h 6436954"/>
              <a:gd name="connsiteX120" fmla="*/ 1170493 w 1645502"/>
              <a:gd name="connsiteY120" fmla="*/ 665887 h 6436954"/>
              <a:gd name="connsiteX121" fmla="*/ 1245394 w 1645502"/>
              <a:gd name="connsiteY121" fmla="*/ 605922 h 6436954"/>
              <a:gd name="connsiteX122" fmla="*/ 1233055 w 1645502"/>
              <a:gd name="connsiteY122" fmla="*/ 455044 h 6436954"/>
              <a:gd name="connsiteX123" fmla="*/ 1231972 w 1645502"/>
              <a:gd name="connsiteY123" fmla="*/ 380786 h 6436954"/>
              <a:gd name="connsiteX124" fmla="*/ 1252885 w 1645502"/>
              <a:gd name="connsiteY124" fmla="*/ 359344 h 6436954"/>
              <a:gd name="connsiteX125" fmla="*/ 1225337 w 1645502"/>
              <a:gd name="connsiteY125" fmla="*/ 252805 h 6436954"/>
              <a:gd name="connsiteX126" fmla="*/ 1191491 w 1645502"/>
              <a:gd name="connsiteY126" fmla="*/ 113051 h 6436954"/>
              <a:gd name="connsiteX127" fmla="*/ 1101956 w 1645502"/>
              <a:gd name="connsiteY127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35398 w 1645502"/>
              <a:gd name="connsiteY87" fmla="*/ 6284337 h 6436954"/>
              <a:gd name="connsiteX88" fmla="*/ 987353 w 1645502"/>
              <a:gd name="connsiteY88" fmla="*/ 5920223 h 6436954"/>
              <a:gd name="connsiteX89" fmla="*/ 1031298 w 1645502"/>
              <a:gd name="connsiteY89" fmla="*/ 5967415 h 6436954"/>
              <a:gd name="connsiteX90" fmla="*/ 1025236 w 1645502"/>
              <a:gd name="connsiteY90" fmla="*/ 6183243 h 6436954"/>
              <a:gd name="connsiteX91" fmla="*/ 1059657 w 1645502"/>
              <a:gd name="connsiteY91" fmla="*/ 6176532 h 6436954"/>
              <a:gd name="connsiteX92" fmla="*/ 1094509 w 1645502"/>
              <a:gd name="connsiteY92" fmla="*/ 5955292 h 6436954"/>
              <a:gd name="connsiteX93" fmla="*/ 1162050 w 1645502"/>
              <a:gd name="connsiteY93" fmla="*/ 5790769 h 6436954"/>
              <a:gd name="connsiteX94" fmla="*/ 1046235 w 1645502"/>
              <a:gd name="connsiteY94" fmla="*/ 5638586 h 6436954"/>
              <a:gd name="connsiteX95" fmla="*/ 1011382 w 1645502"/>
              <a:gd name="connsiteY95" fmla="*/ 5439644 h 6436954"/>
              <a:gd name="connsiteX96" fmla="*/ 1097756 w 1645502"/>
              <a:gd name="connsiteY96" fmla="*/ 5119040 h 6436954"/>
              <a:gd name="connsiteX97" fmla="*/ 1138671 w 1645502"/>
              <a:gd name="connsiteY97" fmla="*/ 4811860 h 6436954"/>
              <a:gd name="connsiteX98" fmla="*/ 1077191 w 1645502"/>
              <a:gd name="connsiteY98" fmla="*/ 4507493 h 6436954"/>
              <a:gd name="connsiteX99" fmla="*/ 1091046 w 1645502"/>
              <a:gd name="connsiteY99" fmla="*/ 4370679 h 6436954"/>
              <a:gd name="connsiteX100" fmla="*/ 1156856 w 1645502"/>
              <a:gd name="connsiteY100" fmla="*/ 4362668 h 6436954"/>
              <a:gd name="connsiteX101" fmla="*/ 1264011 w 1645502"/>
              <a:gd name="connsiteY101" fmla="*/ 3786623 h 6436954"/>
              <a:gd name="connsiteX102" fmla="*/ 1393465 w 1645502"/>
              <a:gd name="connsiteY102" fmla="*/ 3431167 h 6436954"/>
              <a:gd name="connsiteX103" fmla="*/ 1428750 w 1645502"/>
              <a:gd name="connsiteY103" fmla="*/ 3080691 h 6436954"/>
              <a:gd name="connsiteX104" fmla="*/ 1378527 w 1645502"/>
              <a:gd name="connsiteY104" fmla="*/ 2820052 h 6436954"/>
              <a:gd name="connsiteX105" fmla="*/ 1407967 w 1645502"/>
              <a:gd name="connsiteY105" fmla="*/ 2810744 h 6436954"/>
              <a:gd name="connsiteX106" fmla="*/ 1325058 w 1645502"/>
              <a:gd name="connsiteY106" fmla="*/ 2200493 h 6436954"/>
              <a:gd name="connsiteX107" fmla="*/ 1364456 w 1645502"/>
              <a:gd name="connsiteY107" fmla="*/ 2181444 h 6436954"/>
              <a:gd name="connsiteX108" fmla="*/ 1393249 w 1645502"/>
              <a:gd name="connsiteY108" fmla="*/ 2126891 h 6436954"/>
              <a:gd name="connsiteX109" fmla="*/ 1515991 w 1645502"/>
              <a:gd name="connsiteY109" fmla="*/ 1938773 h 6436954"/>
              <a:gd name="connsiteX110" fmla="*/ 1598468 w 1645502"/>
              <a:gd name="connsiteY110" fmla="*/ 1642415 h 6436954"/>
              <a:gd name="connsiteX111" fmla="*/ 1583314 w 1645502"/>
              <a:gd name="connsiteY111" fmla="*/ 1561669 h 6436954"/>
              <a:gd name="connsiteX112" fmla="*/ 1616219 w 1645502"/>
              <a:gd name="connsiteY112" fmla="*/ 1527251 h 6436954"/>
              <a:gd name="connsiteX113" fmla="*/ 1599983 w 1645502"/>
              <a:gd name="connsiteY113" fmla="*/ 1485469 h 6436954"/>
              <a:gd name="connsiteX114" fmla="*/ 1629424 w 1645502"/>
              <a:gd name="connsiteY114" fmla="*/ 1282197 h 6436954"/>
              <a:gd name="connsiteX115" fmla="*/ 1635052 w 1645502"/>
              <a:gd name="connsiteY115" fmla="*/ 1174609 h 6436954"/>
              <a:gd name="connsiteX116" fmla="*/ 1327872 w 1645502"/>
              <a:gd name="connsiteY116" fmla="*/ 1062040 h 6436954"/>
              <a:gd name="connsiteX117" fmla="*/ 1214437 w 1645502"/>
              <a:gd name="connsiteY117" fmla="*/ 926525 h 6436954"/>
              <a:gd name="connsiteX118" fmla="*/ 1128064 w 1645502"/>
              <a:gd name="connsiteY118" fmla="*/ 855304 h 6436954"/>
              <a:gd name="connsiteX119" fmla="*/ 1170493 w 1645502"/>
              <a:gd name="connsiteY119" fmla="*/ 665887 h 6436954"/>
              <a:gd name="connsiteX120" fmla="*/ 1245394 w 1645502"/>
              <a:gd name="connsiteY120" fmla="*/ 605922 h 6436954"/>
              <a:gd name="connsiteX121" fmla="*/ 1233055 w 1645502"/>
              <a:gd name="connsiteY121" fmla="*/ 455044 h 6436954"/>
              <a:gd name="connsiteX122" fmla="*/ 1231972 w 1645502"/>
              <a:gd name="connsiteY122" fmla="*/ 380786 h 6436954"/>
              <a:gd name="connsiteX123" fmla="*/ 1252885 w 1645502"/>
              <a:gd name="connsiteY123" fmla="*/ 359344 h 6436954"/>
              <a:gd name="connsiteX124" fmla="*/ 1225337 w 1645502"/>
              <a:gd name="connsiteY124" fmla="*/ 252805 h 6436954"/>
              <a:gd name="connsiteX125" fmla="*/ 1191491 w 1645502"/>
              <a:gd name="connsiteY125" fmla="*/ 113051 h 6436954"/>
              <a:gd name="connsiteX126" fmla="*/ 1101956 w 1645502"/>
              <a:gd name="connsiteY126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72836 w 1645502"/>
              <a:gd name="connsiteY86" fmla="*/ 6339972 h 6436954"/>
              <a:gd name="connsiteX87" fmla="*/ 935398 w 1645502"/>
              <a:gd name="connsiteY87" fmla="*/ 6284337 h 6436954"/>
              <a:gd name="connsiteX88" fmla="*/ 987353 w 1645502"/>
              <a:gd name="connsiteY88" fmla="*/ 5920223 h 6436954"/>
              <a:gd name="connsiteX89" fmla="*/ 1031298 w 1645502"/>
              <a:gd name="connsiteY89" fmla="*/ 5967415 h 6436954"/>
              <a:gd name="connsiteX90" fmla="*/ 1025236 w 1645502"/>
              <a:gd name="connsiteY90" fmla="*/ 6183243 h 6436954"/>
              <a:gd name="connsiteX91" fmla="*/ 1059657 w 1645502"/>
              <a:gd name="connsiteY91" fmla="*/ 6186057 h 6436954"/>
              <a:gd name="connsiteX92" fmla="*/ 1094509 w 1645502"/>
              <a:gd name="connsiteY92" fmla="*/ 5955292 h 6436954"/>
              <a:gd name="connsiteX93" fmla="*/ 1162050 w 1645502"/>
              <a:gd name="connsiteY93" fmla="*/ 5790769 h 6436954"/>
              <a:gd name="connsiteX94" fmla="*/ 1046235 w 1645502"/>
              <a:gd name="connsiteY94" fmla="*/ 5638586 h 6436954"/>
              <a:gd name="connsiteX95" fmla="*/ 1011382 w 1645502"/>
              <a:gd name="connsiteY95" fmla="*/ 5439644 h 6436954"/>
              <a:gd name="connsiteX96" fmla="*/ 1097756 w 1645502"/>
              <a:gd name="connsiteY96" fmla="*/ 5119040 h 6436954"/>
              <a:gd name="connsiteX97" fmla="*/ 1138671 w 1645502"/>
              <a:gd name="connsiteY97" fmla="*/ 4811860 h 6436954"/>
              <a:gd name="connsiteX98" fmla="*/ 1077191 w 1645502"/>
              <a:gd name="connsiteY98" fmla="*/ 4507493 h 6436954"/>
              <a:gd name="connsiteX99" fmla="*/ 1091046 w 1645502"/>
              <a:gd name="connsiteY99" fmla="*/ 4370679 h 6436954"/>
              <a:gd name="connsiteX100" fmla="*/ 1156856 w 1645502"/>
              <a:gd name="connsiteY100" fmla="*/ 4362668 h 6436954"/>
              <a:gd name="connsiteX101" fmla="*/ 1264011 w 1645502"/>
              <a:gd name="connsiteY101" fmla="*/ 3786623 h 6436954"/>
              <a:gd name="connsiteX102" fmla="*/ 1393465 w 1645502"/>
              <a:gd name="connsiteY102" fmla="*/ 3431167 h 6436954"/>
              <a:gd name="connsiteX103" fmla="*/ 1428750 w 1645502"/>
              <a:gd name="connsiteY103" fmla="*/ 3080691 h 6436954"/>
              <a:gd name="connsiteX104" fmla="*/ 1378527 w 1645502"/>
              <a:gd name="connsiteY104" fmla="*/ 2820052 h 6436954"/>
              <a:gd name="connsiteX105" fmla="*/ 1407967 w 1645502"/>
              <a:gd name="connsiteY105" fmla="*/ 2810744 h 6436954"/>
              <a:gd name="connsiteX106" fmla="*/ 1325058 w 1645502"/>
              <a:gd name="connsiteY106" fmla="*/ 2200493 h 6436954"/>
              <a:gd name="connsiteX107" fmla="*/ 1364456 w 1645502"/>
              <a:gd name="connsiteY107" fmla="*/ 2181444 h 6436954"/>
              <a:gd name="connsiteX108" fmla="*/ 1393249 w 1645502"/>
              <a:gd name="connsiteY108" fmla="*/ 2126891 h 6436954"/>
              <a:gd name="connsiteX109" fmla="*/ 1515991 w 1645502"/>
              <a:gd name="connsiteY109" fmla="*/ 1938773 h 6436954"/>
              <a:gd name="connsiteX110" fmla="*/ 1598468 w 1645502"/>
              <a:gd name="connsiteY110" fmla="*/ 1642415 h 6436954"/>
              <a:gd name="connsiteX111" fmla="*/ 1583314 w 1645502"/>
              <a:gd name="connsiteY111" fmla="*/ 1561669 h 6436954"/>
              <a:gd name="connsiteX112" fmla="*/ 1616219 w 1645502"/>
              <a:gd name="connsiteY112" fmla="*/ 1527251 h 6436954"/>
              <a:gd name="connsiteX113" fmla="*/ 1599983 w 1645502"/>
              <a:gd name="connsiteY113" fmla="*/ 1485469 h 6436954"/>
              <a:gd name="connsiteX114" fmla="*/ 1629424 w 1645502"/>
              <a:gd name="connsiteY114" fmla="*/ 1282197 h 6436954"/>
              <a:gd name="connsiteX115" fmla="*/ 1635052 w 1645502"/>
              <a:gd name="connsiteY115" fmla="*/ 1174609 h 6436954"/>
              <a:gd name="connsiteX116" fmla="*/ 1327872 w 1645502"/>
              <a:gd name="connsiteY116" fmla="*/ 1062040 h 6436954"/>
              <a:gd name="connsiteX117" fmla="*/ 1214437 w 1645502"/>
              <a:gd name="connsiteY117" fmla="*/ 926525 h 6436954"/>
              <a:gd name="connsiteX118" fmla="*/ 1128064 w 1645502"/>
              <a:gd name="connsiteY118" fmla="*/ 855304 h 6436954"/>
              <a:gd name="connsiteX119" fmla="*/ 1170493 w 1645502"/>
              <a:gd name="connsiteY119" fmla="*/ 665887 h 6436954"/>
              <a:gd name="connsiteX120" fmla="*/ 1245394 w 1645502"/>
              <a:gd name="connsiteY120" fmla="*/ 605922 h 6436954"/>
              <a:gd name="connsiteX121" fmla="*/ 1233055 w 1645502"/>
              <a:gd name="connsiteY121" fmla="*/ 455044 h 6436954"/>
              <a:gd name="connsiteX122" fmla="*/ 1231972 w 1645502"/>
              <a:gd name="connsiteY122" fmla="*/ 380786 h 6436954"/>
              <a:gd name="connsiteX123" fmla="*/ 1252885 w 1645502"/>
              <a:gd name="connsiteY123" fmla="*/ 359344 h 6436954"/>
              <a:gd name="connsiteX124" fmla="*/ 1225337 w 1645502"/>
              <a:gd name="connsiteY124" fmla="*/ 252805 h 6436954"/>
              <a:gd name="connsiteX125" fmla="*/ 1191491 w 1645502"/>
              <a:gd name="connsiteY125" fmla="*/ 113051 h 6436954"/>
              <a:gd name="connsiteX126" fmla="*/ 1101956 w 1645502"/>
              <a:gd name="connsiteY126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31273 w 1645502"/>
              <a:gd name="connsiteY85" fmla="*/ 6367681 h 6436954"/>
              <a:gd name="connsiteX86" fmla="*/ 884743 w 1645502"/>
              <a:gd name="connsiteY86" fmla="*/ 6387597 h 6436954"/>
              <a:gd name="connsiteX87" fmla="*/ 935398 w 1645502"/>
              <a:gd name="connsiteY87" fmla="*/ 6284337 h 6436954"/>
              <a:gd name="connsiteX88" fmla="*/ 987353 w 1645502"/>
              <a:gd name="connsiteY88" fmla="*/ 5920223 h 6436954"/>
              <a:gd name="connsiteX89" fmla="*/ 1031298 w 1645502"/>
              <a:gd name="connsiteY89" fmla="*/ 5967415 h 6436954"/>
              <a:gd name="connsiteX90" fmla="*/ 1025236 w 1645502"/>
              <a:gd name="connsiteY90" fmla="*/ 6183243 h 6436954"/>
              <a:gd name="connsiteX91" fmla="*/ 1059657 w 1645502"/>
              <a:gd name="connsiteY91" fmla="*/ 6186057 h 6436954"/>
              <a:gd name="connsiteX92" fmla="*/ 1094509 w 1645502"/>
              <a:gd name="connsiteY92" fmla="*/ 5955292 h 6436954"/>
              <a:gd name="connsiteX93" fmla="*/ 1162050 w 1645502"/>
              <a:gd name="connsiteY93" fmla="*/ 5790769 h 6436954"/>
              <a:gd name="connsiteX94" fmla="*/ 1046235 w 1645502"/>
              <a:gd name="connsiteY94" fmla="*/ 5638586 h 6436954"/>
              <a:gd name="connsiteX95" fmla="*/ 1011382 w 1645502"/>
              <a:gd name="connsiteY95" fmla="*/ 5439644 h 6436954"/>
              <a:gd name="connsiteX96" fmla="*/ 1097756 w 1645502"/>
              <a:gd name="connsiteY96" fmla="*/ 5119040 h 6436954"/>
              <a:gd name="connsiteX97" fmla="*/ 1138671 w 1645502"/>
              <a:gd name="connsiteY97" fmla="*/ 4811860 h 6436954"/>
              <a:gd name="connsiteX98" fmla="*/ 1077191 w 1645502"/>
              <a:gd name="connsiteY98" fmla="*/ 4507493 h 6436954"/>
              <a:gd name="connsiteX99" fmla="*/ 1091046 w 1645502"/>
              <a:gd name="connsiteY99" fmla="*/ 4370679 h 6436954"/>
              <a:gd name="connsiteX100" fmla="*/ 1156856 w 1645502"/>
              <a:gd name="connsiteY100" fmla="*/ 4362668 h 6436954"/>
              <a:gd name="connsiteX101" fmla="*/ 1264011 w 1645502"/>
              <a:gd name="connsiteY101" fmla="*/ 3786623 h 6436954"/>
              <a:gd name="connsiteX102" fmla="*/ 1393465 w 1645502"/>
              <a:gd name="connsiteY102" fmla="*/ 3431167 h 6436954"/>
              <a:gd name="connsiteX103" fmla="*/ 1428750 w 1645502"/>
              <a:gd name="connsiteY103" fmla="*/ 3080691 h 6436954"/>
              <a:gd name="connsiteX104" fmla="*/ 1378527 w 1645502"/>
              <a:gd name="connsiteY104" fmla="*/ 2820052 h 6436954"/>
              <a:gd name="connsiteX105" fmla="*/ 1407967 w 1645502"/>
              <a:gd name="connsiteY105" fmla="*/ 2810744 h 6436954"/>
              <a:gd name="connsiteX106" fmla="*/ 1325058 w 1645502"/>
              <a:gd name="connsiteY106" fmla="*/ 2200493 h 6436954"/>
              <a:gd name="connsiteX107" fmla="*/ 1364456 w 1645502"/>
              <a:gd name="connsiteY107" fmla="*/ 2181444 h 6436954"/>
              <a:gd name="connsiteX108" fmla="*/ 1393249 w 1645502"/>
              <a:gd name="connsiteY108" fmla="*/ 2126891 h 6436954"/>
              <a:gd name="connsiteX109" fmla="*/ 1515991 w 1645502"/>
              <a:gd name="connsiteY109" fmla="*/ 1938773 h 6436954"/>
              <a:gd name="connsiteX110" fmla="*/ 1598468 w 1645502"/>
              <a:gd name="connsiteY110" fmla="*/ 1642415 h 6436954"/>
              <a:gd name="connsiteX111" fmla="*/ 1583314 w 1645502"/>
              <a:gd name="connsiteY111" fmla="*/ 1561669 h 6436954"/>
              <a:gd name="connsiteX112" fmla="*/ 1616219 w 1645502"/>
              <a:gd name="connsiteY112" fmla="*/ 1527251 h 6436954"/>
              <a:gd name="connsiteX113" fmla="*/ 1599983 w 1645502"/>
              <a:gd name="connsiteY113" fmla="*/ 1485469 h 6436954"/>
              <a:gd name="connsiteX114" fmla="*/ 1629424 w 1645502"/>
              <a:gd name="connsiteY114" fmla="*/ 1282197 h 6436954"/>
              <a:gd name="connsiteX115" fmla="*/ 1635052 w 1645502"/>
              <a:gd name="connsiteY115" fmla="*/ 1174609 h 6436954"/>
              <a:gd name="connsiteX116" fmla="*/ 1327872 w 1645502"/>
              <a:gd name="connsiteY116" fmla="*/ 1062040 h 6436954"/>
              <a:gd name="connsiteX117" fmla="*/ 1214437 w 1645502"/>
              <a:gd name="connsiteY117" fmla="*/ 926525 h 6436954"/>
              <a:gd name="connsiteX118" fmla="*/ 1128064 w 1645502"/>
              <a:gd name="connsiteY118" fmla="*/ 855304 h 6436954"/>
              <a:gd name="connsiteX119" fmla="*/ 1170493 w 1645502"/>
              <a:gd name="connsiteY119" fmla="*/ 665887 h 6436954"/>
              <a:gd name="connsiteX120" fmla="*/ 1245394 w 1645502"/>
              <a:gd name="connsiteY120" fmla="*/ 605922 h 6436954"/>
              <a:gd name="connsiteX121" fmla="*/ 1233055 w 1645502"/>
              <a:gd name="connsiteY121" fmla="*/ 455044 h 6436954"/>
              <a:gd name="connsiteX122" fmla="*/ 1231972 w 1645502"/>
              <a:gd name="connsiteY122" fmla="*/ 380786 h 6436954"/>
              <a:gd name="connsiteX123" fmla="*/ 1252885 w 1645502"/>
              <a:gd name="connsiteY123" fmla="*/ 359344 h 6436954"/>
              <a:gd name="connsiteX124" fmla="*/ 1225337 w 1645502"/>
              <a:gd name="connsiteY124" fmla="*/ 252805 h 6436954"/>
              <a:gd name="connsiteX125" fmla="*/ 1191491 w 1645502"/>
              <a:gd name="connsiteY125" fmla="*/ 113051 h 6436954"/>
              <a:gd name="connsiteX126" fmla="*/ 1101956 w 1645502"/>
              <a:gd name="connsiteY126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03564 w 1645502"/>
              <a:gd name="connsiteY84" fmla="*/ 6409245 h 6436954"/>
              <a:gd name="connsiteX85" fmla="*/ 884743 w 1645502"/>
              <a:gd name="connsiteY85" fmla="*/ 6387597 h 6436954"/>
              <a:gd name="connsiteX86" fmla="*/ 935398 w 1645502"/>
              <a:gd name="connsiteY86" fmla="*/ 6284337 h 6436954"/>
              <a:gd name="connsiteX87" fmla="*/ 987353 w 1645502"/>
              <a:gd name="connsiteY87" fmla="*/ 5920223 h 6436954"/>
              <a:gd name="connsiteX88" fmla="*/ 1031298 w 1645502"/>
              <a:gd name="connsiteY88" fmla="*/ 5967415 h 6436954"/>
              <a:gd name="connsiteX89" fmla="*/ 1025236 w 1645502"/>
              <a:gd name="connsiteY89" fmla="*/ 6183243 h 6436954"/>
              <a:gd name="connsiteX90" fmla="*/ 1059657 w 1645502"/>
              <a:gd name="connsiteY90" fmla="*/ 6186057 h 6436954"/>
              <a:gd name="connsiteX91" fmla="*/ 1094509 w 1645502"/>
              <a:gd name="connsiteY91" fmla="*/ 5955292 h 6436954"/>
              <a:gd name="connsiteX92" fmla="*/ 1162050 w 1645502"/>
              <a:gd name="connsiteY92" fmla="*/ 5790769 h 6436954"/>
              <a:gd name="connsiteX93" fmla="*/ 1046235 w 1645502"/>
              <a:gd name="connsiteY93" fmla="*/ 5638586 h 6436954"/>
              <a:gd name="connsiteX94" fmla="*/ 1011382 w 1645502"/>
              <a:gd name="connsiteY94" fmla="*/ 5439644 h 6436954"/>
              <a:gd name="connsiteX95" fmla="*/ 1097756 w 1645502"/>
              <a:gd name="connsiteY95" fmla="*/ 5119040 h 6436954"/>
              <a:gd name="connsiteX96" fmla="*/ 1138671 w 1645502"/>
              <a:gd name="connsiteY96" fmla="*/ 4811860 h 6436954"/>
              <a:gd name="connsiteX97" fmla="*/ 1077191 w 1645502"/>
              <a:gd name="connsiteY97" fmla="*/ 4507493 h 6436954"/>
              <a:gd name="connsiteX98" fmla="*/ 1091046 w 1645502"/>
              <a:gd name="connsiteY98" fmla="*/ 4370679 h 6436954"/>
              <a:gd name="connsiteX99" fmla="*/ 1156856 w 1645502"/>
              <a:gd name="connsiteY99" fmla="*/ 4362668 h 6436954"/>
              <a:gd name="connsiteX100" fmla="*/ 1264011 w 1645502"/>
              <a:gd name="connsiteY100" fmla="*/ 3786623 h 6436954"/>
              <a:gd name="connsiteX101" fmla="*/ 1393465 w 1645502"/>
              <a:gd name="connsiteY101" fmla="*/ 3431167 h 6436954"/>
              <a:gd name="connsiteX102" fmla="*/ 1428750 w 1645502"/>
              <a:gd name="connsiteY102" fmla="*/ 3080691 h 6436954"/>
              <a:gd name="connsiteX103" fmla="*/ 1378527 w 1645502"/>
              <a:gd name="connsiteY103" fmla="*/ 2820052 h 6436954"/>
              <a:gd name="connsiteX104" fmla="*/ 1407967 w 1645502"/>
              <a:gd name="connsiteY104" fmla="*/ 2810744 h 6436954"/>
              <a:gd name="connsiteX105" fmla="*/ 1325058 w 1645502"/>
              <a:gd name="connsiteY105" fmla="*/ 2200493 h 6436954"/>
              <a:gd name="connsiteX106" fmla="*/ 1364456 w 1645502"/>
              <a:gd name="connsiteY106" fmla="*/ 2181444 h 6436954"/>
              <a:gd name="connsiteX107" fmla="*/ 1393249 w 1645502"/>
              <a:gd name="connsiteY107" fmla="*/ 2126891 h 6436954"/>
              <a:gd name="connsiteX108" fmla="*/ 1515991 w 1645502"/>
              <a:gd name="connsiteY108" fmla="*/ 1938773 h 6436954"/>
              <a:gd name="connsiteX109" fmla="*/ 1598468 w 1645502"/>
              <a:gd name="connsiteY109" fmla="*/ 1642415 h 6436954"/>
              <a:gd name="connsiteX110" fmla="*/ 1583314 w 1645502"/>
              <a:gd name="connsiteY110" fmla="*/ 1561669 h 6436954"/>
              <a:gd name="connsiteX111" fmla="*/ 1616219 w 1645502"/>
              <a:gd name="connsiteY111" fmla="*/ 1527251 h 6436954"/>
              <a:gd name="connsiteX112" fmla="*/ 1599983 w 1645502"/>
              <a:gd name="connsiteY112" fmla="*/ 1485469 h 6436954"/>
              <a:gd name="connsiteX113" fmla="*/ 1629424 w 1645502"/>
              <a:gd name="connsiteY113" fmla="*/ 1282197 h 6436954"/>
              <a:gd name="connsiteX114" fmla="*/ 1635052 w 1645502"/>
              <a:gd name="connsiteY114" fmla="*/ 1174609 h 6436954"/>
              <a:gd name="connsiteX115" fmla="*/ 1327872 w 1645502"/>
              <a:gd name="connsiteY115" fmla="*/ 1062040 h 6436954"/>
              <a:gd name="connsiteX116" fmla="*/ 1214437 w 1645502"/>
              <a:gd name="connsiteY116" fmla="*/ 926525 h 6436954"/>
              <a:gd name="connsiteX117" fmla="*/ 1128064 w 1645502"/>
              <a:gd name="connsiteY117" fmla="*/ 855304 h 6436954"/>
              <a:gd name="connsiteX118" fmla="*/ 1170493 w 1645502"/>
              <a:gd name="connsiteY118" fmla="*/ 665887 h 6436954"/>
              <a:gd name="connsiteX119" fmla="*/ 1245394 w 1645502"/>
              <a:gd name="connsiteY119" fmla="*/ 605922 h 6436954"/>
              <a:gd name="connsiteX120" fmla="*/ 1233055 w 1645502"/>
              <a:gd name="connsiteY120" fmla="*/ 455044 h 6436954"/>
              <a:gd name="connsiteX121" fmla="*/ 1231972 w 1645502"/>
              <a:gd name="connsiteY121" fmla="*/ 380786 h 6436954"/>
              <a:gd name="connsiteX122" fmla="*/ 1252885 w 1645502"/>
              <a:gd name="connsiteY122" fmla="*/ 359344 h 6436954"/>
              <a:gd name="connsiteX123" fmla="*/ 1225337 w 1645502"/>
              <a:gd name="connsiteY123" fmla="*/ 252805 h 6436954"/>
              <a:gd name="connsiteX124" fmla="*/ 1191491 w 1645502"/>
              <a:gd name="connsiteY124" fmla="*/ 113051 h 6436954"/>
              <a:gd name="connsiteX125" fmla="*/ 1101956 w 1645502"/>
              <a:gd name="connsiteY125" fmla="*/ 11655 h 6436954"/>
              <a:gd name="connsiteX0" fmla="*/ 1101956 w 1645502"/>
              <a:gd name="connsiteY0" fmla="*/ 11655 h 6436954"/>
              <a:gd name="connsiteX1" fmla="*/ 894129 w 1645502"/>
              <a:gd name="connsiteY1" fmla="*/ 9752 h 6436954"/>
              <a:gd name="connsiteX2" fmla="*/ 774180 w 1645502"/>
              <a:gd name="connsiteY2" fmla="*/ 79391 h 6436954"/>
              <a:gd name="connsiteX3" fmla="*/ 692727 w 1645502"/>
              <a:gd name="connsiteY3" fmla="*/ 146991 h 6436954"/>
              <a:gd name="connsiteX4" fmla="*/ 623455 w 1645502"/>
              <a:gd name="connsiteY4" fmla="*/ 299391 h 6436954"/>
              <a:gd name="connsiteX5" fmla="*/ 651164 w 1645502"/>
              <a:gd name="connsiteY5" fmla="*/ 493354 h 6436954"/>
              <a:gd name="connsiteX6" fmla="*/ 678873 w 1645502"/>
              <a:gd name="connsiteY6" fmla="*/ 604191 h 6436954"/>
              <a:gd name="connsiteX7" fmla="*/ 734291 w 1645502"/>
              <a:gd name="connsiteY7" fmla="*/ 687318 h 6436954"/>
              <a:gd name="connsiteX8" fmla="*/ 789709 w 1645502"/>
              <a:gd name="connsiteY8" fmla="*/ 770445 h 6436954"/>
              <a:gd name="connsiteX9" fmla="*/ 817418 w 1645502"/>
              <a:gd name="connsiteY9" fmla="*/ 853572 h 6436954"/>
              <a:gd name="connsiteX10" fmla="*/ 789709 w 1645502"/>
              <a:gd name="connsiteY10" fmla="*/ 936700 h 6436954"/>
              <a:gd name="connsiteX11" fmla="*/ 775855 w 1645502"/>
              <a:gd name="connsiteY11" fmla="*/ 978263 h 6436954"/>
              <a:gd name="connsiteX12" fmla="*/ 692727 w 1645502"/>
              <a:gd name="connsiteY12" fmla="*/ 1033681 h 6436954"/>
              <a:gd name="connsiteX13" fmla="*/ 665018 w 1645502"/>
              <a:gd name="connsiteY13" fmla="*/ 1061391 h 6436954"/>
              <a:gd name="connsiteX14" fmla="*/ 581891 w 1645502"/>
              <a:gd name="connsiteY14" fmla="*/ 1089100 h 6436954"/>
              <a:gd name="connsiteX15" fmla="*/ 498764 w 1645502"/>
              <a:gd name="connsiteY15" fmla="*/ 1116809 h 6436954"/>
              <a:gd name="connsiteX16" fmla="*/ 415636 w 1645502"/>
              <a:gd name="connsiteY16" fmla="*/ 1144518 h 6436954"/>
              <a:gd name="connsiteX17" fmla="*/ 332509 w 1645502"/>
              <a:gd name="connsiteY17" fmla="*/ 1186081 h 6436954"/>
              <a:gd name="connsiteX18" fmla="*/ 290946 w 1645502"/>
              <a:gd name="connsiteY18" fmla="*/ 1213791 h 6436954"/>
              <a:gd name="connsiteX19" fmla="*/ 207818 w 1645502"/>
              <a:gd name="connsiteY19" fmla="*/ 1255354 h 6436954"/>
              <a:gd name="connsiteX20" fmla="*/ 180109 w 1645502"/>
              <a:gd name="connsiteY20" fmla="*/ 1338481 h 6436954"/>
              <a:gd name="connsiteX21" fmla="*/ 166255 w 1645502"/>
              <a:gd name="connsiteY21" fmla="*/ 1380045 h 6436954"/>
              <a:gd name="connsiteX22" fmla="*/ 124691 w 1645502"/>
              <a:gd name="connsiteY22" fmla="*/ 1463172 h 6436954"/>
              <a:gd name="connsiteX23" fmla="*/ 96982 w 1645502"/>
              <a:gd name="connsiteY23" fmla="*/ 1504736 h 6436954"/>
              <a:gd name="connsiteX24" fmla="*/ 69273 w 1645502"/>
              <a:gd name="connsiteY24" fmla="*/ 1587863 h 6436954"/>
              <a:gd name="connsiteX25" fmla="*/ 27709 w 1645502"/>
              <a:gd name="connsiteY25" fmla="*/ 1712554 h 6436954"/>
              <a:gd name="connsiteX26" fmla="*/ 13855 w 1645502"/>
              <a:gd name="connsiteY26" fmla="*/ 1754118 h 6436954"/>
              <a:gd name="connsiteX27" fmla="*/ 0 w 1645502"/>
              <a:gd name="connsiteY27" fmla="*/ 1795681 h 6436954"/>
              <a:gd name="connsiteX28" fmla="*/ 13855 w 1645502"/>
              <a:gd name="connsiteY28" fmla="*/ 1920372 h 6436954"/>
              <a:gd name="connsiteX29" fmla="*/ 41564 w 1645502"/>
              <a:gd name="connsiteY29" fmla="*/ 2003500 h 6436954"/>
              <a:gd name="connsiteX30" fmla="*/ 55418 w 1645502"/>
              <a:gd name="connsiteY30" fmla="*/ 2045063 h 6436954"/>
              <a:gd name="connsiteX31" fmla="*/ 69273 w 1645502"/>
              <a:gd name="connsiteY31" fmla="*/ 2142045 h 6436954"/>
              <a:gd name="connsiteX32" fmla="*/ 83127 w 1645502"/>
              <a:gd name="connsiteY32" fmla="*/ 2183609 h 6436954"/>
              <a:gd name="connsiteX33" fmla="*/ 207818 w 1645502"/>
              <a:gd name="connsiteY33" fmla="*/ 2239027 h 6436954"/>
              <a:gd name="connsiteX34" fmla="*/ 249382 w 1645502"/>
              <a:gd name="connsiteY34" fmla="*/ 2252881 h 6436954"/>
              <a:gd name="connsiteX35" fmla="*/ 332509 w 1645502"/>
              <a:gd name="connsiteY35" fmla="*/ 2308300 h 6436954"/>
              <a:gd name="connsiteX36" fmla="*/ 318655 w 1645502"/>
              <a:gd name="connsiteY36" fmla="*/ 2349863 h 6436954"/>
              <a:gd name="connsiteX37" fmla="*/ 290946 w 1645502"/>
              <a:gd name="connsiteY37" fmla="*/ 2446845 h 6436954"/>
              <a:gd name="connsiteX38" fmla="*/ 263236 w 1645502"/>
              <a:gd name="connsiteY38" fmla="*/ 2488409 h 6436954"/>
              <a:gd name="connsiteX39" fmla="*/ 235527 w 1645502"/>
              <a:gd name="connsiteY39" fmla="*/ 2571536 h 6436954"/>
              <a:gd name="connsiteX40" fmla="*/ 207818 w 1645502"/>
              <a:gd name="connsiteY40" fmla="*/ 2737791 h 6436954"/>
              <a:gd name="connsiteX41" fmla="*/ 221673 w 1645502"/>
              <a:gd name="connsiteY41" fmla="*/ 2779354 h 6436954"/>
              <a:gd name="connsiteX42" fmla="*/ 304800 w 1645502"/>
              <a:gd name="connsiteY42" fmla="*/ 2807063 h 6436954"/>
              <a:gd name="connsiteX43" fmla="*/ 318655 w 1645502"/>
              <a:gd name="connsiteY43" fmla="*/ 2931754 h 6436954"/>
              <a:gd name="connsiteX44" fmla="*/ 304800 w 1645502"/>
              <a:gd name="connsiteY44" fmla="*/ 3056445 h 6436954"/>
              <a:gd name="connsiteX45" fmla="*/ 290946 w 1645502"/>
              <a:gd name="connsiteY45" fmla="*/ 3139572 h 6436954"/>
              <a:gd name="connsiteX46" fmla="*/ 304800 w 1645502"/>
              <a:gd name="connsiteY46" fmla="*/ 3319681 h 6436954"/>
              <a:gd name="connsiteX47" fmla="*/ 332509 w 1645502"/>
              <a:gd name="connsiteY47" fmla="*/ 3416663 h 6436954"/>
              <a:gd name="connsiteX48" fmla="*/ 360218 w 1645502"/>
              <a:gd name="connsiteY48" fmla="*/ 3527500 h 6436954"/>
              <a:gd name="connsiteX49" fmla="*/ 401782 w 1645502"/>
              <a:gd name="connsiteY49" fmla="*/ 3776881 h 6436954"/>
              <a:gd name="connsiteX50" fmla="*/ 387927 w 1645502"/>
              <a:gd name="connsiteY50" fmla="*/ 4040118 h 6436954"/>
              <a:gd name="connsiteX51" fmla="*/ 374073 w 1645502"/>
              <a:gd name="connsiteY51" fmla="*/ 4123245 h 6436954"/>
              <a:gd name="connsiteX52" fmla="*/ 346364 w 1645502"/>
              <a:gd name="connsiteY52" fmla="*/ 4303354 h 6436954"/>
              <a:gd name="connsiteX53" fmla="*/ 484909 w 1645502"/>
              <a:gd name="connsiteY53" fmla="*/ 4317209 h 6436954"/>
              <a:gd name="connsiteX54" fmla="*/ 526473 w 1645502"/>
              <a:gd name="connsiteY54" fmla="*/ 4331063 h 6436954"/>
              <a:gd name="connsiteX55" fmla="*/ 554182 w 1645502"/>
              <a:gd name="connsiteY55" fmla="*/ 4372627 h 6436954"/>
              <a:gd name="connsiteX56" fmla="*/ 568036 w 1645502"/>
              <a:gd name="connsiteY56" fmla="*/ 4414191 h 6436954"/>
              <a:gd name="connsiteX57" fmla="*/ 595746 w 1645502"/>
              <a:gd name="connsiteY57" fmla="*/ 4455754 h 6436954"/>
              <a:gd name="connsiteX58" fmla="*/ 609600 w 1645502"/>
              <a:gd name="connsiteY58" fmla="*/ 4525027 h 6436954"/>
              <a:gd name="connsiteX59" fmla="*/ 623455 w 1645502"/>
              <a:gd name="connsiteY59" fmla="*/ 4608154 h 6436954"/>
              <a:gd name="connsiteX60" fmla="*/ 637309 w 1645502"/>
              <a:gd name="connsiteY60" fmla="*/ 4705136 h 6436954"/>
              <a:gd name="connsiteX61" fmla="*/ 651164 w 1645502"/>
              <a:gd name="connsiteY61" fmla="*/ 4760554 h 6436954"/>
              <a:gd name="connsiteX62" fmla="*/ 678873 w 1645502"/>
              <a:gd name="connsiteY62" fmla="*/ 4843681 h 6436954"/>
              <a:gd name="connsiteX63" fmla="*/ 692727 w 1645502"/>
              <a:gd name="connsiteY63" fmla="*/ 4885245 h 6436954"/>
              <a:gd name="connsiteX64" fmla="*/ 748146 w 1645502"/>
              <a:gd name="connsiteY64" fmla="*/ 5051500 h 6436954"/>
              <a:gd name="connsiteX65" fmla="*/ 762000 w 1645502"/>
              <a:gd name="connsiteY65" fmla="*/ 5093063 h 6436954"/>
              <a:gd name="connsiteX66" fmla="*/ 775855 w 1645502"/>
              <a:gd name="connsiteY66" fmla="*/ 5134627 h 6436954"/>
              <a:gd name="connsiteX67" fmla="*/ 762000 w 1645502"/>
              <a:gd name="connsiteY67" fmla="*/ 5300881 h 6436954"/>
              <a:gd name="connsiteX68" fmla="*/ 734291 w 1645502"/>
              <a:gd name="connsiteY68" fmla="*/ 5397863 h 6436954"/>
              <a:gd name="connsiteX69" fmla="*/ 706582 w 1645502"/>
              <a:gd name="connsiteY69" fmla="*/ 5494845 h 6436954"/>
              <a:gd name="connsiteX70" fmla="*/ 692727 w 1645502"/>
              <a:gd name="connsiteY70" fmla="*/ 5827354 h 6436954"/>
              <a:gd name="connsiteX71" fmla="*/ 665018 w 1645502"/>
              <a:gd name="connsiteY71" fmla="*/ 5910481 h 6436954"/>
              <a:gd name="connsiteX72" fmla="*/ 637309 w 1645502"/>
              <a:gd name="connsiteY72" fmla="*/ 5938191 h 6436954"/>
              <a:gd name="connsiteX73" fmla="*/ 609600 w 1645502"/>
              <a:gd name="connsiteY73" fmla="*/ 5979754 h 6436954"/>
              <a:gd name="connsiteX74" fmla="*/ 568036 w 1645502"/>
              <a:gd name="connsiteY74" fmla="*/ 6007463 h 6436954"/>
              <a:gd name="connsiteX75" fmla="*/ 498764 w 1645502"/>
              <a:gd name="connsiteY75" fmla="*/ 6090591 h 6436954"/>
              <a:gd name="connsiteX76" fmla="*/ 457200 w 1645502"/>
              <a:gd name="connsiteY76" fmla="*/ 6118300 h 6436954"/>
              <a:gd name="connsiteX77" fmla="*/ 471055 w 1645502"/>
              <a:gd name="connsiteY77" fmla="*/ 6201427 h 6436954"/>
              <a:gd name="connsiteX78" fmla="*/ 512618 w 1645502"/>
              <a:gd name="connsiteY78" fmla="*/ 6187572 h 6436954"/>
              <a:gd name="connsiteX79" fmla="*/ 554182 w 1645502"/>
              <a:gd name="connsiteY79" fmla="*/ 6201427 h 6436954"/>
              <a:gd name="connsiteX80" fmla="*/ 623455 w 1645502"/>
              <a:gd name="connsiteY80" fmla="*/ 6284554 h 6436954"/>
              <a:gd name="connsiteX81" fmla="*/ 651164 w 1645502"/>
              <a:gd name="connsiteY81" fmla="*/ 6367681 h 6436954"/>
              <a:gd name="connsiteX82" fmla="*/ 665018 w 1645502"/>
              <a:gd name="connsiteY82" fmla="*/ 6409245 h 6436954"/>
              <a:gd name="connsiteX83" fmla="*/ 706582 w 1645502"/>
              <a:gd name="connsiteY83" fmla="*/ 6436954 h 6436954"/>
              <a:gd name="connsiteX84" fmla="*/ 884743 w 1645502"/>
              <a:gd name="connsiteY84" fmla="*/ 6387597 h 6436954"/>
              <a:gd name="connsiteX85" fmla="*/ 935398 w 1645502"/>
              <a:gd name="connsiteY85" fmla="*/ 6284337 h 6436954"/>
              <a:gd name="connsiteX86" fmla="*/ 987353 w 1645502"/>
              <a:gd name="connsiteY86" fmla="*/ 5920223 h 6436954"/>
              <a:gd name="connsiteX87" fmla="*/ 1031298 w 1645502"/>
              <a:gd name="connsiteY87" fmla="*/ 5967415 h 6436954"/>
              <a:gd name="connsiteX88" fmla="*/ 1025236 w 1645502"/>
              <a:gd name="connsiteY88" fmla="*/ 6183243 h 6436954"/>
              <a:gd name="connsiteX89" fmla="*/ 1059657 w 1645502"/>
              <a:gd name="connsiteY89" fmla="*/ 6186057 h 6436954"/>
              <a:gd name="connsiteX90" fmla="*/ 1094509 w 1645502"/>
              <a:gd name="connsiteY90" fmla="*/ 5955292 h 6436954"/>
              <a:gd name="connsiteX91" fmla="*/ 1162050 w 1645502"/>
              <a:gd name="connsiteY91" fmla="*/ 5790769 h 6436954"/>
              <a:gd name="connsiteX92" fmla="*/ 1046235 w 1645502"/>
              <a:gd name="connsiteY92" fmla="*/ 5638586 h 6436954"/>
              <a:gd name="connsiteX93" fmla="*/ 1011382 w 1645502"/>
              <a:gd name="connsiteY93" fmla="*/ 5439644 h 6436954"/>
              <a:gd name="connsiteX94" fmla="*/ 1097756 w 1645502"/>
              <a:gd name="connsiteY94" fmla="*/ 5119040 h 6436954"/>
              <a:gd name="connsiteX95" fmla="*/ 1138671 w 1645502"/>
              <a:gd name="connsiteY95" fmla="*/ 4811860 h 6436954"/>
              <a:gd name="connsiteX96" fmla="*/ 1077191 w 1645502"/>
              <a:gd name="connsiteY96" fmla="*/ 4507493 h 6436954"/>
              <a:gd name="connsiteX97" fmla="*/ 1091046 w 1645502"/>
              <a:gd name="connsiteY97" fmla="*/ 4370679 h 6436954"/>
              <a:gd name="connsiteX98" fmla="*/ 1156856 w 1645502"/>
              <a:gd name="connsiteY98" fmla="*/ 4362668 h 6436954"/>
              <a:gd name="connsiteX99" fmla="*/ 1264011 w 1645502"/>
              <a:gd name="connsiteY99" fmla="*/ 3786623 h 6436954"/>
              <a:gd name="connsiteX100" fmla="*/ 1393465 w 1645502"/>
              <a:gd name="connsiteY100" fmla="*/ 3431167 h 6436954"/>
              <a:gd name="connsiteX101" fmla="*/ 1428750 w 1645502"/>
              <a:gd name="connsiteY101" fmla="*/ 3080691 h 6436954"/>
              <a:gd name="connsiteX102" fmla="*/ 1378527 w 1645502"/>
              <a:gd name="connsiteY102" fmla="*/ 2820052 h 6436954"/>
              <a:gd name="connsiteX103" fmla="*/ 1407967 w 1645502"/>
              <a:gd name="connsiteY103" fmla="*/ 2810744 h 6436954"/>
              <a:gd name="connsiteX104" fmla="*/ 1325058 w 1645502"/>
              <a:gd name="connsiteY104" fmla="*/ 2200493 h 6436954"/>
              <a:gd name="connsiteX105" fmla="*/ 1364456 w 1645502"/>
              <a:gd name="connsiteY105" fmla="*/ 2181444 h 6436954"/>
              <a:gd name="connsiteX106" fmla="*/ 1393249 w 1645502"/>
              <a:gd name="connsiteY106" fmla="*/ 2126891 h 6436954"/>
              <a:gd name="connsiteX107" fmla="*/ 1515991 w 1645502"/>
              <a:gd name="connsiteY107" fmla="*/ 1938773 h 6436954"/>
              <a:gd name="connsiteX108" fmla="*/ 1598468 w 1645502"/>
              <a:gd name="connsiteY108" fmla="*/ 1642415 h 6436954"/>
              <a:gd name="connsiteX109" fmla="*/ 1583314 w 1645502"/>
              <a:gd name="connsiteY109" fmla="*/ 1561669 h 6436954"/>
              <a:gd name="connsiteX110" fmla="*/ 1616219 w 1645502"/>
              <a:gd name="connsiteY110" fmla="*/ 1527251 h 6436954"/>
              <a:gd name="connsiteX111" fmla="*/ 1599983 w 1645502"/>
              <a:gd name="connsiteY111" fmla="*/ 1485469 h 6436954"/>
              <a:gd name="connsiteX112" fmla="*/ 1629424 w 1645502"/>
              <a:gd name="connsiteY112" fmla="*/ 1282197 h 6436954"/>
              <a:gd name="connsiteX113" fmla="*/ 1635052 w 1645502"/>
              <a:gd name="connsiteY113" fmla="*/ 1174609 h 6436954"/>
              <a:gd name="connsiteX114" fmla="*/ 1327872 w 1645502"/>
              <a:gd name="connsiteY114" fmla="*/ 1062040 h 6436954"/>
              <a:gd name="connsiteX115" fmla="*/ 1214437 w 1645502"/>
              <a:gd name="connsiteY115" fmla="*/ 926525 h 6436954"/>
              <a:gd name="connsiteX116" fmla="*/ 1128064 w 1645502"/>
              <a:gd name="connsiteY116" fmla="*/ 855304 h 6436954"/>
              <a:gd name="connsiteX117" fmla="*/ 1170493 w 1645502"/>
              <a:gd name="connsiteY117" fmla="*/ 665887 h 6436954"/>
              <a:gd name="connsiteX118" fmla="*/ 1245394 w 1645502"/>
              <a:gd name="connsiteY118" fmla="*/ 605922 h 6436954"/>
              <a:gd name="connsiteX119" fmla="*/ 1233055 w 1645502"/>
              <a:gd name="connsiteY119" fmla="*/ 455044 h 6436954"/>
              <a:gd name="connsiteX120" fmla="*/ 1231972 w 1645502"/>
              <a:gd name="connsiteY120" fmla="*/ 380786 h 6436954"/>
              <a:gd name="connsiteX121" fmla="*/ 1252885 w 1645502"/>
              <a:gd name="connsiteY121" fmla="*/ 359344 h 6436954"/>
              <a:gd name="connsiteX122" fmla="*/ 1225337 w 1645502"/>
              <a:gd name="connsiteY122" fmla="*/ 252805 h 6436954"/>
              <a:gd name="connsiteX123" fmla="*/ 1191491 w 1645502"/>
              <a:gd name="connsiteY123" fmla="*/ 113051 h 6436954"/>
              <a:gd name="connsiteX124" fmla="*/ 1101956 w 1645502"/>
              <a:gd name="connsiteY124" fmla="*/ 11655 h 6436954"/>
              <a:gd name="connsiteX0" fmla="*/ 1101956 w 1645502"/>
              <a:gd name="connsiteY0" fmla="*/ 11655 h 6422667"/>
              <a:gd name="connsiteX1" fmla="*/ 894129 w 1645502"/>
              <a:gd name="connsiteY1" fmla="*/ 9752 h 6422667"/>
              <a:gd name="connsiteX2" fmla="*/ 774180 w 1645502"/>
              <a:gd name="connsiteY2" fmla="*/ 79391 h 6422667"/>
              <a:gd name="connsiteX3" fmla="*/ 692727 w 1645502"/>
              <a:gd name="connsiteY3" fmla="*/ 146991 h 6422667"/>
              <a:gd name="connsiteX4" fmla="*/ 623455 w 1645502"/>
              <a:gd name="connsiteY4" fmla="*/ 299391 h 6422667"/>
              <a:gd name="connsiteX5" fmla="*/ 651164 w 1645502"/>
              <a:gd name="connsiteY5" fmla="*/ 493354 h 6422667"/>
              <a:gd name="connsiteX6" fmla="*/ 678873 w 1645502"/>
              <a:gd name="connsiteY6" fmla="*/ 604191 h 6422667"/>
              <a:gd name="connsiteX7" fmla="*/ 734291 w 1645502"/>
              <a:gd name="connsiteY7" fmla="*/ 687318 h 6422667"/>
              <a:gd name="connsiteX8" fmla="*/ 789709 w 1645502"/>
              <a:gd name="connsiteY8" fmla="*/ 770445 h 6422667"/>
              <a:gd name="connsiteX9" fmla="*/ 817418 w 1645502"/>
              <a:gd name="connsiteY9" fmla="*/ 853572 h 6422667"/>
              <a:gd name="connsiteX10" fmla="*/ 789709 w 1645502"/>
              <a:gd name="connsiteY10" fmla="*/ 936700 h 6422667"/>
              <a:gd name="connsiteX11" fmla="*/ 775855 w 1645502"/>
              <a:gd name="connsiteY11" fmla="*/ 978263 h 6422667"/>
              <a:gd name="connsiteX12" fmla="*/ 692727 w 1645502"/>
              <a:gd name="connsiteY12" fmla="*/ 1033681 h 6422667"/>
              <a:gd name="connsiteX13" fmla="*/ 665018 w 1645502"/>
              <a:gd name="connsiteY13" fmla="*/ 1061391 h 6422667"/>
              <a:gd name="connsiteX14" fmla="*/ 581891 w 1645502"/>
              <a:gd name="connsiteY14" fmla="*/ 1089100 h 6422667"/>
              <a:gd name="connsiteX15" fmla="*/ 498764 w 1645502"/>
              <a:gd name="connsiteY15" fmla="*/ 1116809 h 6422667"/>
              <a:gd name="connsiteX16" fmla="*/ 415636 w 1645502"/>
              <a:gd name="connsiteY16" fmla="*/ 1144518 h 6422667"/>
              <a:gd name="connsiteX17" fmla="*/ 332509 w 1645502"/>
              <a:gd name="connsiteY17" fmla="*/ 1186081 h 6422667"/>
              <a:gd name="connsiteX18" fmla="*/ 290946 w 1645502"/>
              <a:gd name="connsiteY18" fmla="*/ 1213791 h 6422667"/>
              <a:gd name="connsiteX19" fmla="*/ 207818 w 1645502"/>
              <a:gd name="connsiteY19" fmla="*/ 1255354 h 6422667"/>
              <a:gd name="connsiteX20" fmla="*/ 180109 w 1645502"/>
              <a:gd name="connsiteY20" fmla="*/ 1338481 h 6422667"/>
              <a:gd name="connsiteX21" fmla="*/ 166255 w 1645502"/>
              <a:gd name="connsiteY21" fmla="*/ 1380045 h 6422667"/>
              <a:gd name="connsiteX22" fmla="*/ 124691 w 1645502"/>
              <a:gd name="connsiteY22" fmla="*/ 1463172 h 6422667"/>
              <a:gd name="connsiteX23" fmla="*/ 96982 w 1645502"/>
              <a:gd name="connsiteY23" fmla="*/ 1504736 h 6422667"/>
              <a:gd name="connsiteX24" fmla="*/ 69273 w 1645502"/>
              <a:gd name="connsiteY24" fmla="*/ 1587863 h 6422667"/>
              <a:gd name="connsiteX25" fmla="*/ 27709 w 1645502"/>
              <a:gd name="connsiteY25" fmla="*/ 1712554 h 6422667"/>
              <a:gd name="connsiteX26" fmla="*/ 13855 w 1645502"/>
              <a:gd name="connsiteY26" fmla="*/ 1754118 h 6422667"/>
              <a:gd name="connsiteX27" fmla="*/ 0 w 1645502"/>
              <a:gd name="connsiteY27" fmla="*/ 1795681 h 6422667"/>
              <a:gd name="connsiteX28" fmla="*/ 13855 w 1645502"/>
              <a:gd name="connsiteY28" fmla="*/ 1920372 h 6422667"/>
              <a:gd name="connsiteX29" fmla="*/ 41564 w 1645502"/>
              <a:gd name="connsiteY29" fmla="*/ 2003500 h 6422667"/>
              <a:gd name="connsiteX30" fmla="*/ 55418 w 1645502"/>
              <a:gd name="connsiteY30" fmla="*/ 2045063 h 6422667"/>
              <a:gd name="connsiteX31" fmla="*/ 69273 w 1645502"/>
              <a:gd name="connsiteY31" fmla="*/ 2142045 h 6422667"/>
              <a:gd name="connsiteX32" fmla="*/ 83127 w 1645502"/>
              <a:gd name="connsiteY32" fmla="*/ 2183609 h 6422667"/>
              <a:gd name="connsiteX33" fmla="*/ 207818 w 1645502"/>
              <a:gd name="connsiteY33" fmla="*/ 2239027 h 6422667"/>
              <a:gd name="connsiteX34" fmla="*/ 249382 w 1645502"/>
              <a:gd name="connsiteY34" fmla="*/ 2252881 h 6422667"/>
              <a:gd name="connsiteX35" fmla="*/ 332509 w 1645502"/>
              <a:gd name="connsiteY35" fmla="*/ 2308300 h 6422667"/>
              <a:gd name="connsiteX36" fmla="*/ 318655 w 1645502"/>
              <a:gd name="connsiteY36" fmla="*/ 2349863 h 6422667"/>
              <a:gd name="connsiteX37" fmla="*/ 290946 w 1645502"/>
              <a:gd name="connsiteY37" fmla="*/ 2446845 h 6422667"/>
              <a:gd name="connsiteX38" fmla="*/ 263236 w 1645502"/>
              <a:gd name="connsiteY38" fmla="*/ 2488409 h 6422667"/>
              <a:gd name="connsiteX39" fmla="*/ 235527 w 1645502"/>
              <a:gd name="connsiteY39" fmla="*/ 2571536 h 6422667"/>
              <a:gd name="connsiteX40" fmla="*/ 207818 w 1645502"/>
              <a:gd name="connsiteY40" fmla="*/ 2737791 h 6422667"/>
              <a:gd name="connsiteX41" fmla="*/ 221673 w 1645502"/>
              <a:gd name="connsiteY41" fmla="*/ 2779354 h 6422667"/>
              <a:gd name="connsiteX42" fmla="*/ 304800 w 1645502"/>
              <a:gd name="connsiteY42" fmla="*/ 2807063 h 6422667"/>
              <a:gd name="connsiteX43" fmla="*/ 318655 w 1645502"/>
              <a:gd name="connsiteY43" fmla="*/ 2931754 h 6422667"/>
              <a:gd name="connsiteX44" fmla="*/ 304800 w 1645502"/>
              <a:gd name="connsiteY44" fmla="*/ 3056445 h 6422667"/>
              <a:gd name="connsiteX45" fmla="*/ 290946 w 1645502"/>
              <a:gd name="connsiteY45" fmla="*/ 3139572 h 6422667"/>
              <a:gd name="connsiteX46" fmla="*/ 304800 w 1645502"/>
              <a:gd name="connsiteY46" fmla="*/ 3319681 h 6422667"/>
              <a:gd name="connsiteX47" fmla="*/ 332509 w 1645502"/>
              <a:gd name="connsiteY47" fmla="*/ 3416663 h 6422667"/>
              <a:gd name="connsiteX48" fmla="*/ 360218 w 1645502"/>
              <a:gd name="connsiteY48" fmla="*/ 3527500 h 6422667"/>
              <a:gd name="connsiteX49" fmla="*/ 401782 w 1645502"/>
              <a:gd name="connsiteY49" fmla="*/ 3776881 h 6422667"/>
              <a:gd name="connsiteX50" fmla="*/ 387927 w 1645502"/>
              <a:gd name="connsiteY50" fmla="*/ 4040118 h 6422667"/>
              <a:gd name="connsiteX51" fmla="*/ 374073 w 1645502"/>
              <a:gd name="connsiteY51" fmla="*/ 4123245 h 6422667"/>
              <a:gd name="connsiteX52" fmla="*/ 346364 w 1645502"/>
              <a:gd name="connsiteY52" fmla="*/ 4303354 h 6422667"/>
              <a:gd name="connsiteX53" fmla="*/ 484909 w 1645502"/>
              <a:gd name="connsiteY53" fmla="*/ 4317209 h 6422667"/>
              <a:gd name="connsiteX54" fmla="*/ 526473 w 1645502"/>
              <a:gd name="connsiteY54" fmla="*/ 4331063 h 6422667"/>
              <a:gd name="connsiteX55" fmla="*/ 554182 w 1645502"/>
              <a:gd name="connsiteY55" fmla="*/ 4372627 h 6422667"/>
              <a:gd name="connsiteX56" fmla="*/ 568036 w 1645502"/>
              <a:gd name="connsiteY56" fmla="*/ 4414191 h 6422667"/>
              <a:gd name="connsiteX57" fmla="*/ 595746 w 1645502"/>
              <a:gd name="connsiteY57" fmla="*/ 4455754 h 6422667"/>
              <a:gd name="connsiteX58" fmla="*/ 609600 w 1645502"/>
              <a:gd name="connsiteY58" fmla="*/ 4525027 h 6422667"/>
              <a:gd name="connsiteX59" fmla="*/ 623455 w 1645502"/>
              <a:gd name="connsiteY59" fmla="*/ 4608154 h 6422667"/>
              <a:gd name="connsiteX60" fmla="*/ 637309 w 1645502"/>
              <a:gd name="connsiteY60" fmla="*/ 4705136 h 6422667"/>
              <a:gd name="connsiteX61" fmla="*/ 651164 w 1645502"/>
              <a:gd name="connsiteY61" fmla="*/ 4760554 h 6422667"/>
              <a:gd name="connsiteX62" fmla="*/ 678873 w 1645502"/>
              <a:gd name="connsiteY62" fmla="*/ 4843681 h 6422667"/>
              <a:gd name="connsiteX63" fmla="*/ 692727 w 1645502"/>
              <a:gd name="connsiteY63" fmla="*/ 4885245 h 6422667"/>
              <a:gd name="connsiteX64" fmla="*/ 748146 w 1645502"/>
              <a:gd name="connsiteY64" fmla="*/ 5051500 h 6422667"/>
              <a:gd name="connsiteX65" fmla="*/ 762000 w 1645502"/>
              <a:gd name="connsiteY65" fmla="*/ 5093063 h 6422667"/>
              <a:gd name="connsiteX66" fmla="*/ 775855 w 1645502"/>
              <a:gd name="connsiteY66" fmla="*/ 5134627 h 6422667"/>
              <a:gd name="connsiteX67" fmla="*/ 762000 w 1645502"/>
              <a:gd name="connsiteY67" fmla="*/ 5300881 h 6422667"/>
              <a:gd name="connsiteX68" fmla="*/ 734291 w 1645502"/>
              <a:gd name="connsiteY68" fmla="*/ 5397863 h 6422667"/>
              <a:gd name="connsiteX69" fmla="*/ 706582 w 1645502"/>
              <a:gd name="connsiteY69" fmla="*/ 5494845 h 6422667"/>
              <a:gd name="connsiteX70" fmla="*/ 692727 w 1645502"/>
              <a:gd name="connsiteY70" fmla="*/ 5827354 h 6422667"/>
              <a:gd name="connsiteX71" fmla="*/ 665018 w 1645502"/>
              <a:gd name="connsiteY71" fmla="*/ 5910481 h 6422667"/>
              <a:gd name="connsiteX72" fmla="*/ 637309 w 1645502"/>
              <a:gd name="connsiteY72" fmla="*/ 5938191 h 6422667"/>
              <a:gd name="connsiteX73" fmla="*/ 609600 w 1645502"/>
              <a:gd name="connsiteY73" fmla="*/ 5979754 h 6422667"/>
              <a:gd name="connsiteX74" fmla="*/ 568036 w 1645502"/>
              <a:gd name="connsiteY74" fmla="*/ 6007463 h 6422667"/>
              <a:gd name="connsiteX75" fmla="*/ 498764 w 1645502"/>
              <a:gd name="connsiteY75" fmla="*/ 6090591 h 6422667"/>
              <a:gd name="connsiteX76" fmla="*/ 457200 w 1645502"/>
              <a:gd name="connsiteY76" fmla="*/ 6118300 h 6422667"/>
              <a:gd name="connsiteX77" fmla="*/ 471055 w 1645502"/>
              <a:gd name="connsiteY77" fmla="*/ 6201427 h 6422667"/>
              <a:gd name="connsiteX78" fmla="*/ 512618 w 1645502"/>
              <a:gd name="connsiteY78" fmla="*/ 6187572 h 6422667"/>
              <a:gd name="connsiteX79" fmla="*/ 554182 w 1645502"/>
              <a:gd name="connsiteY79" fmla="*/ 6201427 h 6422667"/>
              <a:gd name="connsiteX80" fmla="*/ 623455 w 1645502"/>
              <a:gd name="connsiteY80" fmla="*/ 6284554 h 6422667"/>
              <a:gd name="connsiteX81" fmla="*/ 651164 w 1645502"/>
              <a:gd name="connsiteY81" fmla="*/ 6367681 h 6422667"/>
              <a:gd name="connsiteX82" fmla="*/ 665018 w 1645502"/>
              <a:gd name="connsiteY82" fmla="*/ 6409245 h 6422667"/>
              <a:gd name="connsiteX83" fmla="*/ 694675 w 1645502"/>
              <a:gd name="connsiteY83" fmla="*/ 6422667 h 6422667"/>
              <a:gd name="connsiteX84" fmla="*/ 884743 w 1645502"/>
              <a:gd name="connsiteY84" fmla="*/ 6387597 h 6422667"/>
              <a:gd name="connsiteX85" fmla="*/ 935398 w 1645502"/>
              <a:gd name="connsiteY85" fmla="*/ 6284337 h 6422667"/>
              <a:gd name="connsiteX86" fmla="*/ 987353 w 1645502"/>
              <a:gd name="connsiteY86" fmla="*/ 5920223 h 6422667"/>
              <a:gd name="connsiteX87" fmla="*/ 1031298 w 1645502"/>
              <a:gd name="connsiteY87" fmla="*/ 5967415 h 6422667"/>
              <a:gd name="connsiteX88" fmla="*/ 1025236 w 1645502"/>
              <a:gd name="connsiteY88" fmla="*/ 6183243 h 6422667"/>
              <a:gd name="connsiteX89" fmla="*/ 1059657 w 1645502"/>
              <a:gd name="connsiteY89" fmla="*/ 6186057 h 6422667"/>
              <a:gd name="connsiteX90" fmla="*/ 1094509 w 1645502"/>
              <a:gd name="connsiteY90" fmla="*/ 5955292 h 6422667"/>
              <a:gd name="connsiteX91" fmla="*/ 1162050 w 1645502"/>
              <a:gd name="connsiteY91" fmla="*/ 5790769 h 6422667"/>
              <a:gd name="connsiteX92" fmla="*/ 1046235 w 1645502"/>
              <a:gd name="connsiteY92" fmla="*/ 5638586 h 6422667"/>
              <a:gd name="connsiteX93" fmla="*/ 1011382 w 1645502"/>
              <a:gd name="connsiteY93" fmla="*/ 5439644 h 6422667"/>
              <a:gd name="connsiteX94" fmla="*/ 1097756 w 1645502"/>
              <a:gd name="connsiteY94" fmla="*/ 5119040 h 6422667"/>
              <a:gd name="connsiteX95" fmla="*/ 1138671 w 1645502"/>
              <a:gd name="connsiteY95" fmla="*/ 4811860 h 6422667"/>
              <a:gd name="connsiteX96" fmla="*/ 1077191 w 1645502"/>
              <a:gd name="connsiteY96" fmla="*/ 4507493 h 6422667"/>
              <a:gd name="connsiteX97" fmla="*/ 1091046 w 1645502"/>
              <a:gd name="connsiteY97" fmla="*/ 4370679 h 6422667"/>
              <a:gd name="connsiteX98" fmla="*/ 1156856 w 1645502"/>
              <a:gd name="connsiteY98" fmla="*/ 4362668 h 6422667"/>
              <a:gd name="connsiteX99" fmla="*/ 1264011 w 1645502"/>
              <a:gd name="connsiteY99" fmla="*/ 3786623 h 6422667"/>
              <a:gd name="connsiteX100" fmla="*/ 1393465 w 1645502"/>
              <a:gd name="connsiteY100" fmla="*/ 3431167 h 6422667"/>
              <a:gd name="connsiteX101" fmla="*/ 1428750 w 1645502"/>
              <a:gd name="connsiteY101" fmla="*/ 3080691 h 6422667"/>
              <a:gd name="connsiteX102" fmla="*/ 1378527 w 1645502"/>
              <a:gd name="connsiteY102" fmla="*/ 2820052 h 6422667"/>
              <a:gd name="connsiteX103" fmla="*/ 1407967 w 1645502"/>
              <a:gd name="connsiteY103" fmla="*/ 2810744 h 6422667"/>
              <a:gd name="connsiteX104" fmla="*/ 1325058 w 1645502"/>
              <a:gd name="connsiteY104" fmla="*/ 2200493 h 6422667"/>
              <a:gd name="connsiteX105" fmla="*/ 1364456 w 1645502"/>
              <a:gd name="connsiteY105" fmla="*/ 2181444 h 6422667"/>
              <a:gd name="connsiteX106" fmla="*/ 1393249 w 1645502"/>
              <a:gd name="connsiteY106" fmla="*/ 2126891 h 6422667"/>
              <a:gd name="connsiteX107" fmla="*/ 1515991 w 1645502"/>
              <a:gd name="connsiteY107" fmla="*/ 1938773 h 6422667"/>
              <a:gd name="connsiteX108" fmla="*/ 1598468 w 1645502"/>
              <a:gd name="connsiteY108" fmla="*/ 1642415 h 6422667"/>
              <a:gd name="connsiteX109" fmla="*/ 1583314 w 1645502"/>
              <a:gd name="connsiteY109" fmla="*/ 1561669 h 6422667"/>
              <a:gd name="connsiteX110" fmla="*/ 1616219 w 1645502"/>
              <a:gd name="connsiteY110" fmla="*/ 1527251 h 6422667"/>
              <a:gd name="connsiteX111" fmla="*/ 1599983 w 1645502"/>
              <a:gd name="connsiteY111" fmla="*/ 1485469 h 6422667"/>
              <a:gd name="connsiteX112" fmla="*/ 1629424 w 1645502"/>
              <a:gd name="connsiteY112" fmla="*/ 1282197 h 6422667"/>
              <a:gd name="connsiteX113" fmla="*/ 1635052 w 1645502"/>
              <a:gd name="connsiteY113" fmla="*/ 1174609 h 6422667"/>
              <a:gd name="connsiteX114" fmla="*/ 1327872 w 1645502"/>
              <a:gd name="connsiteY114" fmla="*/ 1062040 h 6422667"/>
              <a:gd name="connsiteX115" fmla="*/ 1214437 w 1645502"/>
              <a:gd name="connsiteY115" fmla="*/ 926525 h 6422667"/>
              <a:gd name="connsiteX116" fmla="*/ 1128064 w 1645502"/>
              <a:gd name="connsiteY116" fmla="*/ 855304 h 6422667"/>
              <a:gd name="connsiteX117" fmla="*/ 1170493 w 1645502"/>
              <a:gd name="connsiteY117" fmla="*/ 665887 h 6422667"/>
              <a:gd name="connsiteX118" fmla="*/ 1245394 w 1645502"/>
              <a:gd name="connsiteY118" fmla="*/ 605922 h 6422667"/>
              <a:gd name="connsiteX119" fmla="*/ 1233055 w 1645502"/>
              <a:gd name="connsiteY119" fmla="*/ 455044 h 6422667"/>
              <a:gd name="connsiteX120" fmla="*/ 1231972 w 1645502"/>
              <a:gd name="connsiteY120" fmla="*/ 380786 h 6422667"/>
              <a:gd name="connsiteX121" fmla="*/ 1252885 w 1645502"/>
              <a:gd name="connsiteY121" fmla="*/ 359344 h 6422667"/>
              <a:gd name="connsiteX122" fmla="*/ 1225337 w 1645502"/>
              <a:gd name="connsiteY122" fmla="*/ 252805 h 6422667"/>
              <a:gd name="connsiteX123" fmla="*/ 1191491 w 1645502"/>
              <a:gd name="connsiteY123" fmla="*/ 113051 h 6422667"/>
              <a:gd name="connsiteX124" fmla="*/ 1101956 w 1645502"/>
              <a:gd name="connsiteY124" fmla="*/ 11655 h 6422667"/>
              <a:gd name="connsiteX0" fmla="*/ 1101956 w 1645502"/>
              <a:gd name="connsiteY0" fmla="*/ 11655 h 6422667"/>
              <a:gd name="connsiteX1" fmla="*/ 894129 w 1645502"/>
              <a:gd name="connsiteY1" fmla="*/ 9752 h 6422667"/>
              <a:gd name="connsiteX2" fmla="*/ 774180 w 1645502"/>
              <a:gd name="connsiteY2" fmla="*/ 79391 h 6422667"/>
              <a:gd name="connsiteX3" fmla="*/ 692727 w 1645502"/>
              <a:gd name="connsiteY3" fmla="*/ 146991 h 6422667"/>
              <a:gd name="connsiteX4" fmla="*/ 623455 w 1645502"/>
              <a:gd name="connsiteY4" fmla="*/ 299391 h 6422667"/>
              <a:gd name="connsiteX5" fmla="*/ 651164 w 1645502"/>
              <a:gd name="connsiteY5" fmla="*/ 493354 h 6422667"/>
              <a:gd name="connsiteX6" fmla="*/ 678873 w 1645502"/>
              <a:gd name="connsiteY6" fmla="*/ 604191 h 6422667"/>
              <a:gd name="connsiteX7" fmla="*/ 734291 w 1645502"/>
              <a:gd name="connsiteY7" fmla="*/ 687318 h 6422667"/>
              <a:gd name="connsiteX8" fmla="*/ 789709 w 1645502"/>
              <a:gd name="connsiteY8" fmla="*/ 770445 h 6422667"/>
              <a:gd name="connsiteX9" fmla="*/ 817418 w 1645502"/>
              <a:gd name="connsiteY9" fmla="*/ 853572 h 6422667"/>
              <a:gd name="connsiteX10" fmla="*/ 789709 w 1645502"/>
              <a:gd name="connsiteY10" fmla="*/ 936700 h 6422667"/>
              <a:gd name="connsiteX11" fmla="*/ 775855 w 1645502"/>
              <a:gd name="connsiteY11" fmla="*/ 978263 h 6422667"/>
              <a:gd name="connsiteX12" fmla="*/ 692727 w 1645502"/>
              <a:gd name="connsiteY12" fmla="*/ 1033681 h 6422667"/>
              <a:gd name="connsiteX13" fmla="*/ 665018 w 1645502"/>
              <a:gd name="connsiteY13" fmla="*/ 1061391 h 6422667"/>
              <a:gd name="connsiteX14" fmla="*/ 581891 w 1645502"/>
              <a:gd name="connsiteY14" fmla="*/ 1089100 h 6422667"/>
              <a:gd name="connsiteX15" fmla="*/ 498764 w 1645502"/>
              <a:gd name="connsiteY15" fmla="*/ 1116809 h 6422667"/>
              <a:gd name="connsiteX16" fmla="*/ 415636 w 1645502"/>
              <a:gd name="connsiteY16" fmla="*/ 1144518 h 6422667"/>
              <a:gd name="connsiteX17" fmla="*/ 332509 w 1645502"/>
              <a:gd name="connsiteY17" fmla="*/ 1186081 h 6422667"/>
              <a:gd name="connsiteX18" fmla="*/ 290946 w 1645502"/>
              <a:gd name="connsiteY18" fmla="*/ 1213791 h 6422667"/>
              <a:gd name="connsiteX19" fmla="*/ 207818 w 1645502"/>
              <a:gd name="connsiteY19" fmla="*/ 1255354 h 6422667"/>
              <a:gd name="connsiteX20" fmla="*/ 180109 w 1645502"/>
              <a:gd name="connsiteY20" fmla="*/ 1338481 h 6422667"/>
              <a:gd name="connsiteX21" fmla="*/ 166255 w 1645502"/>
              <a:gd name="connsiteY21" fmla="*/ 1380045 h 6422667"/>
              <a:gd name="connsiteX22" fmla="*/ 124691 w 1645502"/>
              <a:gd name="connsiteY22" fmla="*/ 1463172 h 6422667"/>
              <a:gd name="connsiteX23" fmla="*/ 96982 w 1645502"/>
              <a:gd name="connsiteY23" fmla="*/ 1504736 h 6422667"/>
              <a:gd name="connsiteX24" fmla="*/ 69273 w 1645502"/>
              <a:gd name="connsiteY24" fmla="*/ 1587863 h 6422667"/>
              <a:gd name="connsiteX25" fmla="*/ 27709 w 1645502"/>
              <a:gd name="connsiteY25" fmla="*/ 1712554 h 6422667"/>
              <a:gd name="connsiteX26" fmla="*/ 13855 w 1645502"/>
              <a:gd name="connsiteY26" fmla="*/ 1754118 h 6422667"/>
              <a:gd name="connsiteX27" fmla="*/ 0 w 1645502"/>
              <a:gd name="connsiteY27" fmla="*/ 1795681 h 6422667"/>
              <a:gd name="connsiteX28" fmla="*/ 13855 w 1645502"/>
              <a:gd name="connsiteY28" fmla="*/ 1920372 h 6422667"/>
              <a:gd name="connsiteX29" fmla="*/ 41564 w 1645502"/>
              <a:gd name="connsiteY29" fmla="*/ 2003500 h 6422667"/>
              <a:gd name="connsiteX30" fmla="*/ 55418 w 1645502"/>
              <a:gd name="connsiteY30" fmla="*/ 2045063 h 6422667"/>
              <a:gd name="connsiteX31" fmla="*/ 69273 w 1645502"/>
              <a:gd name="connsiteY31" fmla="*/ 2142045 h 6422667"/>
              <a:gd name="connsiteX32" fmla="*/ 83127 w 1645502"/>
              <a:gd name="connsiteY32" fmla="*/ 2183609 h 6422667"/>
              <a:gd name="connsiteX33" fmla="*/ 207818 w 1645502"/>
              <a:gd name="connsiteY33" fmla="*/ 2239027 h 6422667"/>
              <a:gd name="connsiteX34" fmla="*/ 249382 w 1645502"/>
              <a:gd name="connsiteY34" fmla="*/ 2252881 h 6422667"/>
              <a:gd name="connsiteX35" fmla="*/ 332509 w 1645502"/>
              <a:gd name="connsiteY35" fmla="*/ 2308300 h 6422667"/>
              <a:gd name="connsiteX36" fmla="*/ 318655 w 1645502"/>
              <a:gd name="connsiteY36" fmla="*/ 2349863 h 6422667"/>
              <a:gd name="connsiteX37" fmla="*/ 290946 w 1645502"/>
              <a:gd name="connsiteY37" fmla="*/ 2446845 h 6422667"/>
              <a:gd name="connsiteX38" fmla="*/ 263236 w 1645502"/>
              <a:gd name="connsiteY38" fmla="*/ 2488409 h 6422667"/>
              <a:gd name="connsiteX39" fmla="*/ 235527 w 1645502"/>
              <a:gd name="connsiteY39" fmla="*/ 2571536 h 6422667"/>
              <a:gd name="connsiteX40" fmla="*/ 207818 w 1645502"/>
              <a:gd name="connsiteY40" fmla="*/ 2737791 h 6422667"/>
              <a:gd name="connsiteX41" fmla="*/ 221673 w 1645502"/>
              <a:gd name="connsiteY41" fmla="*/ 2779354 h 6422667"/>
              <a:gd name="connsiteX42" fmla="*/ 304800 w 1645502"/>
              <a:gd name="connsiteY42" fmla="*/ 2807063 h 6422667"/>
              <a:gd name="connsiteX43" fmla="*/ 318655 w 1645502"/>
              <a:gd name="connsiteY43" fmla="*/ 2931754 h 6422667"/>
              <a:gd name="connsiteX44" fmla="*/ 304800 w 1645502"/>
              <a:gd name="connsiteY44" fmla="*/ 3056445 h 6422667"/>
              <a:gd name="connsiteX45" fmla="*/ 290946 w 1645502"/>
              <a:gd name="connsiteY45" fmla="*/ 3139572 h 6422667"/>
              <a:gd name="connsiteX46" fmla="*/ 304800 w 1645502"/>
              <a:gd name="connsiteY46" fmla="*/ 3319681 h 6422667"/>
              <a:gd name="connsiteX47" fmla="*/ 332509 w 1645502"/>
              <a:gd name="connsiteY47" fmla="*/ 3416663 h 6422667"/>
              <a:gd name="connsiteX48" fmla="*/ 360218 w 1645502"/>
              <a:gd name="connsiteY48" fmla="*/ 3527500 h 6422667"/>
              <a:gd name="connsiteX49" fmla="*/ 401782 w 1645502"/>
              <a:gd name="connsiteY49" fmla="*/ 3776881 h 6422667"/>
              <a:gd name="connsiteX50" fmla="*/ 387927 w 1645502"/>
              <a:gd name="connsiteY50" fmla="*/ 4040118 h 6422667"/>
              <a:gd name="connsiteX51" fmla="*/ 374073 w 1645502"/>
              <a:gd name="connsiteY51" fmla="*/ 4123245 h 6422667"/>
              <a:gd name="connsiteX52" fmla="*/ 346364 w 1645502"/>
              <a:gd name="connsiteY52" fmla="*/ 4303354 h 6422667"/>
              <a:gd name="connsiteX53" fmla="*/ 484909 w 1645502"/>
              <a:gd name="connsiteY53" fmla="*/ 4317209 h 6422667"/>
              <a:gd name="connsiteX54" fmla="*/ 526473 w 1645502"/>
              <a:gd name="connsiteY54" fmla="*/ 4331063 h 6422667"/>
              <a:gd name="connsiteX55" fmla="*/ 554182 w 1645502"/>
              <a:gd name="connsiteY55" fmla="*/ 4372627 h 6422667"/>
              <a:gd name="connsiteX56" fmla="*/ 568036 w 1645502"/>
              <a:gd name="connsiteY56" fmla="*/ 4414191 h 6422667"/>
              <a:gd name="connsiteX57" fmla="*/ 595746 w 1645502"/>
              <a:gd name="connsiteY57" fmla="*/ 4455754 h 6422667"/>
              <a:gd name="connsiteX58" fmla="*/ 609600 w 1645502"/>
              <a:gd name="connsiteY58" fmla="*/ 4525027 h 6422667"/>
              <a:gd name="connsiteX59" fmla="*/ 623455 w 1645502"/>
              <a:gd name="connsiteY59" fmla="*/ 4608154 h 6422667"/>
              <a:gd name="connsiteX60" fmla="*/ 637309 w 1645502"/>
              <a:gd name="connsiteY60" fmla="*/ 4705136 h 6422667"/>
              <a:gd name="connsiteX61" fmla="*/ 651164 w 1645502"/>
              <a:gd name="connsiteY61" fmla="*/ 4760554 h 6422667"/>
              <a:gd name="connsiteX62" fmla="*/ 678873 w 1645502"/>
              <a:gd name="connsiteY62" fmla="*/ 4843681 h 6422667"/>
              <a:gd name="connsiteX63" fmla="*/ 692727 w 1645502"/>
              <a:gd name="connsiteY63" fmla="*/ 4885245 h 6422667"/>
              <a:gd name="connsiteX64" fmla="*/ 748146 w 1645502"/>
              <a:gd name="connsiteY64" fmla="*/ 5051500 h 6422667"/>
              <a:gd name="connsiteX65" fmla="*/ 762000 w 1645502"/>
              <a:gd name="connsiteY65" fmla="*/ 5093063 h 6422667"/>
              <a:gd name="connsiteX66" fmla="*/ 775855 w 1645502"/>
              <a:gd name="connsiteY66" fmla="*/ 5134627 h 6422667"/>
              <a:gd name="connsiteX67" fmla="*/ 762000 w 1645502"/>
              <a:gd name="connsiteY67" fmla="*/ 5300881 h 6422667"/>
              <a:gd name="connsiteX68" fmla="*/ 734291 w 1645502"/>
              <a:gd name="connsiteY68" fmla="*/ 5397863 h 6422667"/>
              <a:gd name="connsiteX69" fmla="*/ 706582 w 1645502"/>
              <a:gd name="connsiteY69" fmla="*/ 5494845 h 6422667"/>
              <a:gd name="connsiteX70" fmla="*/ 692727 w 1645502"/>
              <a:gd name="connsiteY70" fmla="*/ 5827354 h 6422667"/>
              <a:gd name="connsiteX71" fmla="*/ 665018 w 1645502"/>
              <a:gd name="connsiteY71" fmla="*/ 5910481 h 6422667"/>
              <a:gd name="connsiteX72" fmla="*/ 637309 w 1645502"/>
              <a:gd name="connsiteY72" fmla="*/ 5938191 h 6422667"/>
              <a:gd name="connsiteX73" fmla="*/ 609600 w 1645502"/>
              <a:gd name="connsiteY73" fmla="*/ 5979754 h 6422667"/>
              <a:gd name="connsiteX74" fmla="*/ 568036 w 1645502"/>
              <a:gd name="connsiteY74" fmla="*/ 6007463 h 6422667"/>
              <a:gd name="connsiteX75" fmla="*/ 498764 w 1645502"/>
              <a:gd name="connsiteY75" fmla="*/ 6090591 h 6422667"/>
              <a:gd name="connsiteX76" fmla="*/ 457200 w 1645502"/>
              <a:gd name="connsiteY76" fmla="*/ 6118300 h 6422667"/>
              <a:gd name="connsiteX77" fmla="*/ 471055 w 1645502"/>
              <a:gd name="connsiteY77" fmla="*/ 6201427 h 6422667"/>
              <a:gd name="connsiteX78" fmla="*/ 512618 w 1645502"/>
              <a:gd name="connsiteY78" fmla="*/ 6187572 h 6422667"/>
              <a:gd name="connsiteX79" fmla="*/ 554182 w 1645502"/>
              <a:gd name="connsiteY79" fmla="*/ 6201427 h 6422667"/>
              <a:gd name="connsiteX80" fmla="*/ 623455 w 1645502"/>
              <a:gd name="connsiteY80" fmla="*/ 6284554 h 6422667"/>
              <a:gd name="connsiteX81" fmla="*/ 651164 w 1645502"/>
              <a:gd name="connsiteY81" fmla="*/ 6367681 h 6422667"/>
              <a:gd name="connsiteX82" fmla="*/ 665018 w 1645502"/>
              <a:gd name="connsiteY82" fmla="*/ 6409245 h 6422667"/>
              <a:gd name="connsiteX83" fmla="*/ 694675 w 1645502"/>
              <a:gd name="connsiteY83" fmla="*/ 6422667 h 6422667"/>
              <a:gd name="connsiteX84" fmla="*/ 872837 w 1645502"/>
              <a:gd name="connsiteY84" fmla="*/ 6387597 h 6422667"/>
              <a:gd name="connsiteX85" fmla="*/ 935398 w 1645502"/>
              <a:gd name="connsiteY85" fmla="*/ 6284337 h 6422667"/>
              <a:gd name="connsiteX86" fmla="*/ 987353 w 1645502"/>
              <a:gd name="connsiteY86" fmla="*/ 5920223 h 6422667"/>
              <a:gd name="connsiteX87" fmla="*/ 1031298 w 1645502"/>
              <a:gd name="connsiteY87" fmla="*/ 5967415 h 6422667"/>
              <a:gd name="connsiteX88" fmla="*/ 1025236 w 1645502"/>
              <a:gd name="connsiteY88" fmla="*/ 6183243 h 6422667"/>
              <a:gd name="connsiteX89" fmla="*/ 1059657 w 1645502"/>
              <a:gd name="connsiteY89" fmla="*/ 6186057 h 6422667"/>
              <a:gd name="connsiteX90" fmla="*/ 1094509 w 1645502"/>
              <a:gd name="connsiteY90" fmla="*/ 5955292 h 6422667"/>
              <a:gd name="connsiteX91" fmla="*/ 1162050 w 1645502"/>
              <a:gd name="connsiteY91" fmla="*/ 5790769 h 6422667"/>
              <a:gd name="connsiteX92" fmla="*/ 1046235 w 1645502"/>
              <a:gd name="connsiteY92" fmla="*/ 5638586 h 6422667"/>
              <a:gd name="connsiteX93" fmla="*/ 1011382 w 1645502"/>
              <a:gd name="connsiteY93" fmla="*/ 5439644 h 6422667"/>
              <a:gd name="connsiteX94" fmla="*/ 1097756 w 1645502"/>
              <a:gd name="connsiteY94" fmla="*/ 5119040 h 6422667"/>
              <a:gd name="connsiteX95" fmla="*/ 1138671 w 1645502"/>
              <a:gd name="connsiteY95" fmla="*/ 4811860 h 6422667"/>
              <a:gd name="connsiteX96" fmla="*/ 1077191 w 1645502"/>
              <a:gd name="connsiteY96" fmla="*/ 4507493 h 6422667"/>
              <a:gd name="connsiteX97" fmla="*/ 1091046 w 1645502"/>
              <a:gd name="connsiteY97" fmla="*/ 4370679 h 6422667"/>
              <a:gd name="connsiteX98" fmla="*/ 1156856 w 1645502"/>
              <a:gd name="connsiteY98" fmla="*/ 4362668 h 6422667"/>
              <a:gd name="connsiteX99" fmla="*/ 1264011 w 1645502"/>
              <a:gd name="connsiteY99" fmla="*/ 3786623 h 6422667"/>
              <a:gd name="connsiteX100" fmla="*/ 1393465 w 1645502"/>
              <a:gd name="connsiteY100" fmla="*/ 3431167 h 6422667"/>
              <a:gd name="connsiteX101" fmla="*/ 1428750 w 1645502"/>
              <a:gd name="connsiteY101" fmla="*/ 3080691 h 6422667"/>
              <a:gd name="connsiteX102" fmla="*/ 1378527 w 1645502"/>
              <a:gd name="connsiteY102" fmla="*/ 2820052 h 6422667"/>
              <a:gd name="connsiteX103" fmla="*/ 1407967 w 1645502"/>
              <a:gd name="connsiteY103" fmla="*/ 2810744 h 6422667"/>
              <a:gd name="connsiteX104" fmla="*/ 1325058 w 1645502"/>
              <a:gd name="connsiteY104" fmla="*/ 2200493 h 6422667"/>
              <a:gd name="connsiteX105" fmla="*/ 1364456 w 1645502"/>
              <a:gd name="connsiteY105" fmla="*/ 2181444 h 6422667"/>
              <a:gd name="connsiteX106" fmla="*/ 1393249 w 1645502"/>
              <a:gd name="connsiteY106" fmla="*/ 2126891 h 6422667"/>
              <a:gd name="connsiteX107" fmla="*/ 1515991 w 1645502"/>
              <a:gd name="connsiteY107" fmla="*/ 1938773 h 6422667"/>
              <a:gd name="connsiteX108" fmla="*/ 1598468 w 1645502"/>
              <a:gd name="connsiteY108" fmla="*/ 1642415 h 6422667"/>
              <a:gd name="connsiteX109" fmla="*/ 1583314 w 1645502"/>
              <a:gd name="connsiteY109" fmla="*/ 1561669 h 6422667"/>
              <a:gd name="connsiteX110" fmla="*/ 1616219 w 1645502"/>
              <a:gd name="connsiteY110" fmla="*/ 1527251 h 6422667"/>
              <a:gd name="connsiteX111" fmla="*/ 1599983 w 1645502"/>
              <a:gd name="connsiteY111" fmla="*/ 1485469 h 6422667"/>
              <a:gd name="connsiteX112" fmla="*/ 1629424 w 1645502"/>
              <a:gd name="connsiteY112" fmla="*/ 1282197 h 6422667"/>
              <a:gd name="connsiteX113" fmla="*/ 1635052 w 1645502"/>
              <a:gd name="connsiteY113" fmla="*/ 1174609 h 6422667"/>
              <a:gd name="connsiteX114" fmla="*/ 1327872 w 1645502"/>
              <a:gd name="connsiteY114" fmla="*/ 1062040 h 6422667"/>
              <a:gd name="connsiteX115" fmla="*/ 1214437 w 1645502"/>
              <a:gd name="connsiteY115" fmla="*/ 926525 h 6422667"/>
              <a:gd name="connsiteX116" fmla="*/ 1128064 w 1645502"/>
              <a:gd name="connsiteY116" fmla="*/ 855304 h 6422667"/>
              <a:gd name="connsiteX117" fmla="*/ 1170493 w 1645502"/>
              <a:gd name="connsiteY117" fmla="*/ 665887 h 6422667"/>
              <a:gd name="connsiteX118" fmla="*/ 1245394 w 1645502"/>
              <a:gd name="connsiteY118" fmla="*/ 605922 h 6422667"/>
              <a:gd name="connsiteX119" fmla="*/ 1233055 w 1645502"/>
              <a:gd name="connsiteY119" fmla="*/ 455044 h 6422667"/>
              <a:gd name="connsiteX120" fmla="*/ 1231972 w 1645502"/>
              <a:gd name="connsiteY120" fmla="*/ 380786 h 6422667"/>
              <a:gd name="connsiteX121" fmla="*/ 1252885 w 1645502"/>
              <a:gd name="connsiteY121" fmla="*/ 359344 h 6422667"/>
              <a:gd name="connsiteX122" fmla="*/ 1225337 w 1645502"/>
              <a:gd name="connsiteY122" fmla="*/ 252805 h 6422667"/>
              <a:gd name="connsiteX123" fmla="*/ 1191491 w 1645502"/>
              <a:gd name="connsiteY123" fmla="*/ 113051 h 6422667"/>
              <a:gd name="connsiteX124" fmla="*/ 1101956 w 1645502"/>
              <a:gd name="connsiteY124" fmla="*/ 11655 h 6422667"/>
              <a:gd name="connsiteX0" fmla="*/ 1101956 w 1645502"/>
              <a:gd name="connsiteY0" fmla="*/ 11655 h 6410266"/>
              <a:gd name="connsiteX1" fmla="*/ 894129 w 1645502"/>
              <a:gd name="connsiteY1" fmla="*/ 9752 h 6410266"/>
              <a:gd name="connsiteX2" fmla="*/ 774180 w 1645502"/>
              <a:gd name="connsiteY2" fmla="*/ 79391 h 6410266"/>
              <a:gd name="connsiteX3" fmla="*/ 692727 w 1645502"/>
              <a:gd name="connsiteY3" fmla="*/ 146991 h 6410266"/>
              <a:gd name="connsiteX4" fmla="*/ 623455 w 1645502"/>
              <a:gd name="connsiteY4" fmla="*/ 299391 h 6410266"/>
              <a:gd name="connsiteX5" fmla="*/ 651164 w 1645502"/>
              <a:gd name="connsiteY5" fmla="*/ 493354 h 6410266"/>
              <a:gd name="connsiteX6" fmla="*/ 678873 w 1645502"/>
              <a:gd name="connsiteY6" fmla="*/ 604191 h 6410266"/>
              <a:gd name="connsiteX7" fmla="*/ 734291 w 1645502"/>
              <a:gd name="connsiteY7" fmla="*/ 687318 h 6410266"/>
              <a:gd name="connsiteX8" fmla="*/ 789709 w 1645502"/>
              <a:gd name="connsiteY8" fmla="*/ 770445 h 6410266"/>
              <a:gd name="connsiteX9" fmla="*/ 817418 w 1645502"/>
              <a:gd name="connsiteY9" fmla="*/ 853572 h 6410266"/>
              <a:gd name="connsiteX10" fmla="*/ 789709 w 1645502"/>
              <a:gd name="connsiteY10" fmla="*/ 936700 h 6410266"/>
              <a:gd name="connsiteX11" fmla="*/ 775855 w 1645502"/>
              <a:gd name="connsiteY11" fmla="*/ 978263 h 6410266"/>
              <a:gd name="connsiteX12" fmla="*/ 692727 w 1645502"/>
              <a:gd name="connsiteY12" fmla="*/ 1033681 h 6410266"/>
              <a:gd name="connsiteX13" fmla="*/ 665018 w 1645502"/>
              <a:gd name="connsiteY13" fmla="*/ 1061391 h 6410266"/>
              <a:gd name="connsiteX14" fmla="*/ 581891 w 1645502"/>
              <a:gd name="connsiteY14" fmla="*/ 1089100 h 6410266"/>
              <a:gd name="connsiteX15" fmla="*/ 498764 w 1645502"/>
              <a:gd name="connsiteY15" fmla="*/ 1116809 h 6410266"/>
              <a:gd name="connsiteX16" fmla="*/ 415636 w 1645502"/>
              <a:gd name="connsiteY16" fmla="*/ 1144518 h 6410266"/>
              <a:gd name="connsiteX17" fmla="*/ 332509 w 1645502"/>
              <a:gd name="connsiteY17" fmla="*/ 1186081 h 6410266"/>
              <a:gd name="connsiteX18" fmla="*/ 290946 w 1645502"/>
              <a:gd name="connsiteY18" fmla="*/ 1213791 h 6410266"/>
              <a:gd name="connsiteX19" fmla="*/ 207818 w 1645502"/>
              <a:gd name="connsiteY19" fmla="*/ 1255354 h 6410266"/>
              <a:gd name="connsiteX20" fmla="*/ 180109 w 1645502"/>
              <a:gd name="connsiteY20" fmla="*/ 1338481 h 6410266"/>
              <a:gd name="connsiteX21" fmla="*/ 166255 w 1645502"/>
              <a:gd name="connsiteY21" fmla="*/ 1380045 h 6410266"/>
              <a:gd name="connsiteX22" fmla="*/ 124691 w 1645502"/>
              <a:gd name="connsiteY22" fmla="*/ 1463172 h 6410266"/>
              <a:gd name="connsiteX23" fmla="*/ 96982 w 1645502"/>
              <a:gd name="connsiteY23" fmla="*/ 1504736 h 6410266"/>
              <a:gd name="connsiteX24" fmla="*/ 69273 w 1645502"/>
              <a:gd name="connsiteY24" fmla="*/ 1587863 h 6410266"/>
              <a:gd name="connsiteX25" fmla="*/ 27709 w 1645502"/>
              <a:gd name="connsiteY25" fmla="*/ 1712554 h 6410266"/>
              <a:gd name="connsiteX26" fmla="*/ 13855 w 1645502"/>
              <a:gd name="connsiteY26" fmla="*/ 1754118 h 6410266"/>
              <a:gd name="connsiteX27" fmla="*/ 0 w 1645502"/>
              <a:gd name="connsiteY27" fmla="*/ 1795681 h 6410266"/>
              <a:gd name="connsiteX28" fmla="*/ 13855 w 1645502"/>
              <a:gd name="connsiteY28" fmla="*/ 1920372 h 6410266"/>
              <a:gd name="connsiteX29" fmla="*/ 41564 w 1645502"/>
              <a:gd name="connsiteY29" fmla="*/ 2003500 h 6410266"/>
              <a:gd name="connsiteX30" fmla="*/ 55418 w 1645502"/>
              <a:gd name="connsiteY30" fmla="*/ 2045063 h 6410266"/>
              <a:gd name="connsiteX31" fmla="*/ 69273 w 1645502"/>
              <a:gd name="connsiteY31" fmla="*/ 2142045 h 6410266"/>
              <a:gd name="connsiteX32" fmla="*/ 83127 w 1645502"/>
              <a:gd name="connsiteY32" fmla="*/ 2183609 h 6410266"/>
              <a:gd name="connsiteX33" fmla="*/ 207818 w 1645502"/>
              <a:gd name="connsiteY33" fmla="*/ 2239027 h 6410266"/>
              <a:gd name="connsiteX34" fmla="*/ 249382 w 1645502"/>
              <a:gd name="connsiteY34" fmla="*/ 2252881 h 6410266"/>
              <a:gd name="connsiteX35" fmla="*/ 332509 w 1645502"/>
              <a:gd name="connsiteY35" fmla="*/ 2308300 h 6410266"/>
              <a:gd name="connsiteX36" fmla="*/ 318655 w 1645502"/>
              <a:gd name="connsiteY36" fmla="*/ 2349863 h 6410266"/>
              <a:gd name="connsiteX37" fmla="*/ 290946 w 1645502"/>
              <a:gd name="connsiteY37" fmla="*/ 2446845 h 6410266"/>
              <a:gd name="connsiteX38" fmla="*/ 263236 w 1645502"/>
              <a:gd name="connsiteY38" fmla="*/ 2488409 h 6410266"/>
              <a:gd name="connsiteX39" fmla="*/ 235527 w 1645502"/>
              <a:gd name="connsiteY39" fmla="*/ 2571536 h 6410266"/>
              <a:gd name="connsiteX40" fmla="*/ 207818 w 1645502"/>
              <a:gd name="connsiteY40" fmla="*/ 2737791 h 6410266"/>
              <a:gd name="connsiteX41" fmla="*/ 221673 w 1645502"/>
              <a:gd name="connsiteY41" fmla="*/ 2779354 h 6410266"/>
              <a:gd name="connsiteX42" fmla="*/ 304800 w 1645502"/>
              <a:gd name="connsiteY42" fmla="*/ 2807063 h 6410266"/>
              <a:gd name="connsiteX43" fmla="*/ 318655 w 1645502"/>
              <a:gd name="connsiteY43" fmla="*/ 2931754 h 6410266"/>
              <a:gd name="connsiteX44" fmla="*/ 304800 w 1645502"/>
              <a:gd name="connsiteY44" fmla="*/ 3056445 h 6410266"/>
              <a:gd name="connsiteX45" fmla="*/ 290946 w 1645502"/>
              <a:gd name="connsiteY45" fmla="*/ 3139572 h 6410266"/>
              <a:gd name="connsiteX46" fmla="*/ 304800 w 1645502"/>
              <a:gd name="connsiteY46" fmla="*/ 3319681 h 6410266"/>
              <a:gd name="connsiteX47" fmla="*/ 332509 w 1645502"/>
              <a:gd name="connsiteY47" fmla="*/ 3416663 h 6410266"/>
              <a:gd name="connsiteX48" fmla="*/ 360218 w 1645502"/>
              <a:gd name="connsiteY48" fmla="*/ 3527500 h 6410266"/>
              <a:gd name="connsiteX49" fmla="*/ 401782 w 1645502"/>
              <a:gd name="connsiteY49" fmla="*/ 3776881 h 6410266"/>
              <a:gd name="connsiteX50" fmla="*/ 387927 w 1645502"/>
              <a:gd name="connsiteY50" fmla="*/ 4040118 h 6410266"/>
              <a:gd name="connsiteX51" fmla="*/ 374073 w 1645502"/>
              <a:gd name="connsiteY51" fmla="*/ 4123245 h 6410266"/>
              <a:gd name="connsiteX52" fmla="*/ 346364 w 1645502"/>
              <a:gd name="connsiteY52" fmla="*/ 4303354 h 6410266"/>
              <a:gd name="connsiteX53" fmla="*/ 484909 w 1645502"/>
              <a:gd name="connsiteY53" fmla="*/ 4317209 h 6410266"/>
              <a:gd name="connsiteX54" fmla="*/ 526473 w 1645502"/>
              <a:gd name="connsiteY54" fmla="*/ 4331063 h 6410266"/>
              <a:gd name="connsiteX55" fmla="*/ 554182 w 1645502"/>
              <a:gd name="connsiteY55" fmla="*/ 4372627 h 6410266"/>
              <a:gd name="connsiteX56" fmla="*/ 568036 w 1645502"/>
              <a:gd name="connsiteY56" fmla="*/ 4414191 h 6410266"/>
              <a:gd name="connsiteX57" fmla="*/ 595746 w 1645502"/>
              <a:gd name="connsiteY57" fmla="*/ 4455754 h 6410266"/>
              <a:gd name="connsiteX58" fmla="*/ 609600 w 1645502"/>
              <a:gd name="connsiteY58" fmla="*/ 4525027 h 6410266"/>
              <a:gd name="connsiteX59" fmla="*/ 623455 w 1645502"/>
              <a:gd name="connsiteY59" fmla="*/ 4608154 h 6410266"/>
              <a:gd name="connsiteX60" fmla="*/ 637309 w 1645502"/>
              <a:gd name="connsiteY60" fmla="*/ 4705136 h 6410266"/>
              <a:gd name="connsiteX61" fmla="*/ 651164 w 1645502"/>
              <a:gd name="connsiteY61" fmla="*/ 4760554 h 6410266"/>
              <a:gd name="connsiteX62" fmla="*/ 678873 w 1645502"/>
              <a:gd name="connsiteY62" fmla="*/ 4843681 h 6410266"/>
              <a:gd name="connsiteX63" fmla="*/ 692727 w 1645502"/>
              <a:gd name="connsiteY63" fmla="*/ 4885245 h 6410266"/>
              <a:gd name="connsiteX64" fmla="*/ 748146 w 1645502"/>
              <a:gd name="connsiteY64" fmla="*/ 5051500 h 6410266"/>
              <a:gd name="connsiteX65" fmla="*/ 762000 w 1645502"/>
              <a:gd name="connsiteY65" fmla="*/ 5093063 h 6410266"/>
              <a:gd name="connsiteX66" fmla="*/ 775855 w 1645502"/>
              <a:gd name="connsiteY66" fmla="*/ 5134627 h 6410266"/>
              <a:gd name="connsiteX67" fmla="*/ 762000 w 1645502"/>
              <a:gd name="connsiteY67" fmla="*/ 5300881 h 6410266"/>
              <a:gd name="connsiteX68" fmla="*/ 734291 w 1645502"/>
              <a:gd name="connsiteY68" fmla="*/ 5397863 h 6410266"/>
              <a:gd name="connsiteX69" fmla="*/ 706582 w 1645502"/>
              <a:gd name="connsiteY69" fmla="*/ 5494845 h 6410266"/>
              <a:gd name="connsiteX70" fmla="*/ 692727 w 1645502"/>
              <a:gd name="connsiteY70" fmla="*/ 5827354 h 6410266"/>
              <a:gd name="connsiteX71" fmla="*/ 665018 w 1645502"/>
              <a:gd name="connsiteY71" fmla="*/ 5910481 h 6410266"/>
              <a:gd name="connsiteX72" fmla="*/ 637309 w 1645502"/>
              <a:gd name="connsiteY72" fmla="*/ 5938191 h 6410266"/>
              <a:gd name="connsiteX73" fmla="*/ 609600 w 1645502"/>
              <a:gd name="connsiteY73" fmla="*/ 5979754 h 6410266"/>
              <a:gd name="connsiteX74" fmla="*/ 568036 w 1645502"/>
              <a:gd name="connsiteY74" fmla="*/ 6007463 h 6410266"/>
              <a:gd name="connsiteX75" fmla="*/ 498764 w 1645502"/>
              <a:gd name="connsiteY75" fmla="*/ 6090591 h 6410266"/>
              <a:gd name="connsiteX76" fmla="*/ 457200 w 1645502"/>
              <a:gd name="connsiteY76" fmla="*/ 6118300 h 6410266"/>
              <a:gd name="connsiteX77" fmla="*/ 471055 w 1645502"/>
              <a:gd name="connsiteY77" fmla="*/ 6201427 h 6410266"/>
              <a:gd name="connsiteX78" fmla="*/ 512618 w 1645502"/>
              <a:gd name="connsiteY78" fmla="*/ 6187572 h 6410266"/>
              <a:gd name="connsiteX79" fmla="*/ 554182 w 1645502"/>
              <a:gd name="connsiteY79" fmla="*/ 6201427 h 6410266"/>
              <a:gd name="connsiteX80" fmla="*/ 623455 w 1645502"/>
              <a:gd name="connsiteY80" fmla="*/ 6284554 h 6410266"/>
              <a:gd name="connsiteX81" fmla="*/ 651164 w 1645502"/>
              <a:gd name="connsiteY81" fmla="*/ 6367681 h 6410266"/>
              <a:gd name="connsiteX82" fmla="*/ 665018 w 1645502"/>
              <a:gd name="connsiteY82" fmla="*/ 6409245 h 6410266"/>
              <a:gd name="connsiteX83" fmla="*/ 872837 w 1645502"/>
              <a:gd name="connsiteY83" fmla="*/ 6387597 h 6410266"/>
              <a:gd name="connsiteX84" fmla="*/ 935398 w 1645502"/>
              <a:gd name="connsiteY84" fmla="*/ 6284337 h 6410266"/>
              <a:gd name="connsiteX85" fmla="*/ 987353 w 1645502"/>
              <a:gd name="connsiteY85" fmla="*/ 5920223 h 6410266"/>
              <a:gd name="connsiteX86" fmla="*/ 1031298 w 1645502"/>
              <a:gd name="connsiteY86" fmla="*/ 5967415 h 6410266"/>
              <a:gd name="connsiteX87" fmla="*/ 1025236 w 1645502"/>
              <a:gd name="connsiteY87" fmla="*/ 6183243 h 6410266"/>
              <a:gd name="connsiteX88" fmla="*/ 1059657 w 1645502"/>
              <a:gd name="connsiteY88" fmla="*/ 6186057 h 6410266"/>
              <a:gd name="connsiteX89" fmla="*/ 1094509 w 1645502"/>
              <a:gd name="connsiteY89" fmla="*/ 5955292 h 6410266"/>
              <a:gd name="connsiteX90" fmla="*/ 1162050 w 1645502"/>
              <a:gd name="connsiteY90" fmla="*/ 5790769 h 6410266"/>
              <a:gd name="connsiteX91" fmla="*/ 1046235 w 1645502"/>
              <a:gd name="connsiteY91" fmla="*/ 5638586 h 6410266"/>
              <a:gd name="connsiteX92" fmla="*/ 1011382 w 1645502"/>
              <a:gd name="connsiteY92" fmla="*/ 5439644 h 6410266"/>
              <a:gd name="connsiteX93" fmla="*/ 1097756 w 1645502"/>
              <a:gd name="connsiteY93" fmla="*/ 5119040 h 6410266"/>
              <a:gd name="connsiteX94" fmla="*/ 1138671 w 1645502"/>
              <a:gd name="connsiteY94" fmla="*/ 4811860 h 6410266"/>
              <a:gd name="connsiteX95" fmla="*/ 1077191 w 1645502"/>
              <a:gd name="connsiteY95" fmla="*/ 4507493 h 6410266"/>
              <a:gd name="connsiteX96" fmla="*/ 1091046 w 1645502"/>
              <a:gd name="connsiteY96" fmla="*/ 4370679 h 6410266"/>
              <a:gd name="connsiteX97" fmla="*/ 1156856 w 1645502"/>
              <a:gd name="connsiteY97" fmla="*/ 4362668 h 6410266"/>
              <a:gd name="connsiteX98" fmla="*/ 1264011 w 1645502"/>
              <a:gd name="connsiteY98" fmla="*/ 3786623 h 6410266"/>
              <a:gd name="connsiteX99" fmla="*/ 1393465 w 1645502"/>
              <a:gd name="connsiteY99" fmla="*/ 3431167 h 6410266"/>
              <a:gd name="connsiteX100" fmla="*/ 1428750 w 1645502"/>
              <a:gd name="connsiteY100" fmla="*/ 3080691 h 6410266"/>
              <a:gd name="connsiteX101" fmla="*/ 1378527 w 1645502"/>
              <a:gd name="connsiteY101" fmla="*/ 2820052 h 6410266"/>
              <a:gd name="connsiteX102" fmla="*/ 1407967 w 1645502"/>
              <a:gd name="connsiteY102" fmla="*/ 2810744 h 6410266"/>
              <a:gd name="connsiteX103" fmla="*/ 1325058 w 1645502"/>
              <a:gd name="connsiteY103" fmla="*/ 2200493 h 6410266"/>
              <a:gd name="connsiteX104" fmla="*/ 1364456 w 1645502"/>
              <a:gd name="connsiteY104" fmla="*/ 2181444 h 6410266"/>
              <a:gd name="connsiteX105" fmla="*/ 1393249 w 1645502"/>
              <a:gd name="connsiteY105" fmla="*/ 2126891 h 6410266"/>
              <a:gd name="connsiteX106" fmla="*/ 1515991 w 1645502"/>
              <a:gd name="connsiteY106" fmla="*/ 1938773 h 6410266"/>
              <a:gd name="connsiteX107" fmla="*/ 1598468 w 1645502"/>
              <a:gd name="connsiteY107" fmla="*/ 1642415 h 6410266"/>
              <a:gd name="connsiteX108" fmla="*/ 1583314 w 1645502"/>
              <a:gd name="connsiteY108" fmla="*/ 1561669 h 6410266"/>
              <a:gd name="connsiteX109" fmla="*/ 1616219 w 1645502"/>
              <a:gd name="connsiteY109" fmla="*/ 1527251 h 6410266"/>
              <a:gd name="connsiteX110" fmla="*/ 1599983 w 1645502"/>
              <a:gd name="connsiteY110" fmla="*/ 1485469 h 6410266"/>
              <a:gd name="connsiteX111" fmla="*/ 1629424 w 1645502"/>
              <a:gd name="connsiteY111" fmla="*/ 1282197 h 6410266"/>
              <a:gd name="connsiteX112" fmla="*/ 1635052 w 1645502"/>
              <a:gd name="connsiteY112" fmla="*/ 1174609 h 6410266"/>
              <a:gd name="connsiteX113" fmla="*/ 1327872 w 1645502"/>
              <a:gd name="connsiteY113" fmla="*/ 1062040 h 6410266"/>
              <a:gd name="connsiteX114" fmla="*/ 1214437 w 1645502"/>
              <a:gd name="connsiteY114" fmla="*/ 926525 h 6410266"/>
              <a:gd name="connsiteX115" fmla="*/ 1128064 w 1645502"/>
              <a:gd name="connsiteY115" fmla="*/ 855304 h 6410266"/>
              <a:gd name="connsiteX116" fmla="*/ 1170493 w 1645502"/>
              <a:gd name="connsiteY116" fmla="*/ 665887 h 6410266"/>
              <a:gd name="connsiteX117" fmla="*/ 1245394 w 1645502"/>
              <a:gd name="connsiteY117" fmla="*/ 605922 h 6410266"/>
              <a:gd name="connsiteX118" fmla="*/ 1233055 w 1645502"/>
              <a:gd name="connsiteY118" fmla="*/ 455044 h 6410266"/>
              <a:gd name="connsiteX119" fmla="*/ 1231972 w 1645502"/>
              <a:gd name="connsiteY119" fmla="*/ 380786 h 6410266"/>
              <a:gd name="connsiteX120" fmla="*/ 1252885 w 1645502"/>
              <a:gd name="connsiteY120" fmla="*/ 359344 h 6410266"/>
              <a:gd name="connsiteX121" fmla="*/ 1225337 w 1645502"/>
              <a:gd name="connsiteY121" fmla="*/ 252805 h 6410266"/>
              <a:gd name="connsiteX122" fmla="*/ 1191491 w 1645502"/>
              <a:gd name="connsiteY122" fmla="*/ 113051 h 6410266"/>
              <a:gd name="connsiteX123" fmla="*/ 1101956 w 1645502"/>
              <a:gd name="connsiteY123" fmla="*/ 11655 h 6410266"/>
              <a:gd name="connsiteX0" fmla="*/ 1101956 w 1645502"/>
              <a:gd name="connsiteY0" fmla="*/ 11655 h 6423920"/>
              <a:gd name="connsiteX1" fmla="*/ 894129 w 1645502"/>
              <a:gd name="connsiteY1" fmla="*/ 9752 h 6423920"/>
              <a:gd name="connsiteX2" fmla="*/ 774180 w 1645502"/>
              <a:gd name="connsiteY2" fmla="*/ 79391 h 6423920"/>
              <a:gd name="connsiteX3" fmla="*/ 692727 w 1645502"/>
              <a:gd name="connsiteY3" fmla="*/ 146991 h 6423920"/>
              <a:gd name="connsiteX4" fmla="*/ 623455 w 1645502"/>
              <a:gd name="connsiteY4" fmla="*/ 299391 h 6423920"/>
              <a:gd name="connsiteX5" fmla="*/ 651164 w 1645502"/>
              <a:gd name="connsiteY5" fmla="*/ 493354 h 6423920"/>
              <a:gd name="connsiteX6" fmla="*/ 678873 w 1645502"/>
              <a:gd name="connsiteY6" fmla="*/ 604191 h 6423920"/>
              <a:gd name="connsiteX7" fmla="*/ 734291 w 1645502"/>
              <a:gd name="connsiteY7" fmla="*/ 687318 h 6423920"/>
              <a:gd name="connsiteX8" fmla="*/ 789709 w 1645502"/>
              <a:gd name="connsiteY8" fmla="*/ 770445 h 6423920"/>
              <a:gd name="connsiteX9" fmla="*/ 817418 w 1645502"/>
              <a:gd name="connsiteY9" fmla="*/ 853572 h 6423920"/>
              <a:gd name="connsiteX10" fmla="*/ 789709 w 1645502"/>
              <a:gd name="connsiteY10" fmla="*/ 936700 h 6423920"/>
              <a:gd name="connsiteX11" fmla="*/ 775855 w 1645502"/>
              <a:gd name="connsiteY11" fmla="*/ 978263 h 6423920"/>
              <a:gd name="connsiteX12" fmla="*/ 692727 w 1645502"/>
              <a:gd name="connsiteY12" fmla="*/ 1033681 h 6423920"/>
              <a:gd name="connsiteX13" fmla="*/ 665018 w 1645502"/>
              <a:gd name="connsiteY13" fmla="*/ 1061391 h 6423920"/>
              <a:gd name="connsiteX14" fmla="*/ 581891 w 1645502"/>
              <a:gd name="connsiteY14" fmla="*/ 1089100 h 6423920"/>
              <a:gd name="connsiteX15" fmla="*/ 498764 w 1645502"/>
              <a:gd name="connsiteY15" fmla="*/ 1116809 h 6423920"/>
              <a:gd name="connsiteX16" fmla="*/ 415636 w 1645502"/>
              <a:gd name="connsiteY16" fmla="*/ 1144518 h 6423920"/>
              <a:gd name="connsiteX17" fmla="*/ 332509 w 1645502"/>
              <a:gd name="connsiteY17" fmla="*/ 1186081 h 6423920"/>
              <a:gd name="connsiteX18" fmla="*/ 290946 w 1645502"/>
              <a:gd name="connsiteY18" fmla="*/ 1213791 h 6423920"/>
              <a:gd name="connsiteX19" fmla="*/ 207818 w 1645502"/>
              <a:gd name="connsiteY19" fmla="*/ 1255354 h 6423920"/>
              <a:gd name="connsiteX20" fmla="*/ 180109 w 1645502"/>
              <a:gd name="connsiteY20" fmla="*/ 1338481 h 6423920"/>
              <a:gd name="connsiteX21" fmla="*/ 166255 w 1645502"/>
              <a:gd name="connsiteY21" fmla="*/ 1380045 h 6423920"/>
              <a:gd name="connsiteX22" fmla="*/ 124691 w 1645502"/>
              <a:gd name="connsiteY22" fmla="*/ 1463172 h 6423920"/>
              <a:gd name="connsiteX23" fmla="*/ 96982 w 1645502"/>
              <a:gd name="connsiteY23" fmla="*/ 1504736 h 6423920"/>
              <a:gd name="connsiteX24" fmla="*/ 69273 w 1645502"/>
              <a:gd name="connsiteY24" fmla="*/ 1587863 h 6423920"/>
              <a:gd name="connsiteX25" fmla="*/ 27709 w 1645502"/>
              <a:gd name="connsiteY25" fmla="*/ 1712554 h 6423920"/>
              <a:gd name="connsiteX26" fmla="*/ 13855 w 1645502"/>
              <a:gd name="connsiteY26" fmla="*/ 1754118 h 6423920"/>
              <a:gd name="connsiteX27" fmla="*/ 0 w 1645502"/>
              <a:gd name="connsiteY27" fmla="*/ 1795681 h 6423920"/>
              <a:gd name="connsiteX28" fmla="*/ 13855 w 1645502"/>
              <a:gd name="connsiteY28" fmla="*/ 1920372 h 6423920"/>
              <a:gd name="connsiteX29" fmla="*/ 41564 w 1645502"/>
              <a:gd name="connsiteY29" fmla="*/ 2003500 h 6423920"/>
              <a:gd name="connsiteX30" fmla="*/ 55418 w 1645502"/>
              <a:gd name="connsiteY30" fmla="*/ 2045063 h 6423920"/>
              <a:gd name="connsiteX31" fmla="*/ 69273 w 1645502"/>
              <a:gd name="connsiteY31" fmla="*/ 2142045 h 6423920"/>
              <a:gd name="connsiteX32" fmla="*/ 83127 w 1645502"/>
              <a:gd name="connsiteY32" fmla="*/ 2183609 h 6423920"/>
              <a:gd name="connsiteX33" fmla="*/ 207818 w 1645502"/>
              <a:gd name="connsiteY33" fmla="*/ 2239027 h 6423920"/>
              <a:gd name="connsiteX34" fmla="*/ 249382 w 1645502"/>
              <a:gd name="connsiteY34" fmla="*/ 2252881 h 6423920"/>
              <a:gd name="connsiteX35" fmla="*/ 332509 w 1645502"/>
              <a:gd name="connsiteY35" fmla="*/ 2308300 h 6423920"/>
              <a:gd name="connsiteX36" fmla="*/ 318655 w 1645502"/>
              <a:gd name="connsiteY36" fmla="*/ 2349863 h 6423920"/>
              <a:gd name="connsiteX37" fmla="*/ 290946 w 1645502"/>
              <a:gd name="connsiteY37" fmla="*/ 2446845 h 6423920"/>
              <a:gd name="connsiteX38" fmla="*/ 263236 w 1645502"/>
              <a:gd name="connsiteY38" fmla="*/ 2488409 h 6423920"/>
              <a:gd name="connsiteX39" fmla="*/ 235527 w 1645502"/>
              <a:gd name="connsiteY39" fmla="*/ 2571536 h 6423920"/>
              <a:gd name="connsiteX40" fmla="*/ 207818 w 1645502"/>
              <a:gd name="connsiteY40" fmla="*/ 2737791 h 6423920"/>
              <a:gd name="connsiteX41" fmla="*/ 221673 w 1645502"/>
              <a:gd name="connsiteY41" fmla="*/ 2779354 h 6423920"/>
              <a:gd name="connsiteX42" fmla="*/ 304800 w 1645502"/>
              <a:gd name="connsiteY42" fmla="*/ 2807063 h 6423920"/>
              <a:gd name="connsiteX43" fmla="*/ 318655 w 1645502"/>
              <a:gd name="connsiteY43" fmla="*/ 2931754 h 6423920"/>
              <a:gd name="connsiteX44" fmla="*/ 304800 w 1645502"/>
              <a:gd name="connsiteY44" fmla="*/ 3056445 h 6423920"/>
              <a:gd name="connsiteX45" fmla="*/ 290946 w 1645502"/>
              <a:gd name="connsiteY45" fmla="*/ 3139572 h 6423920"/>
              <a:gd name="connsiteX46" fmla="*/ 304800 w 1645502"/>
              <a:gd name="connsiteY46" fmla="*/ 3319681 h 6423920"/>
              <a:gd name="connsiteX47" fmla="*/ 332509 w 1645502"/>
              <a:gd name="connsiteY47" fmla="*/ 3416663 h 6423920"/>
              <a:gd name="connsiteX48" fmla="*/ 360218 w 1645502"/>
              <a:gd name="connsiteY48" fmla="*/ 3527500 h 6423920"/>
              <a:gd name="connsiteX49" fmla="*/ 401782 w 1645502"/>
              <a:gd name="connsiteY49" fmla="*/ 3776881 h 6423920"/>
              <a:gd name="connsiteX50" fmla="*/ 387927 w 1645502"/>
              <a:gd name="connsiteY50" fmla="*/ 4040118 h 6423920"/>
              <a:gd name="connsiteX51" fmla="*/ 374073 w 1645502"/>
              <a:gd name="connsiteY51" fmla="*/ 4123245 h 6423920"/>
              <a:gd name="connsiteX52" fmla="*/ 346364 w 1645502"/>
              <a:gd name="connsiteY52" fmla="*/ 4303354 h 6423920"/>
              <a:gd name="connsiteX53" fmla="*/ 484909 w 1645502"/>
              <a:gd name="connsiteY53" fmla="*/ 4317209 h 6423920"/>
              <a:gd name="connsiteX54" fmla="*/ 526473 w 1645502"/>
              <a:gd name="connsiteY54" fmla="*/ 4331063 h 6423920"/>
              <a:gd name="connsiteX55" fmla="*/ 554182 w 1645502"/>
              <a:gd name="connsiteY55" fmla="*/ 4372627 h 6423920"/>
              <a:gd name="connsiteX56" fmla="*/ 568036 w 1645502"/>
              <a:gd name="connsiteY56" fmla="*/ 4414191 h 6423920"/>
              <a:gd name="connsiteX57" fmla="*/ 595746 w 1645502"/>
              <a:gd name="connsiteY57" fmla="*/ 4455754 h 6423920"/>
              <a:gd name="connsiteX58" fmla="*/ 609600 w 1645502"/>
              <a:gd name="connsiteY58" fmla="*/ 4525027 h 6423920"/>
              <a:gd name="connsiteX59" fmla="*/ 623455 w 1645502"/>
              <a:gd name="connsiteY59" fmla="*/ 4608154 h 6423920"/>
              <a:gd name="connsiteX60" fmla="*/ 637309 w 1645502"/>
              <a:gd name="connsiteY60" fmla="*/ 4705136 h 6423920"/>
              <a:gd name="connsiteX61" fmla="*/ 651164 w 1645502"/>
              <a:gd name="connsiteY61" fmla="*/ 4760554 h 6423920"/>
              <a:gd name="connsiteX62" fmla="*/ 678873 w 1645502"/>
              <a:gd name="connsiteY62" fmla="*/ 4843681 h 6423920"/>
              <a:gd name="connsiteX63" fmla="*/ 692727 w 1645502"/>
              <a:gd name="connsiteY63" fmla="*/ 4885245 h 6423920"/>
              <a:gd name="connsiteX64" fmla="*/ 748146 w 1645502"/>
              <a:gd name="connsiteY64" fmla="*/ 5051500 h 6423920"/>
              <a:gd name="connsiteX65" fmla="*/ 762000 w 1645502"/>
              <a:gd name="connsiteY65" fmla="*/ 5093063 h 6423920"/>
              <a:gd name="connsiteX66" fmla="*/ 775855 w 1645502"/>
              <a:gd name="connsiteY66" fmla="*/ 5134627 h 6423920"/>
              <a:gd name="connsiteX67" fmla="*/ 762000 w 1645502"/>
              <a:gd name="connsiteY67" fmla="*/ 5300881 h 6423920"/>
              <a:gd name="connsiteX68" fmla="*/ 734291 w 1645502"/>
              <a:gd name="connsiteY68" fmla="*/ 5397863 h 6423920"/>
              <a:gd name="connsiteX69" fmla="*/ 706582 w 1645502"/>
              <a:gd name="connsiteY69" fmla="*/ 5494845 h 6423920"/>
              <a:gd name="connsiteX70" fmla="*/ 692727 w 1645502"/>
              <a:gd name="connsiteY70" fmla="*/ 5827354 h 6423920"/>
              <a:gd name="connsiteX71" fmla="*/ 665018 w 1645502"/>
              <a:gd name="connsiteY71" fmla="*/ 5910481 h 6423920"/>
              <a:gd name="connsiteX72" fmla="*/ 637309 w 1645502"/>
              <a:gd name="connsiteY72" fmla="*/ 5938191 h 6423920"/>
              <a:gd name="connsiteX73" fmla="*/ 609600 w 1645502"/>
              <a:gd name="connsiteY73" fmla="*/ 5979754 h 6423920"/>
              <a:gd name="connsiteX74" fmla="*/ 568036 w 1645502"/>
              <a:gd name="connsiteY74" fmla="*/ 6007463 h 6423920"/>
              <a:gd name="connsiteX75" fmla="*/ 498764 w 1645502"/>
              <a:gd name="connsiteY75" fmla="*/ 6090591 h 6423920"/>
              <a:gd name="connsiteX76" fmla="*/ 457200 w 1645502"/>
              <a:gd name="connsiteY76" fmla="*/ 6118300 h 6423920"/>
              <a:gd name="connsiteX77" fmla="*/ 471055 w 1645502"/>
              <a:gd name="connsiteY77" fmla="*/ 6201427 h 6423920"/>
              <a:gd name="connsiteX78" fmla="*/ 512618 w 1645502"/>
              <a:gd name="connsiteY78" fmla="*/ 6187572 h 6423920"/>
              <a:gd name="connsiteX79" fmla="*/ 554182 w 1645502"/>
              <a:gd name="connsiteY79" fmla="*/ 6201427 h 6423920"/>
              <a:gd name="connsiteX80" fmla="*/ 623455 w 1645502"/>
              <a:gd name="connsiteY80" fmla="*/ 6284554 h 6423920"/>
              <a:gd name="connsiteX81" fmla="*/ 651164 w 1645502"/>
              <a:gd name="connsiteY81" fmla="*/ 6367681 h 6423920"/>
              <a:gd name="connsiteX82" fmla="*/ 700736 w 1645502"/>
              <a:gd name="connsiteY82" fmla="*/ 6423532 h 6423920"/>
              <a:gd name="connsiteX83" fmla="*/ 872837 w 1645502"/>
              <a:gd name="connsiteY83" fmla="*/ 6387597 h 6423920"/>
              <a:gd name="connsiteX84" fmla="*/ 935398 w 1645502"/>
              <a:gd name="connsiteY84" fmla="*/ 6284337 h 6423920"/>
              <a:gd name="connsiteX85" fmla="*/ 987353 w 1645502"/>
              <a:gd name="connsiteY85" fmla="*/ 5920223 h 6423920"/>
              <a:gd name="connsiteX86" fmla="*/ 1031298 w 1645502"/>
              <a:gd name="connsiteY86" fmla="*/ 5967415 h 6423920"/>
              <a:gd name="connsiteX87" fmla="*/ 1025236 w 1645502"/>
              <a:gd name="connsiteY87" fmla="*/ 6183243 h 6423920"/>
              <a:gd name="connsiteX88" fmla="*/ 1059657 w 1645502"/>
              <a:gd name="connsiteY88" fmla="*/ 6186057 h 6423920"/>
              <a:gd name="connsiteX89" fmla="*/ 1094509 w 1645502"/>
              <a:gd name="connsiteY89" fmla="*/ 5955292 h 6423920"/>
              <a:gd name="connsiteX90" fmla="*/ 1162050 w 1645502"/>
              <a:gd name="connsiteY90" fmla="*/ 5790769 h 6423920"/>
              <a:gd name="connsiteX91" fmla="*/ 1046235 w 1645502"/>
              <a:gd name="connsiteY91" fmla="*/ 5638586 h 6423920"/>
              <a:gd name="connsiteX92" fmla="*/ 1011382 w 1645502"/>
              <a:gd name="connsiteY92" fmla="*/ 5439644 h 6423920"/>
              <a:gd name="connsiteX93" fmla="*/ 1097756 w 1645502"/>
              <a:gd name="connsiteY93" fmla="*/ 5119040 h 6423920"/>
              <a:gd name="connsiteX94" fmla="*/ 1138671 w 1645502"/>
              <a:gd name="connsiteY94" fmla="*/ 4811860 h 6423920"/>
              <a:gd name="connsiteX95" fmla="*/ 1077191 w 1645502"/>
              <a:gd name="connsiteY95" fmla="*/ 4507493 h 6423920"/>
              <a:gd name="connsiteX96" fmla="*/ 1091046 w 1645502"/>
              <a:gd name="connsiteY96" fmla="*/ 4370679 h 6423920"/>
              <a:gd name="connsiteX97" fmla="*/ 1156856 w 1645502"/>
              <a:gd name="connsiteY97" fmla="*/ 4362668 h 6423920"/>
              <a:gd name="connsiteX98" fmla="*/ 1264011 w 1645502"/>
              <a:gd name="connsiteY98" fmla="*/ 3786623 h 6423920"/>
              <a:gd name="connsiteX99" fmla="*/ 1393465 w 1645502"/>
              <a:gd name="connsiteY99" fmla="*/ 3431167 h 6423920"/>
              <a:gd name="connsiteX100" fmla="*/ 1428750 w 1645502"/>
              <a:gd name="connsiteY100" fmla="*/ 3080691 h 6423920"/>
              <a:gd name="connsiteX101" fmla="*/ 1378527 w 1645502"/>
              <a:gd name="connsiteY101" fmla="*/ 2820052 h 6423920"/>
              <a:gd name="connsiteX102" fmla="*/ 1407967 w 1645502"/>
              <a:gd name="connsiteY102" fmla="*/ 2810744 h 6423920"/>
              <a:gd name="connsiteX103" fmla="*/ 1325058 w 1645502"/>
              <a:gd name="connsiteY103" fmla="*/ 2200493 h 6423920"/>
              <a:gd name="connsiteX104" fmla="*/ 1364456 w 1645502"/>
              <a:gd name="connsiteY104" fmla="*/ 2181444 h 6423920"/>
              <a:gd name="connsiteX105" fmla="*/ 1393249 w 1645502"/>
              <a:gd name="connsiteY105" fmla="*/ 2126891 h 6423920"/>
              <a:gd name="connsiteX106" fmla="*/ 1515991 w 1645502"/>
              <a:gd name="connsiteY106" fmla="*/ 1938773 h 6423920"/>
              <a:gd name="connsiteX107" fmla="*/ 1598468 w 1645502"/>
              <a:gd name="connsiteY107" fmla="*/ 1642415 h 6423920"/>
              <a:gd name="connsiteX108" fmla="*/ 1583314 w 1645502"/>
              <a:gd name="connsiteY108" fmla="*/ 1561669 h 6423920"/>
              <a:gd name="connsiteX109" fmla="*/ 1616219 w 1645502"/>
              <a:gd name="connsiteY109" fmla="*/ 1527251 h 6423920"/>
              <a:gd name="connsiteX110" fmla="*/ 1599983 w 1645502"/>
              <a:gd name="connsiteY110" fmla="*/ 1485469 h 6423920"/>
              <a:gd name="connsiteX111" fmla="*/ 1629424 w 1645502"/>
              <a:gd name="connsiteY111" fmla="*/ 1282197 h 6423920"/>
              <a:gd name="connsiteX112" fmla="*/ 1635052 w 1645502"/>
              <a:gd name="connsiteY112" fmla="*/ 1174609 h 6423920"/>
              <a:gd name="connsiteX113" fmla="*/ 1327872 w 1645502"/>
              <a:gd name="connsiteY113" fmla="*/ 1062040 h 6423920"/>
              <a:gd name="connsiteX114" fmla="*/ 1214437 w 1645502"/>
              <a:gd name="connsiteY114" fmla="*/ 926525 h 6423920"/>
              <a:gd name="connsiteX115" fmla="*/ 1128064 w 1645502"/>
              <a:gd name="connsiteY115" fmla="*/ 855304 h 6423920"/>
              <a:gd name="connsiteX116" fmla="*/ 1170493 w 1645502"/>
              <a:gd name="connsiteY116" fmla="*/ 665887 h 6423920"/>
              <a:gd name="connsiteX117" fmla="*/ 1245394 w 1645502"/>
              <a:gd name="connsiteY117" fmla="*/ 605922 h 6423920"/>
              <a:gd name="connsiteX118" fmla="*/ 1233055 w 1645502"/>
              <a:gd name="connsiteY118" fmla="*/ 455044 h 6423920"/>
              <a:gd name="connsiteX119" fmla="*/ 1231972 w 1645502"/>
              <a:gd name="connsiteY119" fmla="*/ 380786 h 6423920"/>
              <a:gd name="connsiteX120" fmla="*/ 1252885 w 1645502"/>
              <a:gd name="connsiteY120" fmla="*/ 359344 h 6423920"/>
              <a:gd name="connsiteX121" fmla="*/ 1225337 w 1645502"/>
              <a:gd name="connsiteY121" fmla="*/ 252805 h 6423920"/>
              <a:gd name="connsiteX122" fmla="*/ 1191491 w 1645502"/>
              <a:gd name="connsiteY122" fmla="*/ 113051 h 6423920"/>
              <a:gd name="connsiteX123" fmla="*/ 1101956 w 1645502"/>
              <a:gd name="connsiteY123" fmla="*/ 11655 h 6423920"/>
              <a:gd name="connsiteX0" fmla="*/ 1101956 w 1645502"/>
              <a:gd name="connsiteY0" fmla="*/ 11655 h 6423844"/>
              <a:gd name="connsiteX1" fmla="*/ 894129 w 1645502"/>
              <a:gd name="connsiteY1" fmla="*/ 9752 h 6423844"/>
              <a:gd name="connsiteX2" fmla="*/ 774180 w 1645502"/>
              <a:gd name="connsiteY2" fmla="*/ 79391 h 6423844"/>
              <a:gd name="connsiteX3" fmla="*/ 692727 w 1645502"/>
              <a:gd name="connsiteY3" fmla="*/ 146991 h 6423844"/>
              <a:gd name="connsiteX4" fmla="*/ 623455 w 1645502"/>
              <a:gd name="connsiteY4" fmla="*/ 299391 h 6423844"/>
              <a:gd name="connsiteX5" fmla="*/ 651164 w 1645502"/>
              <a:gd name="connsiteY5" fmla="*/ 493354 h 6423844"/>
              <a:gd name="connsiteX6" fmla="*/ 678873 w 1645502"/>
              <a:gd name="connsiteY6" fmla="*/ 604191 h 6423844"/>
              <a:gd name="connsiteX7" fmla="*/ 734291 w 1645502"/>
              <a:gd name="connsiteY7" fmla="*/ 687318 h 6423844"/>
              <a:gd name="connsiteX8" fmla="*/ 789709 w 1645502"/>
              <a:gd name="connsiteY8" fmla="*/ 770445 h 6423844"/>
              <a:gd name="connsiteX9" fmla="*/ 817418 w 1645502"/>
              <a:gd name="connsiteY9" fmla="*/ 853572 h 6423844"/>
              <a:gd name="connsiteX10" fmla="*/ 789709 w 1645502"/>
              <a:gd name="connsiteY10" fmla="*/ 936700 h 6423844"/>
              <a:gd name="connsiteX11" fmla="*/ 775855 w 1645502"/>
              <a:gd name="connsiteY11" fmla="*/ 978263 h 6423844"/>
              <a:gd name="connsiteX12" fmla="*/ 692727 w 1645502"/>
              <a:gd name="connsiteY12" fmla="*/ 1033681 h 6423844"/>
              <a:gd name="connsiteX13" fmla="*/ 665018 w 1645502"/>
              <a:gd name="connsiteY13" fmla="*/ 1061391 h 6423844"/>
              <a:gd name="connsiteX14" fmla="*/ 581891 w 1645502"/>
              <a:gd name="connsiteY14" fmla="*/ 1089100 h 6423844"/>
              <a:gd name="connsiteX15" fmla="*/ 498764 w 1645502"/>
              <a:gd name="connsiteY15" fmla="*/ 1116809 h 6423844"/>
              <a:gd name="connsiteX16" fmla="*/ 415636 w 1645502"/>
              <a:gd name="connsiteY16" fmla="*/ 1144518 h 6423844"/>
              <a:gd name="connsiteX17" fmla="*/ 332509 w 1645502"/>
              <a:gd name="connsiteY17" fmla="*/ 1186081 h 6423844"/>
              <a:gd name="connsiteX18" fmla="*/ 290946 w 1645502"/>
              <a:gd name="connsiteY18" fmla="*/ 1213791 h 6423844"/>
              <a:gd name="connsiteX19" fmla="*/ 207818 w 1645502"/>
              <a:gd name="connsiteY19" fmla="*/ 1255354 h 6423844"/>
              <a:gd name="connsiteX20" fmla="*/ 180109 w 1645502"/>
              <a:gd name="connsiteY20" fmla="*/ 1338481 h 6423844"/>
              <a:gd name="connsiteX21" fmla="*/ 166255 w 1645502"/>
              <a:gd name="connsiteY21" fmla="*/ 1380045 h 6423844"/>
              <a:gd name="connsiteX22" fmla="*/ 124691 w 1645502"/>
              <a:gd name="connsiteY22" fmla="*/ 1463172 h 6423844"/>
              <a:gd name="connsiteX23" fmla="*/ 96982 w 1645502"/>
              <a:gd name="connsiteY23" fmla="*/ 1504736 h 6423844"/>
              <a:gd name="connsiteX24" fmla="*/ 69273 w 1645502"/>
              <a:gd name="connsiteY24" fmla="*/ 1587863 h 6423844"/>
              <a:gd name="connsiteX25" fmla="*/ 27709 w 1645502"/>
              <a:gd name="connsiteY25" fmla="*/ 1712554 h 6423844"/>
              <a:gd name="connsiteX26" fmla="*/ 13855 w 1645502"/>
              <a:gd name="connsiteY26" fmla="*/ 1754118 h 6423844"/>
              <a:gd name="connsiteX27" fmla="*/ 0 w 1645502"/>
              <a:gd name="connsiteY27" fmla="*/ 1795681 h 6423844"/>
              <a:gd name="connsiteX28" fmla="*/ 13855 w 1645502"/>
              <a:gd name="connsiteY28" fmla="*/ 1920372 h 6423844"/>
              <a:gd name="connsiteX29" fmla="*/ 41564 w 1645502"/>
              <a:gd name="connsiteY29" fmla="*/ 2003500 h 6423844"/>
              <a:gd name="connsiteX30" fmla="*/ 55418 w 1645502"/>
              <a:gd name="connsiteY30" fmla="*/ 2045063 h 6423844"/>
              <a:gd name="connsiteX31" fmla="*/ 69273 w 1645502"/>
              <a:gd name="connsiteY31" fmla="*/ 2142045 h 6423844"/>
              <a:gd name="connsiteX32" fmla="*/ 83127 w 1645502"/>
              <a:gd name="connsiteY32" fmla="*/ 2183609 h 6423844"/>
              <a:gd name="connsiteX33" fmla="*/ 207818 w 1645502"/>
              <a:gd name="connsiteY33" fmla="*/ 2239027 h 6423844"/>
              <a:gd name="connsiteX34" fmla="*/ 249382 w 1645502"/>
              <a:gd name="connsiteY34" fmla="*/ 2252881 h 6423844"/>
              <a:gd name="connsiteX35" fmla="*/ 332509 w 1645502"/>
              <a:gd name="connsiteY35" fmla="*/ 2308300 h 6423844"/>
              <a:gd name="connsiteX36" fmla="*/ 318655 w 1645502"/>
              <a:gd name="connsiteY36" fmla="*/ 2349863 h 6423844"/>
              <a:gd name="connsiteX37" fmla="*/ 290946 w 1645502"/>
              <a:gd name="connsiteY37" fmla="*/ 2446845 h 6423844"/>
              <a:gd name="connsiteX38" fmla="*/ 263236 w 1645502"/>
              <a:gd name="connsiteY38" fmla="*/ 2488409 h 6423844"/>
              <a:gd name="connsiteX39" fmla="*/ 235527 w 1645502"/>
              <a:gd name="connsiteY39" fmla="*/ 2571536 h 6423844"/>
              <a:gd name="connsiteX40" fmla="*/ 207818 w 1645502"/>
              <a:gd name="connsiteY40" fmla="*/ 2737791 h 6423844"/>
              <a:gd name="connsiteX41" fmla="*/ 221673 w 1645502"/>
              <a:gd name="connsiteY41" fmla="*/ 2779354 h 6423844"/>
              <a:gd name="connsiteX42" fmla="*/ 304800 w 1645502"/>
              <a:gd name="connsiteY42" fmla="*/ 2807063 h 6423844"/>
              <a:gd name="connsiteX43" fmla="*/ 318655 w 1645502"/>
              <a:gd name="connsiteY43" fmla="*/ 2931754 h 6423844"/>
              <a:gd name="connsiteX44" fmla="*/ 304800 w 1645502"/>
              <a:gd name="connsiteY44" fmla="*/ 3056445 h 6423844"/>
              <a:gd name="connsiteX45" fmla="*/ 290946 w 1645502"/>
              <a:gd name="connsiteY45" fmla="*/ 3139572 h 6423844"/>
              <a:gd name="connsiteX46" fmla="*/ 304800 w 1645502"/>
              <a:gd name="connsiteY46" fmla="*/ 3319681 h 6423844"/>
              <a:gd name="connsiteX47" fmla="*/ 332509 w 1645502"/>
              <a:gd name="connsiteY47" fmla="*/ 3416663 h 6423844"/>
              <a:gd name="connsiteX48" fmla="*/ 360218 w 1645502"/>
              <a:gd name="connsiteY48" fmla="*/ 3527500 h 6423844"/>
              <a:gd name="connsiteX49" fmla="*/ 401782 w 1645502"/>
              <a:gd name="connsiteY49" fmla="*/ 3776881 h 6423844"/>
              <a:gd name="connsiteX50" fmla="*/ 387927 w 1645502"/>
              <a:gd name="connsiteY50" fmla="*/ 4040118 h 6423844"/>
              <a:gd name="connsiteX51" fmla="*/ 374073 w 1645502"/>
              <a:gd name="connsiteY51" fmla="*/ 4123245 h 6423844"/>
              <a:gd name="connsiteX52" fmla="*/ 346364 w 1645502"/>
              <a:gd name="connsiteY52" fmla="*/ 4303354 h 6423844"/>
              <a:gd name="connsiteX53" fmla="*/ 484909 w 1645502"/>
              <a:gd name="connsiteY53" fmla="*/ 4317209 h 6423844"/>
              <a:gd name="connsiteX54" fmla="*/ 526473 w 1645502"/>
              <a:gd name="connsiteY54" fmla="*/ 4331063 h 6423844"/>
              <a:gd name="connsiteX55" fmla="*/ 554182 w 1645502"/>
              <a:gd name="connsiteY55" fmla="*/ 4372627 h 6423844"/>
              <a:gd name="connsiteX56" fmla="*/ 568036 w 1645502"/>
              <a:gd name="connsiteY56" fmla="*/ 4414191 h 6423844"/>
              <a:gd name="connsiteX57" fmla="*/ 595746 w 1645502"/>
              <a:gd name="connsiteY57" fmla="*/ 4455754 h 6423844"/>
              <a:gd name="connsiteX58" fmla="*/ 609600 w 1645502"/>
              <a:gd name="connsiteY58" fmla="*/ 4525027 h 6423844"/>
              <a:gd name="connsiteX59" fmla="*/ 623455 w 1645502"/>
              <a:gd name="connsiteY59" fmla="*/ 4608154 h 6423844"/>
              <a:gd name="connsiteX60" fmla="*/ 637309 w 1645502"/>
              <a:gd name="connsiteY60" fmla="*/ 4705136 h 6423844"/>
              <a:gd name="connsiteX61" fmla="*/ 651164 w 1645502"/>
              <a:gd name="connsiteY61" fmla="*/ 4760554 h 6423844"/>
              <a:gd name="connsiteX62" fmla="*/ 678873 w 1645502"/>
              <a:gd name="connsiteY62" fmla="*/ 4843681 h 6423844"/>
              <a:gd name="connsiteX63" fmla="*/ 692727 w 1645502"/>
              <a:gd name="connsiteY63" fmla="*/ 4885245 h 6423844"/>
              <a:gd name="connsiteX64" fmla="*/ 748146 w 1645502"/>
              <a:gd name="connsiteY64" fmla="*/ 5051500 h 6423844"/>
              <a:gd name="connsiteX65" fmla="*/ 762000 w 1645502"/>
              <a:gd name="connsiteY65" fmla="*/ 5093063 h 6423844"/>
              <a:gd name="connsiteX66" fmla="*/ 775855 w 1645502"/>
              <a:gd name="connsiteY66" fmla="*/ 5134627 h 6423844"/>
              <a:gd name="connsiteX67" fmla="*/ 762000 w 1645502"/>
              <a:gd name="connsiteY67" fmla="*/ 5300881 h 6423844"/>
              <a:gd name="connsiteX68" fmla="*/ 734291 w 1645502"/>
              <a:gd name="connsiteY68" fmla="*/ 5397863 h 6423844"/>
              <a:gd name="connsiteX69" fmla="*/ 706582 w 1645502"/>
              <a:gd name="connsiteY69" fmla="*/ 5494845 h 6423844"/>
              <a:gd name="connsiteX70" fmla="*/ 692727 w 1645502"/>
              <a:gd name="connsiteY70" fmla="*/ 5827354 h 6423844"/>
              <a:gd name="connsiteX71" fmla="*/ 665018 w 1645502"/>
              <a:gd name="connsiteY71" fmla="*/ 5910481 h 6423844"/>
              <a:gd name="connsiteX72" fmla="*/ 637309 w 1645502"/>
              <a:gd name="connsiteY72" fmla="*/ 5938191 h 6423844"/>
              <a:gd name="connsiteX73" fmla="*/ 609600 w 1645502"/>
              <a:gd name="connsiteY73" fmla="*/ 5979754 h 6423844"/>
              <a:gd name="connsiteX74" fmla="*/ 568036 w 1645502"/>
              <a:gd name="connsiteY74" fmla="*/ 6007463 h 6423844"/>
              <a:gd name="connsiteX75" fmla="*/ 498764 w 1645502"/>
              <a:gd name="connsiteY75" fmla="*/ 6090591 h 6423844"/>
              <a:gd name="connsiteX76" fmla="*/ 457200 w 1645502"/>
              <a:gd name="connsiteY76" fmla="*/ 6118300 h 6423844"/>
              <a:gd name="connsiteX77" fmla="*/ 471055 w 1645502"/>
              <a:gd name="connsiteY77" fmla="*/ 6201427 h 6423844"/>
              <a:gd name="connsiteX78" fmla="*/ 512618 w 1645502"/>
              <a:gd name="connsiteY78" fmla="*/ 6187572 h 6423844"/>
              <a:gd name="connsiteX79" fmla="*/ 554182 w 1645502"/>
              <a:gd name="connsiteY79" fmla="*/ 6201427 h 6423844"/>
              <a:gd name="connsiteX80" fmla="*/ 623455 w 1645502"/>
              <a:gd name="connsiteY80" fmla="*/ 6284554 h 6423844"/>
              <a:gd name="connsiteX81" fmla="*/ 629733 w 1645502"/>
              <a:gd name="connsiteY81" fmla="*/ 6370062 h 6423844"/>
              <a:gd name="connsiteX82" fmla="*/ 700736 w 1645502"/>
              <a:gd name="connsiteY82" fmla="*/ 6423532 h 6423844"/>
              <a:gd name="connsiteX83" fmla="*/ 872837 w 1645502"/>
              <a:gd name="connsiteY83" fmla="*/ 6387597 h 6423844"/>
              <a:gd name="connsiteX84" fmla="*/ 935398 w 1645502"/>
              <a:gd name="connsiteY84" fmla="*/ 6284337 h 6423844"/>
              <a:gd name="connsiteX85" fmla="*/ 987353 w 1645502"/>
              <a:gd name="connsiteY85" fmla="*/ 5920223 h 6423844"/>
              <a:gd name="connsiteX86" fmla="*/ 1031298 w 1645502"/>
              <a:gd name="connsiteY86" fmla="*/ 5967415 h 6423844"/>
              <a:gd name="connsiteX87" fmla="*/ 1025236 w 1645502"/>
              <a:gd name="connsiteY87" fmla="*/ 6183243 h 6423844"/>
              <a:gd name="connsiteX88" fmla="*/ 1059657 w 1645502"/>
              <a:gd name="connsiteY88" fmla="*/ 6186057 h 6423844"/>
              <a:gd name="connsiteX89" fmla="*/ 1094509 w 1645502"/>
              <a:gd name="connsiteY89" fmla="*/ 5955292 h 6423844"/>
              <a:gd name="connsiteX90" fmla="*/ 1162050 w 1645502"/>
              <a:gd name="connsiteY90" fmla="*/ 5790769 h 6423844"/>
              <a:gd name="connsiteX91" fmla="*/ 1046235 w 1645502"/>
              <a:gd name="connsiteY91" fmla="*/ 5638586 h 6423844"/>
              <a:gd name="connsiteX92" fmla="*/ 1011382 w 1645502"/>
              <a:gd name="connsiteY92" fmla="*/ 5439644 h 6423844"/>
              <a:gd name="connsiteX93" fmla="*/ 1097756 w 1645502"/>
              <a:gd name="connsiteY93" fmla="*/ 5119040 h 6423844"/>
              <a:gd name="connsiteX94" fmla="*/ 1138671 w 1645502"/>
              <a:gd name="connsiteY94" fmla="*/ 4811860 h 6423844"/>
              <a:gd name="connsiteX95" fmla="*/ 1077191 w 1645502"/>
              <a:gd name="connsiteY95" fmla="*/ 4507493 h 6423844"/>
              <a:gd name="connsiteX96" fmla="*/ 1091046 w 1645502"/>
              <a:gd name="connsiteY96" fmla="*/ 4370679 h 6423844"/>
              <a:gd name="connsiteX97" fmla="*/ 1156856 w 1645502"/>
              <a:gd name="connsiteY97" fmla="*/ 4362668 h 6423844"/>
              <a:gd name="connsiteX98" fmla="*/ 1264011 w 1645502"/>
              <a:gd name="connsiteY98" fmla="*/ 3786623 h 6423844"/>
              <a:gd name="connsiteX99" fmla="*/ 1393465 w 1645502"/>
              <a:gd name="connsiteY99" fmla="*/ 3431167 h 6423844"/>
              <a:gd name="connsiteX100" fmla="*/ 1428750 w 1645502"/>
              <a:gd name="connsiteY100" fmla="*/ 3080691 h 6423844"/>
              <a:gd name="connsiteX101" fmla="*/ 1378527 w 1645502"/>
              <a:gd name="connsiteY101" fmla="*/ 2820052 h 6423844"/>
              <a:gd name="connsiteX102" fmla="*/ 1407967 w 1645502"/>
              <a:gd name="connsiteY102" fmla="*/ 2810744 h 6423844"/>
              <a:gd name="connsiteX103" fmla="*/ 1325058 w 1645502"/>
              <a:gd name="connsiteY103" fmla="*/ 2200493 h 6423844"/>
              <a:gd name="connsiteX104" fmla="*/ 1364456 w 1645502"/>
              <a:gd name="connsiteY104" fmla="*/ 2181444 h 6423844"/>
              <a:gd name="connsiteX105" fmla="*/ 1393249 w 1645502"/>
              <a:gd name="connsiteY105" fmla="*/ 2126891 h 6423844"/>
              <a:gd name="connsiteX106" fmla="*/ 1515991 w 1645502"/>
              <a:gd name="connsiteY106" fmla="*/ 1938773 h 6423844"/>
              <a:gd name="connsiteX107" fmla="*/ 1598468 w 1645502"/>
              <a:gd name="connsiteY107" fmla="*/ 1642415 h 6423844"/>
              <a:gd name="connsiteX108" fmla="*/ 1583314 w 1645502"/>
              <a:gd name="connsiteY108" fmla="*/ 1561669 h 6423844"/>
              <a:gd name="connsiteX109" fmla="*/ 1616219 w 1645502"/>
              <a:gd name="connsiteY109" fmla="*/ 1527251 h 6423844"/>
              <a:gd name="connsiteX110" fmla="*/ 1599983 w 1645502"/>
              <a:gd name="connsiteY110" fmla="*/ 1485469 h 6423844"/>
              <a:gd name="connsiteX111" fmla="*/ 1629424 w 1645502"/>
              <a:gd name="connsiteY111" fmla="*/ 1282197 h 6423844"/>
              <a:gd name="connsiteX112" fmla="*/ 1635052 w 1645502"/>
              <a:gd name="connsiteY112" fmla="*/ 1174609 h 6423844"/>
              <a:gd name="connsiteX113" fmla="*/ 1327872 w 1645502"/>
              <a:gd name="connsiteY113" fmla="*/ 1062040 h 6423844"/>
              <a:gd name="connsiteX114" fmla="*/ 1214437 w 1645502"/>
              <a:gd name="connsiteY114" fmla="*/ 926525 h 6423844"/>
              <a:gd name="connsiteX115" fmla="*/ 1128064 w 1645502"/>
              <a:gd name="connsiteY115" fmla="*/ 855304 h 6423844"/>
              <a:gd name="connsiteX116" fmla="*/ 1170493 w 1645502"/>
              <a:gd name="connsiteY116" fmla="*/ 665887 h 6423844"/>
              <a:gd name="connsiteX117" fmla="*/ 1245394 w 1645502"/>
              <a:gd name="connsiteY117" fmla="*/ 605922 h 6423844"/>
              <a:gd name="connsiteX118" fmla="*/ 1233055 w 1645502"/>
              <a:gd name="connsiteY118" fmla="*/ 455044 h 6423844"/>
              <a:gd name="connsiteX119" fmla="*/ 1231972 w 1645502"/>
              <a:gd name="connsiteY119" fmla="*/ 380786 h 6423844"/>
              <a:gd name="connsiteX120" fmla="*/ 1252885 w 1645502"/>
              <a:gd name="connsiteY120" fmla="*/ 359344 h 6423844"/>
              <a:gd name="connsiteX121" fmla="*/ 1225337 w 1645502"/>
              <a:gd name="connsiteY121" fmla="*/ 252805 h 6423844"/>
              <a:gd name="connsiteX122" fmla="*/ 1191491 w 1645502"/>
              <a:gd name="connsiteY122" fmla="*/ 113051 h 6423844"/>
              <a:gd name="connsiteX123" fmla="*/ 1101956 w 1645502"/>
              <a:gd name="connsiteY123" fmla="*/ 11655 h 6423844"/>
              <a:gd name="connsiteX0" fmla="*/ 1101956 w 1645502"/>
              <a:gd name="connsiteY0" fmla="*/ 11655 h 6423844"/>
              <a:gd name="connsiteX1" fmla="*/ 894129 w 1645502"/>
              <a:gd name="connsiteY1" fmla="*/ 9752 h 6423844"/>
              <a:gd name="connsiteX2" fmla="*/ 774180 w 1645502"/>
              <a:gd name="connsiteY2" fmla="*/ 79391 h 6423844"/>
              <a:gd name="connsiteX3" fmla="*/ 692727 w 1645502"/>
              <a:gd name="connsiteY3" fmla="*/ 146991 h 6423844"/>
              <a:gd name="connsiteX4" fmla="*/ 623455 w 1645502"/>
              <a:gd name="connsiteY4" fmla="*/ 299391 h 6423844"/>
              <a:gd name="connsiteX5" fmla="*/ 651164 w 1645502"/>
              <a:gd name="connsiteY5" fmla="*/ 493354 h 6423844"/>
              <a:gd name="connsiteX6" fmla="*/ 678873 w 1645502"/>
              <a:gd name="connsiteY6" fmla="*/ 604191 h 6423844"/>
              <a:gd name="connsiteX7" fmla="*/ 734291 w 1645502"/>
              <a:gd name="connsiteY7" fmla="*/ 687318 h 6423844"/>
              <a:gd name="connsiteX8" fmla="*/ 789709 w 1645502"/>
              <a:gd name="connsiteY8" fmla="*/ 770445 h 6423844"/>
              <a:gd name="connsiteX9" fmla="*/ 817418 w 1645502"/>
              <a:gd name="connsiteY9" fmla="*/ 853572 h 6423844"/>
              <a:gd name="connsiteX10" fmla="*/ 789709 w 1645502"/>
              <a:gd name="connsiteY10" fmla="*/ 936700 h 6423844"/>
              <a:gd name="connsiteX11" fmla="*/ 775855 w 1645502"/>
              <a:gd name="connsiteY11" fmla="*/ 978263 h 6423844"/>
              <a:gd name="connsiteX12" fmla="*/ 692727 w 1645502"/>
              <a:gd name="connsiteY12" fmla="*/ 1033681 h 6423844"/>
              <a:gd name="connsiteX13" fmla="*/ 665018 w 1645502"/>
              <a:gd name="connsiteY13" fmla="*/ 1061391 h 6423844"/>
              <a:gd name="connsiteX14" fmla="*/ 581891 w 1645502"/>
              <a:gd name="connsiteY14" fmla="*/ 1089100 h 6423844"/>
              <a:gd name="connsiteX15" fmla="*/ 498764 w 1645502"/>
              <a:gd name="connsiteY15" fmla="*/ 1116809 h 6423844"/>
              <a:gd name="connsiteX16" fmla="*/ 415636 w 1645502"/>
              <a:gd name="connsiteY16" fmla="*/ 1144518 h 6423844"/>
              <a:gd name="connsiteX17" fmla="*/ 332509 w 1645502"/>
              <a:gd name="connsiteY17" fmla="*/ 1186081 h 6423844"/>
              <a:gd name="connsiteX18" fmla="*/ 290946 w 1645502"/>
              <a:gd name="connsiteY18" fmla="*/ 1213791 h 6423844"/>
              <a:gd name="connsiteX19" fmla="*/ 207818 w 1645502"/>
              <a:gd name="connsiteY19" fmla="*/ 1255354 h 6423844"/>
              <a:gd name="connsiteX20" fmla="*/ 180109 w 1645502"/>
              <a:gd name="connsiteY20" fmla="*/ 1338481 h 6423844"/>
              <a:gd name="connsiteX21" fmla="*/ 166255 w 1645502"/>
              <a:gd name="connsiteY21" fmla="*/ 1380045 h 6423844"/>
              <a:gd name="connsiteX22" fmla="*/ 124691 w 1645502"/>
              <a:gd name="connsiteY22" fmla="*/ 1463172 h 6423844"/>
              <a:gd name="connsiteX23" fmla="*/ 96982 w 1645502"/>
              <a:gd name="connsiteY23" fmla="*/ 1504736 h 6423844"/>
              <a:gd name="connsiteX24" fmla="*/ 69273 w 1645502"/>
              <a:gd name="connsiteY24" fmla="*/ 1587863 h 6423844"/>
              <a:gd name="connsiteX25" fmla="*/ 27709 w 1645502"/>
              <a:gd name="connsiteY25" fmla="*/ 1712554 h 6423844"/>
              <a:gd name="connsiteX26" fmla="*/ 13855 w 1645502"/>
              <a:gd name="connsiteY26" fmla="*/ 1754118 h 6423844"/>
              <a:gd name="connsiteX27" fmla="*/ 0 w 1645502"/>
              <a:gd name="connsiteY27" fmla="*/ 1795681 h 6423844"/>
              <a:gd name="connsiteX28" fmla="*/ 13855 w 1645502"/>
              <a:gd name="connsiteY28" fmla="*/ 1920372 h 6423844"/>
              <a:gd name="connsiteX29" fmla="*/ 41564 w 1645502"/>
              <a:gd name="connsiteY29" fmla="*/ 2003500 h 6423844"/>
              <a:gd name="connsiteX30" fmla="*/ 55418 w 1645502"/>
              <a:gd name="connsiteY30" fmla="*/ 2045063 h 6423844"/>
              <a:gd name="connsiteX31" fmla="*/ 69273 w 1645502"/>
              <a:gd name="connsiteY31" fmla="*/ 2142045 h 6423844"/>
              <a:gd name="connsiteX32" fmla="*/ 83127 w 1645502"/>
              <a:gd name="connsiteY32" fmla="*/ 2183609 h 6423844"/>
              <a:gd name="connsiteX33" fmla="*/ 207818 w 1645502"/>
              <a:gd name="connsiteY33" fmla="*/ 2239027 h 6423844"/>
              <a:gd name="connsiteX34" fmla="*/ 249382 w 1645502"/>
              <a:gd name="connsiteY34" fmla="*/ 2252881 h 6423844"/>
              <a:gd name="connsiteX35" fmla="*/ 332509 w 1645502"/>
              <a:gd name="connsiteY35" fmla="*/ 2308300 h 6423844"/>
              <a:gd name="connsiteX36" fmla="*/ 318655 w 1645502"/>
              <a:gd name="connsiteY36" fmla="*/ 2349863 h 6423844"/>
              <a:gd name="connsiteX37" fmla="*/ 290946 w 1645502"/>
              <a:gd name="connsiteY37" fmla="*/ 2446845 h 6423844"/>
              <a:gd name="connsiteX38" fmla="*/ 263236 w 1645502"/>
              <a:gd name="connsiteY38" fmla="*/ 2488409 h 6423844"/>
              <a:gd name="connsiteX39" fmla="*/ 235527 w 1645502"/>
              <a:gd name="connsiteY39" fmla="*/ 2571536 h 6423844"/>
              <a:gd name="connsiteX40" fmla="*/ 207818 w 1645502"/>
              <a:gd name="connsiteY40" fmla="*/ 2737791 h 6423844"/>
              <a:gd name="connsiteX41" fmla="*/ 221673 w 1645502"/>
              <a:gd name="connsiteY41" fmla="*/ 2779354 h 6423844"/>
              <a:gd name="connsiteX42" fmla="*/ 304800 w 1645502"/>
              <a:gd name="connsiteY42" fmla="*/ 2807063 h 6423844"/>
              <a:gd name="connsiteX43" fmla="*/ 318655 w 1645502"/>
              <a:gd name="connsiteY43" fmla="*/ 2931754 h 6423844"/>
              <a:gd name="connsiteX44" fmla="*/ 304800 w 1645502"/>
              <a:gd name="connsiteY44" fmla="*/ 3056445 h 6423844"/>
              <a:gd name="connsiteX45" fmla="*/ 290946 w 1645502"/>
              <a:gd name="connsiteY45" fmla="*/ 3139572 h 6423844"/>
              <a:gd name="connsiteX46" fmla="*/ 304800 w 1645502"/>
              <a:gd name="connsiteY46" fmla="*/ 3319681 h 6423844"/>
              <a:gd name="connsiteX47" fmla="*/ 332509 w 1645502"/>
              <a:gd name="connsiteY47" fmla="*/ 3416663 h 6423844"/>
              <a:gd name="connsiteX48" fmla="*/ 360218 w 1645502"/>
              <a:gd name="connsiteY48" fmla="*/ 3527500 h 6423844"/>
              <a:gd name="connsiteX49" fmla="*/ 401782 w 1645502"/>
              <a:gd name="connsiteY49" fmla="*/ 3776881 h 6423844"/>
              <a:gd name="connsiteX50" fmla="*/ 387927 w 1645502"/>
              <a:gd name="connsiteY50" fmla="*/ 4040118 h 6423844"/>
              <a:gd name="connsiteX51" fmla="*/ 374073 w 1645502"/>
              <a:gd name="connsiteY51" fmla="*/ 4123245 h 6423844"/>
              <a:gd name="connsiteX52" fmla="*/ 346364 w 1645502"/>
              <a:gd name="connsiteY52" fmla="*/ 4303354 h 6423844"/>
              <a:gd name="connsiteX53" fmla="*/ 484909 w 1645502"/>
              <a:gd name="connsiteY53" fmla="*/ 4317209 h 6423844"/>
              <a:gd name="connsiteX54" fmla="*/ 526473 w 1645502"/>
              <a:gd name="connsiteY54" fmla="*/ 4331063 h 6423844"/>
              <a:gd name="connsiteX55" fmla="*/ 554182 w 1645502"/>
              <a:gd name="connsiteY55" fmla="*/ 4372627 h 6423844"/>
              <a:gd name="connsiteX56" fmla="*/ 568036 w 1645502"/>
              <a:gd name="connsiteY56" fmla="*/ 4414191 h 6423844"/>
              <a:gd name="connsiteX57" fmla="*/ 595746 w 1645502"/>
              <a:gd name="connsiteY57" fmla="*/ 4455754 h 6423844"/>
              <a:gd name="connsiteX58" fmla="*/ 609600 w 1645502"/>
              <a:gd name="connsiteY58" fmla="*/ 4525027 h 6423844"/>
              <a:gd name="connsiteX59" fmla="*/ 623455 w 1645502"/>
              <a:gd name="connsiteY59" fmla="*/ 4608154 h 6423844"/>
              <a:gd name="connsiteX60" fmla="*/ 637309 w 1645502"/>
              <a:gd name="connsiteY60" fmla="*/ 4705136 h 6423844"/>
              <a:gd name="connsiteX61" fmla="*/ 651164 w 1645502"/>
              <a:gd name="connsiteY61" fmla="*/ 4760554 h 6423844"/>
              <a:gd name="connsiteX62" fmla="*/ 678873 w 1645502"/>
              <a:gd name="connsiteY62" fmla="*/ 4843681 h 6423844"/>
              <a:gd name="connsiteX63" fmla="*/ 692727 w 1645502"/>
              <a:gd name="connsiteY63" fmla="*/ 4885245 h 6423844"/>
              <a:gd name="connsiteX64" fmla="*/ 748146 w 1645502"/>
              <a:gd name="connsiteY64" fmla="*/ 5051500 h 6423844"/>
              <a:gd name="connsiteX65" fmla="*/ 762000 w 1645502"/>
              <a:gd name="connsiteY65" fmla="*/ 5093063 h 6423844"/>
              <a:gd name="connsiteX66" fmla="*/ 775855 w 1645502"/>
              <a:gd name="connsiteY66" fmla="*/ 5134627 h 6423844"/>
              <a:gd name="connsiteX67" fmla="*/ 762000 w 1645502"/>
              <a:gd name="connsiteY67" fmla="*/ 5300881 h 6423844"/>
              <a:gd name="connsiteX68" fmla="*/ 734291 w 1645502"/>
              <a:gd name="connsiteY68" fmla="*/ 5397863 h 6423844"/>
              <a:gd name="connsiteX69" fmla="*/ 706582 w 1645502"/>
              <a:gd name="connsiteY69" fmla="*/ 5494845 h 6423844"/>
              <a:gd name="connsiteX70" fmla="*/ 692727 w 1645502"/>
              <a:gd name="connsiteY70" fmla="*/ 5827354 h 6423844"/>
              <a:gd name="connsiteX71" fmla="*/ 665018 w 1645502"/>
              <a:gd name="connsiteY71" fmla="*/ 5910481 h 6423844"/>
              <a:gd name="connsiteX72" fmla="*/ 637309 w 1645502"/>
              <a:gd name="connsiteY72" fmla="*/ 5938191 h 6423844"/>
              <a:gd name="connsiteX73" fmla="*/ 609600 w 1645502"/>
              <a:gd name="connsiteY73" fmla="*/ 5979754 h 6423844"/>
              <a:gd name="connsiteX74" fmla="*/ 568036 w 1645502"/>
              <a:gd name="connsiteY74" fmla="*/ 6007463 h 6423844"/>
              <a:gd name="connsiteX75" fmla="*/ 498764 w 1645502"/>
              <a:gd name="connsiteY75" fmla="*/ 6090591 h 6423844"/>
              <a:gd name="connsiteX76" fmla="*/ 457200 w 1645502"/>
              <a:gd name="connsiteY76" fmla="*/ 6118300 h 6423844"/>
              <a:gd name="connsiteX77" fmla="*/ 471055 w 1645502"/>
              <a:gd name="connsiteY77" fmla="*/ 6201427 h 6423844"/>
              <a:gd name="connsiteX78" fmla="*/ 512618 w 1645502"/>
              <a:gd name="connsiteY78" fmla="*/ 6187572 h 6423844"/>
              <a:gd name="connsiteX79" fmla="*/ 554182 w 1645502"/>
              <a:gd name="connsiteY79" fmla="*/ 6201427 h 6423844"/>
              <a:gd name="connsiteX80" fmla="*/ 616311 w 1645502"/>
              <a:gd name="connsiteY80" fmla="*/ 6225023 h 6423844"/>
              <a:gd name="connsiteX81" fmla="*/ 629733 w 1645502"/>
              <a:gd name="connsiteY81" fmla="*/ 6370062 h 6423844"/>
              <a:gd name="connsiteX82" fmla="*/ 700736 w 1645502"/>
              <a:gd name="connsiteY82" fmla="*/ 6423532 h 6423844"/>
              <a:gd name="connsiteX83" fmla="*/ 872837 w 1645502"/>
              <a:gd name="connsiteY83" fmla="*/ 6387597 h 6423844"/>
              <a:gd name="connsiteX84" fmla="*/ 935398 w 1645502"/>
              <a:gd name="connsiteY84" fmla="*/ 6284337 h 6423844"/>
              <a:gd name="connsiteX85" fmla="*/ 987353 w 1645502"/>
              <a:gd name="connsiteY85" fmla="*/ 5920223 h 6423844"/>
              <a:gd name="connsiteX86" fmla="*/ 1031298 w 1645502"/>
              <a:gd name="connsiteY86" fmla="*/ 5967415 h 6423844"/>
              <a:gd name="connsiteX87" fmla="*/ 1025236 w 1645502"/>
              <a:gd name="connsiteY87" fmla="*/ 6183243 h 6423844"/>
              <a:gd name="connsiteX88" fmla="*/ 1059657 w 1645502"/>
              <a:gd name="connsiteY88" fmla="*/ 6186057 h 6423844"/>
              <a:gd name="connsiteX89" fmla="*/ 1094509 w 1645502"/>
              <a:gd name="connsiteY89" fmla="*/ 5955292 h 6423844"/>
              <a:gd name="connsiteX90" fmla="*/ 1162050 w 1645502"/>
              <a:gd name="connsiteY90" fmla="*/ 5790769 h 6423844"/>
              <a:gd name="connsiteX91" fmla="*/ 1046235 w 1645502"/>
              <a:gd name="connsiteY91" fmla="*/ 5638586 h 6423844"/>
              <a:gd name="connsiteX92" fmla="*/ 1011382 w 1645502"/>
              <a:gd name="connsiteY92" fmla="*/ 5439644 h 6423844"/>
              <a:gd name="connsiteX93" fmla="*/ 1097756 w 1645502"/>
              <a:gd name="connsiteY93" fmla="*/ 5119040 h 6423844"/>
              <a:gd name="connsiteX94" fmla="*/ 1138671 w 1645502"/>
              <a:gd name="connsiteY94" fmla="*/ 4811860 h 6423844"/>
              <a:gd name="connsiteX95" fmla="*/ 1077191 w 1645502"/>
              <a:gd name="connsiteY95" fmla="*/ 4507493 h 6423844"/>
              <a:gd name="connsiteX96" fmla="*/ 1091046 w 1645502"/>
              <a:gd name="connsiteY96" fmla="*/ 4370679 h 6423844"/>
              <a:gd name="connsiteX97" fmla="*/ 1156856 w 1645502"/>
              <a:gd name="connsiteY97" fmla="*/ 4362668 h 6423844"/>
              <a:gd name="connsiteX98" fmla="*/ 1264011 w 1645502"/>
              <a:gd name="connsiteY98" fmla="*/ 3786623 h 6423844"/>
              <a:gd name="connsiteX99" fmla="*/ 1393465 w 1645502"/>
              <a:gd name="connsiteY99" fmla="*/ 3431167 h 6423844"/>
              <a:gd name="connsiteX100" fmla="*/ 1428750 w 1645502"/>
              <a:gd name="connsiteY100" fmla="*/ 3080691 h 6423844"/>
              <a:gd name="connsiteX101" fmla="*/ 1378527 w 1645502"/>
              <a:gd name="connsiteY101" fmla="*/ 2820052 h 6423844"/>
              <a:gd name="connsiteX102" fmla="*/ 1407967 w 1645502"/>
              <a:gd name="connsiteY102" fmla="*/ 2810744 h 6423844"/>
              <a:gd name="connsiteX103" fmla="*/ 1325058 w 1645502"/>
              <a:gd name="connsiteY103" fmla="*/ 2200493 h 6423844"/>
              <a:gd name="connsiteX104" fmla="*/ 1364456 w 1645502"/>
              <a:gd name="connsiteY104" fmla="*/ 2181444 h 6423844"/>
              <a:gd name="connsiteX105" fmla="*/ 1393249 w 1645502"/>
              <a:gd name="connsiteY105" fmla="*/ 2126891 h 6423844"/>
              <a:gd name="connsiteX106" fmla="*/ 1515991 w 1645502"/>
              <a:gd name="connsiteY106" fmla="*/ 1938773 h 6423844"/>
              <a:gd name="connsiteX107" fmla="*/ 1598468 w 1645502"/>
              <a:gd name="connsiteY107" fmla="*/ 1642415 h 6423844"/>
              <a:gd name="connsiteX108" fmla="*/ 1583314 w 1645502"/>
              <a:gd name="connsiteY108" fmla="*/ 1561669 h 6423844"/>
              <a:gd name="connsiteX109" fmla="*/ 1616219 w 1645502"/>
              <a:gd name="connsiteY109" fmla="*/ 1527251 h 6423844"/>
              <a:gd name="connsiteX110" fmla="*/ 1599983 w 1645502"/>
              <a:gd name="connsiteY110" fmla="*/ 1485469 h 6423844"/>
              <a:gd name="connsiteX111" fmla="*/ 1629424 w 1645502"/>
              <a:gd name="connsiteY111" fmla="*/ 1282197 h 6423844"/>
              <a:gd name="connsiteX112" fmla="*/ 1635052 w 1645502"/>
              <a:gd name="connsiteY112" fmla="*/ 1174609 h 6423844"/>
              <a:gd name="connsiteX113" fmla="*/ 1327872 w 1645502"/>
              <a:gd name="connsiteY113" fmla="*/ 1062040 h 6423844"/>
              <a:gd name="connsiteX114" fmla="*/ 1214437 w 1645502"/>
              <a:gd name="connsiteY114" fmla="*/ 926525 h 6423844"/>
              <a:gd name="connsiteX115" fmla="*/ 1128064 w 1645502"/>
              <a:gd name="connsiteY115" fmla="*/ 855304 h 6423844"/>
              <a:gd name="connsiteX116" fmla="*/ 1170493 w 1645502"/>
              <a:gd name="connsiteY116" fmla="*/ 665887 h 6423844"/>
              <a:gd name="connsiteX117" fmla="*/ 1245394 w 1645502"/>
              <a:gd name="connsiteY117" fmla="*/ 605922 h 6423844"/>
              <a:gd name="connsiteX118" fmla="*/ 1233055 w 1645502"/>
              <a:gd name="connsiteY118" fmla="*/ 455044 h 6423844"/>
              <a:gd name="connsiteX119" fmla="*/ 1231972 w 1645502"/>
              <a:gd name="connsiteY119" fmla="*/ 380786 h 6423844"/>
              <a:gd name="connsiteX120" fmla="*/ 1252885 w 1645502"/>
              <a:gd name="connsiteY120" fmla="*/ 359344 h 6423844"/>
              <a:gd name="connsiteX121" fmla="*/ 1225337 w 1645502"/>
              <a:gd name="connsiteY121" fmla="*/ 252805 h 6423844"/>
              <a:gd name="connsiteX122" fmla="*/ 1191491 w 1645502"/>
              <a:gd name="connsiteY122" fmla="*/ 113051 h 6423844"/>
              <a:gd name="connsiteX123" fmla="*/ 1101956 w 1645502"/>
              <a:gd name="connsiteY123" fmla="*/ 11655 h 6423844"/>
              <a:gd name="connsiteX0" fmla="*/ 1101956 w 1645502"/>
              <a:gd name="connsiteY0" fmla="*/ 11655 h 6423844"/>
              <a:gd name="connsiteX1" fmla="*/ 894129 w 1645502"/>
              <a:gd name="connsiteY1" fmla="*/ 9752 h 6423844"/>
              <a:gd name="connsiteX2" fmla="*/ 774180 w 1645502"/>
              <a:gd name="connsiteY2" fmla="*/ 79391 h 6423844"/>
              <a:gd name="connsiteX3" fmla="*/ 692727 w 1645502"/>
              <a:gd name="connsiteY3" fmla="*/ 146991 h 6423844"/>
              <a:gd name="connsiteX4" fmla="*/ 623455 w 1645502"/>
              <a:gd name="connsiteY4" fmla="*/ 299391 h 6423844"/>
              <a:gd name="connsiteX5" fmla="*/ 651164 w 1645502"/>
              <a:gd name="connsiteY5" fmla="*/ 493354 h 6423844"/>
              <a:gd name="connsiteX6" fmla="*/ 678873 w 1645502"/>
              <a:gd name="connsiteY6" fmla="*/ 604191 h 6423844"/>
              <a:gd name="connsiteX7" fmla="*/ 734291 w 1645502"/>
              <a:gd name="connsiteY7" fmla="*/ 687318 h 6423844"/>
              <a:gd name="connsiteX8" fmla="*/ 789709 w 1645502"/>
              <a:gd name="connsiteY8" fmla="*/ 770445 h 6423844"/>
              <a:gd name="connsiteX9" fmla="*/ 817418 w 1645502"/>
              <a:gd name="connsiteY9" fmla="*/ 853572 h 6423844"/>
              <a:gd name="connsiteX10" fmla="*/ 789709 w 1645502"/>
              <a:gd name="connsiteY10" fmla="*/ 936700 h 6423844"/>
              <a:gd name="connsiteX11" fmla="*/ 775855 w 1645502"/>
              <a:gd name="connsiteY11" fmla="*/ 978263 h 6423844"/>
              <a:gd name="connsiteX12" fmla="*/ 692727 w 1645502"/>
              <a:gd name="connsiteY12" fmla="*/ 1033681 h 6423844"/>
              <a:gd name="connsiteX13" fmla="*/ 665018 w 1645502"/>
              <a:gd name="connsiteY13" fmla="*/ 1061391 h 6423844"/>
              <a:gd name="connsiteX14" fmla="*/ 581891 w 1645502"/>
              <a:gd name="connsiteY14" fmla="*/ 1089100 h 6423844"/>
              <a:gd name="connsiteX15" fmla="*/ 498764 w 1645502"/>
              <a:gd name="connsiteY15" fmla="*/ 1116809 h 6423844"/>
              <a:gd name="connsiteX16" fmla="*/ 415636 w 1645502"/>
              <a:gd name="connsiteY16" fmla="*/ 1144518 h 6423844"/>
              <a:gd name="connsiteX17" fmla="*/ 332509 w 1645502"/>
              <a:gd name="connsiteY17" fmla="*/ 1186081 h 6423844"/>
              <a:gd name="connsiteX18" fmla="*/ 290946 w 1645502"/>
              <a:gd name="connsiteY18" fmla="*/ 1213791 h 6423844"/>
              <a:gd name="connsiteX19" fmla="*/ 207818 w 1645502"/>
              <a:gd name="connsiteY19" fmla="*/ 1255354 h 6423844"/>
              <a:gd name="connsiteX20" fmla="*/ 180109 w 1645502"/>
              <a:gd name="connsiteY20" fmla="*/ 1338481 h 6423844"/>
              <a:gd name="connsiteX21" fmla="*/ 166255 w 1645502"/>
              <a:gd name="connsiteY21" fmla="*/ 1380045 h 6423844"/>
              <a:gd name="connsiteX22" fmla="*/ 124691 w 1645502"/>
              <a:gd name="connsiteY22" fmla="*/ 1463172 h 6423844"/>
              <a:gd name="connsiteX23" fmla="*/ 96982 w 1645502"/>
              <a:gd name="connsiteY23" fmla="*/ 1504736 h 6423844"/>
              <a:gd name="connsiteX24" fmla="*/ 69273 w 1645502"/>
              <a:gd name="connsiteY24" fmla="*/ 1587863 h 6423844"/>
              <a:gd name="connsiteX25" fmla="*/ 27709 w 1645502"/>
              <a:gd name="connsiteY25" fmla="*/ 1712554 h 6423844"/>
              <a:gd name="connsiteX26" fmla="*/ 13855 w 1645502"/>
              <a:gd name="connsiteY26" fmla="*/ 1754118 h 6423844"/>
              <a:gd name="connsiteX27" fmla="*/ 0 w 1645502"/>
              <a:gd name="connsiteY27" fmla="*/ 1795681 h 6423844"/>
              <a:gd name="connsiteX28" fmla="*/ 13855 w 1645502"/>
              <a:gd name="connsiteY28" fmla="*/ 1920372 h 6423844"/>
              <a:gd name="connsiteX29" fmla="*/ 41564 w 1645502"/>
              <a:gd name="connsiteY29" fmla="*/ 2003500 h 6423844"/>
              <a:gd name="connsiteX30" fmla="*/ 55418 w 1645502"/>
              <a:gd name="connsiteY30" fmla="*/ 2045063 h 6423844"/>
              <a:gd name="connsiteX31" fmla="*/ 69273 w 1645502"/>
              <a:gd name="connsiteY31" fmla="*/ 2142045 h 6423844"/>
              <a:gd name="connsiteX32" fmla="*/ 83127 w 1645502"/>
              <a:gd name="connsiteY32" fmla="*/ 2183609 h 6423844"/>
              <a:gd name="connsiteX33" fmla="*/ 207818 w 1645502"/>
              <a:gd name="connsiteY33" fmla="*/ 2239027 h 6423844"/>
              <a:gd name="connsiteX34" fmla="*/ 249382 w 1645502"/>
              <a:gd name="connsiteY34" fmla="*/ 2252881 h 6423844"/>
              <a:gd name="connsiteX35" fmla="*/ 332509 w 1645502"/>
              <a:gd name="connsiteY35" fmla="*/ 2308300 h 6423844"/>
              <a:gd name="connsiteX36" fmla="*/ 318655 w 1645502"/>
              <a:gd name="connsiteY36" fmla="*/ 2349863 h 6423844"/>
              <a:gd name="connsiteX37" fmla="*/ 290946 w 1645502"/>
              <a:gd name="connsiteY37" fmla="*/ 2446845 h 6423844"/>
              <a:gd name="connsiteX38" fmla="*/ 263236 w 1645502"/>
              <a:gd name="connsiteY38" fmla="*/ 2488409 h 6423844"/>
              <a:gd name="connsiteX39" fmla="*/ 235527 w 1645502"/>
              <a:gd name="connsiteY39" fmla="*/ 2571536 h 6423844"/>
              <a:gd name="connsiteX40" fmla="*/ 207818 w 1645502"/>
              <a:gd name="connsiteY40" fmla="*/ 2737791 h 6423844"/>
              <a:gd name="connsiteX41" fmla="*/ 221673 w 1645502"/>
              <a:gd name="connsiteY41" fmla="*/ 2779354 h 6423844"/>
              <a:gd name="connsiteX42" fmla="*/ 304800 w 1645502"/>
              <a:gd name="connsiteY42" fmla="*/ 2807063 h 6423844"/>
              <a:gd name="connsiteX43" fmla="*/ 318655 w 1645502"/>
              <a:gd name="connsiteY43" fmla="*/ 2931754 h 6423844"/>
              <a:gd name="connsiteX44" fmla="*/ 304800 w 1645502"/>
              <a:gd name="connsiteY44" fmla="*/ 3056445 h 6423844"/>
              <a:gd name="connsiteX45" fmla="*/ 290946 w 1645502"/>
              <a:gd name="connsiteY45" fmla="*/ 3139572 h 6423844"/>
              <a:gd name="connsiteX46" fmla="*/ 304800 w 1645502"/>
              <a:gd name="connsiteY46" fmla="*/ 3319681 h 6423844"/>
              <a:gd name="connsiteX47" fmla="*/ 332509 w 1645502"/>
              <a:gd name="connsiteY47" fmla="*/ 3416663 h 6423844"/>
              <a:gd name="connsiteX48" fmla="*/ 360218 w 1645502"/>
              <a:gd name="connsiteY48" fmla="*/ 3527500 h 6423844"/>
              <a:gd name="connsiteX49" fmla="*/ 401782 w 1645502"/>
              <a:gd name="connsiteY49" fmla="*/ 3776881 h 6423844"/>
              <a:gd name="connsiteX50" fmla="*/ 387927 w 1645502"/>
              <a:gd name="connsiteY50" fmla="*/ 4040118 h 6423844"/>
              <a:gd name="connsiteX51" fmla="*/ 374073 w 1645502"/>
              <a:gd name="connsiteY51" fmla="*/ 4123245 h 6423844"/>
              <a:gd name="connsiteX52" fmla="*/ 346364 w 1645502"/>
              <a:gd name="connsiteY52" fmla="*/ 4303354 h 6423844"/>
              <a:gd name="connsiteX53" fmla="*/ 484909 w 1645502"/>
              <a:gd name="connsiteY53" fmla="*/ 4317209 h 6423844"/>
              <a:gd name="connsiteX54" fmla="*/ 526473 w 1645502"/>
              <a:gd name="connsiteY54" fmla="*/ 4331063 h 6423844"/>
              <a:gd name="connsiteX55" fmla="*/ 554182 w 1645502"/>
              <a:gd name="connsiteY55" fmla="*/ 4372627 h 6423844"/>
              <a:gd name="connsiteX56" fmla="*/ 568036 w 1645502"/>
              <a:gd name="connsiteY56" fmla="*/ 4414191 h 6423844"/>
              <a:gd name="connsiteX57" fmla="*/ 595746 w 1645502"/>
              <a:gd name="connsiteY57" fmla="*/ 4455754 h 6423844"/>
              <a:gd name="connsiteX58" fmla="*/ 609600 w 1645502"/>
              <a:gd name="connsiteY58" fmla="*/ 4525027 h 6423844"/>
              <a:gd name="connsiteX59" fmla="*/ 623455 w 1645502"/>
              <a:gd name="connsiteY59" fmla="*/ 4608154 h 6423844"/>
              <a:gd name="connsiteX60" fmla="*/ 637309 w 1645502"/>
              <a:gd name="connsiteY60" fmla="*/ 4705136 h 6423844"/>
              <a:gd name="connsiteX61" fmla="*/ 651164 w 1645502"/>
              <a:gd name="connsiteY61" fmla="*/ 4760554 h 6423844"/>
              <a:gd name="connsiteX62" fmla="*/ 678873 w 1645502"/>
              <a:gd name="connsiteY62" fmla="*/ 4843681 h 6423844"/>
              <a:gd name="connsiteX63" fmla="*/ 692727 w 1645502"/>
              <a:gd name="connsiteY63" fmla="*/ 4885245 h 6423844"/>
              <a:gd name="connsiteX64" fmla="*/ 748146 w 1645502"/>
              <a:gd name="connsiteY64" fmla="*/ 5051500 h 6423844"/>
              <a:gd name="connsiteX65" fmla="*/ 762000 w 1645502"/>
              <a:gd name="connsiteY65" fmla="*/ 5093063 h 6423844"/>
              <a:gd name="connsiteX66" fmla="*/ 775855 w 1645502"/>
              <a:gd name="connsiteY66" fmla="*/ 5134627 h 6423844"/>
              <a:gd name="connsiteX67" fmla="*/ 762000 w 1645502"/>
              <a:gd name="connsiteY67" fmla="*/ 5300881 h 6423844"/>
              <a:gd name="connsiteX68" fmla="*/ 734291 w 1645502"/>
              <a:gd name="connsiteY68" fmla="*/ 5397863 h 6423844"/>
              <a:gd name="connsiteX69" fmla="*/ 706582 w 1645502"/>
              <a:gd name="connsiteY69" fmla="*/ 5494845 h 6423844"/>
              <a:gd name="connsiteX70" fmla="*/ 692727 w 1645502"/>
              <a:gd name="connsiteY70" fmla="*/ 5827354 h 6423844"/>
              <a:gd name="connsiteX71" fmla="*/ 665018 w 1645502"/>
              <a:gd name="connsiteY71" fmla="*/ 5910481 h 6423844"/>
              <a:gd name="connsiteX72" fmla="*/ 637309 w 1645502"/>
              <a:gd name="connsiteY72" fmla="*/ 5938191 h 6423844"/>
              <a:gd name="connsiteX73" fmla="*/ 609600 w 1645502"/>
              <a:gd name="connsiteY73" fmla="*/ 5979754 h 6423844"/>
              <a:gd name="connsiteX74" fmla="*/ 568036 w 1645502"/>
              <a:gd name="connsiteY74" fmla="*/ 6007463 h 6423844"/>
              <a:gd name="connsiteX75" fmla="*/ 498764 w 1645502"/>
              <a:gd name="connsiteY75" fmla="*/ 6090591 h 6423844"/>
              <a:gd name="connsiteX76" fmla="*/ 457200 w 1645502"/>
              <a:gd name="connsiteY76" fmla="*/ 6118300 h 6423844"/>
              <a:gd name="connsiteX77" fmla="*/ 471055 w 1645502"/>
              <a:gd name="connsiteY77" fmla="*/ 6201427 h 6423844"/>
              <a:gd name="connsiteX78" fmla="*/ 512618 w 1645502"/>
              <a:gd name="connsiteY78" fmla="*/ 6187572 h 6423844"/>
              <a:gd name="connsiteX79" fmla="*/ 554182 w 1645502"/>
              <a:gd name="connsiteY79" fmla="*/ 6201427 h 6423844"/>
              <a:gd name="connsiteX80" fmla="*/ 616311 w 1645502"/>
              <a:gd name="connsiteY80" fmla="*/ 6225023 h 6423844"/>
              <a:gd name="connsiteX81" fmla="*/ 629733 w 1645502"/>
              <a:gd name="connsiteY81" fmla="*/ 6370062 h 6423844"/>
              <a:gd name="connsiteX82" fmla="*/ 700736 w 1645502"/>
              <a:gd name="connsiteY82" fmla="*/ 6423532 h 6423844"/>
              <a:gd name="connsiteX83" fmla="*/ 872837 w 1645502"/>
              <a:gd name="connsiteY83" fmla="*/ 6387597 h 6423844"/>
              <a:gd name="connsiteX84" fmla="*/ 935398 w 1645502"/>
              <a:gd name="connsiteY84" fmla="*/ 6284337 h 6423844"/>
              <a:gd name="connsiteX85" fmla="*/ 987353 w 1645502"/>
              <a:gd name="connsiteY85" fmla="*/ 5920223 h 6423844"/>
              <a:gd name="connsiteX86" fmla="*/ 1031298 w 1645502"/>
              <a:gd name="connsiteY86" fmla="*/ 5967415 h 6423844"/>
              <a:gd name="connsiteX87" fmla="*/ 1025236 w 1645502"/>
              <a:gd name="connsiteY87" fmla="*/ 6183243 h 6423844"/>
              <a:gd name="connsiteX88" fmla="*/ 1059657 w 1645502"/>
              <a:gd name="connsiteY88" fmla="*/ 6186057 h 6423844"/>
              <a:gd name="connsiteX89" fmla="*/ 1094509 w 1645502"/>
              <a:gd name="connsiteY89" fmla="*/ 5955292 h 6423844"/>
              <a:gd name="connsiteX90" fmla="*/ 1162050 w 1645502"/>
              <a:gd name="connsiteY90" fmla="*/ 5790769 h 6423844"/>
              <a:gd name="connsiteX91" fmla="*/ 1046235 w 1645502"/>
              <a:gd name="connsiteY91" fmla="*/ 5638586 h 6423844"/>
              <a:gd name="connsiteX92" fmla="*/ 1011382 w 1645502"/>
              <a:gd name="connsiteY92" fmla="*/ 5439644 h 6423844"/>
              <a:gd name="connsiteX93" fmla="*/ 1097756 w 1645502"/>
              <a:gd name="connsiteY93" fmla="*/ 5119040 h 6423844"/>
              <a:gd name="connsiteX94" fmla="*/ 1138671 w 1645502"/>
              <a:gd name="connsiteY94" fmla="*/ 4811860 h 6423844"/>
              <a:gd name="connsiteX95" fmla="*/ 1077191 w 1645502"/>
              <a:gd name="connsiteY95" fmla="*/ 4507493 h 6423844"/>
              <a:gd name="connsiteX96" fmla="*/ 1091046 w 1645502"/>
              <a:gd name="connsiteY96" fmla="*/ 4370679 h 6423844"/>
              <a:gd name="connsiteX97" fmla="*/ 1156856 w 1645502"/>
              <a:gd name="connsiteY97" fmla="*/ 4362668 h 6423844"/>
              <a:gd name="connsiteX98" fmla="*/ 1264011 w 1645502"/>
              <a:gd name="connsiteY98" fmla="*/ 3786623 h 6423844"/>
              <a:gd name="connsiteX99" fmla="*/ 1393465 w 1645502"/>
              <a:gd name="connsiteY99" fmla="*/ 3431167 h 6423844"/>
              <a:gd name="connsiteX100" fmla="*/ 1428750 w 1645502"/>
              <a:gd name="connsiteY100" fmla="*/ 3080691 h 6423844"/>
              <a:gd name="connsiteX101" fmla="*/ 1378527 w 1645502"/>
              <a:gd name="connsiteY101" fmla="*/ 2820052 h 6423844"/>
              <a:gd name="connsiteX102" fmla="*/ 1407967 w 1645502"/>
              <a:gd name="connsiteY102" fmla="*/ 2810744 h 6423844"/>
              <a:gd name="connsiteX103" fmla="*/ 1325058 w 1645502"/>
              <a:gd name="connsiteY103" fmla="*/ 2200493 h 6423844"/>
              <a:gd name="connsiteX104" fmla="*/ 1364456 w 1645502"/>
              <a:gd name="connsiteY104" fmla="*/ 2181444 h 6423844"/>
              <a:gd name="connsiteX105" fmla="*/ 1393249 w 1645502"/>
              <a:gd name="connsiteY105" fmla="*/ 2126891 h 6423844"/>
              <a:gd name="connsiteX106" fmla="*/ 1515991 w 1645502"/>
              <a:gd name="connsiteY106" fmla="*/ 1938773 h 6423844"/>
              <a:gd name="connsiteX107" fmla="*/ 1598468 w 1645502"/>
              <a:gd name="connsiteY107" fmla="*/ 1642415 h 6423844"/>
              <a:gd name="connsiteX108" fmla="*/ 1583314 w 1645502"/>
              <a:gd name="connsiteY108" fmla="*/ 1561669 h 6423844"/>
              <a:gd name="connsiteX109" fmla="*/ 1616219 w 1645502"/>
              <a:gd name="connsiteY109" fmla="*/ 1527251 h 6423844"/>
              <a:gd name="connsiteX110" fmla="*/ 1599983 w 1645502"/>
              <a:gd name="connsiteY110" fmla="*/ 1485469 h 6423844"/>
              <a:gd name="connsiteX111" fmla="*/ 1629424 w 1645502"/>
              <a:gd name="connsiteY111" fmla="*/ 1282197 h 6423844"/>
              <a:gd name="connsiteX112" fmla="*/ 1635052 w 1645502"/>
              <a:gd name="connsiteY112" fmla="*/ 1174609 h 6423844"/>
              <a:gd name="connsiteX113" fmla="*/ 1327872 w 1645502"/>
              <a:gd name="connsiteY113" fmla="*/ 1062040 h 6423844"/>
              <a:gd name="connsiteX114" fmla="*/ 1214437 w 1645502"/>
              <a:gd name="connsiteY114" fmla="*/ 926525 h 6423844"/>
              <a:gd name="connsiteX115" fmla="*/ 1128064 w 1645502"/>
              <a:gd name="connsiteY115" fmla="*/ 855304 h 6423844"/>
              <a:gd name="connsiteX116" fmla="*/ 1170493 w 1645502"/>
              <a:gd name="connsiteY116" fmla="*/ 665887 h 6423844"/>
              <a:gd name="connsiteX117" fmla="*/ 1245394 w 1645502"/>
              <a:gd name="connsiteY117" fmla="*/ 605922 h 6423844"/>
              <a:gd name="connsiteX118" fmla="*/ 1233055 w 1645502"/>
              <a:gd name="connsiteY118" fmla="*/ 455044 h 6423844"/>
              <a:gd name="connsiteX119" fmla="*/ 1231972 w 1645502"/>
              <a:gd name="connsiteY119" fmla="*/ 380786 h 6423844"/>
              <a:gd name="connsiteX120" fmla="*/ 1252885 w 1645502"/>
              <a:gd name="connsiteY120" fmla="*/ 359344 h 6423844"/>
              <a:gd name="connsiteX121" fmla="*/ 1225337 w 1645502"/>
              <a:gd name="connsiteY121" fmla="*/ 252805 h 6423844"/>
              <a:gd name="connsiteX122" fmla="*/ 1191491 w 1645502"/>
              <a:gd name="connsiteY122" fmla="*/ 113051 h 6423844"/>
              <a:gd name="connsiteX123" fmla="*/ 1101956 w 1645502"/>
              <a:gd name="connsiteY123" fmla="*/ 11655 h 6423844"/>
              <a:gd name="connsiteX0" fmla="*/ 1101956 w 1645502"/>
              <a:gd name="connsiteY0" fmla="*/ 11655 h 6424595"/>
              <a:gd name="connsiteX1" fmla="*/ 894129 w 1645502"/>
              <a:gd name="connsiteY1" fmla="*/ 9752 h 6424595"/>
              <a:gd name="connsiteX2" fmla="*/ 774180 w 1645502"/>
              <a:gd name="connsiteY2" fmla="*/ 79391 h 6424595"/>
              <a:gd name="connsiteX3" fmla="*/ 692727 w 1645502"/>
              <a:gd name="connsiteY3" fmla="*/ 146991 h 6424595"/>
              <a:gd name="connsiteX4" fmla="*/ 623455 w 1645502"/>
              <a:gd name="connsiteY4" fmla="*/ 299391 h 6424595"/>
              <a:gd name="connsiteX5" fmla="*/ 651164 w 1645502"/>
              <a:gd name="connsiteY5" fmla="*/ 493354 h 6424595"/>
              <a:gd name="connsiteX6" fmla="*/ 678873 w 1645502"/>
              <a:gd name="connsiteY6" fmla="*/ 604191 h 6424595"/>
              <a:gd name="connsiteX7" fmla="*/ 734291 w 1645502"/>
              <a:gd name="connsiteY7" fmla="*/ 687318 h 6424595"/>
              <a:gd name="connsiteX8" fmla="*/ 789709 w 1645502"/>
              <a:gd name="connsiteY8" fmla="*/ 770445 h 6424595"/>
              <a:gd name="connsiteX9" fmla="*/ 817418 w 1645502"/>
              <a:gd name="connsiteY9" fmla="*/ 853572 h 6424595"/>
              <a:gd name="connsiteX10" fmla="*/ 789709 w 1645502"/>
              <a:gd name="connsiteY10" fmla="*/ 936700 h 6424595"/>
              <a:gd name="connsiteX11" fmla="*/ 775855 w 1645502"/>
              <a:gd name="connsiteY11" fmla="*/ 978263 h 6424595"/>
              <a:gd name="connsiteX12" fmla="*/ 692727 w 1645502"/>
              <a:gd name="connsiteY12" fmla="*/ 1033681 h 6424595"/>
              <a:gd name="connsiteX13" fmla="*/ 665018 w 1645502"/>
              <a:gd name="connsiteY13" fmla="*/ 1061391 h 6424595"/>
              <a:gd name="connsiteX14" fmla="*/ 581891 w 1645502"/>
              <a:gd name="connsiteY14" fmla="*/ 1089100 h 6424595"/>
              <a:gd name="connsiteX15" fmla="*/ 498764 w 1645502"/>
              <a:gd name="connsiteY15" fmla="*/ 1116809 h 6424595"/>
              <a:gd name="connsiteX16" fmla="*/ 415636 w 1645502"/>
              <a:gd name="connsiteY16" fmla="*/ 1144518 h 6424595"/>
              <a:gd name="connsiteX17" fmla="*/ 332509 w 1645502"/>
              <a:gd name="connsiteY17" fmla="*/ 1186081 h 6424595"/>
              <a:gd name="connsiteX18" fmla="*/ 290946 w 1645502"/>
              <a:gd name="connsiteY18" fmla="*/ 1213791 h 6424595"/>
              <a:gd name="connsiteX19" fmla="*/ 207818 w 1645502"/>
              <a:gd name="connsiteY19" fmla="*/ 1255354 h 6424595"/>
              <a:gd name="connsiteX20" fmla="*/ 180109 w 1645502"/>
              <a:gd name="connsiteY20" fmla="*/ 1338481 h 6424595"/>
              <a:gd name="connsiteX21" fmla="*/ 166255 w 1645502"/>
              <a:gd name="connsiteY21" fmla="*/ 1380045 h 6424595"/>
              <a:gd name="connsiteX22" fmla="*/ 124691 w 1645502"/>
              <a:gd name="connsiteY22" fmla="*/ 1463172 h 6424595"/>
              <a:gd name="connsiteX23" fmla="*/ 96982 w 1645502"/>
              <a:gd name="connsiteY23" fmla="*/ 1504736 h 6424595"/>
              <a:gd name="connsiteX24" fmla="*/ 69273 w 1645502"/>
              <a:gd name="connsiteY24" fmla="*/ 1587863 h 6424595"/>
              <a:gd name="connsiteX25" fmla="*/ 27709 w 1645502"/>
              <a:gd name="connsiteY25" fmla="*/ 1712554 h 6424595"/>
              <a:gd name="connsiteX26" fmla="*/ 13855 w 1645502"/>
              <a:gd name="connsiteY26" fmla="*/ 1754118 h 6424595"/>
              <a:gd name="connsiteX27" fmla="*/ 0 w 1645502"/>
              <a:gd name="connsiteY27" fmla="*/ 1795681 h 6424595"/>
              <a:gd name="connsiteX28" fmla="*/ 13855 w 1645502"/>
              <a:gd name="connsiteY28" fmla="*/ 1920372 h 6424595"/>
              <a:gd name="connsiteX29" fmla="*/ 41564 w 1645502"/>
              <a:gd name="connsiteY29" fmla="*/ 2003500 h 6424595"/>
              <a:gd name="connsiteX30" fmla="*/ 55418 w 1645502"/>
              <a:gd name="connsiteY30" fmla="*/ 2045063 h 6424595"/>
              <a:gd name="connsiteX31" fmla="*/ 69273 w 1645502"/>
              <a:gd name="connsiteY31" fmla="*/ 2142045 h 6424595"/>
              <a:gd name="connsiteX32" fmla="*/ 83127 w 1645502"/>
              <a:gd name="connsiteY32" fmla="*/ 2183609 h 6424595"/>
              <a:gd name="connsiteX33" fmla="*/ 207818 w 1645502"/>
              <a:gd name="connsiteY33" fmla="*/ 2239027 h 6424595"/>
              <a:gd name="connsiteX34" fmla="*/ 249382 w 1645502"/>
              <a:gd name="connsiteY34" fmla="*/ 2252881 h 6424595"/>
              <a:gd name="connsiteX35" fmla="*/ 332509 w 1645502"/>
              <a:gd name="connsiteY35" fmla="*/ 2308300 h 6424595"/>
              <a:gd name="connsiteX36" fmla="*/ 318655 w 1645502"/>
              <a:gd name="connsiteY36" fmla="*/ 2349863 h 6424595"/>
              <a:gd name="connsiteX37" fmla="*/ 290946 w 1645502"/>
              <a:gd name="connsiteY37" fmla="*/ 2446845 h 6424595"/>
              <a:gd name="connsiteX38" fmla="*/ 263236 w 1645502"/>
              <a:gd name="connsiteY38" fmla="*/ 2488409 h 6424595"/>
              <a:gd name="connsiteX39" fmla="*/ 235527 w 1645502"/>
              <a:gd name="connsiteY39" fmla="*/ 2571536 h 6424595"/>
              <a:gd name="connsiteX40" fmla="*/ 207818 w 1645502"/>
              <a:gd name="connsiteY40" fmla="*/ 2737791 h 6424595"/>
              <a:gd name="connsiteX41" fmla="*/ 221673 w 1645502"/>
              <a:gd name="connsiteY41" fmla="*/ 2779354 h 6424595"/>
              <a:gd name="connsiteX42" fmla="*/ 304800 w 1645502"/>
              <a:gd name="connsiteY42" fmla="*/ 2807063 h 6424595"/>
              <a:gd name="connsiteX43" fmla="*/ 318655 w 1645502"/>
              <a:gd name="connsiteY43" fmla="*/ 2931754 h 6424595"/>
              <a:gd name="connsiteX44" fmla="*/ 304800 w 1645502"/>
              <a:gd name="connsiteY44" fmla="*/ 3056445 h 6424595"/>
              <a:gd name="connsiteX45" fmla="*/ 290946 w 1645502"/>
              <a:gd name="connsiteY45" fmla="*/ 3139572 h 6424595"/>
              <a:gd name="connsiteX46" fmla="*/ 304800 w 1645502"/>
              <a:gd name="connsiteY46" fmla="*/ 3319681 h 6424595"/>
              <a:gd name="connsiteX47" fmla="*/ 332509 w 1645502"/>
              <a:gd name="connsiteY47" fmla="*/ 3416663 h 6424595"/>
              <a:gd name="connsiteX48" fmla="*/ 360218 w 1645502"/>
              <a:gd name="connsiteY48" fmla="*/ 3527500 h 6424595"/>
              <a:gd name="connsiteX49" fmla="*/ 401782 w 1645502"/>
              <a:gd name="connsiteY49" fmla="*/ 3776881 h 6424595"/>
              <a:gd name="connsiteX50" fmla="*/ 387927 w 1645502"/>
              <a:gd name="connsiteY50" fmla="*/ 4040118 h 6424595"/>
              <a:gd name="connsiteX51" fmla="*/ 374073 w 1645502"/>
              <a:gd name="connsiteY51" fmla="*/ 4123245 h 6424595"/>
              <a:gd name="connsiteX52" fmla="*/ 346364 w 1645502"/>
              <a:gd name="connsiteY52" fmla="*/ 4303354 h 6424595"/>
              <a:gd name="connsiteX53" fmla="*/ 484909 w 1645502"/>
              <a:gd name="connsiteY53" fmla="*/ 4317209 h 6424595"/>
              <a:gd name="connsiteX54" fmla="*/ 526473 w 1645502"/>
              <a:gd name="connsiteY54" fmla="*/ 4331063 h 6424595"/>
              <a:gd name="connsiteX55" fmla="*/ 554182 w 1645502"/>
              <a:gd name="connsiteY55" fmla="*/ 4372627 h 6424595"/>
              <a:gd name="connsiteX56" fmla="*/ 568036 w 1645502"/>
              <a:gd name="connsiteY56" fmla="*/ 4414191 h 6424595"/>
              <a:gd name="connsiteX57" fmla="*/ 595746 w 1645502"/>
              <a:gd name="connsiteY57" fmla="*/ 4455754 h 6424595"/>
              <a:gd name="connsiteX58" fmla="*/ 609600 w 1645502"/>
              <a:gd name="connsiteY58" fmla="*/ 4525027 h 6424595"/>
              <a:gd name="connsiteX59" fmla="*/ 623455 w 1645502"/>
              <a:gd name="connsiteY59" fmla="*/ 4608154 h 6424595"/>
              <a:gd name="connsiteX60" fmla="*/ 637309 w 1645502"/>
              <a:gd name="connsiteY60" fmla="*/ 4705136 h 6424595"/>
              <a:gd name="connsiteX61" fmla="*/ 651164 w 1645502"/>
              <a:gd name="connsiteY61" fmla="*/ 4760554 h 6424595"/>
              <a:gd name="connsiteX62" fmla="*/ 678873 w 1645502"/>
              <a:gd name="connsiteY62" fmla="*/ 4843681 h 6424595"/>
              <a:gd name="connsiteX63" fmla="*/ 692727 w 1645502"/>
              <a:gd name="connsiteY63" fmla="*/ 4885245 h 6424595"/>
              <a:gd name="connsiteX64" fmla="*/ 748146 w 1645502"/>
              <a:gd name="connsiteY64" fmla="*/ 5051500 h 6424595"/>
              <a:gd name="connsiteX65" fmla="*/ 762000 w 1645502"/>
              <a:gd name="connsiteY65" fmla="*/ 5093063 h 6424595"/>
              <a:gd name="connsiteX66" fmla="*/ 775855 w 1645502"/>
              <a:gd name="connsiteY66" fmla="*/ 5134627 h 6424595"/>
              <a:gd name="connsiteX67" fmla="*/ 762000 w 1645502"/>
              <a:gd name="connsiteY67" fmla="*/ 5300881 h 6424595"/>
              <a:gd name="connsiteX68" fmla="*/ 734291 w 1645502"/>
              <a:gd name="connsiteY68" fmla="*/ 5397863 h 6424595"/>
              <a:gd name="connsiteX69" fmla="*/ 706582 w 1645502"/>
              <a:gd name="connsiteY69" fmla="*/ 5494845 h 6424595"/>
              <a:gd name="connsiteX70" fmla="*/ 692727 w 1645502"/>
              <a:gd name="connsiteY70" fmla="*/ 5827354 h 6424595"/>
              <a:gd name="connsiteX71" fmla="*/ 665018 w 1645502"/>
              <a:gd name="connsiteY71" fmla="*/ 5910481 h 6424595"/>
              <a:gd name="connsiteX72" fmla="*/ 637309 w 1645502"/>
              <a:gd name="connsiteY72" fmla="*/ 5938191 h 6424595"/>
              <a:gd name="connsiteX73" fmla="*/ 609600 w 1645502"/>
              <a:gd name="connsiteY73" fmla="*/ 5979754 h 6424595"/>
              <a:gd name="connsiteX74" fmla="*/ 568036 w 1645502"/>
              <a:gd name="connsiteY74" fmla="*/ 6007463 h 6424595"/>
              <a:gd name="connsiteX75" fmla="*/ 498764 w 1645502"/>
              <a:gd name="connsiteY75" fmla="*/ 6090591 h 6424595"/>
              <a:gd name="connsiteX76" fmla="*/ 457200 w 1645502"/>
              <a:gd name="connsiteY76" fmla="*/ 6118300 h 6424595"/>
              <a:gd name="connsiteX77" fmla="*/ 471055 w 1645502"/>
              <a:gd name="connsiteY77" fmla="*/ 6201427 h 6424595"/>
              <a:gd name="connsiteX78" fmla="*/ 512618 w 1645502"/>
              <a:gd name="connsiteY78" fmla="*/ 6187572 h 6424595"/>
              <a:gd name="connsiteX79" fmla="*/ 554182 w 1645502"/>
              <a:gd name="connsiteY79" fmla="*/ 6201427 h 6424595"/>
              <a:gd name="connsiteX80" fmla="*/ 616311 w 1645502"/>
              <a:gd name="connsiteY80" fmla="*/ 6225023 h 6424595"/>
              <a:gd name="connsiteX81" fmla="*/ 632114 w 1645502"/>
              <a:gd name="connsiteY81" fmla="*/ 6351012 h 6424595"/>
              <a:gd name="connsiteX82" fmla="*/ 700736 w 1645502"/>
              <a:gd name="connsiteY82" fmla="*/ 6423532 h 6424595"/>
              <a:gd name="connsiteX83" fmla="*/ 872837 w 1645502"/>
              <a:gd name="connsiteY83" fmla="*/ 6387597 h 6424595"/>
              <a:gd name="connsiteX84" fmla="*/ 935398 w 1645502"/>
              <a:gd name="connsiteY84" fmla="*/ 6284337 h 6424595"/>
              <a:gd name="connsiteX85" fmla="*/ 987353 w 1645502"/>
              <a:gd name="connsiteY85" fmla="*/ 5920223 h 6424595"/>
              <a:gd name="connsiteX86" fmla="*/ 1031298 w 1645502"/>
              <a:gd name="connsiteY86" fmla="*/ 5967415 h 6424595"/>
              <a:gd name="connsiteX87" fmla="*/ 1025236 w 1645502"/>
              <a:gd name="connsiteY87" fmla="*/ 6183243 h 6424595"/>
              <a:gd name="connsiteX88" fmla="*/ 1059657 w 1645502"/>
              <a:gd name="connsiteY88" fmla="*/ 6186057 h 6424595"/>
              <a:gd name="connsiteX89" fmla="*/ 1094509 w 1645502"/>
              <a:gd name="connsiteY89" fmla="*/ 5955292 h 6424595"/>
              <a:gd name="connsiteX90" fmla="*/ 1162050 w 1645502"/>
              <a:gd name="connsiteY90" fmla="*/ 5790769 h 6424595"/>
              <a:gd name="connsiteX91" fmla="*/ 1046235 w 1645502"/>
              <a:gd name="connsiteY91" fmla="*/ 5638586 h 6424595"/>
              <a:gd name="connsiteX92" fmla="*/ 1011382 w 1645502"/>
              <a:gd name="connsiteY92" fmla="*/ 5439644 h 6424595"/>
              <a:gd name="connsiteX93" fmla="*/ 1097756 w 1645502"/>
              <a:gd name="connsiteY93" fmla="*/ 5119040 h 6424595"/>
              <a:gd name="connsiteX94" fmla="*/ 1138671 w 1645502"/>
              <a:gd name="connsiteY94" fmla="*/ 4811860 h 6424595"/>
              <a:gd name="connsiteX95" fmla="*/ 1077191 w 1645502"/>
              <a:gd name="connsiteY95" fmla="*/ 4507493 h 6424595"/>
              <a:gd name="connsiteX96" fmla="*/ 1091046 w 1645502"/>
              <a:gd name="connsiteY96" fmla="*/ 4370679 h 6424595"/>
              <a:gd name="connsiteX97" fmla="*/ 1156856 w 1645502"/>
              <a:gd name="connsiteY97" fmla="*/ 4362668 h 6424595"/>
              <a:gd name="connsiteX98" fmla="*/ 1264011 w 1645502"/>
              <a:gd name="connsiteY98" fmla="*/ 3786623 h 6424595"/>
              <a:gd name="connsiteX99" fmla="*/ 1393465 w 1645502"/>
              <a:gd name="connsiteY99" fmla="*/ 3431167 h 6424595"/>
              <a:gd name="connsiteX100" fmla="*/ 1428750 w 1645502"/>
              <a:gd name="connsiteY100" fmla="*/ 3080691 h 6424595"/>
              <a:gd name="connsiteX101" fmla="*/ 1378527 w 1645502"/>
              <a:gd name="connsiteY101" fmla="*/ 2820052 h 6424595"/>
              <a:gd name="connsiteX102" fmla="*/ 1407967 w 1645502"/>
              <a:gd name="connsiteY102" fmla="*/ 2810744 h 6424595"/>
              <a:gd name="connsiteX103" fmla="*/ 1325058 w 1645502"/>
              <a:gd name="connsiteY103" fmla="*/ 2200493 h 6424595"/>
              <a:gd name="connsiteX104" fmla="*/ 1364456 w 1645502"/>
              <a:gd name="connsiteY104" fmla="*/ 2181444 h 6424595"/>
              <a:gd name="connsiteX105" fmla="*/ 1393249 w 1645502"/>
              <a:gd name="connsiteY105" fmla="*/ 2126891 h 6424595"/>
              <a:gd name="connsiteX106" fmla="*/ 1515991 w 1645502"/>
              <a:gd name="connsiteY106" fmla="*/ 1938773 h 6424595"/>
              <a:gd name="connsiteX107" fmla="*/ 1598468 w 1645502"/>
              <a:gd name="connsiteY107" fmla="*/ 1642415 h 6424595"/>
              <a:gd name="connsiteX108" fmla="*/ 1583314 w 1645502"/>
              <a:gd name="connsiteY108" fmla="*/ 1561669 h 6424595"/>
              <a:gd name="connsiteX109" fmla="*/ 1616219 w 1645502"/>
              <a:gd name="connsiteY109" fmla="*/ 1527251 h 6424595"/>
              <a:gd name="connsiteX110" fmla="*/ 1599983 w 1645502"/>
              <a:gd name="connsiteY110" fmla="*/ 1485469 h 6424595"/>
              <a:gd name="connsiteX111" fmla="*/ 1629424 w 1645502"/>
              <a:gd name="connsiteY111" fmla="*/ 1282197 h 6424595"/>
              <a:gd name="connsiteX112" fmla="*/ 1635052 w 1645502"/>
              <a:gd name="connsiteY112" fmla="*/ 1174609 h 6424595"/>
              <a:gd name="connsiteX113" fmla="*/ 1327872 w 1645502"/>
              <a:gd name="connsiteY113" fmla="*/ 1062040 h 6424595"/>
              <a:gd name="connsiteX114" fmla="*/ 1214437 w 1645502"/>
              <a:gd name="connsiteY114" fmla="*/ 926525 h 6424595"/>
              <a:gd name="connsiteX115" fmla="*/ 1128064 w 1645502"/>
              <a:gd name="connsiteY115" fmla="*/ 855304 h 6424595"/>
              <a:gd name="connsiteX116" fmla="*/ 1170493 w 1645502"/>
              <a:gd name="connsiteY116" fmla="*/ 665887 h 6424595"/>
              <a:gd name="connsiteX117" fmla="*/ 1245394 w 1645502"/>
              <a:gd name="connsiteY117" fmla="*/ 605922 h 6424595"/>
              <a:gd name="connsiteX118" fmla="*/ 1233055 w 1645502"/>
              <a:gd name="connsiteY118" fmla="*/ 455044 h 6424595"/>
              <a:gd name="connsiteX119" fmla="*/ 1231972 w 1645502"/>
              <a:gd name="connsiteY119" fmla="*/ 380786 h 6424595"/>
              <a:gd name="connsiteX120" fmla="*/ 1252885 w 1645502"/>
              <a:gd name="connsiteY120" fmla="*/ 359344 h 6424595"/>
              <a:gd name="connsiteX121" fmla="*/ 1225337 w 1645502"/>
              <a:gd name="connsiteY121" fmla="*/ 252805 h 6424595"/>
              <a:gd name="connsiteX122" fmla="*/ 1191491 w 1645502"/>
              <a:gd name="connsiteY122" fmla="*/ 113051 h 6424595"/>
              <a:gd name="connsiteX123" fmla="*/ 1101956 w 1645502"/>
              <a:gd name="connsiteY123" fmla="*/ 11655 h 6424595"/>
              <a:gd name="connsiteX0" fmla="*/ 1101956 w 1645502"/>
              <a:gd name="connsiteY0" fmla="*/ 11655 h 6424595"/>
              <a:gd name="connsiteX1" fmla="*/ 894129 w 1645502"/>
              <a:gd name="connsiteY1" fmla="*/ 9752 h 6424595"/>
              <a:gd name="connsiteX2" fmla="*/ 774180 w 1645502"/>
              <a:gd name="connsiteY2" fmla="*/ 79391 h 6424595"/>
              <a:gd name="connsiteX3" fmla="*/ 692727 w 1645502"/>
              <a:gd name="connsiteY3" fmla="*/ 146991 h 6424595"/>
              <a:gd name="connsiteX4" fmla="*/ 623455 w 1645502"/>
              <a:gd name="connsiteY4" fmla="*/ 299391 h 6424595"/>
              <a:gd name="connsiteX5" fmla="*/ 651164 w 1645502"/>
              <a:gd name="connsiteY5" fmla="*/ 493354 h 6424595"/>
              <a:gd name="connsiteX6" fmla="*/ 678873 w 1645502"/>
              <a:gd name="connsiteY6" fmla="*/ 604191 h 6424595"/>
              <a:gd name="connsiteX7" fmla="*/ 734291 w 1645502"/>
              <a:gd name="connsiteY7" fmla="*/ 687318 h 6424595"/>
              <a:gd name="connsiteX8" fmla="*/ 789709 w 1645502"/>
              <a:gd name="connsiteY8" fmla="*/ 770445 h 6424595"/>
              <a:gd name="connsiteX9" fmla="*/ 817418 w 1645502"/>
              <a:gd name="connsiteY9" fmla="*/ 853572 h 6424595"/>
              <a:gd name="connsiteX10" fmla="*/ 789709 w 1645502"/>
              <a:gd name="connsiteY10" fmla="*/ 936700 h 6424595"/>
              <a:gd name="connsiteX11" fmla="*/ 775855 w 1645502"/>
              <a:gd name="connsiteY11" fmla="*/ 978263 h 6424595"/>
              <a:gd name="connsiteX12" fmla="*/ 692727 w 1645502"/>
              <a:gd name="connsiteY12" fmla="*/ 1033681 h 6424595"/>
              <a:gd name="connsiteX13" fmla="*/ 665018 w 1645502"/>
              <a:gd name="connsiteY13" fmla="*/ 1061391 h 6424595"/>
              <a:gd name="connsiteX14" fmla="*/ 581891 w 1645502"/>
              <a:gd name="connsiteY14" fmla="*/ 1089100 h 6424595"/>
              <a:gd name="connsiteX15" fmla="*/ 498764 w 1645502"/>
              <a:gd name="connsiteY15" fmla="*/ 1116809 h 6424595"/>
              <a:gd name="connsiteX16" fmla="*/ 415636 w 1645502"/>
              <a:gd name="connsiteY16" fmla="*/ 1144518 h 6424595"/>
              <a:gd name="connsiteX17" fmla="*/ 332509 w 1645502"/>
              <a:gd name="connsiteY17" fmla="*/ 1186081 h 6424595"/>
              <a:gd name="connsiteX18" fmla="*/ 290946 w 1645502"/>
              <a:gd name="connsiteY18" fmla="*/ 1213791 h 6424595"/>
              <a:gd name="connsiteX19" fmla="*/ 207818 w 1645502"/>
              <a:gd name="connsiteY19" fmla="*/ 1255354 h 6424595"/>
              <a:gd name="connsiteX20" fmla="*/ 180109 w 1645502"/>
              <a:gd name="connsiteY20" fmla="*/ 1338481 h 6424595"/>
              <a:gd name="connsiteX21" fmla="*/ 166255 w 1645502"/>
              <a:gd name="connsiteY21" fmla="*/ 1380045 h 6424595"/>
              <a:gd name="connsiteX22" fmla="*/ 124691 w 1645502"/>
              <a:gd name="connsiteY22" fmla="*/ 1463172 h 6424595"/>
              <a:gd name="connsiteX23" fmla="*/ 96982 w 1645502"/>
              <a:gd name="connsiteY23" fmla="*/ 1504736 h 6424595"/>
              <a:gd name="connsiteX24" fmla="*/ 69273 w 1645502"/>
              <a:gd name="connsiteY24" fmla="*/ 1587863 h 6424595"/>
              <a:gd name="connsiteX25" fmla="*/ 27709 w 1645502"/>
              <a:gd name="connsiteY25" fmla="*/ 1712554 h 6424595"/>
              <a:gd name="connsiteX26" fmla="*/ 13855 w 1645502"/>
              <a:gd name="connsiteY26" fmla="*/ 1754118 h 6424595"/>
              <a:gd name="connsiteX27" fmla="*/ 0 w 1645502"/>
              <a:gd name="connsiteY27" fmla="*/ 1795681 h 6424595"/>
              <a:gd name="connsiteX28" fmla="*/ 13855 w 1645502"/>
              <a:gd name="connsiteY28" fmla="*/ 1920372 h 6424595"/>
              <a:gd name="connsiteX29" fmla="*/ 41564 w 1645502"/>
              <a:gd name="connsiteY29" fmla="*/ 2003500 h 6424595"/>
              <a:gd name="connsiteX30" fmla="*/ 55418 w 1645502"/>
              <a:gd name="connsiteY30" fmla="*/ 2045063 h 6424595"/>
              <a:gd name="connsiteX31" fmla="*/ 69273 w 1645502"/>
              <a:gd name="connsiteY31" fmla="*/ 2142045 h 6424595"/>
              <a:gd name="connsiteX32" fmla="*/ 83127 w 1645502"/>
              <a:gd name="connsiteY32" fmla="*/ 2183609 h 6424595"/>
              <a:gd name="connsiteX33" fmla="*/ 207818 w 1645502"/>
              <a:gd name="connsiteY33" fmla="*/ 2239027 h 6424595"/>
              <a:gd name="connsiteX34" fmla="*/ 249382 w 1645502"/>
              <a:gd name="connsiteY34" fmla="*/ 2252881 h 6424595"/>
              <a:gd name="connsiteX35" fmla="*/ 332509 w 1645502"/>
              <a:gd name="connsiteY35" fmla="*/ 2308300 h 6424595"/>
              <a:gd name="connsiteX36" fmla="*/ 318655 w 1645502"/>
              <a:gd name="connsiteY36" fmla="*/ 2349863 h 6424595"/>
              <a:gd name="connsiteX37" fmla="*/ 290946 w 1645502"/>
              <a:gd name="connsiteY37" fmla="*/ 2446845 h 6424595"/>
              <a:gd name="connsiteX38" fmla="*/ 263236 w 1645502"/>
              <a:gd name="connsiteY38" fmla="*/ 2488409 h 6424595"/>
              <a:gd name="connsiteX39" fmla="*/ 235527 w 1645502"/>
              <a:gd name="connsiteY39" fmla="*/ 2571536 h 6424595"/>
              <a:gd name="connsiteX40" fmla="*/ 207818 w 1645502"/>
              <a:gd name="connsiteY40" fmla="*/ 2737791 h 6424595"/>
              <a:gd name="connsiteX41" fmla="*/ 221673 w 1645502"/>
              <a:gd name="connsiteY41" fmla="*/ 2779354 h 6424595"/>
              <a:gd name="connsiteX42" fmla="*/ 304800 w 1645502"/>
              <a:gd name="connsiteY42" fmla="*/ 2807063 h 6424595"/>
              <a:gd name="connsiteX43" fmla="*/ 318655 w 1645502"/>
              <a:gd name="connsiteY43" fmla="*/ 2931754 h 6424595"/>
              <a:gd name="connsiteX44" fmla="*/ 304800 w 1645502"/>
              <a:gd name="connsiteY44" fmla="*/ 3056445 h 6424595"/>
              <a:gd name="connsiteX45" fmla="*/ 290946 w 1645502"/>
              <a:gd name="connsiteY45" fmla="*/ 3139572 h 6424595"/>
              <a:gd name="connsiteX46" fmla="*/ 304800 w 1645502"/>
              <a:gd name="connsiteY46" fmla="*/ 3319681 h 6424595"/>
              <a:gd name="connsiteX47" fmla="*/ 332509 w 1645502"/>
              <a:gd name="connsiteY47" fmla="*/ 3416663 h 6424595"/>
              <a:gd name="connsiteX48" fmla="*/ 360218 w 1645502"/>
              <a:gd name="connsiteY48" fmla="*/ 3527500 h 6424595"/>
              <a:gd name="connsiteX49" fmla="*/ 401782 w 1645502"/>
              <a:gd name="connsiteY49" fmla="*/ 3776881 h 6424595"/>
              <a:gd name="connsiteX50" fmla="*/ 387927 w 1645502"/>
              <a:gd name="connsiteY50" fmla="*/ 4040118 h 6424595"/>
              <a:gd name="connsiteX51" fmla="*/ 374073 w 1645502"/>
              <a:gd name="connsiteY51" fmla="*/ 4123245 h 6424595"/>
              <a:gd name="connsiteX52" fmla="*/ 346364 w 1645502"/>
              <a:gd name="connsiteY52" fmla="*/ 4303354 h 6424595"/>
              <a:gd name="connsiteX53" fmla="*/ 484909 w 1645502"/>
              <a:gd name="connsiteY53" fmla="*/ 4317209 h 6424595"/>
              <a:gd name="connsiteX54" fmla="*/ 526473 w 1645502"/>
              <a:gd name="connsiteY54" fmla="*/ 4331063 h 6424595"/>
              <a:gd name="connsiteX55" fmla="*/ 554182 w 1645502"/>
              <a:gd name="connsiteY55" fmla="*/ 4372627 h 6424595"/>
              <a:gd name="connsiteX56" fmla="*/ 568036 w 1645502"/>
              <a:gd name="connsiteY56" fmla="*/ 4414191 h 6424595"/>
              <a:gd name="connsiteX57" fmla="*/ 595746 w 1645502"/>
              <a:gd name="connsiteY57" fmla="*/ 4455754 h 6424595"/>
              <a:gd name="connsiteX58" fmla="*/ 609600 w 1645502"/>
              <a:gd name="connsiteY58" fmla="*/ 4525027 h 6424595"/>
              <a:gd name="connsiteX59" fmla="*/ 623455 w 1645502"/>
              <a:gd name="connsiteY59" fmla="*/ 4608154 h 6424595"/>
              <a:gd name="connsiteX60" fmla="*/ 637309 w 1645502"/>
              <a:gd name="connsiteY60" fmla="*/ 4705136 h 6424595"/>
              <a:gd name="connsiteX61" fmla="*/ 651164 w 1645502"/>
              <a:gd name="connsiteY61" fmla="*/ 4760554 h 6424595"/>
              <a:gd name="connsiteX62" fmla="*/ 678873 w 1645502"/>
              <a:gd name="connsiteY62" fmla="*/ 4843681 h 6424595"/>
              <a:gd name="connsiteX63" fmla="*/ 692727 w 1645502"/>
              <a:gd name="connsiteY63" fmla="*/ 4885245 h 6424595"/>
              <a:gd name="connsiteX64" fmla="*/ 748146 w 1645502"/>
              <a:gd name="connsiteY64" fmla="*/ 5051500 h 6424595"/>
              <a:gd name="connsiteX65" fmla="*/ 762000 w 1645502"/>
              <a:gd name="connsiteY65" fmla="*/ 5093063 h 6424595"/>
              <a:gd name="connsiteX66" fmla="*/ 775855 w 1645502"/>
              <a:gd name="connsiteY66" fmla="*/ 5134627 h 6424595"/>
              <a:gd name="connsiteX67" fmla="*/ 762000 w 1645502"/>
              <a:gd name="connsiteY67" fmla="*/ 5300881 h 6424595"/>
              <a:gd name="connsiteX68" fmla="*/ 734291 w 1645502"/>
              <a:gd name="connsiteY68" fmla="*/ 5397863 h 6424595"/>
              <a:gd name="connsiteX69" fmla="*/ 706582 w 1645502"/>
              <a:gd name="connsiteY69" fmla="*/ 5494845 h 6424595"/>
              <a:gd name="connsiteX70" fmla="*/ 692727 w 1645502"/>
              <a:gd name="connsiteY70" fmla="*/ 5827354 h 6424595"/>
              <a:gd name="connsiteX71" fmla="*/ 665018 w 1645502"/>
              <a:gd name="connsiteY71" fmla="*/ 5910481 h 6424595"/>
              <a:gd name="connsiteX72" fmla="*/ 637309 w 1645502"/>
              <a:gd name="connsiteY72" fmla="*/ 5938191 h 6424595"/>
              <a:gd name="connsiteX73" fmla="*/ 609600 w 1645502"/>
              <a:gd name="connsiteY73" fmla="*/ 5979754 h 6424595"/>
              <a:gd name="connsiteX74" fmla="*/ 568036 w 1645502"/>
              <a:gd name="connsiteY74" fmla="*/ 6007463 h 6424595"/>
              <a:gd name="connsiteX75" fmla="*/ 498764 w 1645502"/>
              <a:gd name="connsiteY75" fmla="*/ 6090591 h 6424595"/>
              <a:gd name="connsiteX76" fmla="*/ 457200 w 1645502"/>
              <a:gd name="connsiteY76" fmla="*/ 6118300 h 6424595"/>
              <a:gd name="connsiteX77" fmla="*/ 471055 w 1645502"/>
              <a:gd name="connsiteY77" fmla="*/ 6201427 h 6424595"/>
              <a:gd name="connsiteX78" fmla="*/ 512618 w 1645502"/>
              <a:gd name="connsiteY78" fmla="*/ 6187572 h 6424595"/>
              <a:gd name="connsiteX79" fmla="*/ 554182 w 1645502"/>
              <a:gd name="connsiteY79" fmla="*/ 6201427 h 6424595"/>
              <a:gd name="connsiteX80" fmla="*/ 616311 w 1645502"/>
              <a:gd name="connsiteY80" fmla="*/ 6225023 h 6424595"/>
              <a:gd name="connsiteX81" fmla="*/ 632114 w 1645502"/>
              <a:gd name="connsiteY81" fmla="*/ 6351012 h 6424595"/>
              <a:gd name="connsiteX82" fmla="*/ 700736 w 1645502"/>
              <a:gd name="connsiteY82" fmla="*/ 6423532 h 6424595"/>
              <a:gd name="connsiteX83" fmla="*/ 872837 w 1645502"/>
              <a:gd name="connsiteY83" fmla="*/ 6387597 h 6424595"/>
              <a:gd name="connsiteX84" fmla="*/ 935398 w 1645502"/>
              <a:gd name="connsiteY84" fmla="*/ 6284337 h 6424595"/>
              <a:gd name="connsiteX85" fmla="*/ 987353 w 1645502"/>
              <a:gd name="connsiteY85" fmla="*/ 5920223 h 6424595"/>
              <a:gd name="connsiteX86" fmla="*/ 1031298 w 1645502"/>
              <a:gd name="connsiteY86" fmla="*/ 5967415 h 6424595"/>
              <a:gd name="connsiteX87" fmla="*/ 1025236 w 1645502"/>
              <a:gd name="connsiteY87" fmla="*/ 6183243 h 6424595"/>
              <a:gd name="connsiteX88" fmla="*/ 1059657 w 1645502"/>
              <a:gd name="connsiteY88" fmla="*/ 6186057 h 6424595"/>
              <a:gd name="connsiteX89" fmla="*/ 1094509 w 1645502"/>
              <a:gd name="connsiteY89" fmla="*/ 5955292 h 6424595"/>
              <a:gd name="connsiteX90" fmla="*/ 1162050 w 1645502"/>
              <a:gd name="connsiteY90" fmla="*/ 5790769 h 6424595"/>
              <a:gd name="connsiteX91" fmla="*/ 1046235 w 1645502"/>
              <a:gd name="connsiteY91" fmla="*/ 5638586 h 6424595"/>
              <a:gd name="connsiteX92" fmla="*/ 1011382 w 1645502"/>
              <a:gd name="connsiteY92" fmla="*/ 5439644 h 6424595"/>
              <a:gd name="connsiteX93" fmla="*/ 1097756 w 1645502"/>
              <a:gd name="connsiteY93" fmla="*/ 5119040 h 6424595"/>
              <a:gd name="connsiteX94" fmla="*/ 1138671 w 1645502"/>
              <a:gd name="connsiteY94" fmla="*/ 4811860 h 6424595"/>
              <a:gd name="connsiteX95" fmla="*/ 1077191 w 1645502"/>
              <a:gd name="connsiteY95" fmla="*/ 4507493 h 6424595"/>
              <a:gd name="connsiteX96" fmla="*/ 1091046 w 1645502"/>
              <a:gd name="connsiteY96" fmla="*/ 4370679 h 6424595"/>
              <a:gd name="connsiteX97" fmla="*/ 1156856 w 1645502"/>
              <a:gd name="connsiteY97" fmla="*/ 4362668 h 6424595"/>
              <a:gd name="connsiteX98" fmla="*/ 1264011 w 1645502"/>
              <a:gd name="connsiteY98" fmla="*/ 3786623 h 6424595"/>
              <a:gd name="connsiteX99" fmla="*/ 1393465 w 1645502"/>
              <a:gd name="connsiteY99" fmla="*/ 3431167 h 6424595"/>
              <a:gd name="connsiteX100" fmla="*/ 1428750 w 1645502"/>
              <a:gd name="connsiteY100" fmla="*/ 3080691 h 6424595"/>
              <a:gd name="connsiteX101" fmla="*/ 1378527 w 1645502"/>
              <a:gd name="connsiteY101" fmla="*/ 2820052 h 6424595"/>
              <a:gd name="connsiteX102" fmla="*/ 1407967 w 1645502"/>
              <a:gd name="connsiteY102" fmla="*/ 2810744 h 6424595"/>
              <a:gd name="connsiteX103" fmla="*/ 1325058 w 1645502"/>
              <a:gd name="connsiteY103" fmla="*/ 2200493 h 6424595"/>
              <a:gd name="connsiteX104" fmla="*/ 1364456 w 1645502"/>
              <a:gd name="connsiteY104" fmla="*/ 2181444 h 6424595"/>
              <a:gd name="connsiteX105" fmla="*/ 1393249 w 1645502"/>
              <a:gd name="connsiteY105" fmla="*/ 2126891 h 6424595"/>
              <a:gd name="connsiteX106" fmla="*/ 1515991 w 1645502"/>
              <a:gd name="connsiteY106" fmla="*/ 1938773 h 6424595"/>
              <a:gd name="connsiteX107" fmla="*/ 1598468 w 1645502"/>
              <a:gd name="connsiteY107" fmla="*/ 1642415 h 6424595"/>
              <a:gd name="connsiteX108" fmla="*/ 1583314 w 1645502"/>
              <a:gd name="connsiteY108" fmla="*/ 1561669 h 6424595"/>
              <a:gd name="connsiteX109" fmla="*/ 1616219 w 1645502"/>
              <a:gd name="connsiteY109" fmla="*/ 1527251 h 6424595"/>
              <a:gd name="connsiteX110" fmla="*/ 1599983 w 1645502"/>
              <a:gd name="connsiteY110" fmla="*/ 1485469 h 6424595"/>
              <a:gd name="connsiteX111" fmla="*/ 1629424 w 1645502"/>
              <a:gd name="connsiteY111" fmla="*/ 1282197 h 6424595"/>
              <a:gd name="connsiteX112" fmla="*/ 1635052 w 1645502"/>
              <a:gd name="connsiteY112" fmla="*/ 1174609 h 6424595"/>
              <a:gd name="connsiteX113" fmla="*/ 1327872 w 1645502"/>
              <a:gd name="connsiteY113" fmla="*/ 1062040 h 6424595"/>
              <a:gd name="connsiteX114" fmla="*/ 1214437 w 1645502"/>
              <a:gd name="connsiteY114" fmla="*/ 926525 h 6424595"/>
              <a:gd name="connsiteX115" fmla="*/ 1128064 w 1645502"/>
              <a:gd name="connsiteY115" fmla="*/ 855304 h 6424595"/>
              <a:gd name="connsiteX116" fmla="*/ 1170493 w 1645502"/>
              <a:gd name="connsiteY116" fmla="*/ 665887 h 6424595"/>
              <a:gd name="connsiteX117" fmla="*/ 1245394 w 1645502"/>
              <a:gd name="connsiteY117" fmla="*/ 605922 h 6424595"/>
              <a:gd name="connsiteX118" fmla="*/ 1233055 w 1645502"/>
              <a:gd name="connsiteY118" fmla="*/ 455044 h 6424595"/>
              <a:gd name="connsiteX119" fmla="*/ 1231972 w 1645502"/>
              <a:gd name="connsiteY119" fmla="*/ 380786 h 6424595"/>
              <a:gd name="connsiteX120" fmla="*/ 1252885 w 1645502"/>
              <a:gd name="connsiteY120" fmla="*/ 359344 h 6424595"/>
              <a:gd name="connsiteX121" fmla="*/ 1225337 w 1645502"/>
              <a:gd name="connsiteY121" fmla="*/ 252805 h 6424595"/>
              <a:gd name="connsiteX122" fmla="*/ 1191491 w 1645502"/>
              <a:gd name="connsiteY122" fmla="*/ 113051 h 6424595"/>
              <a:gd name="connsiteX123" fmla="*/ 1101956 w 1645502"/>
              <a:gd name="connsiteY123" fmla="*/ 11655 h 6424595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98764 w 1645502"/>
              <a:gd name="connsiteY75" fmla="*/ 6090591 h 6415621"/>
              <a:gd name="connsiteX76" fmla="*/ 457200 w 1645502"/>
              <a:gd name="connsiteY76" fmla="*/ 6118300 h 6415621"/>
              <a:gd name="connsiteX77" fmla="*/ 471055 w 1645502"/>
              <a:gd name="connsiteY77" fmla="*/ 6201427 h 6415621"/>
              <a:gd name="connsiteX78" fmla="*/ 512618 w 1645502"/>
              <a:gd name="connsiteY78" fmla="*/ 6187572 h 6415621"/>
              <a:gd name="connsiteX79" fmla="*/ 554182 w 1645502"/>
              <a:gd name="connsiteY79" fmla="*/ 6201427 h 6415621"/>
              <a:gd name="connsiteX80" fmla="*/ 616311 w 1645502"/>
              <a:gd name="connsiteY80" fmla="*/ 6225023 h 6415621"/>
              <a:gd name="connsiteX81" fmla="*/ 632114 w 1645502"/>
              <a:gd name="connsiteY81" fmla="*/ 6351012 h 6415621"/>
              <a:gd name="connsiteX82" fmla="*/ 698355 w 1645502"/>
              <a:gd name="connsiteY82" fmla="*/ 6414007 h 6415621"/>
              <a:gd name="connsiteX83" fmla="*/ 872837 w 1645502"/>
              <a:gd name="connsiteY83" fmla="*/ 6387597 h 6415621"/>
              <a:gd name="connsiteX84" fmla="*/ 935398 w 1645502"/>
              <a:gd name="connsiteY84" fmla="*/ 6284337 h 6415621"/>
              <a:gd name="connsiteX85" fmla="*/ 987353 w 1645502"/>
              <a:gd name="connsiteY85" fmla="*/ 5920223 h 6415621"/>
              <a:gd name="connsiteX86" fmla="*/ 1031298 w 1645502"/>
              <a:gd name="connsiteY86" fmla="*/ 5967415 h 6415621"/>
              <a:gd name="connsiteX87" fmla="*/ 1025236 w 1645502"/>
              <a:gd name="connsiteY87" fmla="*/ 6183243 h 6415621"/>
              <a:gd name="connsiteX88" fmla="*/ 1059657 w 1645502"/>
              <a:gd name="connsiteY88" fmla="*/ 6186057 h 6415621"/>
              <a:gd name="connsiteX89" fmla="*/ 1094509 w 1645502"/>
              <a:gd name="connsiteY89" fmla="*/ 5955292 h 6415621"/>
              <a:gd name="connsiteX90" fmla="*/ 1162050 w 1645502"/>
              <a:gd name="connsiteY90" fmla="*/ 5790769 h 6415621"/>
              <a:gd name="connsiteX91" fmla="*/ 1046235 w 1645502"/>
              <a:gd name="connsiteY91" fmla="*/ 5638586 h 6415621"/>
              <a:gd name="connsiteX92" fmla="*/ 1011382 w 1645502"/>
              <a:gd name="connsiteY92" fmla="*/ 5439644 h 6415621"/>
              <a:gd name="connsiteX93" fmla="*/ 1097756 w 1645502"/>
              <a:gd name="connsiteY93" fmla="*/ 5119040 h 6415621"/>
              <a:gd name="connsiteX94" fmla="*/ 1138671 w 1645502"/>
              <a:gd name="connsiteY94" fmla="*/ 4811860 h 6415621"/>
              <a:gd name="connsiteX95" fmla="*/ 1077191 w 1645502"/>
              <a:gd name="connsiteY95" fmla="*/ 4507493 h 6415621"/>
              <a:gd name="connsiteX96" fmla="*/ 1091046 w 1645502"/>
              <a:gd name="connsiteY96" fmla="*/ 4370679 h 6415621"/>
              <a:gd name="connsiteX97" fmla="*/ 1156856 w 1645502"/>
              <a:gd name="connsiteY97" fmla="*/ 4362668 h 6415621"/>
              <a:gd name="connsiteX98" fmla="*/ 1264011 w 1645502"/>
              <a:gd name="connsiteY98" fmla="*/ 3786623 h 6415621"/>
              <a:gd name="connsiteX99" fmla="*/ 1393465 w 1645502"/>
              <a:gd name="connsiteY99" fmla="*/ 3431167 h 6415621"/>
              <a:gd name="connsiteX100" fmla="*/ 1428750 w 1645502"/>
              <a:gd name="connsiteY100" fmla="*/ 3080691 h 6415621"/>
              <a:gd name="connsiteX101" fmla="*/ 1378527 w 1645502"/>
              <a:gd name="connsiteY101" fmla="*/ 2820052 h 6415621"/>
              <a:gd name="connsiteX102" fmla="*/ 1407967 w 1645502"/>
              <a:gd name="connsiteY102" fmla="*/ 2810744 h 6415621"/>
              <a:gd name="connsiteX103" fmla="*/ 1325058 w 1645502"/>
              <a:gd name="connsiteY103" fmla="*/ 2200493 h 6415621"/>
              <a:gd name="connsiteX104" fmla="*/ 1364456 w 1645502"/>
              <a:gd name="connsiteY104" fmla="*/ 2181444 h 6415621"/>
              <a:gd name="connsiteX105" fmla="*/ 1393249 w 1645502"/>
              <a:gd name="connsiteY105" fmla="*/ 2126891 h 6415621"/>
              <a:gd name="connsiteX106" fmla="*/ 1515991 w 1645502"/>
              <a:gd name="connsiteY106" fmla="*/ 1938773 h 6415621"/>
              <a:gd name="connsiteX107" fmla="*/ 1598468 w 1645502"/>
              <a:gd name="connsiteY107" fmla="*/ 1642415 h 6415621"/>
              <a:gd name="connsiteX108" fmla="*/ 1583314 w 1645502"/>
              <a:gd name="connsiteY108" fmla="*/ 1561669 h 6415621"/>
              <a:gd name="connsiteX109" fmla="*/ 1616219 w 1645502"/>
              <a:gd name="connsiteY109" fmla="*/ 1527251 h 6415621"/>
              <a:gd name="connsiteX110" fmla="*/ 1599983 w 1645502"/>
              <a:gd name="connsiteY110" fmla="*/ 1485469 h 6415621"/>
              <a:gd name="connsiteX111" fmla="*/ 1629424 w 1645502"/>
              <a:gd name="connsiteY111" fmla="*/ 1282197 h 6415621"/>
              <a:gd name="connsiteX112" fmla="*/ 1635052 w 1645502"/>
              <a:gd name="connsiteY112" fmla="*/ 1174609 h 6415621"/>
              <a:gd name="connsiteX113" fmla="*/ 1327872 w 1645502"/>
              <a:gd name="connsiteY113" fmla="*/ 1062040 h 6415621"/>
              <a:gd name="connsiteX114" fmla="*/ 1214437 w 1645502"/>
              <a:gd name="connsiteY114" fmla="*/ 926525 h 6415621"/>
              <a:gd name="connsiteX115" fmla="*/ 1128064 w 1645502"/>
              <a:gd name="connsiteY115" fmla="*/ 855304 h 6415621"/>
              <a:gd name="connsiteX116" fmla="*/ 1170493 w 1645502"/>
              <a:gd name="connsiteY116" fmla="*/ 665887 h 6415621"/>
              <a:gd name="connsiteX117" fmla="*/ 1245394 w 1645502"/>
              <a:gd name="connsiteY117" fmla="*/ 605922 h 6415621"/>
              <a:gd name="connsiteX118" fmla="*/ 1233055 w 1645502"/>
              <a:gd name="connsiteY118" fmla="*/ 455044 h 6415621"/>
              <a:gd name="connsiteX119" fmla="*/ 1231972 w 1645502"/>
              <a:gd name="connsiteY119" fmla="*/ 380786 h 6415621"/>
              <a:gd name="connsiteX120" fmla="*/ 1252885 w 1645502"/>
              <a:gd name="connsiteY120" fmla="*/ 359344 h 6415621"/>
              <a:gd name="connsiteX121" fmla="*/ 1225337 w 1645502"/>
              <a:gd name="connsiteY121" fmla="*/ 252805 h 6415621"/>
              <a:gd name="connsiteX122" fmla="*/ 1191491 w 1645502"/>
              <a:gd name="connsiteY122" fmla="*/ 113051 h 6415621"/>
              <a:gd name="connsiteX123" fmla="*/ 1101956 w 1645502"/>
              <a:gd name="connsiteY123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98764 w 1645502"/>
              <a:gd name="connsiteY75" fmla="*/ 6090591 h 6415621"/>
              <a:gd name="connsiteX76" fmla="*/ 457200 w 1645502"/>
              <a:gd name="connsiteY76" fmla="*/ 6118300 h 6415621"/>
              <a:gd name="connsiteX77" fmla="*/ 471055 w 1645502"/>
              <a:gd name="connsiteY77" fmla="*/ 6201427 h 6415621"/>
              <a:gd name="connsiteX78" fmla="*/ 512618 w 1645502"/>
              <a:gd name="connsiteY78" fmla="*/ 6187572 h 6415621"/>
              <a:gd name="connsiteX79" fmla="*/ 554182 w 1645502"/>
              <a:gd name="connsiteY79" fmla="*/ 6201427 h 6415621"/>
              <a:gd name="connsiteX80" fmla="*/ 616311 w 1645502"/>
              <a:gd name="connsiteY80" fmla="*/ 6225023 h 6415621"/>
              <a:gd name="connsiteX81" fmla="*/ 632114 w 1645502"/>
              <a:gd name="connsiteY81" fmla="*/ 6351012 h 6415621"/>
              <a:gd name="connsiteX82" fmla="*/ 698355 w 1645502"/>
              <a:gd name="connsiteY82" fmla="*/ 6414007 h 6415621"/>
              <a:gd name="connsiteX83" fmla="*/ 872837 w 1645502"/>
              <a:gd name="connsiteY83" fmla="*/ 6387597 h 6415621"/>
              <a:gd name="connsiteX84" fmla="*/ 935398 w 1645502"/>
              <a:gd name="connsiteY84" fmla="*/ 6284337 h 6415621"/>
              <a:gd name="connsiteX85" fmla="*/ 987353 w 1645502"/>
              <a:gd name="connsiteY85" fmla="*/ 5920223 h 6415621"/>
              <a:gd name="connsiteX86" fmla="*/ 1031298 w 1645502"/>
              <a:gd name="connsiteY86" fmla="*/ 5967415 h 6415621"/>
              <a:gd name="connsiteX87" fmla="*/ 1025236 w 1645502"/>
              <a:gd name="connsiteY87" fmla="*/ 6183243 h 6415621"/>
              <a:gd name="connsiteX88" fmla="*/ 1059657 w 1645502"/>
              <a:gd name="connsiteY88" fmla="*/ 6186057 h 6415621"/>
              <a:gd name="connsiteX89" fmla="*/ 1094509 w 1645502"/>
              <a:gd name="connsiteY89" fmla="*/ 5955292 h 6415621"/>
              <a:gd name="connsiteX90" fmla="*/ 1162050 w 1645502"/>
              <a:gd name="connsiteY90" fmla="*/ 5790769 h 6415621"/>
              <a:gd name="connsiteX91" fmla="*/ 1046235 w 1645502"/>
              <a:gd name="connsiteY91" fmla="*/ 5638586 h 6415621"/>
              <a:gd name="connsiteX92" fmla="*/ 1011382 w 1645502"/>
              <a:gd name="connsiteY92" fmla="*/ 5439644 h 6415621"/>
              <a:gd name="connsiteX93" fmla="*/ 1097756 w 1645502"/>
              <a:gd name="connsiteY93" fmla="*/ 5119040 h 6415621"/>
              <a:gd name="connsiteX94" fmla="*/ 1138671 w 1645502"/>
              <a:gd name="connsiteY94" fmla="*/ 4811860 h 6415621"/>
              <a:gd name="connsiteX95" fmla="*/ 1077191 w 1645502"/>
              <a:gd name="connsiteY95" fmla="*/ 4507493 h 6415621"/>
              <a:gd name="connsiteX96" fmla="*/ 1091046 w 1645502"/>
              <a:gd name="connsiteY96" fmla="*/ 4370679 h 6415621"/>
              <a:gd name="connsiteX97" fmla="*/ 1156856 w 1645502"/>
              <a:gd name="connsiteY97" fmla="*/ 4362668 h 6415621"/>
              <a:gd name="connsiteX98" fmla="*/ 1264011 w 1645502"/>
              <a:gd name="connsiteY98" fmla="*/ 3786623 h 6415621"/>
              <a:gd name="connsiteX99" fmla="*/ 1393465 w 1645502"/>
              <a:gd name="connsiteY99" fmla="*/ 3431167 h 6415621"/>
              <a:gd name="connsiteX100" fmla="*/ 1428750 w 1645502"/>
              <a:gd name="connsiteY100" fmla="*/ 3080691 h 6415621"/>
              <a:gd name="connsiteX101" fmla="*/ 1378527 w 1645502"/>
              <a:gd name="connsiteY101" fmla="*/ 2820052 h 6415621"/>
              <a:gd name="connsiteX102" fmla="*/ 1407967 w 1645502"/>
              <a:gd name="connsiteY102" fmla="*/ 2810744 h 6415621"/>
              <a:gd name="connsiteX103" fmla="*/ 1325058 w 1645502"/>
              <a:gd name="connsiteY103" fmla="*/ 2200493 h 6415621"/>
              <a:gd name="connsiteX104" fmla="*/ 1364456 w 1645502"/>
              <a:gd name="connsiteY104" fmla="*/ 2181444 h 6415621"/>
              <a:gd name="connsiteX105" fmla="*/ 1393249 w 1645502"/>
              <a:gd name="connsiteY105" fmla="*/ 2126891 h 6415621"/>
              <a:gd name="connsiteX106" fmla="*/ 1515991 w 1645502"/>
              <a:gd name="connsiteY106" fmla="*/ 1938773 h 6415621"/>
              <a:gd name="connsiteX107" fmla="*/ 1598468 w 1645502"/>
              <a:gd name="connsiteY107" fmla="*/ 1642415 h 6415621"/>
              <a:gd name="connsiteX108" fmla="*/ 1583314 w 1645502"/>
              <a:gd name="connsiteY108" fmla="*/ 1561669 h 6415621"/>
              <a:gd name="connsiteX109" fmla="*/ 1616219 w 1645502"/>
              <a:gd name="connsiteY109" fmla="*/ 1527251 h 6415621"/>
              <a:gd name="connsiteX110" fmla="*/ 1599983 w 1645502"/>
              <a:gd name="connsiteY110" fmla="*/ 1485469 h 6415621"/>
              <a:gd name="connsiteX111" fmla="*/ 1629424 w 1645502"/>
              <a:gd name="connsiteY111" fmla="*/ 1282197 h 6415621"/>
              <a:gd name="connsiteX112" fmla="*/ 1635052 w 1645502"/>
              <a:gd name="connsiteY112" fmla="*/ 1174609 h 6415621"/>
              <a:gd name="connsiteX113" fmla="*/ 1327872 w 1645502"/>
              <a:gd name="connsiteY113" fmla="*/ 1062040 h 6415621"/>
              <a:gd name="connsiteX114" fmla="*/ 1214437 w 1645502"/>
              <a:gd name="connsiteY114" fmla="*/ 926525 h 6415621"/>
              <a:gd name="connsiteX115" fmla="*/ 1128064 w 1645502"/>
              <a:gd name="connsiteY115" fmla="*/ 855304 h 6415621"/>
              <a:gd name="connsiteX116" fmla="*/ 1170493 w 1645502"/>
              <a:gd name="connsiteY116" fmla="*/ 665887 h 6415621"/>
              <a:gd name="connsiteX117" fmla="*/ 1245394 w 1645502"/>
              <a:gd name="connsiteY117" fmla="*/ 605922 h 6415621"/>
              <a:gd name="connsiteX118" fmla="*/ 1233055 w 1645502"/>
              <a:gd name="connsiteY118" fmla="*/ 455044 h 6415621"/>
              <a:gd name="connsiteX119" fmla="*/ 1231972 w 1645502"/>
              <a:gd name="connsiteY119" fmla="*/ 380786 h 6415621"/>
              <a:gd name="connsiteX120" fmla="*/ 1252885 w 1645502"/>
              <a:gd name="connsiteY120" fmla="*/ 359344 h 6415621"/>
              <a:gd name="connsiteX121" fmla="*/ 1225337 w 1645502"/>
              <a:gd name="connsiteY121" fmla="*/ 252805 h 6415621"/>
              <a:gd name="connsiteX122" fmla="*/ 1191491 w 1645502"/>
              <a:gd name="connsiteY122" fmla="*/ 113051 h 6415621"/>
              <a:gd name="connsiteX123" fmla="*/ 1101956 w 1645502"/>
              <a:gd name="connsiteY123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98764 w 1645502"/>
              <a:gd name="connsiteY75" fmla="*/ 6090591 h 6415621"/>
              <a:gd name="connsiteX76" fmla="*/ 457200 w 1645502"/>
              <a:gd name="connsiteY76" fmla="*/ 6118300 h 6415621"/>
              <a:gd name="connsiteX77" fmla="*/ 471055 w 1645502"/>
              <a:gd name="connsiteY77" fmla="*/ 6201427 h 6415621"/>
              <a:gd name="connsiteX78" fmla="*/ 512618 w 1645502"/>
              <a:gd name="connsiteY78" fmla="*/ 6187572 h 6415621"/>
              <a:gd name="connsiteX79" fmla="*/ 616311 w 1645502"/>
              <a:gd name="connsiteY79" fmla="*/ 6225023 h 6415621"/>
              <a:gd name="connsiteX80" fmla="*/ 632114 w 1645502"/>
              <a:gd name="connsiteY80" fmla="*/ 6351012 h 6415621"/>
              <a:gd name="connsiteX81" fmla="*/ 698355 w 1645502"/>
              <a:gd name="connsiteY81" fmla="*/ 6414007 h 6415621"/>
              <a:gd name="connsiteX82" fmla="*/ 872837 w 1645502"/>
              <a:gd name="connsiteY82" fmla="*/ 6387597 h 6415621"/>
              <a:gd name="connsiteX83" fmla="*/ 935398 w 1645502"/>
              <a:gd name="connsiteY83" fmla="*/ 6284337 h 6415621"/>
              <a:gd name="connsiteX84" fmla="*/ 987353 w 1645502"/>
              <a:gd name="connsiteY84" fmla="*/ 5920223 h 6415621"/>
              <a:gd name="connsiteX85" fmla="*/ 1031298 w 1645502"/>
              <a:gd name="connsiteY85" fmla="*/ 5967415 h 6415621"/>
              <a:gd name="connsiteX86" fmla="*/ 1025236 w 1645502"/>
              <a:gd name="connsiteY86" fmla="*/ 6183243 h 6415621"/>
              <a:gd name="connsiteX87" fmla="*/ 1059657 w 1645502"/>
              <a:gd name="connsiteY87" fmla="*/ 6186057 h 6415621"/>
              <a:gd name="connsiteX88" fmla="*/ 1094509 w 1645502"/>
              <a:gd name="connsiteY88" fmla="*/ 5955292 h 6415621"/>
              <a:gd name="connsiteX89" fmla="*/ 1162050 w 1645502"/>
              <a:gd name="connsiteY89" fmla="*/ 5790769 h 6415621"/>
              <a:gd name="connsiteX90" fmla="*/ 1046235 w 1645502"/>
              <a:gd name="connsiteY90" fmla="*/ 5638586 h 6415621"/>
              <a:gd name="connsiteX91" fmla="*/ 1011382 w 1645502"/>
              <a:gd name="connsiteY91" fmla="*/ 5439644 h 6415621"/>
              <a:gd name="connsiteX92" fmla="*/ 1097756 w 1645502"/>
              <a:gd name="connsiteY92" fmla="*/ 5119040 h 6415621"/>
              <a:gd name="connsiteX93" fmla="*/ 1138671 w 1645502"/>
              <a:gd name="connsiteY93" fmla="*/ 4811860 h 6415621"/>
              <a:gd name="connsiteX94" fmla="*/ 1077191 w 1645502"/>
              <a:gd name="connsiteY94" fmla="*/ 4507493 h 6415621"/>
              <a:gd name="connsiteX95" fmla="*/ 1091046 w 1645502"/>
              <a:gd name="connsiteY95" fmla="*/ 4370679 h 6415621"/>
              <a:gd name="connsiteX96" fmla="*/ 1156856 w 1645502"/>
              <a:gd name="connsiteY96" fmla="*/ 4362668 h 6415621"/>
              <a:gd name="connsiteX97" fmla="*/ 1264011 w 1645502"/>
              <a:gd name="connsiteY97" fmla="*/ 3786623 h 6415621"/>
              <a:gd name="connsiteX98" fmla="*/ 1393465 w 1645502"/>
              <a:gd name="connsiteY98" fmla="*/ 3431167 h 6415621"/>
              <a:gd name="connsiteX99" fmla="*/ 1428750 w 1645502"/>
              <a:gd name="connsiteY99" fmla="*/ 3080691 h 6415621"/>
              <a:gd name="connsiteX100" fmla="*/ 1378527 w 1645502"/>
              <a:gd name="connsiteY100" fmla="*/ 2820052 h 6415621"/>
              <a:gd name="connsiteX101" fmla="*/ 1407967 w 1645502"/>
              <a:gd name="connsiteY101" fmla="*/ 2810744 h 6415621"/>
              <a:gd name="connsiteX102" fmla="*/ 1325058 w 1645502"/>
              <a:gd name="connsiteY102" fmla="*/ 2200493 h 6415621"/>
              <a:gd name="connsiteX103" fmla="*/ 1364456 w 1645502"/>
              <a:gd name="connsiteY103" fmla="*/ 2181444 h 6415621"/>
              <a:gd name="connsiteX104" fmla="*/ 1393249 w 1645502"/>
              <a:gd name="connsiteY104" fmla="*/ 2126891 h 6415621"/>
              <a:gd name="connsiteX105" fmla="*/ 1515991 w 1645502"/>
              <a:gd name="connsiteY105" fmla="*/ 1938773 h 6415621"/>
              <a:gd name="connsiteX106" fmla="*/ 1598468 w 1645502"/>
              <a:gd name="connsiteY106" fmla="*/ 1642415 h 6415621"/>
              <a:gd name="connsiteX107" fmla="*/ 1583314 w 1645502"/>
              <a:gd name="connsiteY107" fmla="*/ 1561669 h 6415621"/>
              <a:gd name="connsiteX108" fmla="*/ 1616219 w 1645502"/>
              <a:gd name="connsiteY108" fmla="*/ 1527251 h 6415621"/>
              <a:gd name="connsiteX109" fmla="*/ 1599983 w 1645502"/>
              <a:gd name="connsiteY109" fmla="*/ 1485469 h 6415621"/>
              <a:gd name="connsiteX110" fmla="*/ 1629424 w 1645502"/>
              <a:gd name="connsiteY110" fmla="*/ 1282197 h 6415621"/>
              <a:gd name="connsiteX111" fmla="*/ 1635052 w 1645502"/>
              <a:gd name="connsiteY111" fmla="*/ 1174609 h 6415621"/>
              <a:gd name="connsiteX112" fmla="*/ 1327872 w 1645502"/>
              <a:gd name="connsiteY112" fmla="*/ 1062040 h 6415621"/>
              <a:gd name="connsiteX113" fmla="*/ 1214437 w 1645502"/>
              <a:gd name="connsiteY113" fmla="*/ 926525 h 6415621"/>
              <a:gd name="connsiteX114" fmla="*/ 1128064 w 1645502"/>
              <a:gd name="connsiteY114" fmla="*/ 855304 h 6415621"/>
              <a:gd name="connsiteX115" fmla="*/ 1170493 w 1645502"/>
              <a:gd name="connsiteY115" fmla="*/ 665887 h 6415621"/>
              <a:gd name="connsiteX116" fmla="*/ 1245394 w 1645502"/>
              <a:gd name="connsiteY116" fmla="*/ 605922 h 6415621"/>
              <a:gd name="connsiteX117" fmla="*/ 1233055 w 1645502"/>
              <a:gd name="connsiteY117" fmla="*/ 455044 h 6415621"/>
              <a:gd name="connsiteX118" fmla="*/ 1231972 w 1645502"/>
              <a:gd name="connsiteY118" fmla="*/ 380786 h 6415621"/>
              <a:gd name="connsiteX119" fmla="*/ 1252885 w 1645502"/>
              <a:gd name="connsiteY119" fmla="*/ 359344 h 6415621"/>
              <a:gd name="connsiteX120" fmla="*/ 1225337 w 1645502"/>
              <a:gd name="connsiteY120" fmla="*/ 252805 h 6415621"/>
              <a:gd name="connsiteX121" fmla="*/ 1191491 w 1645502"/>
              <a:gd name="connsiteY121" fmla="*/ 113051 h 6415621"/>
              <a:gd name="connsiteX122" fmla="*/ 1101956 w 1645502"/>
              <a:gd name="connsiteY122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98764 w 1645502"/>
              <a:gd name="connsiteY75" fmla="*/ 6090591 h 6415621"/>
              <a:gd name="connsiteX76" fmla="*/ 457200 w 1645502"/>
              <a:gd name="connsiteY76" fmla="*/ 6118300 h 6415621"/>
              <a:gd name="connsiteX77" fmla="*/ 373424 w 1645502"/>
              <a:gd name="connsiteY77" fmla="*/ 6163327 h 6415621"/>
              <a:gd name="connsiteX78" fmla="*/ 512618 w 1645502"/>
              <a:gd name="connsiteY78" fmla="*/ 6187572 h 6415621"/>
              <a:gd name="connsiteX79" fmla="*/ 616311 w 1645502"/>
              <a:gd name="connsiteY79" fmla="*/ 6225023 h 6415621"/>
              <a:gd name="connsiteX80" fmla="*/ 632114 w 1645502"/>
              <a:gd name="connsiteY80" fmla="*/ 6351012 h 6415621"/>
              <a:gd name="connsiteX81" fmla="*/ 698355 w 1645502"/>
              <a:gd name="connsiteY81" fmla="*/ 6414007 h 6415621"/>
              <a:gd name="connsiteX82" fmla="*/ 872837 w 1645502"/>
              <a:gd name="connsiteY82" fmla="*/ 6387597 h 6415621"/>
              <a:gd name="connsiteX83" fmla="*/ 935398 w 1645502"/>
              <a:gd name="connsiteY83" fmla="*/ 6284337 h 6415621"/>
              <a:gd name="connsiteX84" fmla="*/ 987353 w 1645502"/>
              <a:gd name="connsiteY84" fmla="*/ 5920223 h 6415621"/>
              <a:gd name="connsiteX85" fmla="*/ 1031298 w 1645502"/>
              <a:gd name="connsiteY85" fmla="*/ 5967415 h 6415621"/>
              <a:gd name="connsiteX86" fmla="*/ 1025236 w 1645502"/>
              <a:gd name="connsiteY86" fmla="*/ 6183243 h 6415621"/>
              <a:gd name="connsiteX87" fmla="*/ 1059657 w 1645502"/>
              <a:gd name="connsiteY87" fmla="*/ 6186057 h 6415621"/>
              <a:gd name="connsiteX88" fmla="*/ 1094509 w 1645502"/>
              <a:gd name="connsiteY88" fmla="*/ 5955292 h 6415621"/>
              <a:gd name="connsiteX89" fmla="*/ 1162050 w 1645502"/>
              <a:gd name="connsiteY89" fmla="*/ 5790769 h 6415621"/>
              <a:gd name="connsiteX90" fmla="*/ 1046235 w 1645502"/>
              <a:gd name="connsiteY90" fmla="*/ 5638586 h 6415621"/>
              <a:gd name="connsiteX91" fmla="*/ 1011382 w 1645502"/>
              <a:gd name="connsiteY91" fmla="*/ 5439644 h 6415621"/>
              <a:gd name="connsiteX92" fmla="*/ 1097756 w 1645502"/>
              <a:gd name="connsiteY92" fmla="*/ 5119040 h 6415621"/>
              <a:gd name="connsiteX93" fmla="*/ 1138671 w 1645502"/>
              <a:gd name="connsiteY93" fmla="*/ 4811860 h 6415621"/>
              <a:gd name="connsiteX94" fmla="*/ 1077191 w 1645502"/>
              <a:gd name="connsiteY94" fmla="*/ 4507493 h 6415621"/>
              <a:gd name="connsiteX95" fmla="*/ 1091046 w 1645502"/>
              <a:gd name="connsiteY95" fmla="*/ 4370679 h 6415621"/>
              <a:gd name="connsiteX96" fmla="*/ 1156856 w 1645502"/>
              <a:gd name="connsiteY96" fmla="*/ 4362668 h 6415621"/>
              <a:gd name="connsiteX97" fmla="*/ 1264011 w 1645502"/>
              <a:gd name="connsiteY97" fmla="*/ 3786623 h 6415621"/>
              <a:gd name="connsiteX98" fmla="*/ 1393465 w 1645502"/>
              <a:gd name="connsiteY98" fmla="*/ 3431167 h 6415621"/>
              <a:gd name="connsiteX99" fmla="*/ 1428750 w 1645502"/>
              <a:gd name="connsiteY99" fmla="*/ 3080691 h 6415621"/>
              <a:gd name="connsiteX100" fmla="*/ 1378527 w 1645502"/>
              <a:gd name="connsiteY100" fmla="*/ 2820052 h 6415621"/>
              <a:gd name="connsiteX101" fmla="*/ 1407967 w 1645502"/>
              <a:gd name="connsiteY101" fmla="*/ 2810744 h 6415621"/>
              <a:gd name="connsiteX102" fmla="*/ 1325058 w 1645502"/>
              <a:gd name="connsiteY102" fmla="*/ 2200493 h 6415621"/>
              <a:gd name="connsiteX103" fmla="*/ 1364456 w 1645502"/>
              <a:gd name="connsiteY103" fmla="*/ 2181444 h 6415621"/>
              <a:gd name="connsiteX104" fmla="*/ 1393249 w 1645502"/>
              <a:gd name="connsiteY104" fmla="*/ 2126891 h 6415621"/>
              <a:gd name="connsiteX105" fmla="*/ 1515991 w 1645502"/>
              <a:gd name="connsiteY105" fmla="*/ 1938773 h 6415621"/>
              <a:gd name="connsiteX106" fmla="*/ 1598468 w 1645502"/>
              <a:gd name="connsiteY106" fmla="*/ 1642415 h 6415621"/>
              <a:gd name="connsiteX107" fmla="*/ 1583314 w 1645502"/>
              <a:gd name="connsiteY107" fmla="*/ 1561669 h 6415621"/>
              <a:gd name="connsiteX108" fmla="*/ 1616219 w 1645502"/>
              <a:gd name="connsiteY108" fmla="*/ 1527251 h 6415621"/>
              <a:gd name="connsiteX109" fmla="*/ 1599983 w 1645502"/>
              <a:gd name="connsiteY109" fmla="*/ 1485469 h 6415621"/>
              <a:gd name="connsiteX110" fmla="*/ 1629424 w 1645502"/>
              <a:gd name="connsiteY110" fmla="*/ 1282197 h 6415621"/>
              <a:gd name="connsiteX111" fmla="*/ 1635052 w 1645502"/>
              <a:gd name="connsiteY111" fmla="*/ 1174609 h 6415621"/>
              <a:gd name="connsiteX112" fmla="*/ 1327872 w 1645502"/>
              <a:gd name="connsiteY112" fmla="*/ 1062040 h 6415621"/>
              <a:gd name="connsiteX113" fmla="*/ 1214437 w 1645502"/>
              <a:gd name="connsiteY113" fmla="*/ 926525 h 6415621"/>
              <a:gd name="connsiteX114" fmla="*/ 1128064 w 1645502"/>
              <a:gd name="connsiteY114" fmla="*/ 855304 h 6415621"/>
              <a:gd name="connsiteX115" fmla="*/ 1170493 w 1645502"/>
              <a:gd name="connsiteY115" fmla="*/ 665887 h 6415621"/>
              <a:gd name="connsiteX116" fmla="*/ 1245394 w 1645502"/>
              <a:gd name="connsiteY116" fmla="*/ 605922 h 6415621"/>
              <a:gd name="connsiteX117" fmla="*/ 1233055 w 1645502"/>
              <a:gd name="connsiteY117" fmla="*/ 455044 h 6415621"/>
              <a:gd name="connsiteX118" fmla="*/ 1231972 w 1645502"/>
              <a:gd name="connsiteY118" fmla="*/ 380786 h 6415621"/>
              <a:gd name="connsiteX119" fmla="*/ 1252885 w 1645502"/>
              <a:gd name="connsiteY119" fmla="*/ 359344 h 6415621"/>
              <a:gd name="connsiteX120" fmla="*/ 1225337 w 1645502"/>
              <a:gd name="connsiteY120" fmla="*/ 252805 h 6415621"/>
              <a:gd name="connsiteX121" fmla="*/ 1191491 w 1645502"/>
              <a:gd name="connsiteY121" fmla="*/ 113051 h 6415621"/>
              <a:gd name="connsiteX122" fmla="*/ 1101956 w 1645502"/>
              <a:gd name="connsiteY122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98764 w 1645502"/>
              <a:gd name="connsiteY75" fmla="*/ 6090591 h 6415621"/>
              <a:gd name="connsiteX76" fmla="*/ 457200 w 1645502"/>
              <a:gd name="connsiteY76" fmla="*/ 6118300 h 6415621"/>
              <a:gd name="connsiteX77" fmla="*/ 373424 w 1645502"/>
              <a:gd name="connsiteY77" fmla="*/ 6163327 h 6415621"/>
              <a:gd name="connsiteX78" fmla="*/ 429275 w 1645502"/>
              <a:gd name="connsiteY78" fmla="*/ 6220909 h 6415621"/>
              <a:gd name="connsiteX79" fmla="*/ 616311 w 1645502"/>
              <a:gd name="connsiteY79" fmla="*/ 6225023 h 6415621"/>
              <a:gd name="connsiteX80" fmla="*/ 632114 w 1645502"/>
              <a:gd name="connsiteY80" fmla="*/ 6351012 h 6415621"/>
              <a:gd name="connsiteX81" fmla="*/ 698355 w 1645502"/>
              <a:gd name="connsiteY81" fmla="*/ 6414007 h 6415621"/>
              <a:gd name="connsiteX82" fmla="*/ 872837 w 1645502"/>
              <a:gd name="connsiteY82" fmla="*/ 6387597 h 6415621"/>
              <a:gd name="connsiteX83" fmla="*/ 935398 w 1645502"/>
              <a:gd name="connsiteY83" fmla="*/ 6284337 h 6415621"/>
              <a:gd name="connsiteX84" fmla="*/ 987353 w 1645502"/>
              <a:gd name="connsiteY84" fmla="*/ 5920223 h 6415621"/>
              <a:gd name="connsiteX85" fmla="*/ 1031298 w 1645502"/>
              <a:gd name="connsiteY85" fmla="*/ 5967415 h 6415621"/>
              <a:gd name="connsiteX86" fmla="*/ 1025236 w 1645502"/>
              <a:gd name="connsiteY86" fmla="*/ 6183243 h 6415621"/>
              <a:gd name="connsiteX87" fmla="*/ 1059657 w 1645502"/>
              <a:gd name="connsiteY87" fmla="*/ 6186057 h 6415621"/>
              <a:gd name="connsiteX88" fmla="*/ 1094509 w 1645502"/>
              <a:gd name="connsiteY88" fmla="*/ 5955292 h 6415621"/>
              <a:gd name="connsiteX89" fmla="*/ 1162050 w 1645502"/>
              <a:gd name="connsiteY89" fmla="*/ 5790769 h 6415621"/>
              <a:gd name="connsiteX90" fmla="*/ 1046235 w 1645502"/>
              <a:gd name="connsiteY90" fmla="*/ 5638586 h 6415621"/>
              <a:gd name="connsiteX91" fmla="*/ 1011382 w 1645502"/>
              <a:gd name="connsiteY91" fmla="*/ 5439644 h 6415621"/>
              <a:gd name="connsiteX92" fmla="*/ 1097756 w 1645502"/>
              <a:gd name="connsiteY92" fmla="*/ 5119040 h 6415621"/>
              <a:gd name="connsiteX93" fmla="*/ 1138671 w 1645502"/>
              <a:gd name="connsiteY93" fmla="*/ 4811860 h 6415621"/>
              <a:gd name="connsiteX94" fmla="*/ 1077191 w 1645502"/>
              <a:gd name="connsiteY94" fmla="*/ 4507493 h 6415621"/>
              <a:gd name="connsiteX95" fmla="*/ 1091046 w 1645502"/>
              <a:gd name="connsiteY95" fmla="*/ 4370679 h 6415621"/>
              <a:gd name="connsiteX96" fmla="*/ 1156856 w 1645502"/>
              <a:gd name="connsiteY96" fmla="*/ 4362668 h 6415621"/>
              <a:gd name="connsiteX97" fmla="*/ 1264011 w 1645502"/>
              <a:gd name="connsiteY97" fmla="*/ 3786623 h 6415621"/>
              <a:gd name="connsiteX98" fmla="*/ 1393465 w 1645502"/>
              <a:gd name="connsiteY98" fmla="*/ 3431167 h 6415621"/>
              <a:gd name="connsiteX99" fmla="*/ 1428750 w 1645502"/>
              <a:gd name="connsiteY99" fmla="*/ 3080691 h 6415621"/>
              <a:gd name="connsiteX100" fmla="*/ 1378527 w 1645502"/>
              <a:gd name="connsiteY100" fmla="*/ 2820052 h 6415621"/>
              <a:gd name="connsiteX101" fmla="*/ 1407967 w 1645502"/>
              <a:gd name="connsiteY101" fmla="*/ 2810744 h 6415621"/>
              <a:gd name="connsiteX102" fmla="*/ 1325058 w 1645502"/>
              <a:gd name="connsiteY102" fmla="*/ 2200493 h 6415621"/>
              <a:gd name="connsiteX103" fmla="*/ 1364456 w 1645502"/>
              <a:gd name="connsiteY103" fmla="*/ 2181444 h 6415621"/>
              <a:gd name="connsiteX104" fmla="*/ 1393249 w 1645502"/>
              <a:gd name="connsiteY104" fmla="*/ 2126891 h 6415621"/>
              <a:gd name="connsiteX105" fmla="*/ 1515991 w 1645502"/>
              <a:gd name="connsiteY105" fmla="*/ 1938773 h 6415621"/>
              <a:gd name="connsiteX106" fmla="*/ 1598468 w 1645502"/>
              <a:gd name="connsiteY106" fmla="*/ 1642415 h 6415621"/>
              <a:gd name="connsiteX107" fmla="*/ 1583314 w 1645502"/>
              <a:gd name="connsiteY107" fmla="*/ 1561669 h 6415621"/>
              <a:gd name="connsiteX108" fmla="*/ 1616219 w 1645502"/>
              <a:gd name="connsiteY108" fmla="*/ 1527251 h 6415621"/>
              <a:gd name="connsiteX109" fmla="*/ 1599983 w 1645502"/>
              <a:gd name="connsiteY109" fmla="*/ 1485469 h 6415621"/>
              <a:gd name="connsiteX110" fmla="*/ 1629424 w 1645502"/>
              <a:gd name="connsiteY110" fmla="*/ 1282197 h 6415621"/>
              <a:gd name="connsiteX111" fmla="*/ 1635052 w 1645502"/>
              <a:gd name="connsiteY111" fmla="*/ 1174609 h 6415621"/>
              <a:gd name="connsiteX112" fmla="*/ 1327872 w 1645502"/>
              <a:gd name="connsiteY112" fmla="*/ 1062040 h 6415621"/>
              <a:gd name="connsiteX113" fmla="*/ 1214437 w 1645502"/>
              <a:gd name="connsiteY113" fmla="*/ 926525 h 6415621"/>
              <a:gd name="connsiteX114" fmla="*/ 1128064 w 1645502"/>
              <a:gd name="connsiteY114" fmla="*/ 855304 h 6415621"/>
              <a:gd name="connsiteX115" fmla="*/ 1170493 w 1645502"/>
              <a:gd name="connsiteY115" fmla="*/ 665887 h 6415621"/>
              <a:gd name="connsiteX116" fmla="*/ 1245394 w 1645502"/>
              <a:gd name="connsiteY116" fmla="*/ 605922 h 6415621"/>
              <a:gd name="connsiteX117" fmla="*/ 1233055 w 1645502"/>
              <a:gd name="connsiteY117" fmla="*/ 455044 h 6415621"/>
              <a:gd name="connsiteX118" fmla="*/ 1231972 w 1645502"/>
              <a:gd name="connsiteY118" fmla="*/ 380786 h 6415621"/>
              <a:gd name="connsiteX119" fmla="*/ 1252885 w 1645502"/>
              <a:gd name="connsiteY119" fmla="*/ 359344 h 6415621"/>
              <a:gd name="connsiteX120" fmla="*/ 1225337 w 1645502"/>
              <a:gd name="connsiteY120" fmla="*/ 252805 h 6415621"/>
              <a:gd name="connsiteX121" fmla="*/ 1191491 w 1645502"/>
              <a:gd name="connsiteY121" fmla="*/ 113051 h 6415621"/>
              <a:gd name="connsiteX122" fmla="*/ 1101956 w 1645502"/>
              <a:gd name="connsiteY122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98764 w 1645502"/>
              <a:gd name="connsiteY75" fmla="*/ 6090591 h 6415621"/>
              <a:gd name="connsiteX76" fmla="*/ 457200 w 1645502"/>
              <a:gd name="connsiteY76" fmla="*/ 6118300 h 6415621"/>
              <a:gd name="connsiteX77" fmla="*/ 373424 w 1645502"/>
              <a:gd name="connsiteY77" fmla="*/ 6163327 h 6415621"/>
              <a:gd name="connsiteX78" fmla="*/ 429275 w 1645502"/>
              <a:gd name="connsiteY78" fmla="*/ 6220909 h 6415621"/>
              <a:gd name="connsiteX79" fmla="*/ 616311 w 1645502"/>
              <a:gd name="connsiteY79" fmla="*/ 6225023 h 6415621"/>
              <a:gd name="connsiteX80" fmla="*/ 632114 w 1645502"/>
              <a:gd name="connsiteY80" fmla="*/ 6351012 h 6415621"/>
              <a:gd name="connsiteX81" fmla="*/ 698355 w 1645502"/>
              <a:gd name="connsiteY81" fmla="*/ 6414007 h 6415621"/>
              <a:gd name="connsiteX82" fmla="*/ 872837 w 1645502"/>
              <a:gd name="connsiteY82" fmla="*/ 6387597 h 6415621"/>
              <a:gd name="connsiteX83" fmla="*/ 935398 w 1645502"/>
              <a:gd name="connsiteY83" fmla="*/ 6284337 h 6415621"/>
              <a:gd name="connsiteX84" fmla="*/ 987353 w 1645502"/>
              <a:gd name="connsiteY84" fmla="*/ 5920223 h 6415621"/>
              <a:gd name="connsiteX85" fmla="*/ 1031298 w 1645502"/>
              <a:gd name="connsiteY85" fmla="*/ 5967415 h 6415621"/>
              <a:gd name="connsiteX86" fmla="*/ 1025236 w 1645502"/>
              <a:gd name="connsiteY86" fmla="*/ 6183243 h 6415621"/>
              <a:gd name="connsiteX87" fmla="*/ 1059657 w 1645502"/>
              <a:gd name="connsiteY87" fmla="*/ 6186057 h 6415621"/>
              <a:gd name="connsiteX88" fmla="*/ 1094509 w 1645502"/>
              <a:gd name="connsiteY88" fmla="*/ 5955292 h 6415621"/>
              <a:gd name="connsiteX89" fmla="*/ 1162050 w 1645502"/>
              <a:gd name="connsiteY89" fmla="*/ 5790769 h 6415621"/>
              <a:gd name="connsiteX90" fmla="*/ 1046235 w 1645502"/>
              <a:gd name="connsiteY90" fmla="*/ 5638586 h 6415621"/>
              <a:gd name="connsiteX91" fmla="*/ 1011382 w 1645502"/>
              <a:gd name="connsiteY91" fmla="*/ 5439644 h 6415621"/>
              <a:gd name="connsiteX92" fmla="*/ 1097756 w 1645502"/>
              <a:gd name="connsiteY92" fmla="*/ 5119040 h 6415621"/>
              <a:gd name="connsiteX93" fmla="*/ 1138671 w 1645502"/>
              <a:gd name="connsiteY93" fmla="*/ 4811860 h 6415621"/>
              <a:gd name="connsiteX94" fmla="*/ 1077191 w 1645502"/>
              <a:gd name="connsiteY94" fmla="*/ 4507493 h 6415621"/>
              <a:gd name="connsiteX95" fmla="*/ 1091046 w 1645502"/>
              <a:gd name="connsiteY95" fmla="*/ 4370679 h 6415621"/>
              <a:gd name="connsiteX96" fmla="*/ 1156856 w 1645502"/>
              <a:gd name="connsiteY96" fmla="*/ 4362668 h 6415621"/>
              <a:gd name="connsiteX97" fmla="*/ 1264011 w 1645502"/>
              <a:gd name="connsiteY97" fmla="*/ 3786623 h 6415621"/>
              <a:gd name="connsiteX98" fmla="*/ 1393465 w 1645502"/>
              <a:gd name="connsiteY98" fmla="*/ 3431167 h 6415621"/>
              <a:gd name="connsiteX99" fmla="*/ 1428750 w 1645502"/>
              <a:gd name="connsiteY99" fmla="*/ 3080691 h 6415621"/>
              <a:gd name="connsiteX100" fmla="*/ 1378527 w 1645502"/>
              <a:gd name="connsiteY100" fmla="*/ 2820052 h 6415621"/>
              <a:gd name="connsiteX101" fmla="*/ 1407967 w 1645502"/>
              <a:gd name="connsiteY101" fmla="*/ 2810744 h 6415621"/>
              <a:gd name="connsiteX102" fmla="*/ 1325058 w 1645502"/>
              <a:gd name="connsiteY102" fmla="*/ 2200493 h 6415621"/>
              <a:gd name="connsiteX103" fmla="*/ 1364456 w 1645502"/>
              <a:gd name="connsiteY103" fmla="*/ 2181444 h 6415621"/>
              <a:gd name="connsiteX104" fmla="*/ 1393249 w 1645502"/>
              <a:gd name="connsiteY104" fmla="*/ 2126891 h 6415621"/>
              <a:gd name="connsiteX105" fmla="*/ 1515991 w 1645502"/>
              <a:gd name="connsiteY105" fmla="*/ 1938773 h 6415621"/>
              <a:gd name="connsiteX106" fmla="*/ 1598468 w 1645502"/>
              <a:gd name="connsiteY106" fmla="*/ 1642415 h 6415621"/>
              <a:gd name="connsiteX107" fmla="*/ 1583314 w 1645502"/>
              <a:gd name="connsiteY107" fmla="*/ 1561669 h 6415621"/>
              <a:gd name="connsiteX108" fmla="*/ 1616219 w 1645502"/>
              <a:gd name="connsiteY108" fmla="*/ 1527251 h 6415621"/>
              <a:gd name="connsiteX109" fmla="*/ 1599983 w 1645502"/>
              <a:gd name="connsiteY109" fmla="*/ 1485469 h 6415621"/>
              <a:gd name="connsiteX110" fmla="*/ 1629424 w 1645502"/>
              <a:gd name="connsiteY110" fmla="*/ 1282197 h 6415621"/>
              <a:gd name="connsiteX111" fmla="*/ 1635052 w 1645502"/>
              <a:gd name="connsiteY111" fmla="*/ 1174609 h 6415621"/>
              <a:gd name="connsiteX112" fmla="*/ 1327872 w 1645502"/>
              <a:gd name="connsiteY112" fmla="*/ 1062040 h 6415621"/>
              <a:gd name="connsiteX113" fmla="*/ 1214437 w 1645502"/>
              <a:gd name="connsiteY113" fmla="*/ 926525 h 6415621"/>
              <a:gd name="connsiteX114" fmla="*/ 1128064 w 1645502"/>
              <a:gd name="connsiteY114" fmla="*/ 855304 h 6415621"/>
              <a:gd name="connsiteX115" fmla="*/ 1170493 w 1645502"/>
              <a:gd name="connsiteY115" fmla="*/ 665887 h 6415621"/>
              <a:gd name="connsiteX116" fmla="*/ 1245394 w 1645502"/>
              <a:gd name="connsiteY116" fmla="*/ 605922 h 6415621"/>
              <a:gd name="connsiteX117" fmla="*/ 1233055 w 1645502"/>
              <a:gd name="connsiteY117" fmla="*/ 455044 h 6415621"/>
              <a:gd name="connsiteX118" fmla="*/ 1231972 w 1645502"/>
              <a:gd name="connsiteY118" fmla="*/ 380786 h 6415621"/>
              <a:gd name="connsiteX119" fmla="*/ 1252885 w 1645502"/>
              <a:gd name="connsiteY119" fmla="*/ 359344 h 6415621"/>
              <a:gd name="connsiteX120" fmla="*/ 1225337 w 1645502"/>
              <a:gd name="connsiteY120" fmla="*/ 252805 h 6415621"/>
              <a:gd name="connsiteX121" fmla="*/ 1191491 w 1645502"/>
              <a:gd name="connsiteY121" fmla="*/ 113051 h 6415621"/>
              <a:gd name="connsiteX122" fmla="*/ 1101956 w 1645502"/>
              <a:gd name="connsiteY122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98764 w 1645502"/>
              <a:gd name="connsiteY75" fmla="*/ 6090591 h 6415621"/>
              <a:gd name="connsiteX76" fmla="*/ 373424 w 1645502"/>
              <a:gd name="connsiteY76" fmla="*/ 6163327 h 6415621"/>
              <a:gd name="connsiteX77" fmla="*/ 429275 w 1645502"/>
              <a:gd name="connsiteY77" fmla="*/ 6220909 h 6415621"/>
              <a:gd name="connsiteX78" fmla="*/ 616311 w 1645502"/>
              <a:gd name="connsiteY78" fmla="*/ 6225023 h 6415621"/>
              <a:gd name="connsiteX79" fmla="*/ 632114 w 1645502"/>
              <a:gd name="connsiteY79" fmla="*/ 6351012 h 6415621"/>
              <a:gd name="connsiteX80" fmla="*/ 698355 w 1645502"/>
              <a:gd name="connsiteY80" fmla="*/ 6414007 h 6415621"/>
              <a:gd name="connsiteX81" fmla="*/ 872837 w 1645502"/>
              <a:gd name="connsiteY81" fmla="*/ 6387597 h 6415621"/>
              <a:gd name="connsiteX82" fmla="*/ 935398 w 1645502"/>
              <a:gd name="connsiteY82" fmla="*/ 6284337 h 6415621"/>
              <a:gd name="connsiteX83" fmla="*/ 987353 w 1645502"/>
              <a:gd name="connsiteY83" fmla="*/ 5920223 h 6415621"/>
              <a:gd name="connsiteX84" fmla="*/ 1031298 w 1645502"/>
              <a:gd name="connsiteY84" fmla="*/ 5967415 h 6415621"/>
              <a:gd name="connsiteX85" fmla="*/ 1025236 w 1645502"/>
              <a:gd name="connsiteY85" fmla="*/ 6183243 h 6415621"/>
              <a:gd name="connsiteX86" fmla="*/ 1059657 w 1645502"/>
              <a:gd name="connsiteY86" fmla="*/ 6186057 h 6415621"/>
              <a:gd name="connsiteX87" fmla="*/ 1094509 w 1645502"/>
              <a:gd name="connsiteY87" fmla="*/ 5955292 h 6415621"/>
              <a:gd name="connsiteX88" fmla="*/ 1162050 w 1645502"/>
              <a:gd name="connsiteY88" fmla="*/ 5790769 h 6415621"/>
              <a:gd name="connsiteX89" fmla="*/ 1046235 w 1645502"/>
              <a:gd name="connsiteY89" fmla="*/ 5638586 h 6415621"/>
              <a:gd name="connsiteX90" fmla="*/ 1011382 w 1645502"/>
              <a:gd name="connsiteY90" fmla="*/ 5439644 h 6415621"/>
              <a:gd name="connsiteX91" fmla="*/ 1097756 w 1645502"/>
              <a:gd name="connsiteY91" fmla="*/ 5119040 h 6415621"/>
              <a:gd name="connsiteX92" fmla="*/ 1138671 w 1645502"/>
              <a:gd name="connsiteY92" fmla="*/ 4811860 h 6415621"/>
              <a:gd name="connsiteX93" fmla="*/ 1077191 w 1645502"/>
              <a:gd name="connsiteY93" fmla="*/ 4507493 h 6415621"/>
              <a:gd name="connsiteX94" fmla="*/ 1091046 w 1645502"/>
              <a:gd name="connsiteY94" fmla="*/ 4370679 h 6415621"/>
              <a:gd name="connsiteX95" fmla="*/ 1156856 w 1645502"/>
              <a:gd name="connsiteY95" fmla="*/ 4362668 h 6415621"/>
              <a:gd name="connsiteX96" fmla="*/ 1264011 w 1645502"/>
              <a:gd name="connsiteY96" fmla="*/ 3786623 h 6415621"/>
              <a:gd name="connsiteX97" fmla="*/ 1393465 w 1645502"/>
              <a:gd name="connsiteY97" fmla="*/ 3431167 h 6415621"/>
              <a:gd name="connsiteX98" fmla="*/ 1428750 w 1645502"/>
              <a:gd name="connsiteY98" fmla="*/ 3080691 h 6415621"/>
              <a:gd name="connsiteX99" fmla="*/ 1378527 w 1645502"/>
              <a:gd name="connsiteY99" fmla="*/ 2820052 h 6415621"/>
              <a:gd name="connsiteX100" fmla="*/ 1407967 w 1645502"/>
              <a:gd name="connsiteY100" fmla="*/ 2810744 h 6415621"/>
              <a:gd name="connsiteX101" fmla="*/ 1325058 w 1645502"/>
              <a:gd name="connsiteY101" fmla="*/ 2200493 h 6415621"/>
              <a:gd name="connsiteX102" fmla="*/ 1364456 w 1645502"/>
              <a:gd name="connsiteY102" fmla="*/ 2181444 h 6415621"/>
              <a:gd name="connsiteX103" fmla="*/ 1393249 w 1645502"/>
              <a:gd name="connsiteY103" fmla="*/ 2126891 h 6415621"/>
              <a:gd name="connsiteX104" fmla="*/ 1515991 w 1645502"/>
              <a:gd name="connsiteY104" fmla="*/ 1938773 h 6415621"/>
              <a:gd name="connsiteX105" fmla="*/ 1598468 w 1645502"/>
              <a:gd name="connsiteY105" fmla="*/ 1642415 h 6415621"/>
              <a:gd name="connsiteX106" fmla="*/ 1583314 w 1645502"/>
              <a:gd name="connsiteY106" fmla="*/ 1561669 h 6415621"/>
              <a:gd name="connsiteX107" fmla="*/ 1616219 w 1645502"/>
              <a:gd name="connsiteY107" fmla="*/ 1527251 h 6415621"/>
              <a:gd name="connsiteX108" fmla="*/ 1599983 w 1645502"/>
              <a:gd name="connsiteY108" fmla="*/ 1485469 h 6415621"/>
              <a:gd name="connsiteX109" fmla="*/ 1629424 w 1645502"/>
              <a:gd name="connsiteY109" fmla="*/ 1282197 h 6415621"/>
              <a:gd name="connsiteX110" fmla="*/ 1635052 w 1645502"/>
              <a:gd name="connsiteY110" fmla="*/ 1174609 h 6415621"/>
              <a:gd name="connsiteX111" fmla="*/ 1327872 w 1645502"/>
              <a:gd name="connsiteY111" fmla="*/ 1062040 h 6415621"/>
              <a:gd name="connsiteX112" fmla="*/ 1214437 w 1645502"/>
              <a:gd name="connsiteY112" fmla="*/ 926525 h 6415621"/>
              <a:gd name="connsiteX113" fmla="*/ 1128064 w 1645502"/>
              <a:gd name="connsiteY113" fmla="*/ 855304 h 6415621"/>
              <a:gd name="connsiteX114" fmla="*/ 1170493 w 1645502"/>
              <a:gd name="connsiteY114" fmla="*/ 665887 h 6415621"/>
              <a:gd name="connsiteX115" fmla="*/ 1245394 w 1645502"/>
              <a:gd name="connsiteY115" fmla="*/ 605922 h 6415621"/>
              <a:gd name="connsiteX116" fmla="*/ 1233055 w 1645502"/>
              <a:gd name="connsiteY116" fmla="*/ 455044 h 6415621"/>
              <a:gd name="connsiteX117" fmla="*/ 1231972 w 1645502"/>
              <a:gd name="connsiteY117" fmla="*/ 380786 h 6415621"/>
              <a:gd name="connsiteX118" fmla="*/ 1252885 w 1645502"/>
              <a:gd name="connsiteY118" fmla="*/ 359344 h 6415621"/>
              <a:gd name="connsiteX119" fmla="*/ 1225337 w 1645502"/>
              <a:gd name="connsiteY119" fmla="*/ 252805 h 6415621"/>
              <a:gd name="connsiteX120" fmla="*/ 1191491 w 1645502"/>
              <a:gd name="connsiteY120" fmla="*/ 113051 h 6415621"/>
              <a:gd name="connsiteX121" fmla="*/ 1101956 w 1645502"/>
              <a:gd name="connsiteY121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48758 w 1645502"/>
              <a:gd name="connsiteY75" fmla="*/ 6054872 h 6415621"/>
              <a:gd name="connsiteX76" fmla="*/ 373424 w 1645502"/>
              <a:gd name="connsiteY76" fmla="*/ 6163327 h 6415621"/>
              <a:gd name="connsiteX77" fmla="*/ 429275 w 1645502"/>
              <a:gd name="connsiteY77" fmla="*/ 6220909 h 6415621"/>
              <a:gd name="connsiteX78" fmla="*/ 616311 w 1645502"/>
              <a:gd name="connsiteY78" fmla="*/ 6225023 h 6415621"/>
              <a:gd name="connsiteX79" fmla="*/ 632114 w 1645502"/>
              <a:gd name="connsiteY79" fmla="*/ 6351012 h 6415621"/>
              <a:gd name="connsiteX80" fmla="*/ 698355 w 1645502"/>
              <a:gd name="connsiteY80" fmla="*/ 6414007 h 6415621"/>
              <a:gd name="connsiteX81" fmla="*/ 872837 w 1645502"/>
              <a:gd name="connsiteY81" fmla="*/ 6387597 h 6415621"/>
              <a:gd name="connsiteX82" fmla="*/ 935398 w 1645502"/>
              <a:gd name="connsiteY82" fmla="*/ 6284337 h 6415621"/>
              <a:gd name="connsiteX83" fmla="*/ 987353 w 1645502"/>
              <a:gd name="connsiteY83" fmla="*/ 5920223 h 6415621"/>
              <a:gd name="connsiteX84" fmla="*/ 1031298 w 1645502"/>
              <a:gd name="connsiteY84" fmla="*/ 5967415 h 6415621"/>
              <a:gd name="connsiteX85" fmla="*/ 1025236 w 1645502"/>
              <a:gd name="connsiteY85" fmla="*/ 6183243 h 6415621"/>
              <a:gd name="connsiteX86" fmla="*/ 1059657 w 1645502"/>
              <a:gd name="connsiteY86" fmla="*/ 6186057 h 6415621"/>
              <a:gd name="connsiteX87" fmla="*/ 1094509 w 1645502"/>
              <a:gd name="connsiteY87" fmla="*/ 5955292 h 6415621"/>
              <a:gd name="connsiteX88" fmla="*/ 1162050 w 1645502"/>
              <a:gd name="connsiteY88" fmla="*/ 5790769 h 6415621"/>
              <a:gd name="connsiteX89" fmla="*/ 1046235 w 1645502"/>
              <a:gd name="connsiteY89" fmla="*/ 5638586 h 6415621"/>
              <a:gd name="connsiteX90" fmla="*/ 1011382 w 1645502"/>
              <a:gd name="connsiteY90" fmla="*/ 5439644 h 6415621"/>
              <a:gd name="connsiteX91" fmla="*/ 1097756 w 1645502"/>
              <a:gd name="connsiteY91" fmla="*/ 5119040 h 6415621"/>
              <a:gd name="connsiteX92" fmla="*/ 1138671 w 1645502"/>
              <a:gd name="connsiteY92" fmla="*/ 4811860 h 6415621"/>
              <a:gd name="connsiteX93" fmla="*/ 1077191 w 1645502"/>
              <a:gd name="connsiteY93" fmla="*/ 4507493 h 6415621"/>
              <a:gd name="connsiteX94" fmla="*/ 1091046 w 1645502"/>
              <a:gd name="connsiteY94" fmla="*/ 4370679 h 6415621"/>
              <a:gd name="connsiteX95" fmla="*/ 1156856 w 1645502"/>
              <a:gd name="connsiteY95" fmla="*/ 4362668 h 6415621"/>
              <a:gd name="connsiteX96" fmla="*/ 1264011 w 1645502"/>
              <a:gd name="connsiteY96" fmla="*/ 3786623 h 6415621"/>
              <a:gd name="connsiteX97" fmla="*/ 1393465 w 1645502"/>
              <a:gd name="connsiteY97" fmla="*/ 3431167 h 6415621"/>
              <a:gd name="connsiteX98" fmla="*/ 1428750 w 1645502"/>
              <a:gd name="connsiteY98" fmla="*/ 3080691 h 6415621"/>
              <a:gd name="connsiteX99" fmla="*/ 1378527 w 1645502"/>
              <a:gd name="connsiteY99" fmla="*/ 2820052 h 6415621"/>
              <a:gd name="connsiteX100" fmla="*/ 1407967 w 1645502"/>
              <a:gd name="connsiteY100" fmla="*/ 2810744 h 6415621"/>
              <a:gd name="connsiteX101" fmla="*/ 1325058 w 1645502"/>
              <a:gd name="connsiteY101" fmla="*/ 2200493 h 6415621"/>
              <a:gd name="connsiteX102" fmla="*/ 1364456 w 1645502"/>
              <a:gd name="connsiteY102" fmla="*/ 2181444 h 6415621"/>
              <a:gd name="connsiteX103" fmla="*/ 1393249 w 1645502"/>
              <a:gd name="connsiteY103" fmla="*/ 2126891 h 6415621"/>
              <a:gd name="connsiteX104" fmla="*/ 1515991 w 1645502"/>
              <a:gd name="connsiteY104" fmla="*/ 1938773 h 6415621"/>
              <a:gd name="connsiteX105" fmla="*/ 1598468 w 1645502"/>
              <a:gd name="connsiteY105" fmla="*/ 1642415 h 6415621"/>
              <a:gd name="connsiteX106" fmla="*/ 1583314 w 1645502"/>
              <a:gd name="connsiteY106" fmla="*/ 1561669 h 6415621"/>
              <a:gd name="connsiteX107" fmla="*/ 1616219 w 1645502"/>
              <a:gd name="connsiteY107" fmla="*/ 1527251 h 6415621"/>
              <a:gd name="connsiteX108" fmla="*/ 1599983 w 1645502"/>
              <a:gd name="connsiteY108" fmla="*/ 1485469 h 6415621"/>
              <a:gd name="connsiteX109" fmla="*/ 1629424 w 1645502"/>
              <a:gd name="connsiteY109" fmla="*/ 1282197 h 6415621"/>
              <a:gd name="connsiteX110" fmla="*/ 1635052 w 1645502"/>
              <a:gd name="connsiteY110" fmla="*/ 1174609 h 6415621"/>
              <a:gd name="connsiteX111" fmla="*/ 1327872 w 1645502"/>
              <a:gd name="connsiteY111" fmla="*/ 1062040 h 6415621"/>
              <a:gd name="connsiteX112" fmla="*/ 1214437 w 1645502"/>
              <a:gd name="connsiteY112" fmla="*/ 926525 h 6415621"/>
              <a:gd name="connsiteX113" fmla="*/ 1128064 w 1645502"/>
              <a:gd name="connsiteY113" fmla="*/ 855304 h 6415621"/>
              <a:gd name="connsiteX114" fmla="*/ 1170493 w 1645502"/>
              <a:gd name="connsiteY114" fmla="*/ 665887 h 6415621"/>
              <a:gd name="connsiteX115" fmla="*/ 1245394 w 1645502"/>
              <a:gd name="connsiteY115" fmla="*/ 605922 h 6415621"/>
              <a:gd name="connsiteX116" fmla="*/ 1233055 w 1645502"/>
              <a:gd name="connsiteY116" fmla="*/ 455044 h 6415621"/>
              <a:gd name="connsiteX117" fmla="*/ 1231972 w 1645502"/>
              <a:gd name="connsiteY117" fmla="*/ 380786 h 6415621"/>
              <a:gd name="connsiteX118" fmla="*/ 1252885 w 1645502"/>
              <a:gd name="connsiteY118" fmla="*/ 359344 h 6415621"/>
              <a:gd name="connsiteX119" fmla="*/ 1225337 w 1645502"/>
              <a:gd name="connsiteY119" fmla="*/ 252805 h 6415621"/>
              <a:gd name="connsiteX120" fmla="*/ 1191491 w 1645502"/>
              <a:gd name="connsiteY120" fmla="*/ 113051 h 6415621"/>
              <a:gd name="connsiteX121" fmla="*/ 1101956 w 1645502"/>
              <a:gd name="connsiteY121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48758 w 1645502"/>
              <a:gd name="connsiteY75" fmla="*/ 6054872 h 6415621"/>
              <a:gd name="connsiteX76" fmla="*/ 382949 w 1645502"/>
              <a:gd name="connsiteY76" fmla="*/ 6156184 h 6415621"/>
              <a:gd name="connsiteX77" fmla="*/ 429275 w 1645502"/>
              <a:gd name="connsiteY77" fmla="*/ 6220909 h 6415621"/>
              <a:gd name="connsiteX78" fmla="*/ 616311 w 1645502"/>
              <a:gd name="connsiteY78" fmla="*/ 6225023 h 6415621"/>
              <a:gd name="connsiteX79" fmla="*/ 632114 w 1645502"/>
              <a:gd name="connsiteY79" fmla="*/ 6351012 h 6415621"/>
              <a:gd name="connsiteX80" fmla="*/ 698355 w 1645502"/>
              <a:gd name="connsiteY80" fmla="*/ 6414007 h 6415621"/>
              <a:gd name="connsiteX81" fmla="*/ 872837 w 1645502"/>
              <a:gd name="connsiteY81" fmla="*/ 6387597 h 6415621"/>
              <a:gd name="connsiteX82" fmla="*/ 935398 w 1645502"/>
              <a:gd name="connsiteY82" fmla="*/ 6284337 h 6415621"/>
              <a:gd name="connsiteX83" fmla="*/ 987353 w 1645502"/>
              <a:gd name="connsiteY83" fmla="*/ 5920223 h 6415621"/>
              <a:gd name="connsiteX84" fmla="*/ 1031298 w 1645502"/>
              <a:gd name="connsiteY84" fmla="*/ 5967415 h 6415621"/>
              <a:gd name="connsiteX85" fmla="*/ 1025236 w 1645502"/>
              <a:gd name="connsiteY85" fmla="*/ 6183243 h 6415621"/>
              <a:gd name="connsiteX86" fmla="*/ 1059657 w 1645502"/>
              <a:gd name="connsiteY86" fmla="*/ 6186057 h 6415621"/>
              <a:gd name="connsiteX87" fmla="*/ 1094509 w 1645502"/>
              <a:gd name="connsiteY87" fmla="*/ 5955292 h 6415621"/>
              <a:gd name="connsiteX88" fmla="*/ 1162050 w 1645502"/>
              <a:gd name="connsiteY88" fmla="*/ 5790769 h 6415621"/>
              <a:gd name="connsiteX89" fmla="*/ 1046235 w 1645502"/>
              <a:gd name="connsiteY89" fmla="*/ 5638586 h 6415621"/>
              <a:gd name="connsiteX90" fmla="*/ 1011382 w 1645502"/>
              <a:gd name="connsiteY90" fmla="*/ 5439644 h 6415621"/>
              <a:gd name="connsiteX91" fmla="*/ 1097756 w 1645502"/>
              <a:gd name="connsiteY91" fmla="*/ 5119040 h 6415621"/>
              <a:gd name="connsiteX92" fmla="*/ 1138671 w 1645502"/>
              <a:gd name="connsiteY92" fmla="*/ 4811860 h 6415621"/>
              <a:gd name="connsiteX93" fmla="*/ 1077191 w 1645502"/>
              <a:gd name="connsiteY93" fmla="*/ 4507493 h 6415621"/>
              <a:gd name="connsiteX94" fmla="*/ 1091046 w 1645502"/>
              <a:gd name="connsiteY94" fmla="*/ 4370679 h 6415621"/>
              <a:gd name="connsiteX95" fmla="*/ 1156856 w 1645502"/>
              <a:gd name="connsiteY95" fmla="*/ 4362668 h 6415621"/>
              <a:gd name="connsiteX96" fmla="*/ 1264011 w 1645502"/>
              <a:gd name="connsiteY96" fmla="*/ 3786623 h 6415621"/>
              <a:gd name="connsiteX97" fmla="*/ 1393465 w 1645502"/>
              <a:gd name="connsiteY97" fmla="*/ 3431167 h 6415621"/>
              <a:gd name="connsiteX98" fmla="*/ 1428750 w 1645502"/>
              <a:gd name="connsiteY98" fmla="*/ 3080691 h 6415621"/>
              <a:gd name="connsiteX99" fmla="*/ 1378527 w 1645502"/>
              <a:gd name="connsiteY99" fmla="*/ 2820052 h 6415621"/>
              <a:gd name="connsiteX100" fmla="*/ 1407967 w 1645502"/>
              <a:gd name="connsiteY100" fmla="*/ 2810744 h 6415621"/>
              <a:gd name="connsiteX101" fmla="*/ 1325058 w 1645502"/>
              <a:gd name="connsiteY101" fmla="*/ 2200493 h 6415621"/>
              <a:gd name="connsiteX102" fmla="*/ 1364456 w 1645502"/>
              <a:gd name="connsiteY102" fmla="*/ 2181444 h 6415621"/>
              <a:gd name="connsiteX103" fmla="*/ 1393249 w 1645502"/>
              <a:gd name="connsiteY103" fmla="*/ 2126891 h 6415621"/>
              <a:gd name="connsiteX104" fmla="*/ 1515991 w 1645502"/>
              <a:gd name="connsiteY104" fmla="*/ 1938773 h 6415621"/>
              <a:gd name="connsiteX105" fmla="*/ 1598468 w 1645502"/>
              <a:gd name="connsiteY105" fmla="*/ 1642415 h 6415621"/>
              <a:gd name="connsiteX106" fmla="*/ 1583314 w 1645502"/>
              <a:gd name="connsiteY106" fmla="*/ 1561669 h 6415621"/>
              <a:gd name="connsiteX107" fmla="*/ 1616219 w 1645502"/>
              <a:gd name="connsiteY107" fmla="*/ 1527251 h 6415621"/>
              <a:gd name="connsiteX108" fmla="*/ 1599983 w 1645502"/>
              <a:gd name="connsiteY108" fmla="*/ 1485469 h 6415621"/>
              <a:gd name="connsiteX109" fmla="*/ 1629424 w 1645502"/>
              <a:gd name="connsiteY109" fmla="*/ 1282197 h 6415621"/>
              <a:gd name="connsiteX110" fmla="*/ 1635052 w 1645502"/>
              <a:gd name="connsiteY110" fmla="*/ 1174609 h 6415621"/>
              <a:gd name="connsiteX111" fmla="*/ 1327872 w 1645502"/>
              <a:gd name="connsiteY111" fmla="*/ 1062040 h 6415621"/>
              <a:gd name="connsiteX112" fmla="*/ 1214437 w 1645502"/>
              <a:gd name="connsiteY112" fmla="*/ 926525 h 6415621"/>
              <a:gd name="connsiteX113" fmla="*/ 1128064 w 1645502"/>
              <a:gd name="connsiteY113" fmla="*/ 855304 h 6415621"/>
              <a:gd name="connsiteX114" fmla="*/ 1170493 w 1645502"/>
              <a:gd name="connsiteY114" fmla="*/ 665887 h 6415621"/>
              <a:gd name="connsiteX115" fmla="*/ 1245394 w 1645502"/>
              <a:gd name="connsiteY115" fmla="*/ 605922 h 6415621"/>
              <a:gd name="connsiteX116" fmla="*/ 1233055 w 1645502"/>
              <a:gd name="connsiteY116" fmla="*/ 455044 h 6415621"/>
              <a:gd name="connsiteX117" fmla="*/ 1231972 w 1645502"/>
              <a:gd name="connsiteY117" fmla="*/ 380786 h 6415621"/>
              <a:gd name="connsiteX118" fmla="*/ 1252885 w 1645502"/>
              <a:gd name="connsiteY118" fmla="*/ 359344 h 6415621"/>
              <a:gd name="connsiteX119" fmla="*/ 1225337 w 1645502"/>
              <a:gd name="connsiteY119" fmla="*/ 252805 h 6415621"/>
              <a:gd name="connsiteX120" fmla="*/ 1191491 w 1645502"/>
              <a:gd name="connsiteY120" fmla="*/ 113051 h 6415621"/>
              <a:gd name="connsiteX121" fmla="*/ 1101956 w 1645502"/>
              <a:gd name="connsiteY121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68036 w 1645502"/>
              <a:gd name="connsiteY74" fmla="*/ 6007463 h 6415621"/>
              <a:gd name="connsiteX75" fmla="*/ 448758 w 1645502"/>
              <a:gd name="connsiteY75" fmla="*/ 6064397 h 6415621"/>
              <a:gd name="connsiteX76" fmla="*/ 382949 w 1645502"/>
              <a:gd name="connsiteY76" fmla="*/ 6156184 h 6415621"/>
              <a:gd name="connsiteX77" fmla="*/ 429275 w 1645502"/>
              <a:gd name="connsiteY77" fmla="*/ 6220909 h 6415621"/>
              <a:gd name="connsiteX78" fmla="*/ 616311 w 1645502"/>
              <a:gd name="connsiteY78" fmla="*/ 6225023 h 6415621"/>
              <a:gd name="connsiteX79" fmla="*/ 632114 w 1645502"/>
              <a:gd name="connsiteY79" fmla="*/ 6351012 h 6415621"/>
              <a:gd name="connsiteX80" fmla="*/ 698355 w 1645502"/>
              <a:gd name="connsiteY80" fmla="*/ 6414007 h 6415621"/>
              <a:gd name="connsiteX81" fmla="*/ 872837 w 1645502"/>
              <a:gd name="connsiteY81" fmla="*/ 6387597 h 6415621"/>
              <a:gd name="connsiteX82" fmla="*/ 935398 w 1645502"/>
              <a:gd name="connsiteY82" fmla="*/ 6284337 h 6415621"/>
              <a:gd name="connsiteX83" fmla="*/ 987353 w 1645502"/>
              <a:gd name="connsiteY83" fmla="*/ 5920223 h 6415621"/>
              <a:gd name="connsiteX84" fmla="*/ 1031298 w 1645502"/>
              <a:gd name="connsiteY84" fmla="*/ 5967415 h 6415621"/>
              <a:gd name="connsiteX85" fmla="*/ 1025236 w 1645502"/>
              <a:gd name="connsiteY85" fmla="*/ 6183243 h 6415621"/>
              <a:gd name="connsiteX86" fmla="*/ 1059657 w 1645502"/>
              <a:gd name="connsiteY86" fmla="*/ 6186057 h 6415621"/>
              <a:gd name="connsiteX87" fmla="*/ 1094509 w 1645502"/>
              <a:gd name="connsiteY87" fmla="*/ 5955292 h 6415621"/>
              <a:gd name="connsiteX88" fmla="*/ 1162050 w 1645502"/>
              <a:gd name="connsiteY88" fmla="*/ 5790769 h 6415621"/>
              <a:gd name="connsiteX89" fmla="*/ 1046235 w 1645502"/>
              <a:gd name="connsiteY89" fmla="*/ 5638586 h 6415621"/>
              <a:gd name="connsiteX90" fmla="*/ 1011382 w 1645502"/>
              <a:gd name="connsiteY90" fmla="*/ 5439644 h 6415621"/>
              <a:gd name="connsiteX91" fmla="*/ 1097756 w 1645502"/>
              <a:gd name="connsiteY91" fmla="*/ 5119040 h 6415621"/>
              <a:gd name="connsiteX92" fmla="*/ 1138671 w 1645502"/>
              <a:gd name="connsiteY92" fmla="*/ 4811860 h 6415621"/>
              <a:gd name="connsiteX93" fmla="*/ 1077191 w 1645502"/>
              <a:gd name="connsiteY93" fmla="*/ 4507493 h 6415621"/>
              <a:gd name="connsiteX94" fmla="*/ 1091046 w 1645502"/>
              <a:gd name="connsiteY94" fmla="*/ 4370679 h 6415621"/>
              <a:gd name="connsiteX95" fmla="*/ 1156856 w 1645502"/>
              <a:gd name="connsiteY95" fmla="*/ 4362668 h 6415621"/>
              <a:gd name="connsiteX96" fmla="*/ 1264011 w 1645502"/>
              <a:gd name="connsiteY96" fmla="*/ 3786623 h 6415621"/>
              <a:gd name="connsiteX97" fmla="*/ 1393465 w 1645502"/>
              <a:gd name="connsiteY97" fmla="*/ 3431167 h 6415621"/>
              <a:gd name="connsiteX98" fmla="*/ 1428750 w 1645502"/>
              <a:gd name="connsiteY98" fmla="*/ 3080691 h 6415621"/>
              <a:gd name="connsiteX99" fmla="*/ 1378527 w 1645502"/>
              <a:gd name="connsiteY99" fmla="*/ 2820052 h 6415621"/>
              <a:gd name="connsiteX100" fmla="*/ 1407967 w 1645502"/>
              <a:gd name="connsiteY100" fmla="*/ 2810744 h 6415621"/>
              <a:gd name="connsiteX101" fmla="*/ 1325058 w 1645502"/>
              <a:gd name="connsiteY101" fmla="*/ 2200493 h 6415621"/>
              <a:gd name="connsiteX102" fmla="*/ 1364456 w 1645502"/>
              <a:gd name="connsiteY102" fmla="*/ 2181444 h 6415621"/>
              <a:gd name="connsiteX103" fmla="*/ 1393249 w 1645502"/>
              <a:gd name="connsiteY103" fmla="*/ 2126891 h 6415621"/>
              <a:gd name="connsiteX104" fmla="*/ 1515991 w 1645502"/>
              <a:gd name="connsiteY104" fmla="*/ 1938773 h 6415621"/>
              <a:gd name="connsiteX105" fmla="*/ 1598468 w 1645502"/>
              <a:gd name="connsiteY105" fmla="*/ 1642415 h 6415621"/>
              <a:gd name="connsiteX106" fmla="*/ 1583314 w 1645502"/>
              <a:gd name="connsiteY106" fmla="*/ 1561669 h 6415621"/>
              <a:gd name="connsiteX107" fmla="*/ 1616219 w 1645502"/>
              <a:gd name="connsiteY107" fmla="*/ 1527251 h 6415621"/>
              <a:gd name="connsiteX108" fmla="*/ 1599983 w 1645502"/>
              <a:gd name="connsiteY108" fmla="*/ 1485469 h 6415621"/>
              <a:gd name="connsiteX109" fmla="*/ 1629424 w 1645502"/>
              <a:gd name="connsiteY109" fmla="*/ 1282197 h 6415621"/>
              <a:gd name="connsiteX110" fmla="*/ 1635052 w 1645502"/>
              <a:gd name="connsiteY110" fmla="*/ 1174609 h 6415621"/>
              <a:gd name="connsiteX111" fmla="*/ 1327872 w 1645502"/>
              <a:gd name="connsiteY111" fmla="*/ 1062040 h 6415621"/>
              <a:gd name="connsiteX112" fmla="*/ 1214437 w 1645502"/>
              <a:gd name="connsiteY112" fmla="*/ 926525 h 6415621"/>
              <a:gd name="connsiteX113" fmla="*/ 1128064 w 1645502"/>
              <a:gd name="connsiteY113" fmla="*/ 855304 h 6415621"/>
              <a:gd name="connsiteX114" fmla="*/ 1170493 w 1645502"/>
              <a:gd name="connsiteY114" fmla="*/ 665887 h 6415621"/>
              <a:gd name="connsiteX115" fmla="*/ 1245394 w 1645502"/>
              <a:gd name="connsiteY115" fmla="*/ 605922 h 6415621"/>
              <a:gd name="connsiteX116" fmla="*/ 1233055 w 1645502"/>
              <a:gd name="connsiteY116" fmla="*/ 455044 h 6415621"/>
              <a:gd name="connsiteX117" fmla="*/ 1231972 w 1645502"/>
              <a:gd name="connsiteY117" fmla="*/ 380786 h 6415621"/>
              <a:gd name="connsiteX118" fmla="*/ 1252885 w 1645502"/>
              <a:gd name="connsiteY118" fmla="*/ 359344 h 6415621"/>
              <a:gd name="connsiteX119" fmla="*/ 1225337 w 1645502"/>
              <a:gd name="connsiteY119" fmla="*/ 252805 h 6415621"/>
              <a:gd name="connsiteX120" fmla="*/ 1191491 w 1645502"/>
              <a:gd name="connsiteY120" fmla="*/ 113051 h 6415621"/>
              <a:gd name="connsiteX121" fmla="*/ 1101956 w 1645502"/>
              <a:gd name="connsiteY121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41842 w 1645502"/>
              <a:gd name="connsiteY74" fmla="*/ 6026513 h 6415621"/>
              <a:gd name="connsiteX75" fmla="*/ 448758 w 1645502"/>
              <a:gd name="connsiteY75" fmla="*/ 6064397 h 6415621"/>
              <a:gd name="connsiteX76" fmla="*/ 382949 w 1645502"/>
              <a:gd name="connsiteY76" fmla="*/ 6156184 h 6415621"/>
              <a:gd name="connsiteX77" fmla="*/ 429275 w 1645502"/>
              <a:gd name="connsiteY77" fmla="*/ 6220909 h 6415621"/>
              <a:gd name="connsiteX78" fmla="*/ 616311 w 1645502"/>
              <a:gd name="connsiteY78" fmla="*/ 6225023 h 6415621"/>
              <a:gd name="connsiteX79" fmla="*/ 632114 w 1645502"/>
              <a:gd name="connsiteY79" fmla="*/ 6351012 h 6415621"/>
              <a:gd name="connsiteX80" fmla="*/ 698355 w 1645502"/>
              <a:gd name="connsiteY80" fmla="*/ 6414007 h 6415621"/>
              <a:gd name="connsiteX81" fmla="*/ 872837 w 1645502"/>
              <a:gd name="connsiteY81" fmla="*/ 6387597 h 6415621"/>
              <a:gd name="connsiteX82" fmla="*/ 935398 w 1645502"/>
              <a:gd name="connsiteY82" fmla="*/ 6284337 h 6415621"/>
              <a:gd name="connsiteX83" fmla="*/ 987353 w 1645502"/>
              <a:gd name="connsiteY83" fmla="*/ 5920223 h 6415621"/>
              <a:gd name="connsiteX84" fmla="*/ 1031298 w 1645502"/>
              <a:gd name="connsiteY84" fmla="*/ 5967415 h 6415621"/>
              <a:gd name="connsiteX85" fmla="*/ 1025236 w 1645502"/>
              <a:gd name="connsiteY85" fmla="*/ 6183243 h 6415621"/>
              <a:gd name="connsiteX86" fmla="*/ 1059657 w 1645502"/>
              <a:gd name="connsiteY86" fmla="*/ 6186057 h 6415621"/>
              <a:gd name="connsiteX87" fmla="*/ 1094509 w 1645502"/>
              <a:gd name="connsiteY87" fmla="*/ 5955292 h 6415621"/>
              <a:gd name="connsiteX88" fmla="*/ 1162050 w 1645502"/>
              <a:gd name="connsiteY88" fmla="*/ 5790769 h 6415621"/>
              <a:gd name="connsiteX89" fmla="*/ 1046235 w 1645502"/>
              <a:gd name="connsiteY89" fmla="*/ 5638586 h 6415621"/>
              <a:gd name="connsiteX90" fmla="*/ 1011382 w 1645502"/>
              <a:gd name="connsiteY90" fmla="*/ 5439644 h 6415621"/>
              <a:gd name="connsiteX91" fmla="*/ 1097756 w 1645502"/>
              <a:gd name="connsiteY91" fmla="*/ 5119040 h 6415621"/>
              <a:gd name="connsiteX92" fmla="*/ 1138671 w 1645502"/>
              <a:gd name="connsiteY92" fmla="*/ 4811860 h 6415621"/>
              <a:gd name="connsiteX93" fmla="*/ 1077191 w 1645502"/>
              <a:gd name="connsiteY93" fmla="*/ 4507493 h 6415621"/>
              <a:gd name="connsiteX94" fmla="*/ 1091046 w 1645502"/>
              <a:gd name="connsiteY94" fmla="*/ 4370679 h 6415621"/>
              <a:gd name="connsiteX95" fmla="*/ 1156856 w 1645502"/>
              <a:gd name="connsiteY95" fmla="*/ 4362668 h 6415621"/>
              <a:gd name="connsiteX96" fmla="*/ 1264011 w 1645502"/>
              <a:gd name="connsiteY96" fmla="*/ 3786623 h 6415621"/>
              <a:gd name="connsiteX97" fmla="*/ 1393465 w 1645502"/>
              <a:gd name="connsiteY97" fmla="*/ 3431167 h 6415621"/>
              <a:gd name="connsiteX98" fmla="*/ 1428750 w 1645502"/>
              <a:gd name="connsiteY98" fmla="*/ 3080691 h 6415621"/>
              <a:gd name="connsiteX99" fmla="*/ 1378527 w 1645502"/>
              <a:gd name="connsiteY99" fmla="*/ 2820052 h 6415621"/>
              <a:gd name="connsiteX100" fmla="*/ 1407967 w 1645502"/>
              <a:gd name="connsiteY100" fmla="*/ 2810744 h 6415621"/>
              <a:gd name="connsiteX101" fmla="*/ 1325058 w 1645502"/>
              <a:gd name="connsiteY101" fmla="*/ 2200493 h 6415621"/>
              <a:gd name="connsiteX102" fmla="*/ 1364456 w 1645502"/>
              <a:gd name="connsiteY102" fmla="*/ 2181444 h 6415621"/>
              <a:gd name="connsiteX103" fmla="*/ 1393249 w 1645502"/>
              <a:gd name="connsiteY103" fmla="*/ 2126891 h 6415621"/>
              <a:gd name="connsiteX104" fmla="*/ 1515991 w 1645502"/>
              <a:gd name="connsiteY104" fmla="*/ 1938773 h 6415621"/>
              <a:gd name="connsiteX105" fmla="*/ 1598468 w 1645502"/>
              <a:gd name="connsiteY105" fmla="*/ 1642415 h 6415621"/>
              <a:gd name="connsiteX106" fmla="*/ 1583314 w 1645502"/>
              <a:gd name="connsiteY106" fmla="*/ 1561669 h 6415621"/>
              <a:gd name="connsiteX107" fmla="*/ 1616219 w 1645502"/>
              <a:gd name="connsiteY107" fmla="*/ 1527251 h 6415621"/>
              <a:gd name="connsiteX108" fmla="*/ 1599983 w 1645502"/>
              <a:gd name="connsiteY108" fmla="*/ 1485469 h 6415621"/>
              <a:gd name="connsiteX109" fmla="*/ 1629424 w 1645502"/>
              <a:gd name="connsiteY109" fmla="*/ 1282197 h 6415621"/>
              <a:gd name="connsiteX110" fmla="*/ 1635052 w 1645502"/>
              <a:gd name="connsiteY110" fmla="*/ 1174609 h 6415621"/>
              <a:gd name="connsiteX111" fmla="*/ 1327872 w 1645502"/>
              <a:gd name="connsiteY111" fmla="*/ 1062040 h 6415621"/>
              <a:gd name="connsiteX112" fmla="*/ 1214437 w 1645502"/>
              <a:gd name="connsiteY112" fmla="*/ 926525 h 6415621"/>
              <a:gd name="connsiteX113" fmla="*/ 1128064 w 1645502"/>
              <a:gd name="connsiteY113" fmla="*/ 855304 h 6415621"/>
              <a:gd name="connsiteX114" fmla="*/ 1170493 w 1645502"/>
              <a:gd name="connsiteY114" fmla="*/ 665887 h 6415621"/>
              <a:gd name="connsiteX115" fmla="*/ 1245394 w 1645502"/>
              <a:gd name="connsiteY115" fmla="*/ 605922 h 6415621"/>
              <a:gd name="connsiteX116" fmla="*/ 1233055 w 1645502"/>
              <a:gd name="connsiteY116" fmla="*/ 455044 h 6415621"/>
              <a:gd name="connsiteX117" fmla="*/ 1231972 w 1645502"/>
              <a:gd name="connsiteY117" fmla="*/ 380786 h 6415621"/>
              <a:gd name="connsiteX118" fmla="*/ 1252885 w 1645502"/>
              <a:gd name="connsiteY118" fmla="*/ 359344 h 6415621"/>
              <a:gd name="connsiteX119" fmla="*/ 1225337 w 1645502"/>
              <a:gd name="connsiteY119" fmla="*/ 252805 h 6415621"/>
              <a:gd name="connsiteX120" fmla="*/ 1191491 w 1645502"/>
              <a:gd name="connsiteY120" fmla="*/ 113051 h 6415621"/>
              <a:gd name="connsiteX121" fmla="*/ 1101956 w 1645502"/>
              <a:gd name="connsiteY121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37309 w 1645502"/>
              <a:gd name="connsiteY72" fmla="*/ 5938191 h 6415621"/>
              <a:gd name="connsiteX73" fmla="*/ 609600 w 1645502"/>
              <a:gd name="connsiteY73" fmla="*/ 5979754 h 6415621"/>
              <a:gd name="connsiteX74" fmla="*/ 541842 w 1645502"/>
              <a:gd name="connsiteY74" fmla="*/ 6026513 h 6415621"/>
              <a:gd name="connsiteX75" fmla="*/ 448758 w 1645502"/>
              <a:gd name="connsiteY75" fmla="*/ 6064397 h 6415621"/>
              <a:gd name="connsiteX76" fmla="*/ 382949 w 1645502"/>
              <a:gd name="connsiteY76" fmla="*/ 6156184 h 6415621"/>
              <a:gd name="connsiteX77" fmla="*/ 429275 w 1645502"/>
              <a:gd name="connsiteY77" fmla="*/ 6220909 h 6415621"/>
              <a:gd name="connsiteX78" fmla="*/ 616311 w 1645502"/>
              <a:gd name="connsiteY78" fmla="*/ 6225023 h 6415621"/>
              <a:gd name="connsiteX79" fmla="*/ 632114 w 1645502"/>
              <a:gd name="connsiteY79" fmla="*/ 6351012 h 6415621"/>
              <a:gd name="connsiteX80" fmla="*/ 698355 w 1645502"/>
              <a:gd name="connsiteY80" fmla="*/ 6414007 h 6415621"/>
              <a:gd name="connsiteX81" fmla="*/ 872837 w 1645502"/>
              <a:gd name="connsiteY81" fmla="*/ 6387597 h 6415621"/>
              <a:gd name="connsiteX82" fmla="*/ 935398 w 1645502"/>
              <a:gd name="connsiteY82" fmla="*/ 6284337 h 6415621"/>
              <a:gd name="connsiteX83" fmla="*/ 987353 w 1645502"/>
              <a:gd name="connsiteY83" fmla="*/ 5920223 h 6415621"/>
              <a:gd name="connsiteX84" fmla="*/ 1031298 w 1645502"/>
              <a:gd name="connsiteY84" fmla="*/ 5967415 h 6415621"/>
              <a:gd name="connsiteX85" fmla="*/ 1025236 w 1645502"/>
              <a:gd name="connsiteY85" fmla="*/ 6183243 h 6415621"/>
              <a:gd name="connsiteX86" fmla="*/ 1059657 w 1645502"/>
              <a:gd name="connsiteY86" fmla="*/ 6186057 h 6415621"/>
              <a:gd name="connsiteX87" fmla="*/ 1094509 w 1645502"/>
              <a:gd name="connsiteY87" fmla="*/ 5955292 h 6415621"/>
              <a:gd name="connsiteX88" fmla="*/ 1162050 w 1645502"/>
              <a:gd name="connsiteY88" fmla="*/ 5790769 h 6415621"/>
              <a:gd name="connsiteX89" fmla="*/ 1046235 w 1645502"/>
              <a:gd name="connsiteY89" fmla="*/ 5638586 h 6415621"/>
              <a:gd name="connsiteX90" fmla="*/ 1011382 w 1645502"/>
              <a:gd name="connsiteY90" fmla="*/ 5439644 h 6415621"/>
              <a:gd name="connsiteX91" fmla="*/ 1097756 w 1645502"/>
              <a:gd name="connsiteY91" fmla="*/ 5119040 h 6415621"/>
              <a:gd name="connsiteX92" fmla="*/ 1138671 w 1645502"/>
              <a:gd name="connsiteY92" fmla="*/ 4811860 h 6415621"/>
              <a:gd name="connsiteX93" fmla="*/ 1077191 w 1645502"/>
              <a:gd name="connsiteY93" fmla="*/ 4507493 h 6415621"/>
              <a:gd name="connsiteX94" fmla="*/ 1091046 w 1645502"/>
              <a:gd name="connsiteY94" fmla="*/ 4370679 h 6415621"/>
              <a:gd name="connsiteX95" fmla="*/ 1156856 w 1645502"/>
              <a:gd name="connsiteY95" fmla="*/ 4362668 h 6415621"/>
              <a:gd name="connsiteX96" fmla="*/ 1264011 w 1645502"/>
              <a:gd name="connsiteY96" fmla="*/ 3786623 h 6415621"/>
              <a:gd name="connsiteX97" fmla="*/ 1393465 w 1645502"/>
              <a:gd name="connsiteY97" fmla="*/ 3431167 h 6415621"/>
              <a:gd name="connsiteX98" fmla="*/ 1428750 w 1645502"/>
              <a:gd name="connsiteY98" fmla="*/ 3080691 h 6415621"/>
              <a:gd name="connsiteX99" fmla="*/ 1378527 w 1645502"/>
              <a:gd name="connsiteY99" fmla="*/ 2820052 h 6415621"/>
              <a:gd name="connsiteX100" fmla="*/ 1407967 w 1645502"/>
              <a:gd name="connsiteY100" fmla="*/ 2810744 h 6415621"/>
              <a:gd name="connsiteX101" fmla="*/ 1325058 w 1645502"/>
              <a:gd name="connsiteY101" fmla="*/ 2200493 h 6415621"/>
              <a:gd name="connsiteX102" fmla="*/ 1364456 w 1645502"/>
              <a:gd name="connsiteY102" fmla="*/ 2181444 h 6415621"/>
              <a:gd name="connsiteX103" fmla="*/ 1393249 w 1645502"/>
              <a:gd name="connsiteY103" fmla="*/ 2126891 h 6415621"/>
              <a:gd name="connsiteX104" fmla="*/ 1515991 w 1645502"/>
              <a:gd name="connsiteY104" fmla="*/ 1938773 h 6415621"/>
              <a:gd name="connsiteX105" fmla="*/ 1598468 w 1645502"/>
              <a:gd name="connsiteY105" fmla="*/ 1642415 h 6415621"/>
              <a:gd name="connsiteX106" fmla="*/ 1583314 w 1645502"/>
              <a:gd name="connsiteY106" fmla="*/ 1561669 h 6415621"/>
              <a:gd name="connsiteX107" fmla="*/ 1616219 w 1645502"/>
              <a:gd name="connsiteY107" fmla="*/ 1527251 h 6415621"/>
              <a:gd name="connsiteX108" fmla="*/ 1599983 w 1645502"/>
              <a:gd name="connsiteY108" fmla="*/ 1485469 h 6415621"/>
              <a:gd name="connsiteX109" fmla="*/ 1629424 w 1645502"/>
              <a:gd name="connsiteY109" fmla="*/ 1282197 h 6415621"/>
              <a:gd name="connsiteX110" fmla="*/ 1635052 w 1645502"/>
              <a:gd name="connsiteY110" fmla="*/ 1174609 h 6415621"/>
              <a:gd name="connsiteX111" fmla="*/ 1327872 w 1645502"/>
              <a:gd name="connsiteY111" fmla="*/ 1062040 h 6415621"/>
              <a:gd name="connsiteX112" fmla="*/ 1214437 w 1645502"/>
              <a:gd name="connsiteY112" fmla="*/ 926525 h 6415621"/>
              <a:gd name="connsiteX113" fmla="*/ 1128064 w 1645502"/>
              <a:gd name="connsiteY113" fmla="*/ 855304 h 6415621"/>
              <a:gd name="connsiteX114" fmla="*/ 1170493 w 1645502"/>
              <a:gd name="connsiteY114" fmla="*/ 665887 h 6415621"/>
              <a:gd name="connsiteX115" fmla="*/ 1245394 w 1645502"/>
              <a:gd name="connsiteY115" fmla="*/ 605922 h 6415621"/>
              <a:gd name="connsiteX116" fmla="*/ 1233055 w 1645502"/>
              <a:gd name="connsiteY116" fmla="*/ 455044 h 6415621"/>
              <a:gd name="connsiteX117" fmla="*/ 1231972 w 1645502"/>
              <a:gd name="connsiteY117" fmla="*/ 380786 h 6415621"/>
              <a:gd name="connsiteX118" fmla="*/ 1252885 w 1645502"/>
              <a:gd name="connsiteY118" fmla="*/ 359344 h 6415621"/>
              <a:gd name="connsiteX119" fmla="*/ 1225337 w 1645502"/>
              <a:gd name="connsiteY119" fmla="*/ 252805 h 6415621"/>
              <a:gd name="connsiteX120" fmla="*/ 1191491 w 1645502"/>
              <a:gd name="connsiteY120" fmla="*/ 113051 h 6415621"/>
              <a:gd name="connsiteX121" fmla="*/ 1101956 w 1645502"/>
              <a:gd name="connsiteY121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09600 w 1645502"/>
              <a:gd name="connsiteY72" fmla="*/ 5979754 h 6415621"/>
              <a:gd name="connsiteX73" fmla="*/ 541842 w 1645502"/>
              <a:gd name="connsiteY73" fmla="*/ 6026513 h 6415621"/>
              <a:gd name="connsiteX74" fmla="*/ 448758 w 1645502"/>
              <a:gd name="connsiteY74" fmla="*/ 6064397 h 6415621"/>
              <a:gd name="connsiteX75" fmla="*/ 382949 w 1645502"/>
              <a:gd name="connsiteY75" fmla="*/ 6156184 h 6415621"/>
              <a:gd name="connsiteX76" fmla="*/ 429275 w 1645502"/>
              <a:gd name="connsiteY76" fmla="*/ 6220909 h 6415621"/>
              <a:gd name="connsiteX77" fmla="*/ 616311 w 1645502"/>
              <a:gd name="connsiteY77" fmla="*/ 6225023 h 6415621"/>
              <a:gd name="connsiteX78" fmla="*/ 632114 w 1645502"/>
              <a:gd name="connsiteY78" fmla="*/ 6351012 h 6415621"/>
              <a:gd name="connsiteX79" fmla="*/ 698355 w 1645502"/>
              <a:gd name="connsiteY79" fmla="*/ 6414007 h 6415621"/>
              <a:gd name="connsiteX80" fmla="*/ 872837 w 1645502"/>
              <a:gd name="connsiteY80" fmla="*/ 6387597 h 6415621"/>
              <a:gd name="connsiteX81" fmla="*/ 935398 w 1645502"/>
              <a:gd name="connsiteY81" fmla="*/ 6284337 h 6415621"/>
              <a:gd name="connsiteX82" fmla="*/ 987353 w 1645502"/>
              <a:gd name="connsiteY82" fmla="*/ 5920223 h 6415621"/>
              <a:gd name="connsiteX83" fmla="*/ 1031298 w 1645502"/>
              <a:gd name="connsiteY83" fmla="*/ 5967415 h 6415621"/>
              <a:gd name="connsiteX84" fmla="*/ 1025236 w 1645502"/>
              <a:gd name="connsiteY84" fmla="*/ 6183243 h 6415621"/>
              <a:gd name="connsiteX85" fmla="*/ 1059657 w 1645502"/>
              <a:gd name="connsiteY85" fmla="*/ 6186057 h 6415621"/>
              <a:gd name="connsiteX86" fmla="*/ 1094509 w 1645502"/>
              <a:gd name="connsiteY86" fmla="*/ 5955292 h 6415621"/>
              <a:gd name="connsiteX87" fmla="*/ 1162050 w 1645502"/>
              <a:gd name="connsiteY87" fmla="*/ 5790769 h 6415621"/>
              <a:gd name="connsiteX88" fmla="*/ 1046235 w 1645502"/>
              <a:gd name="connsiteY88" fmla="*/ 5638586 h 6415621"/>
              <a:gd name="connsiteX89" fmla="*/ 1011382 w 1645502"/>
              <a:gd name="connsiteY89" fmla="*/ 5439644 h 6415621"/>
              <a:gd name="connsiteX90" fmla="*/ 1097756 w 1645502"/>
              <a:gd name="connsiteY90" fmla="*/ 5119040 h 6415621"/>
              <a:gd name="connsiteX91" fmla="*/ 1138671 w 1645502"/>
              <a:gd name="connsiteY91" fmla="*/ 4811860 h 6415621"/>
              <a:gd name="connsiteX92" fmla="*/ 1077191 w 1645502"/>
              <a:gd name="connsiteY92" fmla="*/ 4507493 h 6415621"/>
              <a:gd name="connsiteX93" fmla="*/ 1091046 w 1645502"/>
              <a:gd name="connsiteY93" fmla="*/ 4370679 h 6415621"/>
              <a:gd name="connsiteX94" fmla="*/ 1156856 w 1645502"/>
              <a:gd name="connsiteY94" fmla="*/ 4362668 h 6415621"/>
              <a:gd name="connsiteX95" fmla="*/ 1264011 w 1645502"/>
              <a:gd name="connsiteY95" fmla="*/ 3786623 h 6415621"/>
              <a:gd name="connsiteX96" fmla="*/ 1393465 w 1645502"/>
              <a:gd name="connsiteY96" fmla="*/ 3431167 h 6415621"/>
              <a:gd name="connsiteX97" fmla="*/ 1428750 w 1645502"/>
              <a:gd name="connsiteY97" fmla="*/ 3080691 h 6415621"/>
              <a:gd name="connsiteX98" fmla="*/ 1378527 w 1645502"/>
              <a:gd name="connsiteY98" fmla="*/ 2820052 h 6415621"/>
              <a:gd name="connsiteX99" fmla="*/ 1407967 w 1645502"/>
              <a:gd name="connsiteY99" fmla="*/ 2810744 h 6415621"/>
              <a:gd name="connsiteX100" fmla="*/ 1325058 w 1645502"/>
              <a:gd name="connsiteY100" fmla="*/ 2200493 h 6415621"/>
              <a:gd name="connsiteX101" fmla="*/ 1364456 w 1645502"/>
              <a:gd name="connsiteY101" fmla="*/ 2181444 h 6415621"/>
              <a:gd name="connsiteX102" fmla="*/ 1393249 w 1645502"/>
              <a:gd name="connsiteY102" fmla="*/ 2126891 h 6415621"/>
              <a:gd name="connsiteX103" fmla="*/ 1515991 w 1645502"/>
              <a:gd name="connsiteY103" fmla="*/ 1938773 h 6415621"/>
              <a:gd name="connsiteX104" fmla="*/ 1598468 w 1645502"/>
              <a:gd name="connsiteY104" fmla="*/ 1642415 h 6415621"/>
              <a:gd name="connsiteX105" fmla="*/ 1583314 w 1645502"/>
              <a:gd name="connsiteY105" fmla="*/ 1561669 h 6415621"/>
              <a:gd name="connsiteX106" fmla="*/ 1616219 w 1645502"/>
              <a:gd name="connsiteY106" fmla="*/ 1527251 h 6415621"/>
              <a:gd name="connsiteX107" fmla="*/ 1599983 w 1645502"/>
              <a:gd name="connsiteY107" fmla="*/ 1485469 h 6415621"/>
              <a:gd name="connsiteX108" fmla="*/ 1629424 w 1645502"/>
              <a:gd name="connsiteY108" fmla="*/ 1282197 h 6415621"/>
              <a:gd name="connsiteX109" fmla="*/ 1635052 w 1645502"/>
              <a:gd name="connsiteY109" fmla="*/ 1174609 h 6415621"/>
              <a:gd name="connsiteX110" fmla="*/ 1327872 w 1645502"/>
              <a:gd name="connsiteY110" fmla="*/ 1062040 h 6415621"/>
              <a:gd name="connsiteX111" fmla="*/ 1214437 w 1645502"/>
              <a:gd name="connsiteY111" fmla="*/ 926525 h 6415621"/>
              <a:gd name="connsiteX112" fmla="*/ 1128064 w 1645502"/>
              <a:gd name="connsiteY112" fmla="*/ 855304 h 6415621"/>
              <a:gd name="connsiteX113" fmla="*/ 1170493 w 1645502"/>
              <a:gd name="connsiteY113" fmla="*/ 665887 h 6415621"/>
              <a:gd name="connsiteX114" fmla="*/ 1245394 w 1645502"/>
              <a:gd name="connsiteY114" fmla="*/ 605922 h 6415621"/>
              <a:gd name="connsiteX115" fmla="*/ 1233055 w 1645502"/>
              <a:gd name="connsiteY115" fmla="*/ 455044 h 6415621"/>
              <a:gd name="connsiteX116" fmla="*/ 1231972 w 1645502"/>
              <a:gd name="connsiteY116" fmla="*/ 380786 h 6415621"/>
              <a:gd name="connsiteX117" fmla="*/ 1252885 w 1645502"/>
              <a:gd name="connsiteY117" fmla="*/ 359344 h 6415621"/>
              <a:gd name="connsiteX118" fmla="*/ 1225337 w 1645502"/>
              <a:gd name="connsiteY118" fmla="*/ 252805 h 6415621"/>
              <a:gd name="connsiteX119" fmla="*/ 1191491 w 1645502"/>
              <a:gd name="connsiteY119" fmla="*/ 113051 h 6415621"/>
              <a:gd name="connsiteX120" fmla="*/ 1101956 w 1645502"/>
              <a:gd name="connsiteY12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09600 w 1645502"/>
              <a:gd name="connsiteY72" fmla="*/ 5979754 h 6415621"/>
              <a:gd name="connsiteX73" fmla="*/ 563273 w 1645502"/>
              <a:gd name="connsiteY73" fmla="*/ 6031276 h 6415621"/>
              <a:gd name="connsiteX74" fmla="*/ 448758 w 1645502"/>
              <a:gd name="connsiteY74" fmla="*/ 6064397 h 6415621"/>
              <a:gd name="connsiteX75" fmla="*/ 382949 w 1645502"/>
              <a:gd name="connsiteY75" fmla="*/ 6156184 h 6415621"/>
              <a:gd name="connsiteX76" fmla="*/ 429275 w 1645502"/>
              <a:gd name="connsiteY76" fmla="*/ 6220909 h 6415621"/>
              <a:gd name="connsiteX77" fmla="*/ 616311 w 1645502"/>
              <a:gd name="connsiteY77" fmla="*/ 6225023 h 6415621"/>
              <a:gd name="connsiteX78" fmla="*/ 632114 w 1645502"/>
              <a:gd name="connsiteY78" fmla="*/ 6351012 h 6415621"/>
              <a:gd name="connsiteX79" fmla="*/ 698355 w 1645502"/>
              <a:gd name="connsiteY79" fmla="*/ 6414007 h 6415621"/>
              <a:gd name="connsiteX80" fmla="*/ 872837 w 1645502"/>
              <a:gd name="connsiteY80" fmla="*/ 6387597 h 6415621"/>
              <a:gd name="connsiteX81" fmla="*/ 935398 w 1645502"/>
              <a:gd name="connsiteY81" fmla="*/ 6284337 h 6415621"/>
              <a:gd name="connsiteX82" fmla="*/ 987353 w 1645502"/>
              <a:gd name="connsiteY82" fmla="*/ 5920223 h 6415621"/>
              <a:gd name="connsiteX83" fmla="*/ 1031298 w 1645502"/>
              <a:gd name="connsiteY83" fmla="*/ 5967415 h 6415621"/>
              <a:gd name="connsiteX84" fmla="*/ 1025236 w 1645502"/>
              <a:gd name="connsiteY84" fmla="*/ 6183243 h 6415621"/>
              <a:gd name="connsiteX85" fmla="*/ 1059657 w 1645502"/>
              <a:gd name="connsiteY85" fmla="*/ 6186057 h 6415621"/>
              <a:gd name="connsiteX86" fmla="*/ 1094509 w 1645502"/>
              <a:gd name="connsiteY86" fmla="*/ 5955292 h 6415621"/>
              <a:gd name="connsiteX87" fmla="*/ 1162050 w 1645502"/>
              <a:gd name="connsiteY87" fmla="*/ 5790769 h 6415621"/>
              <a:gd name="connsiteX88" fmla="*/ 1046235 w 1645502"/>
              <a:gd name="connsiteY88" fmla="*/ 5638586 h 6415621"/>
              <a:gd name="connsiteX89" fmla="*/ 1011382 w 1645502"/>
              <a:gd name="connsiteY89" fmla="*/ 5439644 h 6415621"/>
              <a:gd name="connsiteX90" fmla="*/ 1097756 w 1645502"/>
              <a:gd name="connsiteY90" fmla="*/ 5119040 h 6415621"/>
              <a:gd name="connsiteX91" fmla="*/ 1138671 w 1645502"/>
              <a:gd name="connsiteY91" fmla="*/ 4811860 h 6415621"/>
              <a:gd name="connsiteX92" fmla="*/ 1077191 w 1645502"/>
              <a:gd name="connsiteY92" fmla="*/ 4507493 h 6415621"/>
              <a:gd name="connsiteX93" fmla="*/ 1091046 w 1645502"/>
              <a:gd name="connsiteY93" fmla="*/ 4370679 h 6415621"/>
              <a:gd name="connsiteX94" fmla="*/ 1156856 w 1645502"/>
              <a:gd name="connsiteY94" fmla="*/ 4362668 h 6415621"/>
              <a:gd name="connsiteX95" fmla="*/ 1264011 w 1645502"/>
              <a:gd name="connsiteY95" fmla="*/ 3786623 h 6415621"/>
              <a:gd name="connsiteX96" fmla="*/ 1393465 w 1645502"/>
              <a:gd name="connsiteY96" fmla="*/ 3431167 h 6415621"/>
              <a:gd name="connsiteX97" fmla="*/ 1428750 w 1645502"/>
              <a:gd name="connsiteY97" fmla="*/ 3080691 h 6415621"/>
              <a:gd name="connsiteX98" fmla="*/ 1378527 w 1645502"/>
              <a:gd name="connsiteY98" fmla="*/ 2820052 h 6415621"/>
              <a:gd name="connsiteX99" fmla="*/ 1407967 w 1645502"/>
              <a:gd name="connsiteY99" fmla="*/ 2810744 h 6415621"/>
              <a:gd name="connsiteX100" fmla="*/ 1325058 w 1645502"/>
              <a:gd name="connsiteY100" fmla="*/ 2200493 h 6415621"/>
              <a:gd name="connsiteX101" fmla="*/ 1364456 w 1645502"/>
              <a:gd name="connsiteY101" fmla="*/ 2181444 h 6415621"/>
              <a:gd name="connsiteX102" fmla="*/ 1393249 w 1645502"/>
              <a:gd name="connsiteY102" fmla="*/ 2126891 h 6415621"/>
              <a:gd name="connsiteX103" fmla="*/ 1515991 w 1645502"/>
              <a:gd name="connsiteY103" fmla="*/ 1938773 h 6415621"/>
              <a:gd name="connsiteX104" fmla="*/ 1598468 w 1645502"/>
              <a:gd name="connsiteY104" fmla="*/ 1642415 h 6415621"/>
              <a:gd name="connsiteX105" fmla="*/ 1583314 w 1645502"/>
              <a:gd name="connsiteY105" fmla="*/ 1561669 h 6415621"/>
              <a:gd name="connsiteX106" fmla="*/ 1616219 w 1645502"/>
              <a:gd name="connsiteY106" fmla="*/ 1527251 h 6415621"/>
              <a:gd name="connsiteX107" fmla="*/ 1599983 w 1645502"/>
              <a:gd name="connsiteY107" fmla="*/ 1485469 h 6415621"/>
              <a:gd name="connsiteX108" fmla="*/ 1629424 w 1645502"/>
              <a:gd name="connsiteY108" fmla="*/ 1282197 h 6415621"/>
              <a:gd name="connsiteX109" fmla="*/ 1635052 w 1645502"/>
              <a:gd name="connsiteY109" fmla="*/ 1174609 h 6415621"/>
              <a:gd name="connsiteX110" fmla="*/ 1327872 w 1645502"/>
              <a:gd name="connsiteY110" fmla="*/ 1062040 h 6415621"/>
              <a:gd name="connsiteX111" fmla="*/ 1214437 w 1645502"/>
              <a:gd name="connsiteY111" fmla="*/ 926525 h 6415621"/>
              <a:gd name="connsiteX112" fmla="*/ 1128064 w 1645502"/>
              <a:gd name="connsiteY112" fmla="*/ 855304 h 6415621"/>
              <a:gd name="connsiteX113" fmla="*/ 1170493 w 1645502"/>
              <a:gd name="connsiteY113" fmla="*/ 665887 h 6415621"/>
              <a:gd name="connsiteX114" fmla="*/ 1245394 w 1645502"/>
              <a:gd name="connsiteY114" fmla="*/ 605922 h 6415621"/>
              <a:gd name="connsiteX115" fmla="*/ 1233055 w 1645502"/>
              <a:gd name="connsiteY115" fmla="*/ 455044 h 6415621"/>
              <a:gd name="connsiteX116" fmla="*/ 1231972 w 1645502"/>
              <a:gd name="connsiteY116" fmla="*/ 380786 h 6415621"/>
              <a:gd name="connsiteX117" fmla="*/ 1252885 w 1645502"/>
              <a:gd name="connsiteY117" fmla="*/ 359344 h 6415621"/>
              <a:gd name="connsiteX118" fmla="*/ 1225337 w 1645502"/>
              <a:gd name="connsiteY118" fmla="*/ 252805 h 6415621"/>
              <a:gd name="connsiteX119" fmla="*/ 1191491 w 1645502"/>
              <a:gd name="connsiteY119" fmla="*/ 113051 h 6415621"/>
              <a:gd name="connsiteX120" fmla="*/ 1101956 w 1645502"/>
              <a:gd name="connsiteY12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65018 w 1645502"/>
              <a:gd name="connsiteY71" fmla="*/ 5910481 h 6415621"/>
              <a:gd name="connsiteX72" fmla="*/ 609600 w 1645502"/>
              <a:gd name="connsiteY72" fmla="*/ 5979754 h 6415621"/>
              <a:gd name="connsiteX73" fmla="*/ 563273 w 1645502"/>
              <a:gd name="connsiteY73" fmla="*/ 6031276 h 6415621"/>
              <a:gd name="connsiteX74" fmla="*/ 448758 w 1645502"/>
              <a:gd name="connsiteY74" fmla="*/ 6064397 h 6415621"/>
              <a:gd name="connsiteX75" fmla="*/ 382949 w 1645502"/>
              <a:gd name="connsiteY75" fmla="*/ 6156184 h 6415621"/>
              <a:gd name="connsiteX76" fmla="*/ 429275 w 1645502"/>
              <a:gd name="connsiteY76" fmla="*/ 6220909 h 6415621"/>
              <a:gd name="connsiteX77" fmla="*/ 616311 w 1645502"/>
              <a:gd name="connsiteY77" fmla="*/ 6225023 h 6415621"/>
              <a:gd name="connsiteX78" fmla="*/ 632114 w 1645502"/>
              <a:gd name="connsiteY78" fmla="*/ 6351012 h 6415621"/>
              <a:gd name="connsiteX79" fmla="*/ 698355 w 1645502"/>
              <a:gd name="connsiteY79" fmla="*/ 6414007 h 6415621"/>
              <a:gd name="connsiteX80" fmla="*/ 872837 w 1645502"/>
              <a:gd name="connsiteY80" fmla="*/ 6387597 h 6415621"/>
              <a:gd name="connsiteX81" fmla="*/ 935398 w 1645502"/>
              <a:gd name="connsiteY81" fmla="*/ 6284337 h 6415621"/>
              <a:gd name="connsiteX82" fmla="*/ 987353 w 1645502"/>
              <a:gd name="connsiteY82" fmla="*/ 5920223 h 6415621"/>
              <a:gd name="connsiteX83" fmla="*/ 1031298 w 1645502"/>
              <a:gd name="connsiteY83" fmla="*/ 5967415 h 6415621"/>
              <a:gd name="connsiteX84" fmla="*/ 1025236 w 1645502"/>
              <a:gd name="connsiteY84" fmla="*/ 6183243 h 6415621"/>
              <a:gd name="connsiteX85" fmla="*/ 1059657 w 1645502"/>
              <a:gd name="connsiteY85" fmla="*/ 6186057 h 6415621"/>
              <a:gd name="connsiteX86" fmla="*/ 1094509 w 1645502"/>
              <a:gd name="connsiteY86" fmla="*/ 5955292 h 6415621"/>
              <a:gd name="connsiteX87" fmla="*/ 1162050 w 1645502"/>
              <a:gd name="connsiteY87" fmla="*/ 5790769 h 6415621"/>
              <a:gd name="connsiteX88" fmla="*/ 1046235 w 1645502"/>
              <a:gd name="connsiteY88" fmla="*/ 5638586 h 6415621"/>
              <a:gd name="connsiteX89" fmla="*/ 1011382 w 1645502"/>
              <a:gd name="connsiteY89" fmla="*/ 5439644 h 6415621"/>
              <a:gd name="connsiteX90" fmla="*/ 1097756 w 1645502"/>
              <a:gd name="connsiteY90" fmla="*/ 5119040 h 6415621"/>
              <a:gd name="connsiteX91" fmla="*/ 1138671 w 1645502"/>
              <a:gd name="connsiteY91" fmla="*/ 4811860 h 6415621"/>
              <a:gd name="connsiteX92" fmla="*/ 1077191 w 1645502"/>
              <a:gd name="connsiteY92" fmla="*/ 4507493 h 6415621"/>
              <a:gd name="connsiteX93" fmla="*/ 1091046 w 1645502"/>
              <a:gd name="connsiteY93" fmla="*/ 4370679 h 6415621"/>
              <a:gd name="connsiteX94" fmla="*/ 1156856 w 1645502"/>
              <a:gd name="connsiteY94" fmla="*/ 4362668 h 6415621"/>
              <a:gd name="connsiteX95" fmla="*/ 1264011 w 1645502"/>
              <a:gd name="connsiteY95" fmla="*/ 3786623 h 6415621"/>
              <a:gd name="connsiteX96" fmla="*/ 1393465 w 1645502"/>
              <a:gd name="connsiteY96" fmla="*/ 3431167 h 6415621"/>
              <a:gd name="connsiteX97" fmla="*/ 1428750 w 1645502"/>
              <a:gd name="connsiteY97" fmla="*/ 3080691 h 6415621"/>
              <a:gd name="connsiteX98" fmla="*/ 1378527 w 1645502"/>
              <a:gd name="connsiteY98" fmla="*/ 2820052 h 6415621"/>
              <a:gd name="connsiteX99" fmla="*/ 1407967 w 1645502"/>
              <a:gd name="connsiteY99" fmla="*/ 2810744 h 6415621"/>
              <a:gd name="connsiteX100" fmla="*/ 1325058 w 1645502"/>
              <a:gd name="connsiteY100" fmla="*/ 2200493 h 6415621"/>
              <a:gd name="connsiteX101" fmla="*/ 1364456 w 1645502"/>
              <a:gd name="connsiteY101" fmla="*/ 2181444 h 6415621"/>
              <a:gd name="connsiteX102" fmla="*/ 1393249 w 1645502"/>
              <a:gd name="connsiteY102" fmla="*/ 2126891 h 6415621"/>
              <a:gd name="connsiteX103" fmla="*/ 1515991 w 1645502"/>
              <a:gd name="connsiteY103" fmla="*/ 1938773 h 6415621"/>
              <a:gd name="connsiteX104" fmla="*/ 1598468 w 1645502"/>
              <a:gd name="connsiteY104" fmla="*/ 1642415 h 6415621"/>
              <a:gd name="connsiteX105" fmla="*/ 1583314 w 1645502"/>
              <a:gd name="connsiteY105" fmla="*/ 1561669 h 6415621"/>
              <a:gd name="connsiteX106" fmla="*/ 1616219 w 1645502"/>
              <a:gd name="connsiteY106" fmla="*/ 1527251 h 6415621"/>
              <a:gd name="connsiteX107" fmla="*/ 1599983 w 1645502"/>
              <a:gd name="connsiteY107" fmla="*/ 1485469 h 6415621"/>
              <a:gd name="connsiteX108" fmla="*/ 1629424 w 1645502"/>
              <a:gd name="connsiteY108" fmla="*/ 1282197 h 6415621"/>
              <a:gd name="connsiteX109" fmla="*/ 1635052 w 1645502"/>
              <a:gd name="connsiteY109" fmla="*/ 1174609 h 6415621"/>
              <a:gd name="connsiteX110" fmla="*/ 1327872 w 1645502"/>
              <a:gd name="connsiteY110" fmla="*/ 1062040 h 6415621"/>
              <a:gd name="connsiteX111" fmla="*/ 1214437 w 1645502"/>
              <a:gd name="connsiteY111" fmla="*/ 926525 h 6415621"/>
              <a:gd name="connsiteX112" fmla="*/ 1128064 w 1645502"/>
              <a:gd name="connsiteY112" fmla="*/ 855304 h 6415621"/>
              <a:gd name="connsiteX113" fmla="*/ 1170493 w 1645502"/>
              <a:gd name="connsiteY113" fmla="*/ 665887 h 6415621"/>
              <a:gd name="connsiteX114" fmla="*/ 1245394 w 1645502"/>
              <a:gd name="connsiteY114" fmla="*/ 605922 h 6415621"/>
              <a:gd name="connsiteX115" fmla="*/ 1233055 w 1645502"/>
              <a:gd name="connsiteY115" fmla="*/ 455044 h 6415621"/>
              <a:gd name="connsiteX116" fmla="*/ 1231972 w 1645502"/>
              <a:gd name="connsiteY116" fmla="*/ 380786 h 6415621"/>
              <a:gd name="connsiteX117" fmla="*/ 1252885 w 1645502"/>
              <a:gd name="connsiteY117" fmla="*/ 359344 h 6415621"/>
              <a:gd name="connsiteX118" fmla="*/ 1225337 w 1645502"/>
              <a:gd name="connsiteY118" fmla="*/ 252805 h 6415621"/>
              <a:gd name="connsiteX119" fmla="*/ 1191491 w 1645502"/>
              <a:gd name="connsiteY119" fmla="*/ 113051 h 6415621"/>
              <a:gd name="connsiteX120" fmla="*/ 1101956 w 1645502"/>
              <a:gd name="connsiteY12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609600 w 1645502"/>
              <a:gd name="connsiteY71" fmla="*/ 5979754 h 6415621"/>
              <a:gd name="connsiteX72" fmla="*/ 563273 w 1645502"/>
              <a:gd name="connsiteY72" fmla="*/ 6031276 h 6415621"/>
              <a:gd name="connsiteX73" fmla="*/ 448758 w 1645502"/>
              <a:gd name="connsiteY73" fmla="*/ 6064397 h 6415621"/>
              <a:gd name="connsiteX74" fmla="*/ 382949 w 1645502"/>
              <a:gd name="connsiteY74" fmla="*/ 6156184 h 6415621"/>
              <a:gd name="connsiteX75" fmla="*/ 429275 w 1645502"/>
              <a:gd name="connsiteY75" fmla="*/ 6220909 h 6415621"/>
              <a:gd name="connsiteX76" fmla="*/ 616311 w 1645502"/>
              <a:gd name="connsiteY76" fmla="*/ 6225023 h 6415621"/>
              <a:gd name="connsiteX77" fmla="*/ 632114 w 1645502"/>
              <a:gd name="connsiteY77" fmla="*/ 6351012 h 6415621"/>
              <a:gd name="connsiteX78" fmla="*/ 698355 w 1645502"/>
              <a:gd name="connsiteY78" fmla="*/ 6414007 h 6415621"/>
              <a:gd name="connsiteX79" fmla="*/ 872837 w 1645502"/>
              <a:gd name="connsiteY79" fmla="*/ 6387597 h 6415621"/>
              <a:gd name="connsiteX80" fmla="*/ 935398 w 1645502"/>
              <a:gd name="connsiteY80" fmla="*/ 6284337 h 6415621"/>
              <a:gd name="connsiteX81" fmla="*/ 987353 w 1645502"/>
              <a:gd name="connsiteY81" fmla="*/ 5920223 h 6415621"/>
              <a:gd name="connsiteX82" fmla="*/ 1031298 w 1645502"/>
              <a:gd name="connsiteY82" fmla="*/ 5967415 h 6415621"/>
              <a:gd name="connsiteX83" fmla="*/ 1025236 w 1645502"/>
              <a:gd name="connsiteY83" fmla="*/ 6183243 h 6415621"/>
              <a:gd name="connsiteX84" fmla="*/ 1059657 w 1645502"/>
              <a:gd name="connsiteY84" fmla="*/ 6186057 h 6415621"/>
              <a:gd name="connsiteX85" fmla="*/ 1094509 w 1645502"/>
              <a:gd name="connsiteY85" fmla="*/ 5955292 h 6415621"/>
              <a:gd name="connsiteX86" fmla="*/ 1162050 w 1645502"/>
              <a:gd name="connsiteY86" fmla="*/ 5790769 h 6415621"/>
              <a:gd name="connsiteX87" fmla="*/ 1046235 w 1645502"/>
              <a:gd name="connsiteY87" fmla="*/ 5638586 h 6415621"/>
              <a:gd name="connsiteX88" fmla="*/ 1011382 w 1645502"/>
              <a:gd name="connsiteY88" fmla="*/ 5439644 h 6415621"/>
              <a:gd name="connsiteX89" fmla="*/ 1097756 w 1645502"/>
              <a:gd name="connsiteY89" fmla="*/ 5119040 h 6415621"/>
              <a:gd name="connsiteX90" fmla="*/ 1138671 w 1645502"/>
              <a:gd name="connsiteY90" fmla="*/ 4811860 h 6415621"/>
              <a:gd name="connsiteX91" fmla="*/ 1077191 w 1645502"/>
              <a:gd name="connsiteY91" fmla="*/ 4507493 h 6415621"/>
              <a:gd name="connsiteX92" fmla="*/ 1091046 w 1645502"/>
              <a:gd name="connsiteY92" fmla="*/ 4370679 h 6415621"/>
              <a:gd name="connsiteX93" fmla="*/ 1156856 w 1645502"/>
              <a:gd name="connsiteY93" fmla="*/ 4362668 h 6415621"/>
              <a:gd name="connsiteX94" fmla="*/ 1264011 w 1645502"/>
              <a:gd name="connsiteY94" fmla="*/ 3786623 h 6415621"/>
              <a:gd name="connsiteX95" fmla="*/ 1393465 w 1645502"/>
              <a:gd name="connsiteY95" fmla="*/ 3431167 h 6415621"/>
              <a:gd name="connsiteX96" fmla="*/ 1428750 w 1645502"/>
              <a:gd name="connsiteY96" fmla="*/ 3080691 h 6415621"/>
              <a:gd name="connsiteX97" fmla="*/ 1378527 w 1645502"/>
              <a:gd name="connsiteY97" fmla="*/ 2820052 h 6415621"/>
              <a:gd name="connsiteX98" fmla="*/ 1407967 w 1645502"/>
              <a:gd name="connsiteY98" fmla="*/ 2810744 h 6415621"/>
              <a:gd name="connsiteX99" fmla="*/ 1325058 w 1645502"/>
              <a:gd name="connsiteY99" fmla="*/ 2200493 h 6415621"/>
              <a:gd name="connsiteX100" fmla="*/ 1364456 w 1645502"/>
              <a:gd name="connsiteY100" fmla="*/ 2181444 h 6415621"/>
              <a:gd name="connsiteX101" fmla="*/ 1393249 w 1645502"/>
              <a:gd name="connsiteY101" fmla="*/ 2126891 h 6415621"/>
              <a:gd name="connsiteX102" fmla="*/ 1515991 w 1645502"/>
              <a:gd name="connsiteY102" fmla="*/ 1938773 h 6415621"/>
              <a:gd name="connsiteX103" fmla="*/ 1598468 w 1645502"/>
              <a:gd name="connsiteY103" fmla="*/ 1642415 h 6415621"/>
              <a:gd name="connsiteX104" fmla="*/ 1583314 w 1645502"/>
              <a:gd name="connsiteY104" fmla="*/ 1561669 h 6415621"/>
              <a:gd name="connsiteX105" fmla="*/ 1616219 w 1645502"/>
              <a:gd name="connsiteY105" fmla="*/ 1527251 h 6415621"/>
              <a:gd name="connsiteX106" fmla="*/ 1599983 w 1645502"/>
              <a:gd name="connsiteY106" fmla="*/ 1485469 h 6415621"/>
              <a:gd name="connsiteX107" fmla="*/ 1629424 w 1645502"/>
              <a:gd name="connsiteY107" fmla="*/ 1282197 h 6415621"/>
              <a:gd name="connsiteX108" fmla="*/ 1635052 w 1645502"/>
              <a:gd name="connsiteY108" fmla="*/ 1174609 h 6415621"/>
              <a:gd name="connsiteX109" fmla="*/ 1327872 w 1645502"/>
              <a:gd name="connsiteY109" fmla="*/ 1062040 h 6415621"/>
              <a:gd name="connsiteX110" fmla="*/ 1214437 w 1645502"/>
              <a:gd name="connsiteY110" fmla="*/ 926525 h 6415621"/>
              <a:gd name="connsiteX111" fmla="*/ 1128064 w 1645502"/>
              <a:gd name="connsiteY111" fmla="*/ 855304 h 6415621"/>
              <a:gd name="connsiteX112" fmla="*/ 1170493 w 1645502"/>
              <a:gd name="connsiteY112" fmla="*/ 665887 h 6415621"/>
              <a:gd name="connsiteX113" fmla="*/ 1245394 w 1645502"/>
              <a:gd name="connsiteY113" fmla="*/ 605922 h 6415621"/>
              <a:gd name="connsiteX114" fmla="*/ 1233055 w 1645502"/>
              <a:gd name="connsiteY114" fmla="*/ 455044 h 6415621"/>
              <a:gd name="connsiteX115" fmla="*/ 1231972 w 1645502"/>
              <a:gd name="connsiteY115" fmla="*/ 380786 h 6415621"/>
              <a:gd name="connsiteX116" fmla="*/ 1252885 w 1645502"/>
              <a:gd name="connsiteY116" fmla="*/ 359344 h 6415621"/>
              <a:gd name="connsiteX117" fmla="*/ 1225337 w 1645502"/>
              <a:gd name="connsiteY117" fmla="*/ 252805 h 6415621"/>
              <a:gd name="connsiteX118" fmla="*/ 1191491 w 1645502"/>
              <a:gd name="connsiteY118" fmla="*/ 113051 h 6415621"/>
              <a:gd name="connsiteX119" fmla="*/ 1101956 w 1645502"/>
              <a:gd name="connsiteY11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563273 w 1645502"/>
              <a:gd name="connsiteY71" fmla="*/ 6031276 h 6415621"/>
              <a:gd name="connsiteX72" fmla="*/ 448758 w 1645502"/>
              <a:gd name="connsiteY72" fmla="*/ 6064397 h 6415621"/>
              <a:gd name="connsiteX73" fmla="*/ 382949 w 1645502"/>
              <a:gd name="connsiteY73" fmla="*/ 6156184 h 6415621"/>
              <a:gd name="connsiteX74" fmla="*/ 429275 w 1645502"/>
              <a:gd name="connsiteY74" fmla="*/ 6220909 h 6415621"/>
              <a:gd name="connsiteX75" fmla="*/ 616311 w 1645502"/>
              <a:gd name="connsiteY75" fmla="*/ 6225023 h 6415621"/>
              <a:gd name="connsiteX76" fmla="*/ 632114 w 1645502"/>
              <a:gd name="connsiteY76" fmla="*/ 6351012 h 6415621"/>
              <a:gd name="connsiteX77" fmla="*/ 698355 w 1645502"/>
              <a:gd name="connsiteY77" fmla="*/ 6414007 h 6415621"/>
              <a:gd name="connsiteX78" fmla="*/ 872837 w 1645502"/>
              <a:gd name="connsiteY78" fmla="*/ 6387597 h 6415621"/>
              <a:gd name="connsiteX79" fmla="*/ 935398 w 1645502"/>
              <a:gd name="connsiteY79" fmla="*/ 6284337 h 6415621"/>
              <a:gd name="connsiteX80" fmla="*/ 987353 w 1645502"/>
              <a:gd name="connsiteY80" fmla="*/ 5920223 h 6415621"/>
              <a:gd name="connsiteX81" fmla="*/ 1031298 w 1645502"/>
              <a:gd name="connsiteY81" fmla="*/ 5967415 h 6415621"/>
              <a:gd name="connsiteX82" fmla="*/ 1025236 w 1645502"/>
              <a:gd name="connsiteY82" fmla="*/ 6183243 h 6415621"/>
              <a:gd name="connsiteX83" fmla="*/ 1059657 w 1645502"/>
              <a:gd name="connsiteY83" fmla="*/ 6186057 h 6415621"/>
              <a:gd name="connsiteX84" fmla="*/ 1094509 w 1645502"/>
              <a:gd name="connsiteY84" fmla="*/ 5955292 h 6415621"/>
              <a:gd name="connsiteX85" fmla="*/ 1162050 w 1645502"/>
              <a:gd name="connsiteY85" fmla="*/ 5790769 h 6415621"/>
              <a:gd name="connsiteX86" fmla="*/ 1046235 w 1645502"/>
              <a:gd name="connsiteY86" fmla="*/ 5638586 h 6415621"/>
              <a:gd name="connsiteX87" fmla="*/ 1011382 w 1645502"/>
              <a:gd name="connsiteY87" fmla="*/ 5439644 h 6415621"/>
              <a:gd name="connsiteX88" fmla="*/ 1097756 w 1645502"/>
              <a:gd name="connsiteY88" fmla="*/ 5119040 h 6415621"/>
              <a:gd name="connsiteX89" fmla="*/ 1138671 w 1645502"/>
              <a:gd name="connsiteY89" fmla="*/ 4811860 h 6415621"/>
              <a:gd name="connsiteX90" fmla="*/ 1077191 w 1645502"/>
              <a:gd name="connsiteY90" fmla="*/ 4507493 h 6415621"/>
              <a:gd name="connsiteX91" fmla="*/ 1091046 w 1645502"/>
              <a:gd name="connsiteY91" fmla="*/ 4370679 h 6415621"/>
              <a:gd name="connsiteX92" fmla="*/ 1156856 w 1645502"/>
              <a:gd name="connsiteY92" fmla="*/ 4362668 h 6415621"/>
              <a:gd name="connsiteX93" fmla="*/ 1264011 w 1645502"/>
              <a:gd name="connsiteY93" fmla="*/ 3786623 h 6415621"/>
              <a:gd name="connsiteX94" fmla="*/ 1393465 w 1645502"/>
              <a:gd name="connsiteY94" fmla="*/ 3431167 h 6415621"/>
              <a:gd name="connsiteX95" fmla="*/ 1428750 w 1645502"/>
              <a:gd name="connsiteY95" fmla="*/ 3080691 h 6415621"/>
              <a:gd name="connsiteX96" fmla="*/ 1378527 w 1645502"/>
              <a:gd name="connsiteY96" fmla="*/ 2820052 h 6415621"/>
              <a:gd name="connsiteX97" fmla="*/ 1407967 w 1645502"/>
              <a:gd name="connsiteY97" fmla="*/ 2810744 h 6415621"/>
              <a:gd name="connsiteX98" fmla="*/ 1325058 w 1645502"/>
              <a:gd name="connsiteY98" fmla="*/ 2200493 h 6415621"/>
              <a:gd name="connsiteX99" fmla="*/ 1364456 w 1645502"/>
              <a:gd name="connsiteY99" fmla="*/ 2181444 h 6415621"/>
              <a:gd name="connsiteX100" fmla="*/ 1393249 w 1645502"/>
              <a:gd name="connsiteY100" fmla="*/ 2126891 h 6415621"/>
              <a:gd name="connsiteX101" fmla="*/ 1515991 w 1645502"/>
              <a:gd name="connsiteY101" fmla="*/ 1938773 h 6415621"/>
              <a:gd name="connsiteX102" fmla="*/ 1598468 w 1645502"/>
              <a:gd name="connsiteY102" fmla="*/ 1642415 h 6415621"/>
              <a:gd name="connsiteX103" fmla="*/ 1583314 w 1645502"/>
              <a:gd name="connsiteY103" fmla="*/ 1561669 h 6415621"/>
              <a:gd name="connsiteX104" fmla="*/ 1616219 w 1645502"/>
              <a:gd name="connsiteY104" fmla="*/ 1527251 h 6415621"/>
              <a:gd name="connsiteX105" fmla="*/ 1599983 w 1645502"/>
              <a:gd name="connsiteY105" fmla="*/ 1485469 h 6415621"/>
              <a:gd name="connsiteX106" fmla="*/ 1629424 w 1645502"/>
              <a:gd name="connsiteY106" fmla="*/ 1282197 h 6415621"/>
              <a:gd name="connsiteX107" fmla="*/ 1635052 w 1645502"/>
              <a:gd name="connsiteY107" fmla="*/ 1174609 h 6415621"/>
              <a:gd name="connsiteX108" fmla="*/ 1327872 w 1645502"/>
              <a:gd name="connsiteY108" fmla="*/ 1062040 h 6415621"/>
              <a:gd name="connsiteX109" fmla="*/ 1214437 w 1645502"/>
              <a:gd name="connsiteY109" fmla="*/ 926525 h 6415621"/>
              <a:gd name="connsiteX110" fmla="*/ 1128064 w 1645502"/>
              <a:gd name="connsiteY110" fmla="*/ 855304 h 6415621"/>
              <a:gd name="connsiteX111" fmla="*/ 1170493 w 1645502"/>
              <a:gd name="connsiteY111" fmla="*/ 665887 h 6415621"/>
              <a:gd name="connsiteX112" fmla="*/ 1245394 w 1645502"/>
              <a:gd name="connsiteY112" fmla="*/ 605922 h 6415621"/>
              <a:gd name="connsiteX113" fmla="*/ 1233055 w 1645502"/>
              <a:gd name="connsiteY113" fmla="*/ 455044 h 6415621"/>
              <a:gd name="connsiteX114" fmla="*/ 1231972 w 1645502"/>
              <a:gd name="connsiteY114" fmla="*/ 380786 h 6415621"/>
              <a:gd name="connsiteX115" fmla="*/ 1252885 w 1645502"/>
              <a:gd name="connsiteY115" fmla="*/ 359344 h 6415621"/>
              <a:gd name="connsiteX116" fmla="*/ 1225337 w 1645502"/>
              <a:gd name="connsiteY116" fmla="*/ 252805 h 6415621"/>
              <a:gd name="connsiteX117" fmla="*/ 1191491 w 1645502"/>
              <a:gd name="connsiteY117" fmla="*/ 113051 h 6415621"/>
              <a:gd name="connsiteX118" fmla="*/ 1101956 w 1645502"/>
              <a:gd name="connsiteY11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563273 w 1645502"/>
              <a:gd name="connsiteY71" fmla="*/ 6031276 h 6415621"/>
              <a:gd name="connsiteX72" fmla="*/ 448758 w 1645502"/>
              <a:gd name="connsiteY72" fmla="*/ 6064397 h 6415621"/>
              <a:gd name="connsiteX73" fmla="*/ 382949 w 1645502"/>
              <a:gd name="connsiteY73" fmla="*/ 6156184 h 6415621"/>
              <a:gd name="connsiteX74" fmla="*/ 429275 w 1645502"/>
              <a:gd name="connsiteY74" fmla="*/ 6220909 h 6415621"/>
              <a:gd name="connsiteX75" fmla="*/ 616311 w 1645502"/>
              <a:gd name="connsiteY75" fmla="*/ 6225023 h 6415621"/>
              <a:gd name="connsiteX76" fmla="*/ 632114 w 1645502"/>
              <a:gd name="connsiteY76" fmla="*/ 6351012 h 6415621"/>
              <a:gd name="connsiteX77" fmla="*/ 698355 w 1645502"/>
              <a:gd name="connsiteY77" fmla="*/ 6414007 h 6415621"/>
              <a:gd name="connsiteX78" fmla="*/ 872837 w 1645502"/>
              <a:gd name="connsiteY78" fmla="*/ 6387597 h 6415621"/>
              <a:gd name="connsiteX79" fmla="*/ 935398 w 1645502"/>
              <a:gd name="connsiteY79" fmla="*/ 6284337 h 6415621"/>
              <a:gd name="connsiteX80" fmla="*/ 987353 w 1645502"/>
              <a:gd name="connsiteY80" fmla="*/ 5920223 h 6415621"/>
              <a:gd name="connsiteX81" fmla="*/ 1031298 w 1645502"/>
              <a:gd name="connsiteY81" fmla="*/ 5967415 h 6415621"/>
              <a:gd name="connsiteX82" fmla="*/ 1025236 w 1645502"/>
              <a:gd name="connsiteY82" fmla="*/ 6183243 h 6415621"/>
              <a:gd name="connsiteX83" fmla="*/ 1059657 w 1645502"/>
              <a:gd name="connsiteY83" fmla="*/ 6186057 h 6415621"/>
              <a:gd name="connsiteX84" fmla="*/ 1094509 w 1645502"/>
              <a:gd name="connsiteY84" fmla="*/ 5955292 h 6415621"/>
              <a:gd name="connsiteX85" fmla="*/ 1162050 w 1645502"/>
              <a:gd name="connsiteY85" fmla="*/ 5790769 h 6415621"/>
              <a:gd name="connsiteX86" fmla="*/ 1046235 w 1645502"/>
              <a:gd name="connsiteY86" fmla="*/ 5638586 h 6415621"/>
              <a:gd name="connsiteX87" fmla="*/ 1011382 w 1645502"/>
              <a:gd name="connsiteY87" fmla="*/ 5439644 h 6415621"/>
              <a:gd name="connsiteX88" fmla="*/ 1097756 w 1645502"/>
              <a:gd name="connsiteY88" fmla="*/ 5119040 h 6415621"/>
              <a:gd name="connsiteX89" fmla="*/ 1138671 w 1645502"/>
              <a:gd name="connsiteY89" fmla="*/ 4811860 h 6415621"/>
              <a:gd name="connsiteX90" fmla="*/ 1077191 w 1645502"/>
              <a:gd name="connsiteY90" fmla="*/ 4507493 h 6415621"/>
              <a:gd name="connsiteX91" fmla="*/ 1091046 w 1645502"/>
              <a:gd name="connsiteY91" fmla="*/ 4370679 h 6415621"/>
              <a:gd name="connsiteX92" fmla="*/ 1156856 w 1645502"/>
              <a:gd name="connsiteY92" fmla="*/ 4362668 h 6415621"/>
              <a:gd name="connsiteX93" fmla="*/ 1264011 w 1645502"/>
              <a:gd name="connsiteY93" fmla="*/ 3786623 h 6415621"/>
              <a:gd name="connsiteX94" fmla="*/ 1393465 w 1645502"/>
              <a:gd name="connsiteY94" fmla="*/ 3431167 h 6415621"/>
              <a:gd name="connsiteX95" fmla="*/ 1428750 w 1645502"/>
              <a:gd name="connsiteY95" fmla="*/ 3080691 h 6415621"/>
              <a:gd name="connsiteX96" fmla="*/ 1378527 w 1645502"/>
              <a:gd name="connsiteY96" fmla="*/ 2820052 h 6415621"/>
              <a:gd name="connsiteX97" fmla="*/ 1407967 w 1645502"/>
              <a:gd name="connsiteY97" fmla="*/ 2810744 h 6415621"/>
              <a:gd name="connsiteX98" fmla="*/ 1325058 w 1645502"/>
              <a:gd name="connsiteY98" fmla="*/ 2200493 h 6415621"/>
              <a:gd name="connsiteX99" fmla="*/ 1364456 w 1645502"/>
              <a:gd name="connsiteY99" fmla="*/ 2181444 h 6415621"/>
              <a:gd name="connsiteX100" fmla="*/ 1393249 w 1645502"/>
              <a:gd name="connsiteY100" fmla="*/ 2126891 h 6415621"/>
              <a:gd name="connsiteX101" fmla="*/ 1515991 w 1645502"/>
              <a:gd name="connsiteY101" fmla="*/ 1938773 h 6415621"/>
              <a:gd name="connsiteX102" fmla="*/ 1598468 w 1645502"/>
              <a:gd name="connsiteY102" fmla="*/ 1642415 h 6415621"/>
              <a:gd name="connsiteX103" fmla="*/ 1583314 w 1645502"/>
              <a:gd name="connsiteY103" fmla="*/ 1561669 h 6415621"/>
              <a:gd name="connsiteX104" fmla="*/ 1616219 w 1645502"/>
              <a:gd name="connsiteY104" fmla="*/ 1527251 h 6415621"/>
              <a:gd name="connsiteX105" fmla="*/ 1599983 w 1645502"/>
              <a:gd name="connsiteY105" fmla="*/ 1485469 h 6415621"/>
              <a:gd name="connsiteX106" fmla="*/ 1629424 w 1645502"/>
              <a:gd name="connsiteY106" fmla="*/ 1282197 h 6415621"/>
              <a:gd name="connsiteX107" fmla="*/ 1635052 w 1645502"/>
              <a:gd name="connsiteY107" fmla="*/ 1174609 h 6415621"/>
              <a:gd name="connsiteX108" fmla="*/ 1327872 w 1645502"/>
              <a:gd name="connsiteY108" fmla="*/ 1062040 h 6415621"/>
              <a:gd name="connsiteX109" fmla="*/ 1214437 w 1645502"/>
              <a:gd name="connsiteY109" fmla="*/ 926525 h 6415621"/>
              <a:gd name="connsiteX110" fmla="*/ 1128064 w 1645502"/>
              <a:gd name="connsiteY110" fmla="*/ 855304 h 6415621"/>
              <a:gd name="connsiteX111" fmla="*/ 1170493 w 1645502"/>
              <a:gd name="connsiteY111" fmla="*/ 665887 h 6415621"/>
              <a:gd name="connsiteX112" fmla="*/ 1245394 w 1645502"/>
              <a:gd name="connsiteY112" fmla="*/ 605922 h 6415621"/>
              <a:gd name="connsiteX113" fmla="*/ 1233055 w 1645502"/>
              <a:gd name="connsiteY113" fmla="*/ 455044 h 6415621"/>
              <a:gd name="connsiteX114" fmla="*/ 1231972 w 1645502"/>
              <a:gd name="connsiteY114" fmla="*/ 380786 h 6415621"/>
              <a:gd name="connsiteX115" fmla="*/ 1252885 w 1645502"/>
              <a:gd name="connsiteY115" fmla="*/ 359344 h 6415621"/>
              <a:gd name="connsiteX116" fmla="*/ 1225337 w 1645502"/>
              <a:gd name="connsiteY116" fmla="*/ 252805 h 6415621"/>
              <a:gd name="connsiteX117" fmla="*/ 1191491 w 1645502"/>
              <a:gd name="connsiteY117" fmla="*/ 113051 h 6415621"/>
              <a:gd name="connsiteX118" fmla="*/ 1101956 w 1645502"/>
              <a:gd name="connsiteY11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494845 h 6415621"/>
              <a:gd name="connsiteX70" fmla="*/ 692727 w 1645502"/>
              <a:gd name="connsiteY70" fmla="*/ 5827354 h 6415621"/>
              <a:gd name="connsiteX71" fmla="*/ 563273 w 1645502"/>
              <a:gd name="connsiteY71" fmla="*/ 6031276 h 6415621"/>
              <a:gd name="connsiteX72" fmla="*/ 448758 w 1645502"/>
              <a:gd name="connsiteY72" fmla="*/ 6064397 h 6415621"/>
              <a:gd name="connsiteX73" fmla="*/ 382949 w 1645502"/>
              <a:gd name="connsiteY73" fmla="*/ 6156184 h 6415621"/>
              <a:gd name="connsiteX74" fmla="*/ 429275 w 1645502"/>
              <a:gd name="connsiteY74" fmla="*/ 6220909 h 6415621"/>
              <a:gd name="connsiteX75" fmla="*/ 616311 w 1645502"/>
              <a:gd name="connsiteY75" fmla="*/ 6225023 h 6415621"/>
              <a:gd name="connsiteX76" fmla="*/ 632114 w 1645502"/>
              <a:gd name="connsiteY76" fmla="*/ 6351012 h 6415621"/>
              <a:gd name="connsiteX77" fmla="*/ 698355 w 1645502"/>
              <a:gd name="connsiteY77" fmla="*/ 6414007 h 6415621"/>
              <a:gd name="connsiteX78" fmla="*/ 872837 w 1645502"/>
              <a:gd name="connsiteY78" fmla="*/ 6387597 h 6415621"/>
              <a:gd name="connsiteX79" fmla="*/ 935398 w 1645502"/>
              <a:gd name="connsiteY79" fmla="*/ 6284337 h 6415621"/>
              <a:gd name="connsiteX80" fmla="*/ 987353 w 1645502"/>
              <a:gd name="connsiteY80" fmla="*/ 5920223 h 6415621"/>
              <a:gd name="connsiteX81" fmla="*/ 1031298 w 1645502"/>
              <a:gd name="connsiteY81" fmla="*/ 5967415 h 6415621"/>
              <a:gd name="connsiteX82" fmla="*/ 1025236 w 1645502"/>
              <a:gd name="connsiteY82" fmla="*/ 6183243 h 6415621"/>
              <a:gd name="connsiteX83" fmla="*/ 1059657 w 1645502"/>
              <a:gd name="connsiteY83" fmla="*/ 6186057 h 6415621"/>
              <a:gd name="connsiteX84" fmla="*/ 1094509 w 1645502"/>
              <a:gd name="connsiteY84" fmla="*/ 5955292 h 6415621"/>
              <a:gd name="connsiteX85" fmla="*/ 1162050 w 1645502"/>
              <a:gd name="connsiteY85" fmla="*/ 5790769 h 6415621"/>
              <a:gd name="connsiteX86" fmla="*/ 1046235 w 1645502"/>
              <a:gd name="connsiteY86" fmla="*/ 5638586 h 6415621"/>
              <a:gd name="connsiteX87" fmla="*/ 1011382 w 1645502"/>
              <a:gd name="connsiteY87" fmla="*/ 5439644 h 6415621"/>
              <a:gd name="connsiteX88" fmla="*/ 1097756 w 1645502"/>
              <a:gd name="connsiteY88" fmla="*/ 5119040 h 6415621"/>
              <a:gd name="connsiteX89" fmla="*/ 1138671 w 1645502"/>
              <a:gd name="connsiteY89" fmla="*/ 4811860 h 6415621"/>
              <a:gd name="connsiteX90" fmla="*/ 1077191 w 1645502"/>
              <a:gd name="connsiteY90" fmla="*/ 4507493 h 6415621"/>
              <a:gd name="connsiteX91" fmla="*/ 1091046 w 1645502"/>
              <a:gd name="connsiteY91" fmla="*/ 4370679 h 6415621"/>
              <a:gd name="connsiteX92" fmla="*/ 1156856 w 1645502"/>
              <a:gd name="connsiteY92" fmla="*/ 4362668 h 6415621"/>
              <a:gd name="connsiteX93" fmla="*/ 1264011 w 1645502"/>
              <a:gd name="connsiteY93" fmla="*/ 3786623 h 6415621"/>
              <a:gd name="connsiteX94" fmla="*/ 1393465 w 1645502"/>
              <a:gd name="connsiteY94" fmla="*/ 3431167 h 6415621"/>
              <a:gd name="connsiteX95" fmla="*/ 1428750 w 1645502"/>
              <a:gd name="connsiteY95" fmla="*/ 3080691 h 6415621"/>
              <a:gd name="connsiteX96" fmla="*/ 1378527 w 1645502"/>
              <a:gd name="connsiteY96" fmla="*/ 2820052 h 6415621"/>
              <a:gd name="connsiteX97" fmla="*/ 1407967 w 1645502"/>
              <a:gd name="connsiteY97" fmla="*/ 2810744 h 6415621"/>
              <a:gd name="connsiteX98" fmla="*/ 1325058 w 1645502"/>
              <a:gd name="connsiteY98" fmla="*/ 2200493 h 6415621"/>
              <a:gd name="connsiteX99" fmla="*/ 1364456 w 1645502"/>
              <a:gd name="connsiteY99" fmla="*/ 2181444 h 6415621"/>
              <a:gd name="connsiteX100" fmla="*/ 1393249 w 1645502"/>
              <a:gd name="connsiteY100" fmla="*/ 2126891 h 6415621"/>
              <a:gd name="connsiteX101" fmla="*/ 1515991 w 1645502"/>
              <a:gd name="connsiteY101" fmla="*/ 1938773 h 6415621"/>
              <a:gd name="connsiteX102" fmla="*/ 1598468 w 1645502"/>
              <a:gd name="connsiteY102" fmla="*/ 1642415 h 6415621"/>
              <a:gd name="connsiteX103" fmla="*/ 1583314 w 1645502"/>
              <a:gd name="connsiteY103" fmla="*/ 1561669 h 6415621"/>
              <a:gd name="connsiteX104" fmla="*/ 1616219 w 1645502"/>
              <a:gd name="connsiteY104" fmla="*/ 1527251 h 6415621"/>
              <a:gd name="connsiteX105" fmla="*/ 1599983 w 1645502"/>
              <a:gd name="connsiteY105" fmla="*/ 1485469 h 6415621"/>
              <a:gd name="connsiteX106" fmla="*/ 1629424 w 1645502"/>
              <a:gd name="connsiteY106" fmla="*/ 1282197 h 6415621"/>
              <a:gd name="connsiteX107" fmla="*/ 1635052 w 1645502"/>
              <a:gd name="connsiteY107" fmla="*/ 1174609 h 6415621"/>
              <a:gd name="connsiteX108" fmla="*/ 1327872 w 1645502"/>
              <a:gd name="connsiteY108" fmla="*/ 1062040 h 6415621"/>
              <a:gd name="connsiteX109" fmla="*/ 1214437 w 1645502"/>
              <a:gd name="connsiteY109" fmla="*/ 926525 h 6415621"/>
              <a:gd name="connsiteX110" fmla="*/ 1128064 w 1645502"/>
              <a:gd name="connsiteY110" fmla="*/ 855304 h 6415621"/>
              <a:gd name="connsiteX111" fmla="*/ 1170493 w 1645502"/>
              <a:gd name="connsiteY111" fmla="*/ 665887 h 6415621"/>
              <a:gd name="connsiteX112" fmla="*/ 1245394 w 1645502"/>
              <a:gd name="connsiteY112" fmla="*/ 605922 h 6415621"/>
              <a:gd name="connsiteX113" fmla="*/ 1233055 w 1645502"/>
              <a:gd name="connsiteY113" fmla="*/ 455044 h 6415621"/>
              <a:gd name="connsiteX114" fmla="*/ 1231972 w 1645502"/>
              <a:gd name="connsiteY114" fmla="*/ 380786 h 6415621"/>
              <a:gd name="connsiteX115" fmla="*/ 1252885 w 1645502"/>
              <a:gd name="connsiteY115" fmla="*/ 359344 h 6415621"/>
              <a:gd name="connsiteX116" fmla="*/ 1225337 w 1645502"/>
              <a:gd name="connsiteY116" fmla="*/ 252805 h 6415621"/>
              <a:gd name="connsiteX117" fmla="*/ 1191491 w 1645502"/>
              <a:gd name="connsiteY117" fmla="*/ 113051 h 6415621"/>
              <a:gd name="connsiteX118" fmla="*/ 1101956 w 1645502"/>
              <a:gd name="connsiteY11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730589 h 6415621"/>
              <a:gd name="connsiteX70" fmla="*/ 692727 w 1645502"/>
              <a:gd name="connsiteY70" fmla="*/ 5827354 h 6415621"/>
              <a:gd name="connsiteX71" fmla="*/ 563273 w 1645502"/>
              <a:gd name="connsiteY71" fmla="*/ 6031276 h 6415621"/>
              <a:gd name="connsiteX72" fmla="*/ 448758 w 1645502"/>
              <a:gd name="connsiteY72" fmla="*/ 6064397 h 6415621"/>
              <a:gd name="connsiteX73" fmla="*/ 382949 w 1645502"/>
              <a:gd name="connsiteY73" fmla="*/ 6156184 h 6415621"/>
              <a:gd name="connsiteX74" fmla="*/ 429275 w 1645502"/>
              <a:gd name="connsiteY74" fmla="*/ 6220909 h 6415621"/>
              <a:gd name="connsiteX75" fmla="*/ 616311 w 1645502"/>
              <a:gd name="connsiteY75" fmla="*/ 6225023 h 6415621"/>
              <a:gd name="connsiteX76" fmla="*/ 632114 w 1645502"/>
              <a:gd name="connsiteY76" fmla="*/ 6351012 h 6415621"/>
              <a:gd name="connsiteX77" fmla="*/ 698355 w 1645502"/>
              <a:gd name="connsiteY77" fmla="*/ 6414007 h 6415621"/>
              <a:gd name="connsiteX78" fmla="*/ 872837 w 1645502"/>
              <a:gd name="connsiteY78" fmla="*/ 6387597 h 6415621"/>
              <a:gd name="connsiteX79" fmla="*/ 935398 w 1645502"/>
              <a:gd name="connsiteY79" fmla="*/ 6284337 h 6415621"/>
              <a:gd name="connsiteX80" fmla="*/ 987353 w 1645502"/>
              <a:gd name="connsiteY80" fmla="*/ 5920223 h 6415621"/>
              <a:gd name="connsiteX81" fmla="*/ 1031298 w 1645502"/>
              <a:gd name="connsiteY81" fmla="*/ 5967415 h 6415621"/>
              <a:gd name="connsiteX82" fmla="*/ 1025236 w 1645502"/>
              <a:gd name="connsiteY82" fmla="*/ 6183243 h 6415621"/>
              <a:gd name="connsiteX83" fmla="*/ 1059657 w 1645502"/>
              <a:gd name="connsiteY83" fmla="*/ 6186057 h 6415621"/>
              <a:gd name="connsiteX84" fmla="*/ 1094509 w 1645502"/>
              <a:gd name="connsiteY84" fmla="*/ 5955292 h 6415621"/>
              <a:gd name="connsiteX85" fmla="*/ 1162050 w 1645502"/>
              <a:gd name="connsiteY85" fmla="*/ 5790769 h 6415621"/>
              <a:gd name="connsiteX86" fmla="*/ 1046235 w 1645502"/>
              <a:gd name="connsiteY86" fmla="*/ 5638586 h 6415621"/>
              <a:gd name="connsiteX87" fmla="*/ 1011382 w 1645502"/>
              <a:gd name="connsiteY87" fmla="*/ 5439644 h 6415621"/>
              <a:gd name="connsiteX88" fmla="*/ 1097756 w 1645502"/>
              <a:gd name="connsiteY88" fmla="*/ 5119040 h 6415621"/>
              <a:gd name="connsiteX89" fmla="*/ 1138671 w 1645502"/>
              <a:gd name="connsiteY89" fmla="*/ 4811860 h 6415621"/>
              <a:gd name="connsiteX90" fmla="*/ 1077191 w 1645502"/>
              <a:gd name="connsiteY90" fmla="*/ 4507493 h 6415621"/>
              <a:gd name="connsiteX91" fmla="*/ 1091046 w 1645502"/>
              <a:gd name="connsiteY91" fmla="*/ 4370679 h 6415621"/>
              <a:gd name="connsiteX92" fmla="*/ 1156856 w 1645502"/>
              <a:gd name="connsiteY92" fmla="*/ 4362668 h 6415621"/>
              <a:gd name="connsiteX93" fmla="*/ 1264011 w 1645502"/>
              <a:gd name="connsiteY93" fmla="*/ 3786623 h 6415621"/>
              <a:gd name="connsiteX94" fmla="*/ 1393465 w 1645502"/>
              <a:gd name="connsiteY94" fmla="*/ 3431167 h 6415621"/>
              <a:gd name="connsiteX95" fmla="*/ 1428750 w 1645502"/>
              <a:gd name="connsiteY95" fmla="*/ 3080691 h 6415621"/>
              <a:gd name="connsiteX96" fmla="*/ 1378527 w 1645502"/>
              <a:gd name="connsiteY96" fmla="*/ 2820052 h 6415621"/>
              <a:gd name="connsiteX97" fmla="*/ 1407967 w 1645502"/>
              <a:gd name="connsiteY97" fmla="*/ 2810744 h 6415621"/>
              <a:gd name="connsiteX98" fmla="*/ 1325058 w 1645502"/>
              <a:gd name="connsiteY98" fmla="*/ 2200493 h 6415621"/>
              <a:gd name="connsiteX99" fmla="*/ 1364456 w 1645502"/>
              <a:gd name="connsiteY99" fmla="*/ 2181444 h 6415621"/>
              <a:gd name="connsiteX100" fmla="*/ 1393249 w 1645502"/>
              <a:gd name="connsiteY100" fmla="*/ 2126891 h 6415621"/>
              <a:gd name="connsiteX101" fmla="*/ 1515991 w 1645502"/>
              <a:gd name="connsiteY101" fmla="*/ 1938773 h 6415621"/>
              <a:gd name="connsiteX102" fmla="*/ 1598468 w 1645502"/>
              <a:gd name="connsiteY102" fmla="*/ 1642415 h 6415621"/>
              <a:gd name="connsiteX103" fmla="*/ 1583314 w 1645502"/>
              <a:gd name="connsiteY103" fmla="*/ 1561669 h 6415621"/>
              <a:gd name="connsiteX104" fmla="*/ 1616219 w 1645502"/>
              <a:gd name="connsiteY104" fmla="*/ 1527251 h 6415621"/>
              <a:gd name="connsiteX105" fmla="*/ 1599983 w 1645502"/>
              <a:gd name="connsiteY105" fmla="*/ 1485469 h 6415621"/>
              <a:gd name="connsiteX106" fmla="*/ 1629424 w 1645502"/>
              <a:gd name="connsiteY106" fmla="*/ 1282197 h 6415621"/>
              <a:gd name="connsiteX107" fmla="*/ 1635052 w 1645502"/>
              <a:gd name="connsiteY107" fmla="*/ 1174609 h 6415621"/>
              <a:gd name="connsiteX108" fmla="*/ 1327872 w 1645502"/>
              <a:gd name="connsiteY108" fmla="*/ 1062040 h 6415621"/>
              <a:gd name="connsiteX109" fmla="*/ 1214437 w 1645502"/>
              <a:gd name="connsiteY109" fmla="*/ 926525 h 6415621"/>
              <a:gd name="connsiteX110" fmla="*/ 1128064 w 1645502"/>
              <a:gd name="connsiteY110" fmla="*/ 855304 h 6415621"/>
              <a:gd name="connsiteX111" fmla="*/ 1170493 w 1645502"/>
              <a:gd name="connsiteY111" fmla="*/ 665887 h 6415621"/>
              <a:gd name="connsiteX112" fmla="*/ 1245394 w 1645502"/>
              <a:gd name="connsiteY112" fmla="*/ 605922 h 6415621"/>
              <a:gd name="connsiteX113" fmla="*/ 1233055 w 1645502"/>
              <a:gd name="connsiteY113" fmla="*/ 455044 h 6415621"/>
              <a:gd name="connsiteX114" fmla="*/ 1231972 w 1645502"/>
              <a:gd name="connsiteY114" fmla="*/ 380786 h 6415621"/>
              <a:gd name="connsiteX115" fmla="*/ 1252885 w 1645502"/>
              <a:gd name="connsiteY115" fmla="*/ 359344 h 6415621"/>
              <a:gd name="connsiteX116" fmla="*/ 1225337 w 1645502"/>
              <a:gd name="connsiteY116" fmla="*/ 252805 h 6415621"/>
              <a:gd name="connsiteX117" fmla="*/ 1191491 w 1645502"/>
              <a:gd name="connsiteY117" fmla="*/ 113051 h 6415621"/>
              <a:gd name="connsiteX118" fmla="*/ 1101956 w 1645502"/>
              <a:gd name="connsiteY11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34291 w 1645502"/>
              <a:gd name="connsiteY68" fmla="*/ 5397863 h 6415621"/>
              <a:gd name="connsiteX69" fmla="*/ 706582 w 1645502"/>
              <a:gd name="connsiteY69" fmla="*/ 5730589 h 6415621"/>
              <a:gd name="connsiteX70" fmla="*/ 692727 w 1645502"/>
              <a:gd name="connsiteY70" fmla="*/ 5827354 h 6415621"/>
              <a:gd name="connsiteX71" fmla="*/ 563273 w 1645502"/>
              <a:gd name="connsiteY71" fmla="*/ 6031276 h 6415621"/>
              <a:gd name="connsiteX72" fmla="*/ 448758 w 1645502"/>
              <a:gd name="connsiteY72" fmla="*/ 6064397 h 6415621"/>
              <a:gd name="connsiteX73" fmla="*/ 382949 w 1645502"/>
              <a:gd name="connsiteY73" fmla="*/ 6156184 h 6415621"/>
              <a:gd name="connsiteX74" fmla="*/ 429275 w 1645502"/>
              <a:gd name="connsiteY74" fmla="*/ 6220909 h 6415621"/>
              <a:gd name="connsiteX75" fmla="*/ 616311 w 1645502"/>
              <a:gd name="connsiteY75" fmla="*/ 6225023 h 6415621"/>
              <a:gd name="connsiteX76" fmla="*/ 632114 w 1645502"/>
              <a:gd name="connsiteY76" fmla="*/ 6351012 h 6415621"/>
              <a:gd name="connsiteX77" fmla="*/ 698355 w 1645502"/>
              <a:gd name="connsiteY77" fmla="*/ 6414007 h 6415621"/>
              <a:gd name="connsiteX78" fmla="*/ 872837 w 1645502"/>
              <a:gd name="connsiteY78" fmla="*/ 6387597 h 6415621"/>
              <a:gd name="connsiteX79" fmla="*/ 935398 w 1645502"/>
              <a:gd name="connsiteY79" fmla="*/ 6284337 h 6415621"/>
              <a:gd name="connsiteX80" fmla="*/ 987353 w 1645502"/>
              <a:gd name="connsiteY80" fmla="*/ 5920223 h 6415621"/>
              <a:gd name="connsiteX81" fmla="*/ 1031298 w 1645502"/>
              <a:gd name="connsiteY81" fmla="*/ 5967415 h 6415621"/>
              <a:gd name="connsiteX82" fmla="*/ 1025236 w 1645502"/>
              <a:gd name="connsiteY82" fmla="*/ 6183243 h 6415621"/>
              <a:gd name="connsiteX83" fmla="*/ 1059657 w 1645502"/>
              <a:gd name="connsiteY83" fmla="*/ 6186057 h 6415621"/>
              <a:gd name="connsiteX84" fmla="*/ 1094509 w 1645502"/>
              <a:gd name="connsiteY84" fmla="*/ 5955292 h 6415621"/>
              <a:gd name="connsiteX85" fmla="*/ 1162050 w 1645502"/>
              <a:gd name="connsiteY85" fmla="*/ 5790769 h 6415621"/>
              <a:gd name="connsiteX86" fmla="*/ 1046235 w 1645502"/>
              <a:gd name="connsiteY86" fmla="*/ 5638586 h 6415621"/>
              <a:gd name="connsiteX87" fmla="*/ 1011382 w 1645502"/>
              <a:gd name="connsiteY87" fmla="*/ 5439644 h 6415621"/>
              <a:gd name="connsiteX88" fmla="*/ 1097756 w 1645502"/>
              <a:gd name="connsiteY88" fmla="*/ 5119040 h 6415621"/>
              <a:gd name="connsiteX89" fmla="*/ 1138671 w 1645502"/>
              <a:gd name="connsiteY89" fmla="*/ 4811860 h 6415621"/>
              <a:gd name="connsiteX90" fmla="*/ 1077191 w 1645502"/>
              <a:gd name="connsiteY90" fmla="*/ 4507493 h 6415621"/>
              <a:gd name="connsiteX91" fmla="*/ 1091046 w 1645502"/>
              <a:gd name="connsiteY91" fmla="*/ 4370679 h 6415621"/>
              <a:gd name="connsiteX92" fmla="*/ 1156856 w 1645502"/>
              <a:gd name="connsiteY92" fmla="*/ 4362668 h 6415621"/>
              <a:gd name="connsiteX93" fmla="*/ 1264011 w 1645502"/>
              <a:gd name="connsiteY93" fmla="*/ 3786623 h 6415621"/>
              <a:gd name="connsiteX94" fmla="*/ 1393465 w 1645502"/>
              <a:gd name="connsiteY94" fmla="*/ 3431167 h 6415621"/>
              <a:gd name="connsiteX95" fmla="*/ 1428750 w 1645502"/>
              <a:gd name="connsiteY95" fmla="*/ 3080691 h 6415621"/>
              <a:gd name="connsiteX96" fmla="*/ 1378527 w 1645502"/>
              <a:gd name="connsiteY96" fmla="*/ 2820052 h 6415621"/>
              <a:gd name="connsiteX97" fmla="*/ 1407967 w 1645502"/>
              <a:gd name="connsiteY97" fmla="*/ 2810744 h 6415621"/>
              <a:gd name="connsiteX98" fmla="*/ 1325058 w 1645502"/>
              <a:gd name="connsiteY98" fmla="*/ 2200493 h 6415621"/>
              <a:gd name="connsiteX99" fmla="*/ 1364456 w 1645502"/>
              <a:gd name="connsiteY99" fmla="*/ 2181444 h 6415621"/>
              <a:gd name="connsiteX100" fmla="*/ 1393249 w 1645502"/>
              <a:gd name="connsiteY100" fmla="*/ 2126891 h 6415621"/>
              <a:gd name="connsiteX101" fmla="*/ 1515991 w 1645502"/>
              <a:gd name="connsiteY101" fmla="*/ 1938773 h 6415621"/>
              <a:gd name="connsiteX102" fmla="*/ 1598468 w 1645502"/>
              <a:gd name="connsiteY102" fmla="*/ 1642415 h 6415621"/>
              <a:gd name="connsiteX103" fmla="*/ 1583314 w 1645502"/>
              <a:gd name="connsiteY103" fmla="*/ 1561669 h 6415621"/>
              <a:gd name="connsiteX104" fmla="*/ 1616219 w 1645502"/>
              <a:gd name="connsiteY104" fmla="*/ 1527251 h 6415621"/>
              <a:gd name="connsiteX105" fmla="*/ 1599983 w 1645502"/>
              <a:gd name="connsiteY105" fmla="*/ 1485469 h 6415621"/>
              <a:gd name="connsiteX106" fmla="*/ 1629424 w 1645502"/>
              <a:gd name="connsiteY106" fmla="*/ 1282197 h 6415621"/>
              <a:gd name="connsiteX107" fmla="*/ 1635052 w 1645502"/>
              <a:gd name="connsiteY107" fmla="*/ 1174609 h 6415621"/>
              <a:gd name="connsiteX108" fmla="*/ 1327872 w 1645502"/>
              <a:gd name="connsiteY108" fmla="*/ 1062040 h 6415621"/>
              <a:gd name="connsiteX109" fmla="*/ 1214437 w 1645502"/>
              <a:gd name="connsiteY109" fmla="*/ 926525 h 6415621"/>
              <a:gd name="connsiteX110" fmla="*/ 1128064 w 1645502"/>
              <a:gd name="connsiteY110" fmla="*/ 855304 h 6415621"/>
              <a:gd name="connsiteX111" fmla="*/ 1170493 w 1645502"/>
              <a:gd name="connsiteY111" fmla="*/ 665887 h 6415621"/>
              <a:gd name="connsiteX112" fmla="*/ 1245394 w 1645502"/>
              <a:gd name="connsiteY112" fmla="*/ 605922 h 6415621"/>
              <a:gd name="connsiteX113" fmla="*/ 1233055 w 1645502"/>
              <a:gd name="connsiteY113" fmla="*/ 455044 h 6415621"/>
              <a:gd name="connsiteX114" fmla="*/ 1231972 w 1645502"/>
              <a:gd name="connsiteY114" fmla="*/ 380786 h 6415621"/>
              <a:gd name="connsiteX115" fmla="*/ 1252885 w 1645502"/>
              <a:gd name="connsiteY115" fmla="*/ 359344 h 6415621"/>
              <a:gd name="connsiteX116" fmla="*/ 1225337 w 1645502"/>
              <a:gd name="connsiteY116" fmla="*/ 252805 h 6415621"/>
              <a:gd name="connsiteX117" fmla="*/ 1191491 w 1645502"/>
              <a:gd name="connsiteY117" fmla="*/ 113051 h 6415621"/>
              <a:gd name="connsiteX118" fmla="*/ 1101956 w 1645502"/>
              <a:gd name="connsiteY11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62000 w 1645502"/>
              <a:gd name="connsiteY67" fmla="*/ 5300881 h 6415621"/>
              <a:gd name="connsiteX68" fmla="*/ 755722 w 1645502"/>
              <a:gd name="connsiteY68" fmla="*/ 5566932 h 6415621"/>
              <a:gd name="connsiteX69" fmla="*/ 706582 w 1645502"/>
              <a:gd name="connsiteY69" fmla="*/ 5730589 h 6415621"/>
              <a:gd name="connsiteX70" fmla="*/ 692727 w 1645502"/>
              <a:gd name="connsiteY70" fmla="*/ 5827354 h 6415621"/>
              <a:gd name="connsiteX71" fmla="*/ 563273 w 1645502"/>
              <a:gd name="connsiteY71" fmla="*/ 6031276 h 6415621"/>
              <a:gd name="connsiteX72" fmla="*/ 448758 w 1645502"/>
              <a:gd name="connsiteY72" fmla="*/ 6064397 h 6415621"/>
              <a:gd name="connsiteX73" fmla="*/ 382949 w 1645502"/>
              <a:gd name="connsiteY73" fmla="*/ 6156184 h 6415621"/>
              <a:gd name="connsiteX74" fmla="*/ 429275 w 1645502"/>
              <a:gd name="connsiteY74" fmla="*/ 6220909 h 6415621"/>
              <a:gd name="connsiteX75" fmla="*/ 616311 w 1645502"/>
              <a:gd name="connsiteY75" fmla="*/ 6225023 h 6415621"/>
              <a:gd name="connsiteX76" fmla="*/ 632114 w 1645502"/>
              <a:gd name="connsiteY76" fmla="*/ 6351012 h 6415621"/>
              <a:gd name="connsiteX77" fmla="*/ 698355 w 1645502"/>
              <a:gd name="connsiteY77" fmla="*/ 6414007 h 6415621"/>
              <a:gd name="connsiteX78" fmla="*/ 872837 w 1645502"/>
              <a:gd name="connsiteY78" fmla="*/ 6387597 h 6415621"/>
              <a:gd name="connsiteX79" fmla="*/ 935398 w 1645502"/>
              <a:gd name="connsiteY79" fmla="*/ 6284337 h 6415621"/>
              <a:gd name="connsiteX80" fmla="*/ 987353 w 1645502"/>
              <a:gd name="connsiteY80" fmla="*/ 5920223 h 6415621"/>
              <a:gd name="connsiteX81" fmla="*/ 1031298 w 1645502"/>
              <a:gd name="connsiteY81" fmla="*/ 5967415 h 6415621"/>
              <a:gd name="connsiteX82" fmla="*/ 1025236 w 1645502"/>
              <a:gd name="connsiteY82" fmla="*/ 6183243 h 6415621"/>
              <a:gd name="connsiteX83" fmla="*/ 1059657 w 1645502"/>
              <a:gd name="connsiteY83" fmla="*/ 6186057 h 6415621"/>
              <a:gd name="connsiteX84" fmla="*/ 1094509 w 1645502"/>
              <a:gd name="connsiteY84" fmla="*/ 5955292 h 6415621"/>
              <a:gd name="connsiteX85" fmla="*/ 1162050 w 1645502"/>
              <a:gd name="connsiteY85" fmla="*/ 5790769 h 6415621"/>
              <a:gd name="connsiteX86" fmla="*/ 1046235 w 1645502"/>
              <a:gd name="connsiteY86" fmla="*/ 5638586 h 6415621"/>
              <a:gd name="connsiteX87" fmla="*/ 1011382 w 1645502"/>
              <a:gd name="connsiteY87" fmla="*/ 5439644 h 6415621"/>
              <a:gd name="connsiteX88" fmla="*/ 1097756 w 1645502"/>
              <a:gd name="connsiteY88" fmla="*/ 5119040 h 6415621"/>
              <a:gd name="connsiteX89" fmla="*/ 1138671 w 1645502"/>
              <a:gd name="connsiteY89" fmla="*/ 4811860 h 6415621"/>
              <a:gd name="connsiteX90" fmla="*/ 1077191 w 1645502"/>
              <a:gd name="connsiteY90" fmla="*/ 4507493 h 6415621"/>
              <a:gd name="connsiteX91" fmla="*/ 1091046 w 1645502"/>
              <a:gd name="connsiteY91" fmla="*/ 4370679 h 6415621"/>
              <a:gd name="connsiteX92" fmla="*/ 1156856 w 1645502"/>
              <a:gd name="connsiteY92" fmla="*/ 4362668 h 6415621"/>
              <a:gd name="connsiteX93" fmla="*/ 1264011 w 1645502"/>
              <a:gd name="connsiteY93" fmla="*/ 3786623 h 6415621"/>
              <a:gd name="connsiteX94" fmla="*/ 1393465 w 1645502"/>
              <a:gd name="connsiteY94" fmla="*/ 3431167 h 6415621"/>
              <a:gd name="connsiteX95" fmla="*/ 1428750 w 1645502"/>
              <a:gd name="connsiteY95" fmla="*/ 3080691 h 6415621"/>
              <a:gd name="connsiteX96" fmla="*/ 1378527 w 1645502"/>
              <a:gd name="connsiteY96" fmla="*/ 2820052 h 6415621"/>
              <a:gd name="connsiteX97" fmla="*/ 1407967 w 1645502"/>
              <a:gd name="connsiteY97" fmla="*/ 2810744 h 6415621"/>
              <a:gd name="connsiteX98" fmla="*/ 1325058 w 1645502"/>
              <a:gd name="connsiteY98" fmla="*/ 2200493 h 6415621"/>
              <a:gd name="connsiteX99" fmla="*/ 1364456 w 1645502"/>
              <a:gd name="connsiteY99" fmla="*/ 2181444 h 6415621"/>
              <a:gd name="connsiteX100" fmla="*/ 1393249 w 1645502"/>
              <a:gd name="connsiteY100" fmla="*/ 2126891 h 6415621"/>
              <a:gd name="connsiteX101" fmla="*/ 1515991 w 1645502"/>
              <a:gd name="connsiteY101" fmla="*/ 1938773 h 6415621"/>
              <a:gd name="connsiteX102" fmla="*/ 1598468 w 1645502"/>
              <a:gd name="connsiteY102" fmla="*/ 1642415 h 6415621"/>
              <a:gd name="connsiteX103" fmla="*/ 1583314 w 1645502"/>
              <a:gd name="connsiteY103" fmla="*/ 1561669 h 6415621"/>
              <a:gd name="connsiteX104" fmla="*/ 1616219 w 1645502"/>
              <a:gd name="connsiteY104" fmla="*/ 1527251 h 6415621"/>
              <a:gd name="connsiteX105" fmla="*/ 1599983 w 1645502"/>
              <a:gd name="connsiteY105" fmla="*/ 1485469 h 6415621"/>
              <a:gd name="connsiteX106" fmla="*/ 1629424 w 1645502"/>
              <a:gd name="connsiteY106" fmla="*/ 1282197 h 6415621"/>
              <a:gd name="connsiteX107" fmla="*/ 1635052 w 1645502"/>
              <a:gd name="connsiteY107" fmla="*/ 1174609 h 6415621"/>
              <a:gd name="connsiteX108" fmla="*/ 1327872 w 1645502"/>
              <a:gd name="connsiteY108" fmla="*/ 1062040 h 6415621"/>
              <a:gd name="connsiteX109" fmla="*/ 1214437 w 1645502"/>
              <a:gd name="connsiteY109" fmla="*/ 926525 h 6415621"/>
              <a:gd name="connsiteX110" fmla="*/ 1128064 w 1645502"/>
              <a:gd name="connsiteY110" fmla="*/ 855304 h 6415621"/>
              <a:gd name="connsiteX111" fmla="*/ 1170493 w 1645502"/>
              <a:gd name="connsiteY111" fmla="*/ 665887 h 6415621"/>
              <a:gd name="connsiteX112" fmla="*/ 1245394 w 1645502"/>
              <a:gd name="connsiteY112" fmla="*/ 605922 h 6415621"/>
              <a:gd name="connsiteX113" fmla="*/ 1233055 w 1645502"/>
              <a:gd name="connsiteY113" fmla="*/ 455044 h 6415621"/>
              <a:gd name="connsiteX114" fmla="*/ 1231972 w 1645502"/>
              <a:gd name="connsiteY114" fmla="*/ 380786 h 6415621"/>
              <a:gd name="connsiteX115" fmla="*/ 1252885 w 1645502"/>
              <a:gd name="connsiteY115" fmla="*/ 359344 h 6415621"/>
              <a:gd name="connsiteX116" fmla="*/ 1225337 w 1645502"/>
              <a:gd name="connsiteY116" fmla="*/ 252805 h 6415621"/>
              <a:gd name="connsiteX117" fmla="*/ 1191491 w 1645502"/>
              <a:gd name="connsiteY117" fmla="*/ 113051 h 6415621"/>
              <a:gd name="connsiteX118" fmla="*/ 1101956 w 1645502"/>
              <a:gd name="connsiteY11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75855 w 1645502"/>
              <a:gd name="connsiteY66" fmla="*/ 5134627 h 6415621"/>
              <a:gd name="connsiteX67" fmla="*/ 728662 w 1645502"/>
              <a:gd name="connsiteY67" fmla="*/ 5303262 h 6415621"/>
              <a:gd name="connsiteX68" fmla="*/ 755722 w 1645502"/>
              <a:gd name="connsiteY68" fmla="*/ 5566932 h 6415621"/>
              <a:gd name="connsiteX69" fmla="*/ 706582 w 1645502"/>
              <a:gd name="connsiteY69" fmla="*/ 5730589 h 6415621"/>
              <a:gd name="connsiteX70" fmla="*/ 692727 w 1645502"/>
              <a:gd name="connsiteY70" fmla="*/ 5827354 h 6415621"/>
              <a:gd name="connsiteX71" fmla="*/ 563273 w 1645502"/>
              <a:gd name="connsiteY71" fmla="*/ 6031276 h 6415621"/>
              <a:gd name="connsiteX72" fmla="*/ 448758 w 1645502"/>
              <a:gd name="connsiteY72" fmla="*/ 6064397 h 6415621"/>
              <a:gd name="connsiteX73" fmla="*/ 382949 w 1645502"/>
              <a:gd name="connsiteY73" fmla="*/ 6156184 h 6415621"/>
              <a:gd name="connsiteX74" fmla="*/ 429275 w 1645502"/>
              <a:gd name="connsiteY74" fmla="*/ 6220909 h 6415621"/>
              <a:gd name="connsiteX75" fmla="*/ 616311 w 1645502"/>
              <a:gd name="connsiteY75" fmla="*/ 6225023 h 6415621"/>
              <a:gd name="connsiteX76" fmla="*/ 632114 w 1645502"/>
              <a:gd name="connsiteY76" fmla="*/ 6351012 h 6415621"/>
              <a:gd name="connsiteX77" fmla="*/ 698355 w 1645502"/>
              <a:gd name="connsiteY77" fmla="*/ 6414007 h 6415621"/>
              <a:gd name="connsiteX78" fmla="*/ 872837 w 1645502"/>
              <a:gd name="connsiteY78" fmla="*/ 6387597 h 6415621"/>
              <a:gd name="connsiteX79" fmla="*/ 935398 w 1645502"/>
              <a:gd name="connsiteY79" fmla="*/ 6284337 h 6415621"/>
              <a:gd name="connsiteX80" fmla="*/ 987353 w 1645502"/>
              <a:gd name="connsiteY80" fmla="*/ 5920223 h 6415621"/>
              <a:gd name="connsiteX81" fmla="*/ 1031298 w 1645502"/>
              <a:gd name="connsiteY81" fmla="*/ 5967415 h 6415621"/>
              <a:gd name="connsiteX82" fmla="*/ 1025236 w 1645502"/>
              <a:gd name="connsiteY82" fmla="*/ 6183243 h 6415621"/>
              <a:gd name="connsiteX83" fmla="*/ 1059657 w 1645502"/>
              <a:gd name="connsiteY83" fmla="*/ 6186057 h 6415621"/>
              <a:gd name="connsiteX84" fmla="*/ 1094509 w 1645502"/>
              <a:gd name="connsiteY84" fmla="*/ 5955292 h 6415621"/>
              <a:gd name="connsiteX85" fmla="*/ 1162050 w 1645502"/>
              <a:gd name="connsiteY85" fmla="*/ 5790769 h 6415621"/>
              <a:gd name="connsiteX86" fmla="*/ 1046235 w 1645502"/>
              <a:gd name="connsiteY86" fmla="*/ 5638586 h 6415621"/>
              <a:gd name="connsiteX87" fmla="*/ 1011382 w 1645502"/>
              <a:gd name="connsiteY87" fmla="*/ 5439644 h 6415621"/>
              <a:gd name="connsiteX88" fmla="*/ 1097756 w 1645502"/>
              <a:gd name="connsiteY88" fmla="*/ 5119040 h 6415621"/>
              <a:gd name="connsiteX89" fmla="*/ 1138671 w 1645502"/>
              <a:gd name="connsiteY89" fmla="*/ 4811860 h 6415621"/>
              <a:gd name="connsiteX90" fmla="*/ 1077191 w 1645502"/>
              <a:gd name="connsiteY90" fmla="*/ 4507493 h 6415621"/>
              <a:gd name="connsiteX91" fmla="*/ 1091046 w 1645502"/>
              <a:gd name="connsiteY91" fmla="*/ 4370679 h 6415621"/>
              <a:gd name="connsiteX92" fmla="*/ 1156856 w 1645502"/>
              <a:gd name="connsiteY92" fmla="*/ 4362668 h 6415621"/>
              <a:gd name="connsiteX93" fmla="*/ 1264011 w 1645502"/>
              <a:gd name="connsiteY93" fmla="*/ 3786623 h 6415621"/>
              <a:gd name="connsiteX94" fmla="*/ 1393465 w 1645502"/>
              <a:gd name="connsiteY94" fmla="*/ 3431167 h 6415621"/>
              <a:gd name="connsiteX95" fmla="*/ 1428750 w 1645502"/>
              <a:gd name="connsiteY95" fmla="*/ 3080691 h 6415621"/>
              <a:gd name="connsiteX96" fmla="*/ 1378527 w 1645502"/>
              <a:gd name="connsiteY96" fmla="*/ 2820052 h 6415621"/>
              <a:gd name="connsiteX97" fmla="*/ 1407967 w 1645502"/>
              <a:gd name="connsiteY97" fmla="*/ 2810744 h 6415621"/>
              <a:gd name="connsiteX98" fmla="*/ 1325058 w 1645502"/>
              <a:gd name="connsiteY98" fmla="*/ 2200493 h 6415621"/>
              <a:gd name="connsiteX99" fmla="*/ 1364456 w 1645502"/>
              <a:gd name="connsiteY99" fmla="*/ 2181444 h 6415621"/>
              <a:gd name="connsiteX100" fmla="*/ 1393249 w 1645502"/>
              <a:gd name="connsiteY100" fmla="*/ 2126891 h 6415621"/>
              <a:gd name="connsiteX101" fmla="*/ 1515991 w 1645502"/>
              <a:gd name="connsiteY101" fmla="*/ 1938773 h 6415621"/>
              <a:gd name="connsiteX102" fmla="*/ 1598468 w 1645502"/>
              <a:gd name="connsiteY102" fmla="*/ 1642415 h 6415621"/>
              <a:gd name="connsiteX103" fmla="*/ 1583314 w 1645502"/>
              <a:gd name="connsiteY103" fmla="*/ 1561669 h 6415621"/>
              <a:gd name="connsiteX104" fmla="*/ 1616219 w 1645502"/>
              <a:gd name="connsiteY104" fmla="*/ 1527251 h 6415621"/>
              <a:gd name="connsiteX105" fmla="*/ 1599983 w 1645502"/>
              <a:gd name="connsiteY105" fmla="*/ 1485469 h 6415621"/>
              <a:gd name="connsiteX106" fmla="*/ 1629424 w 1645502"/>
              <a:gd name="connsiteY106" fmla="*/ 1282197 h 6415621"/>
              <a:gd name="connsiteX107" fmla="*/ 1635052 w 1645502"/>
              <a:gd name="connsiteY107" fmla="*/ 1174609 h 6415621"/>
              <a:gd name="connsiteX108" fmla="*/ 1327872 w 1645502"/>
              <a:gd name="connsiteY108" fmla="*/ 1062040 h 6415621"/>
              <a:gd name="connsiteX109" fmla="*/ 1214437 w 1645502"/>
              <a:gd name="connsiteY109" fmla="*/ 926525 h 6415621"/>
              <a:gd name="connsiteX110" fmla="*/ 1128064 w 1645502"/>
              <a:gd name="connsiteY110" fmla="*/ 855304 h 6415621"/>
              <a:gd name="connsiteX111" fmla="*/ 1170493 w 1645502"/>
              <a:gd name="connsiteY111" fmla="*/ 665887 h 6415621"/>
              <a:gd name="connsiteX112" fmla="*/ 1245394 w 1645502"/>
              <a:gd name="connsiteY112" fmla="*/ 605922 h 6415621"/>
              <a:gd name="connsiteX113" fmla="*/ 1233055 w 1645502"/>
              <a:gd name="connsiteY113" fmla="*/ 455044 h 6415621"/>
              <a:gd name="connsiteX114" fmla="*/ 1231972 w 1645502"/>
              <a:gd name="connsiteY114" fmla="*/ 380786 h 6415621"/>
              <a:gd name="connsiteX115" fmla="*/ 1252885 w 1645502"/>
              <a:gd name="connsiteY115" fmla="*/ 359344 h 6415621"/>
              <a:gd name="connsiteX116" fmla="*/ 1225337 w 1645502"/>
              <a:gd name="connsiteY116" fmla="*/ 252805 h 6415621"/>
              <a:gd name="connsiteX117" fmla="*/ 1191491 w 1645502"/>
              <a:gd name="connsiteY117" fmla="*/ 113051 h 6415621"/>
              <a:gd name="connsiteX118" fmla="*/ 1101956 w 1645502"/>
              <a:gd name="connsiteY11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62000 w 1645502"/>
              <a:gd name="connsiteY65" fmla="*/ 5093063 h 6415621"/>
              <a:gd name="connsiteX66" fmla="*/ 728662 w 1645502"/>
              <a:gd name="connsiteY66" fmla="*/ 5303262 h 6415621"/>
              <a:gd name="connsiteX67" fmla="*/ 755722 w 1645502"/>
              <a:gd name="connsiteY67" fmla="*/ 5566932 h 6415621"/>
              <a:gd name="connsiteX68" fmla="*/ 706582 w 1645502"/>
              <a:gd name="connsiteY68" fmla="*/ 5730589 h 6415621"/>
              <a:gd name="connsiteX69" fmla="*/ 692727 w 1645502"/>
              <a:gd name="connsiteY69" fmla="*/ 5827354 h 6415621"/>
              <a:gd name="connsiteX70" fmla="*/ 563273 w 1645502"/>
              <a:gd name="connsiteY70" fmla="*/ 6031276 h 6415621"/>
              <a:gd name="connsiteX71" fmla="*/ 448758 w 1645502"/>
              <a:gd name="connsiteY71" fmla="*/ 6064397 h 6415621"/>
              <a:gd name="connsiteX72" fmla="*/ 382949 w 1645502"/>
              <a:gd name="connsiteY72" fmla="*/ 6156184 h 6415621"/>
              <a:gd name="connsiteX73" fmla="*/ 429275 w 1645502"/>
              <a:gd name="connsiteY73" fmla="*/ 6220909 h 6415621"/>
              <a:gd name="connsiteX74" fmla="*/ 616311 w 1645502"/>
              <a:gd name="connsiteY74" fmla="*/ 6225023 h 6415621"/>
              <a:gd name="connsiteX75" fmla="*/ 632114 w 1645502"/>
              <a:gd name="connsiteY75" fmla="*/ 6351012 h 6415621"/>
              <a:gd name="connsiteX76" fmla="*/ 698355 w 1645502"/>
              <a:gd name="connsiteY76" fmla="*/ 6414007 h 6415621"/>
              <a:gd name="connsiteX77" fmla="*/ 872837 w 1645502"/>
              <a:gd name="connsiteY77" fmla="*/ 6387597 h 6415621"/>
              <a:gd name="connsiteX78" fmla="*/ 935398 w 1645502"/>
              <a:gd name="connsiteY78" fmla="*/ 6284337 h 6415621"/>
              <a:gd name="connsiteX79" fmla="*/ 987353 w 1645502"/>
              <a:gd name="connsiteY79" fmla="*/ 5920223 h 6415621"/>
              <a:gd name="connsiteX80" fmla="*/ 1031298 w 1645502"/>
              <a:gd name="connsiteY80" fmla="*/ 5967415 h 6415621"/>
              <a:gd name="connsiteX81" fmla="*/ 1025236 w 1645502"/>
              <a:gd name="connsiteY81" fmla="*/ 6183243 h 6415621"/>
              <a:gd name="connsiteX82" fmla="*/ 1059657 w 1645502"/>
              <a:gd name="connsiteY82" fmla="*/ 6186057 h 6415621"/>
              <a:gd name="connsiteX83" fmla="*/ 1094509 w 1645502"/>
              <a:gd name="connsiteY83" fmla="*/ 5955292 h 6415621"/>
              <a:gd name="connsiteX84" fmla="*/ 1162050 w 1645502"/>
              <a:gd name="connsiteY84" fmla="*/ 5790769 h 6415621"/>
              <a:gd name="connsiteX85" fmla="*/ 1046235 w 1645502"/>
              <a:gd name="connsiteY85" fmla="*/ 5638586 h 6415621"/>
              <a:gd name="connsiteX86" fmla="*/ 1011382 w 1645502"/>
              <a:gd name="connsiteY86" fmla="*/ 5439644 h 6415621"/>
              <a:gd name="connsiteX87" fmla="*/ 1097756 w 1645502"/>
              <a:gd name="connsiteY87" fmla="*/ 5119040 h 6415621"/>
              <a:gd name="connsiteX88" fmla="*/ 1138671 w 1645502"/>
              <a:gd name="connsiteY88" fmla="*/ 4811860 h 6415621"/>
              <a:gd name="connsiteX89" fmla="*/ 1077191 w 1645502"/>
              <a:gd name="connsiteY89" fmla="*/ 4507493 h 6415621"/>
              <a:gd name="connsiteX90" fmla="*/ 1091046 w 1645502"/>
              <a:gd name="connsiteY90" fmla="*/ 4370679 h 6415621"/>
              <a:gd name="connsiteX91" fmla="*/ 1156856 w 1645502"/>
              <a:gd name="connsiteY91" fmla="*/ 4362668 h 6415621"/>
              <a:gd name="connsiteX92" fmla="*/ 1264011 w 1645502"/>
              <a:gd name="connsiteY92" fmla="*/ 3786623 h 6415621"/>
              <a:gd name="connsiteX93" fmla="*/ 1393465 w 1645502"/>
              <a:gd name="connsiteY93" fmla="*/ 3431167 h 6415621"/>
              <a:gd name="connsiteX94" fmla="*/ 1428750 w 1645502"/>
              <a:gd name="connsiteY94" fmla="*/ 3080691 h 6415621"/>
              <a:gd name="connsiteX95" fmla="*/ 1378527 w 1645502"/>
              <a:gd name="connsiteY95" fmla="*/ 2820052 h 6415621"/>
              <a:gd name="connsiteX96" fmla="*/ 1407967 w 1645502"/>
              <a:gd name="connsiteY96" fmla="*/ 2810744 h 6415621"/>
              <a:gd name="connsiteX97" fmla="*/ 1325058 w 1645502"/>
              <a:gd name="connsiteY97" fmla="*/ 2200493 h 6415621"/>
              <a:gd name="connsiteX98" fmla="*/ 1364456 w 1645502"/>
              <a:gd name="connsiteY98" fmla="*/ 2181444 h 6415621"/>
              <a:gd name="connsiteX99" fmla="*/ 1393249 w 1645502"/>
              <a:gd name="connsiteY99" fmla="*/ 2126891 h 6415621"/>
              <a:gd name="connsiteX100" fmla="*/ 1515991 w 1645502"/>
              <a:gd name="connsiteY100" fmla="*/ 1938773 h 6415621"/>
              <a:gd name="connsiteX101" fmla="*/ 1598468 w 1645502"/>
              <a:gd name="connsiteY101" fmla="*/ 1642415 h 6415621"/>
              <a:gd name="connsiteX102" fmla="*/ 1583314 w 1645502"/>
              <a:gd name="connsiteY102" fmla="*/ 1561669 h 6415621"/>
              <a:gd name="connsiteX103" fmla="*/ 1616219 w 1645502"/>
              <a:gd name="connsiteY103" fmla="*/ 1527251 h 6415621"/>
              <a:gd name="connsiteX104" fmla="*/ 1599983 w 1645502"/>
              <a:gd name="connsiteY104" fmla="*/ 1485469 h 6415621"/>
              <a:gd name="connsiteX105" fmla="*/ 1629424 w 1645502"/>
              <a:gd name="connsiteY105" fmla="*/ 1282197 h 6415621"/>
              <a:gd name="connsiteX106" fmla="*/ 1635052 w 1645502"/>
              <a:gd name="connsiteY106" fmla="*/ 1174609 h 6415621"/>
              <a:gd name="connsiteX107" fmla="*/ 1327872 w 1645502"/>
              <a:gd name="connsiteY107" fmla="*/ 1062040 h 6415621"/>
              <a:gd name="connsiteX108" fmla="*/ 1214437 w 1645502"/>
              <a:gd name="connsiteY108" fmla="*/ 926525 h 6415621"/>
              <a:gd name="connsiteX109" fmla="*/ 1128064 w 1645502"/>
              <a:gd name="connsiteY109" fmla="*/ 855304 h 6415621"/>
              <a:gd name="connsiteX110" fmla="*/ 1170493 w 1645502"/>
              <a:gd name="connsiteY110" fmla="*/ 665887 h 6415621"/>
              <a:gd name="connsiteX111" fmla="*/ 1245394 w 1645502"/>
              <a:gd name="connsiteY111" fmla="*/ 605922 h 6415621"/>
              <a:gd name="connsiteX112" fmla="*/ 1233055 w 1645502"/>
              <a:gd name="connsiteY112" fmla="*/ 455044 h 6415621"/>
              <a:gd name="connsiteX113" fmla="*/ 1231972 w 1645502"/>
              <a:gd name="connsiteY113" fmla="*/ 380786 h 6415621"/>
              <a:gd name="connsiteX114" fmla="*/ 1252885 w 1645502"/>
              <a:gd name="connsiteY114" fmla="*/ 359344 h 6415621"/>
              <a:gd name="connsiteX115" fmla="*/ 1225337 w 1645502"/>
              <a:gd name="connsiteY115" fmla="*/ 252805 h 6415621"/>
              <a:gd name="connsiteX116" fmla="*/ 1191491 w 1645502"/>
              <a:gd name="connsiteY116" fmla="*/ 113051 h 6415621"/>
              <a:gd name="connsiteX117" fmla="*/ 1101956 w 1645502"/>
              <a:gd name="connsiteY117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48146 w 1645502"/>
              <a:gd name="connsiteY64" fmla="*/ 5051500 h 6415621"/>
              <a:gd name="connsiteX65" fmla="*/ 728662 w 1645502"/>
              <a:gd name="connsiteY65" fmla="*/ 5303262 h 6415621"/>
              <a:gd name="connsiteX66" fmla="*/ 755722 w 1645502"/>
              <a:gd name="connsiteY66" fmla="*/ 5566932 h 6415621"/>
              <a:gd name="connsiteX67" fmla="*/ 706582 w 1645502"/>
              <a:gd name="connsiteY67" fmla="*/ 5730589 h 6415621"/>
              <a:gd name="connsiteX68" fmla="*/ 692727 w 1645502"/>
              <a:gd name="connsiteY68" fmla="*/ 5827354 h 6415621"/>
              <a:gd name="connsiteX69" fmla="*/ 563273 w 1645502"/>
              <a:gd name="connsiteY69" fmla="*/ 6031276 h 6415621"/>
              <a:gd name="connsiteX70" fmla="*/ 448758 w 1645502"/>
              <a:gd name="connsiteY70" fmla="*/ 6064397 h 6415621"/>
              <a:gd name="connsiteX71" fmla="*/ 382949 w 1645502"/>
              <a:gd name="connsiteY71" fmla="*/ 6156184 h 6415621"/>
              <a:gd name="connsiteX72" fmla="*/ 429275 w 1645502"/>
              <a:gd name="connsiteY72" fmla="*/ 6220909 h 6415621"/>
              <a:gd name="connsiteX73" fmla="*/ 616311 w 1645502"/>
              <a:gd name="connsiteY73" fmla="*/ 6225023 h 6415621"/>
              <a:gd name="connsiteX74" fmla="*/ 632114 w 1645502"/>
              <a:gd name="connsiteY74" fmla="*/ 6351012 h 6415621"/>
              <a:gd name="connsiteX75" fmla="*/ 698355 w 1645502"/>
              <a:gd name="connsiteY75" fmla="*/ 6414007 h 6415621"/>
              <a:gd name="connsiteX76" fmla="*/ 872837 w 1645502"/>
              <a:gd name="connsiteY76" fmla="*/ 6387597 h 6415621"/>
              <a:gd name="connsiteX77" fmla="*/ 935398 w 1645502"/>
              <a:gd name="connsiteY77" fmla="*/ 6284337 h 6415621"/>
              <a:gd name="connsiteX78" fmla="*/ 987353 w 1645502"/>
              <a:gd name="connsiteY78" fmla="*/ 5920223 h 6415621"/>
              <a:gd name="connsiteX79" fmla="*/ 1031298 w 1645502"/>
              <a:gd name="connsiteY79" fmla="*/ 5967415 h 6415621"/>
              <a:gd name="connsiteX80" fmla="*/ 1025236 w 1645502"/>
              <a:gd name="connsiteY80" fmla="*/ 6183243 h 6415621"/>
              <a:gd name="connsiteX81" fmla="*/ 1059657 w 1645502"/>
              <a:gd name="connsiteY81" fmla="*/ 6186057 h 6415621"/>
              <a:gd name="connsiteX82" fmla="*/ 1094509 w 1645502"/>
              <a:gd name="connsiteY82" fmla="*/ 5955292 h 6415621"/>
              <a:gd name="connsiteX83" fmla="*/ 1162050 w 1645502"/>
              <a:gd name="connsiteY83" fmla="*/ 5790769 h 6415621"/>
              <a:gd name="connsiteX84" fmla="*/ 1046235 w 1645502"/>
              <a:gd name="connsiteY84" fmla="*/ 5638586 h 6415621"/>
              <a:gd name="connsiteX85" fmla="*/ 1011382 w 1645502"/>
              <a:gd name="connsiteY85" fmla="*/ 5439644 h 6415621"/>
              <a:gd name="connsiteX86" fmla="*/ 1097756 w 1645502"/>
              <a:gd name="connsiteY86" fmla="*/ 5119040 h 6415621"/>
              <a:gd name="connsiteX87" fmla="*/ 1138671 w 1645502"/>
              <a:gd name="connsiteY87" fmla="*/ 4811860 h 6415621"/>
              <a:gd name="connsiteX88" fmla="*/ 1077191 w 1645502"/>
              <a:gd name="connsiteY88" fmla="*/ 4507493 h 6415621"/>
              <a:gd name="connsiteX89" fmla="*/ 1091046 w 1645502"/>
              <a:gd name="connsiteY89" fmla="*/ 4370679 h 6415621"/>
              <a:gd name="connsiteX90" fmla="*/ 1156856 w 1645502"/>
              <a:gd name="connsiteY90" fmla="*/ 4362668 h 6415621"/>
              <a:gd name="connsiteX91" fmla="*/ 1264011 w 1645502"/>
              <a:gd name="connsiteY91" fmla="*/ 3786623 h 6415621"/>
              <a:gd name="connsiteX92" fmla="*/ 1393465 w 1645502"/>
              <a:gd name="connsiteY92" fmla="*/ 3431167 h 6415621"/>
              <a:gd name="connsiteX93" fmla="*/ 1428750 w 1645502"/>
              <a:gd name="connsiteY93" fmla="*/ 3080691 h 6415621"/>
              <a:gd name="connsiteX94" fmla="*/ 1378527 w 1645502"/>
              <a:gd name="connsiteY94" fmla="*/ 2820052 h 6415621"/>
              <a:gd name="connsiteX95" fmla="*/ 1407967 w 1645502"/>
              <a:gd name="connsiteY95" fmla="*/ 2810744 h 6415621"/>
              <a:gd name="connsiteX96" fmla="*/ 1325058 w 1645502"/>
              <a:gd name="connsiteY96" fmla="*/ 2200493 h 6415621"/>
              <a:gd name="connsiteX97" fmla="*/ 1364456 w 1645502"/>
              <a:gd name="connsiteY97" fmla="*/ 2181444 h 6415621"/>
              <a:gd name="connsiteX98" fmla="*/ 1393249 w 1645502"/>
              <a:gd name="connsiteY98" fmla="*/ 2126891 h 6415621"/>
              <a:gd name="connsiteX99" fmla="*/ 1515991 w 1645502"/>
              <a:gd name="connsiteY99" fmla="*/ 1938773 h 6415621"/>
              <a:gd name="connsiteX100" fmla="*/ 1598468 w 1645502"/>
              <a:gd name="connsiteY100" fmla="*/ 1642415 h 6415621"/>
              <a:gd name="connsiteX101" fmla="*/ 1583314 w 1645502"/>
              <a:gd name="connsiteY101" fmla="*/ 1561669 h 6415621"/>
              <a:gd name="connsiteX102" fmla="*/ 1616219 w 1645502"/>
              <a:gd name="connsiteY102" fmla="*/ 1527251 h 6415621"/>
              <a:gd name="connsiteX103" fmla="*/ 1599983 w 1645502"/>
              <a:gd name="connsiteY103" fmla="*/ 1485469 h 6415621"/>
              <a:gd name="connsiteX104" fmla="*/ 1629424 w 1645502"/>
              <a:gd name="connsiteY104" fmla="*/ 1282197 h 6415621"/>
              <a:gd name="connsiteX105" fmla="*/ 1635052 w 1645502"/>
              <a:gd name="connsiteY105" fmla="*/ 1174609 h 6415621"/>
              <a:gd name="connsiteX106" fmla="*/ 1327872 w 1645502"/>
              <a:gd name="connsiteY106" fmla="*/ 1062040 h 6415621"/>
              <a:gd name="connsiteX107" fmla="*/ 1214437 w 1645502"/>
              <a:gd name="connsiteY107" fmla="*/ 926525 h 6415621"/>
              <a:gd name="connsiteX108" fmla="*/ 1128064 w 1645502"/>
              <a:gd name="connsiteY108" fmla="*/ 855304 h 6415621"/>
              <a:gd name="connsiteX109" fmla="*/ 1170493 w 1645502"/>
              <a:gd name="connsiteY109" fmla="*/ 665887 h 6415621"/>
              <a:gd name="connsiteX110" fmla="*/ 1245394 w 1645502"/>
              <a:gd name="connsiteY110" fmla="*/ 605922 h 6415621"/>
              <a:gd name="connsiteX111" fmla="*/ 1233055 w 1645502"/>
              <a:gd name="connsiteY111" fmla="*/ 455044 h 6415621"/>
              <a:gd name="connsiteX112" fmla="*/ 1231972 w 1645502"/>
              <a:gd name="connsiteY112" fmla="*/ 380786 h 6415621"/>
              <a:gd name="connsiteX113" fmla="*/ 1252885 w 1645502"/>
              <a:gd name="connsiteY113" fmla="*/ 359344 h 6415621"/>
              <a:gd name="connsiteX114" fmla="*/ 1225337 w 1645502"/>
              <a:gd name="connsiteY114" fmla="*/ 252805 h 6415621"/>
              <a:gd name="connsiteX115" fmla="*/ 1191491 w 1645502"/>
              <a:gd name="connsiteY115" fmla="*/ 113051 h 6415621"/>
              <a:gd name="connsiteX116" fmla="*/ 1101956 w 1645502"/>
              <a:gd name="connsiteY116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692727 w 1645502"/>
              <a:gd name="connsiteY63" fmla="*/ 4885245 h 6415621"/>
              <a:gd name="connsiteX64" fmla="*/ 728662 w 1645502"/>
              <a:gd name="connsiteY64" fmla="*/ 5303262 h 6415621"/>
              <a:gd name="connsiteX65" fmla="*/ 755722 w 1645502"/>
              <a:gd name="connsiteY65" fmla="*/ 5566932 h 6415621"/>
              <a:gd name="connsiteX66" fmla="*/ 706582 w 1645502"/>
              <a:gd name="connsiteY66" fmla="*/ 5730589 h 6415621"/>
              <a:gd name="connsiteX67" fmla="*/ 692727 w 1645502"/>
              <a:gd name="connsiteY67" fmla="*/ 5827354 h 6415621"/>
              <a:gd name="connsiteX68" fmla="*/ 563273 w 1645502"/>
              <a:gd name="connsiteY68" fmla="*/ 6031276 h 6415621"/>
              <a:gd name="connsiteX69" fmla="*/ 448758 w 1645502"/>
              <a:gd name="connsiteY69" fmla="*/ 6064397 h 6415621"/>
              <a:gd name="connsiteX70" fmla="*/ 382949 w 1645502"/>
              <a:gd name="connsiteY70" fmla="*/ 6156184 h 6415621"/>
              <a:gd name="connsiteX71" fmla="*/ 429275 w 1645502"/>
              <a:gd name="connsiteY71" fmla="*/ 6220909 h 6415621"/>
              <a:gd name="connsiteX72" fmla="*/ 616311 w 1645502"/>
              <a:gd name="connsiteY72" fmla="*/ 6225023 h 6415621"/>
              <a:gd name="connsiteX73" fmla="*/ 632114 w 1645502"/>
              <a:gd name="connsiteY73" fmla="*/ 6351012 h 6415621"/>
              <a:gd name="connsiteX74" fmla="*/ 698355 w 1645502"/>
              <a:gd name="connsiteY74" fmla="*/ 6414007 h 6415621"/>
              <a:gd name="connsiteX75" fmla="*/ 872837 w 1645502"/>
              <a:gd name="connsiteY75" fmla="*/ 6387597 h 6415621"/>
              <a:gd name="connsiteX76" fmla="*/ 935398 w 1645502"/>
              <a:gd name="connsiteY76" fmla="*/ 6284337 h 6415621"/>
              <a:gd name="connsiteX77" fmla="*/ 987353 w 1645502"/>
              <a:gd name="connsiteY77" fmla="*/ 5920223 h 6415621"/>
              <a:gd name="connsiteX78" fmla="*/ 1031298 w 1645502"/>
              <a:gd name="connsiteY78" fmla="*/ 5967415 h 6415621"/>
              <a:gd name="connsiteX79" fmla="*/ 1025236 w 1645502"/>
              <a:gd name="connsiteY79" fmla="*/ 6183243 h 6415621"/>
              <a:gd name="connsiteX80" fmla="*/ 1059657 w 1645502"/>
              <a:gd name="connsiteY80" fmla="*/ 6186057 h 6415621"/>
              <a:gd name="connsiteX81" fmla="*/ 1094509 w 1645502"/>
              <a:gd name="connsiteY81" fmla="*/ 5955292 h 6415621"/>
              <a:gd name="connsiteX82" fmla="*/ 1162050 w 1645502"/>
              <a:gd name="connsiteY82" fmla="*/ 5790769 h 6415621"/>
              <a:gd name="connsiteX83" fmla="*/ 1046235 w 1645502"/>
              <a:gd name="connsiteY83" fmla="*/ 5638586 h 6415621"/>
              <a:gd name="connsiteX84" fmla="*/ 1011382 w 1645502"/>
              <a:gd name="connsiteY84" fmla="*/ 5439644 h 6415621"/>
              <a:gd name="connsiteX85" fmla="*/ 1097756 w 1645502"/>
              <a:gd name="connsiteY85" fmla="*/ 5119040 h 6415621"/>
              <a:gd name="connsiteX86" fmla="*/ 1138671 w 1645502"/>
              <a:gd name="connsiteY86" fmla="*/ 4811860 h 6415621"/>
              <a:gd name="connsiteX87" fmla="*/ 1077191 w 1645502"/>
              <a:gd name="connsiteY87" fmla="*/ 4507493 h 6415621"/>
              <a:gd name="connsiteX88" fmla="*/ 1091046 w 1645502"/>
              <a:gd name="connsiteY88" fmla="*/ 4370679 h 6415621"/>
              <a:gd name="connsiteX89" fmla="*/ 1156856 w 1645502"/>
              <a:gd name="connsiteY89" fmla="*/ 4362668 h 6415621"/>
              <a:gd name="connsiteX90" fmla="*/ 1264011 w 1645502"/>
              <a:gd name="connsiteY90" fmla="*/ 3786623 h 6415621"/>
              <a:gd name="connsiteX91" fmla="*/ 1393465 w 1645502"/>
              <a:gd name="connsiteY91" fmla="*/ 3431167 h 6415621"/>
              <a:gd name="connsiteX92" fmla="*/ 1428750 w 1645502"/>
              <a:gd name="connsiteY92" fmla="*/ 3080691 h 6415621"/>
              <a:gd name="connsiteX93" fmla="*/ 1378527 w 1645502"/>
              <a:gd name="connsiteY93" fmla="*/ 2820052 h 6415621"/>
              <a:gd name="connsiteX94" fmla="*/ 1407967 w 1645502"/>
              <a:gd name="connsiteY94" fmla="*/ 2810744 h 6415621"/>
              <a:gd name="connsiteX95" fmla="*/ 1325058 w 1645502"/>
              <a:gd name="connsiteY95" fmla="*/ 2200493 h 6415621"/>
              <a:gd name="connsiteX96" fmla="*/ 1364456 w 1645502"/>
              <a:gd name="connsiteY96" fmla="*/ 2181444 h 6415621"/>
              <a:gd name="connsiteX97" fmla="*/ 1393249 w 1645502"/>
              <a:gd name="connsiteY97" fmla="*/ 2126891 h 6415621"/>
              <a:gd name="connsiteX98" fmla="*/ 1515991 w 1645502"/>
              <a:gd name="connsiteY98" fmla="*/ 1938773 h 6415621"/>
              <a:gd name="connsiteX99" fmla="*/ 1598468 w 1645502"/>
              <a:gd name="connsiteY99" fmla="*/ 1642415 h 6415621"/>
              <a:gd name="connsiteX100" fmla="*/ 1583314 w 1645502"/>
              <a:gd name="connsiteY100" fmla="*/ 1561669 h 6415621"/>
              <a:gd name="connsiteX101" fmla="*/ 1616219 w 1645502"/>
              <a:gd name="connsiteY101" fmla="*/ 1527251 h 6415621"/>
              <a:gd name="connsiteX102" fmla="*/ 1599983 w 1645502"/>
              <a:gd name="connsiteY102" fmla="*/ 1485469 h 6415621"/>
              <a:gd name="connsiteX103" fmla="*/ 1629424 w 1645502"/>
              <a:gd name="connsiteY103" fmla="*/ 1282197 h 6415621"/>
              <a:gd name="connsiteX104" fmla="*/ 1635052 w 1645502"/>
              <a:gd name="connsiteY104" fmla="*/ 1174609 h 6415621"/>
              <a:gd name="connsiteX105" fmla="*/ 1327872 w 1645502"/>
              <a:gd name="connsiteY105" fmla="*/ 1062040 h 6415621"/>
              <a:gd name="connsiteX106" fmla="*/ 1214437 w 1645502"/>
              <a:gd name="connsiteY106" fmla="*/ 926525 h 6415621"/>
              <a:gd name="connsiteX107" fmla="*/ 1128064 w 1645502"/>
              <a:gd name="connsiteY107" fmla="*/ 855304 h 6415621"/>
              <a:gd name="connsiteX108" fmla="*/ 1170493 w 1645502"/>
              <a:gd name="connsiteY108" fmla="*/ 665887 h 6415621"/>
              <a:gd name="connsiteX109" fmla="*/ 1245394 w 1645502"/>
              <a:gd name="connsiteY109" fmla="*/ 605922 h 6415621"/>
              <a:gd name="connsiteX110" fmla="*/ 1233055 w 1645502"/>
              <a:gd name="connsiteY110" fmla="*/ 455044 h 6415621"/>
              <a:gd name="connsiteX111" fmla="*/ 1231972 w 1645502"/>
              <a:gd name="connsiteY111" fmla="*/ 380786 h 6415621"/>
              <a:gd name="connsiteX112" fmla="*/ 1252885 w 1645502"/>
              <a:gd name="connsiteY112" fmla="*/ 359344 h 6415621"/>
              <a:gd name="connsiteX113" fmla="*/ 1225337 w 1645502"/>
              <a:gd name="connsiteY113" fmla="*/ 252805 h 6415621"/>
              <a:gd name="connsiteX114" fmla="*/ 1191491 w 1645502"/>
              <a:gd name="connsiteY114" fmla="*/ 113051 h 6415621"/>
              <a:gd name="connsiteX115" fmla="*/ 1101956 w 1645502"/>
              <a:gd name="connsiteY115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78873 w 1645502"/>
              <a:gd name="connsiteY62" fmla="*/ 4843681 h 6415621"/>
              <a:gd name="connsiteX63" fmla="*/ 728662 w 1645502"/>
              <a:gd name="connsiteY63" fmla="*/ 5303262 h 6415621"/>
              <a:gd name="connsiteX64" fmla="*/ 755722 w 1645502"/>
              <a:gd name="connsiteY64" fmla="*/ 5566932 h 6415621"/>
              <a:gd name="connsiteX65" fmla="*/ 706582 w 1645502"/>
              <a:gd name="connsiteY65" fmla="*/ 5730589 h 6415621"/>
              <a:gd name="connsiteX66" fmla="*/ 692727 w 1645502"/>
              <a:gd name="connsiteY66" fmla="*/ 5827354 h 6415621"/>
              <a:gd name="connsiteX67" fmla="*/ 563273 w 1645502"/>
              <a:gd name="connsiteY67" fmla="*/ 6031276 h 6415621"/>
              <a:gd name="connsiteX68" fmla="*/ 448758 w 1645502"/>
              <a:gd name="connsiteY68" fmla="*/ 6064397 h 6415621"/>
              <a:gd name="connsiteX69" fmla="*/ 382949 w 1645502"/>
              <a:gd name="connsiteY69" fmla="*/ 6156184 h 6415621"/>
              <a:gd name="connsiteX70" fmla="*/ 429275 w 1645502"/>
              <a:gd name="connsiteY70" fmla="*/ 6220909 h 6415621"/>
              <a:gd name="connsiteX71" fmla="*/ 616311 w 1645502"/>
              <a:gd name="connsiteY71" fmla="*/ 6225023 h 6415621"/>
              <a:gd name="connsiteX72" fmla="*/ 632114 w 1645502"/>
              <a:gd name="connsiteY72" fmla="*/ 6351012 h 6415621"/>
              <a:gd name="connsiteX73" fmla="*/ 698355 w 1645502"/>
              <a:gd name="connsiteY73" fmla="*/ 6414007 h 6415621"/>
              <a:gd name="connsiteX74" fmla="*/ 872837 w 1645502"/>
              <a:gd name="connsiteY74" fmla="*/ 6387597 h 6415621"/>
              <a:gd name="connsiteX75" fmla="*/ 935398 w 1645502"/>
              <a:gd name="connsiteY75" fmla="*/ 6284337 h 6415621"/>
              <a:gd name="connsiteX76" fmla="*/ 987353 w 1645502"/>
              <a:gd name="connsiteY76" fmla="*/ 5920223 h 6415621"/>
              <a:gd name="connsiteX77" fmla="*/ 1031298 w 1645502"/>
              <a:gd name="connsiteY77" fmla="*/ 5967415 h 6415621"/>
              <a:gd name="connsiteX78" fmla="*/ 1025236 w 1645502"/>
              <a:gd name="connsiteY78" fmla="*/ 6183243 h 6415621"/>
              <a:gd name="connsiteX79" fmla="*/ 1059657 w 1645502"/>
              <a:gd name="connsiteY79" fmla="*/ 6186057 h 6415621"/>
              <a:gd name="connsiteX80" fmla="*/ 1094509 w 1645502"/>
              <a:gd name="connsiteY80" fmla="*/ 5955292 h 6415621"/>
              <a:gd name="connsiteX81" fmla="*/ 1162050 w 1645502"/>
              <a:gd name="connsiteY81" fmla="*/ 5790769 h 6415621"/>
              <a:gd name="connsiteX82" fmla="*/ 1046235 w 1645502"/>
              <a:gd name="connsiteY82" fmla="*/ 5638586 h 6415621"/>
              <a:gd name="connsiteX83" fmla="*/ 1011382 w 1645502"/>
              <a:gd name="connsiteY83" fmla="*/ 5439644 h 6415621"/>
              <a:gd name="connsiteX84" fmla="*/ 1097756 w 1645502"/>
              <a:gd name="connsiteY84" fmla="*/ 5119040 h 6415621"/>
              <a:gd name="connsiteX85" fmla="*/ 1138671 w 1645502"/>
              <a:gd name="connsiteY85" fmla="*/ 4811860 h 6415621"/>
              <a:gd name="connsiteX86" fmla="*/ 1077191 w 1645502"/>
              <a:gd name="connsiteY86" fmla="*/ 4507493 h 6415621"/>
              <a:gd name="connsiteX87" fmla="*/ 1091046 w 1645502"/>
              <a:gd name="connsiteY87" fmla="*/ 4370679 h 6415621"/>
              <a:gd name="connsiteX88" fmla="*/ 1156856 w 1645502"/>
              <a:gd name="connsiteY88" fmla="*/ 4362668 h 6415621"/>
              <a:gd name="connsiteX89" fmla="*/ 1264011 w 1645502"/>
              <a:gd name="connsiteY89" fmla="*/ 3786623 h 6415621"/>
              <a:gd name="connsiteX90" fmla="*/ 1393465 w 1645502"/>
              <a:gd name="connsiteY90" fmla="*/ 3431167 h 6415621"/>
              <a:gd name="connsiteX91" fmla="*/ 1428750 w 1645502"/>
              <a:gd name="connsiteY91" fmla="*/ 3080691 h 6415621"/>
              <a:gd name="connsiteX92" fmla="*/ 1378527 w 1645502"/>
              <a:gd name="connsiteY92" fmla="*/ 2820052 h 6415621"/>
              <a:gd name="connsiteX93" fmla="*/ 1407967 w 1645502"/>
              <a:gd name="connsiteY93" fmla="*/ 2810744 h 6415621"/>
              <a:gd name="connsiteX94" fmla="*/ 1325058 w 1645502"/>
              <a:gd name="connsiteY94" fmla="*/ 2200493 h 6415621"/>
              <a:gd name="connsiteX95" fmla="*/ 1364456 w 1645502"/>
              <a:gd name="connsiteY95" fmla="*/ 2181444 h 6415621"/>
              <a:gd name="connsiteX96" fmla="*/ 1393249 w 1645502"/>
              <a:gd name="connsiteY96" fmla="*/ 2126891 h 6415621"/>
              <a:gd name="connsiteX97" fmla="*/ 1515991 w 1645502"/>
              <a:gd name="connsiteY97" fmla="*/ 1938773 h 6415621"/>
              <a:gd name="connsiteX98" fmla="*/ 1598468 w 1645502"/>
              <a:gd name="connsiteY98" fmla="*/ 1642415 h 6415621"/>
              <a:gd name="connsiteX99" fmla="*/ 1583314 w 1645502"/>
              <a:gd name="connsiteY99" fmla="*/ 1561669 h 6415621"/>
              <a:gd name="connsiteX100" fmla="*/ 1616219 w 1645502"/>
              <a:gd name="connsiteY100" fmla="*/ 1527251 h 6415621"/>
              <a:gd name="connsiteX101" fmla="*/ 1599983 w 1645502"/>
              <a:gd name="connsiteY101" fmla="*/ 1485469 h 6415621"/>
              <a:gd name="connsiteX102" fmla="*/ 1629424 w 1645502"/>
              <a:gd name="connsiteY102" fmla="*/ 1282197 h 6415621"/>
              <a:gd name="connsiteX103" fmla="*/ 1635052 w 1645502"/>
              <a:gd name="connsiteY103" fmla="*/ 1174609 h 6415621"/>
              <a:gd name="connsiteX104" fmla="*/ 1327872 w 1645502"/>
              <a:gd name="connsiteY104" fmla="*/ 1062040 h 6415621"/>
              <a:gd name="connsiteX105" fmla="*/ 1214437 w 1645502"/>
              <a:gd name="connsiteY105" fmla="*/ 926525 h 6415621"/>
              <a:gd name="connsiteX106" fmla="*/ 1128064 w 1645502"/>
              <a:gd name="connsiteY106" fmla="*/ 855304 h 6415621"/>
              <a:gd name="connsiteX107" fmla="*/ 1170493 w 1645502"/>
              <a:gd name="connsiteY107" fmla="*/ 665887 h 6415621"/>
              <a:gd name="connsiteX108" fmla="*/ 1245394 w 1645502"/>
              <a:gd name="connsiteY108" fmla="*/ 605922 h 6415621"/>
              <a:gd name="connsiteX109" fmla="*/ 1233055 w 1645502"/>
              <a:gd name="connsiteY109" fmla="*/ 455044 h 6415621"/>
              <a:gd name="connsiteX110" fmla="*/ 1231972 w 1645502"/>
              <a:gd name="connsiteY110" fmla="*/ 380786 h 6415621"/>
              <a:gd name="connsiteX111" fmla="*/ 1252885 w 1645502"/>
              <a:gd name="connsiteY111" fmla="*/ 359344 h 6415621"/>
              <a:gd name="connsiteX112" fmla="*/ 1225337 w 1645502"/>
              <a:gd name="connsiteY112" fmla="*/ 252805 h 6415621"/>
              <a:gd name="connsiteX113" fmla="*/ 1191491 w 1645502"/>
              <a:gd name="connsiteY113" fmla="*/ 113051 h 6415621"/>
              <a:gd name="connsiteX114" fmla="*/ 1101956 w 1645502"/>
              <a:gd name="connsiteY114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51164 w 1645502"/>
              <a:gd name="connsiteY61" fmla="*/ 4760554 h 6415621"/>
              <a:gd name="connsiteX62" fmla="*/ 647916 w 1645502"/>
              <a:gd name="connsiteY62" fmla="*/ 4896068 h 6415621"/>
              <a:gd name="connsiteX63" fmla="*/ 728662 w 1645502"/>
              <a:gd name="connsiteY63" fmla="*/ 5303262 h 6415621"/>
              <a:gd name="connsiteX64" fmla="*/ 755722 w 1645502"/>
              <a:gd name="connsiteY64" fmla="*/ 5566932 h 6415621"/>
              <a:gd name="connsiteX65" fmla="*/ 706582 w 1645502"/>
              <a:gd name="connsiteY65" fmla="*/ 5730589 h 6415621"/>
              <a:gd name="connsiteX66" fmla="*/ 692727 w 1645502"/>
              <a:gd name="connsiteY66" fmla="*/ 5827354 h 6415621"/>
              <a:gd name="connsiteX67" fmla="*/ 563273 w 1645502"/>
              <a:gd name="connsiteY67" fmla="*/ 6031276 h 6415621"/>
              <a:gd name="connsiteX68" fmla="*/ 448758 w 1645502"/>
              <a:gd name="connsiteY68" fmla="*/ 6064397 h 6415621"/>
              <a:gd name="connsiteX69" fmla="*/ 382949 w 1645502"/>
              <a:gd name="connsiteY69" fmla="*/ 6156184 h 6415621"/>
              <a:gd name="connsiteX70" fmla="*/ 429275 w 1645502"/>
              <a:gd name="connsiteY70" fmla="*/ 6220909 h 6415621"/>
              <a:gd name="connsiteX71" fmla="*/ 616311 w 1645502"/>
              <a:gd name="connsiteY71" fmla="*/ 6225023 h 6415621"/>
              <a:gd name="connsiteX72" fmla="*/ 632114 w 1645502"/>
              <a:gd name="connsiteY72" fmla="*/ 6351012 h 6415621"/>
              <a:gd name="connsiteX73" fmla="*/ 698355 w 1645502"/>
              <a:gd name="connsiteY73" fmla="*/ 6414007 h 6415621"/>
              <a:gd name="connsiteX74" fmla="*/ 872837 w 1645502"/>
              <a:gd name="connsiteY74" fmla="*/ 6387597 h 6415621"/>
              <a:gd name="connsiteX75" fmla="*/ 935398 w 1645502"/>
              <a:gd name="connsiteY75" fmla="*/ 6284337 h 6415621"/>
              <a:gd name="connsiteX76" fmla="*/ 987353 w 1645502"/>
              <a:gd name="connsiteY76" fmla="*/ 5920223 h 6415621"/>
              <a:gd name="connsiteX77" fmla="*/ 1031298 w 1645502"/>
              <a:gd name="connsiteY77" fmla="*/ 5967415 h 6415621"/>
              <a:gd name="connsiteX78" fmla="*/ 1025236 w 1645502"/>
              <a:gd name="connsiteY78" fmla="*/ 6183243 h 6415621"/>
              <a:gd name="connsiteX79" fmla="*/ 1059657 w 1645502"/>
              <a:gd name="connsiteY79" fmla="*/ 6186057 h 6415621"/>
              <a:gd name="connsiteX80" fmla="*/ 1094509 w 1645502"/>
              <a:gd name="connsiteY80" fmla="*/ 5955292 h 6415621"/>
              <a:gd name="connsiteX81" fmla="*/ 1162050 w 1645502"/>
              <a:gd name="connsiteY81" fmla="*/ 5790769 h 6415621"/>
              <a:gd name="connsiteX82" fmla="*/ 1046235 w 1645502"/>
              <a:gd name="connsiteY82" fmla="*/ 5638586 h 6415621"/>
              <a:gd name="connsiteX83" fmla="*/ 1011382 w 1645502"/>
              <a:gd name="connsiteY83" fmla="*/ 5439644 h 6415621"/>
              <a:gd name="connsiteX84" fmla="*/ 1097756 w 1645502"/>
              <a:gd name="connsiteY84" fmla="*/ 5119040 h 6415621"/>
              <a:gd name="connsiteX85" fmla="*/ 1138671 w 1645502"/>
              <a:gd name="connsiteY85" fmla="*/ 4811860 h 6415621"/>
              <a:gd name="connsiteX86" fmla="*/ 1077191 w 1645502"/>
              <a:gd name="connsiteY86" fmla="*/ 4507493 h 6415621"/>
              <a:gd name="connsiteX87" fmla="*/ 1091046 w 1645502"/>
              <a:gd name="connsiteY87" fmla="*/ 4370679 h 6415621"/>
              <a:gd name="connsiteX88" fmla="*/ 1156856 w 1645502"/>
              <a:gd name="connsiteY88" fmla="*/ 4362668 h 6415621"/>
              <a:gd name="connsiteX89" fmla="*/ 1264011 w 1645502"/>
              <a:gd name="connsiteY89" fmla="*/ 3786623 h 6415621"/>
              <a:gd name="connsiteX90" fmla="*/ 1393465 w 1645502"/>
              <a:gd name="connsiteY90" fmla="*/ 3431167 h 6415621"/>
              <a:gd name="connsiteX91" fmla="*/ 1428750 w 1645502"/>
              <a:gd name="connsiteY91" fmla="*/ 3080691 h 6415621"/>
              <a:gd name="connsiteX92" fmla="*/ 1378527 w 1645502"/>
              <a:gd name="connsiteY92" fmla="*/ 2820052 h 6415621"/>
              <a:gd name="connsiteX93" fmla="*/ 1407967 w 1645502"/>
              <a:gd name="connsiteY93" fmla="*/ 2810744 h 6415621"/>
              <a:gd name="connsiteX94" fmla="*/ 1325058 w 1645502"/>
              <a:gd name="connsiteY94" fmla="*/ 2200493 h 6415621"/>
              <a:gd name="connsiteX95" fmla="*/ 1364456 w 1645502"/>
              <a:gd name="connsiteY95" fmla="*/ 2181444 h 6415621"/>
              <a:gd name="connsiteX96" fmla="*/ 1393249 w 1645502"/>
              <a:gd name="connsiteY96" fmla="*/ 2126891 h 6415621"/>
              <a:gd name="connsiteX97" fmla="*/ 1515991 w 1645502"/>
              <a:gd name="connsiteY97" fmla="*/ 1938773 h 6415621"/>
              <a:gd name="connsiteX98" fmla="*/ 1598468 w 1645502"/>
              <a:gd name="connsiteY98" fmla="*/ 1642415 h 6415621"/>
              <a:gd name="connsiteX99" fmla="*/ 1583314 w 1645502"/>
              <a:gd name="connsiteY99" fmla="*/ 1561669 h 6415621"/>
              <a:gd name="connsiteX100" fmla="*/ 1616219 w 1645502"/>
              <a:gd name="connsiteY100" fmla="*/ 1527251 h 6415621"/>
              <a:gd name="connsiteX101" fmla="*/ 1599983 w 1645502"/>
              <a:gd name="connsiteY101" fmla="*/ 1485469 h 6415621"/>
              <a:gd name="connsiteX102" fmla="*/ 1629424 w 1645502"/>
              <a:gd name="connsiteY102" fmla="*/ 1282197 h 6415621"/>
              <a:gd name="connsiteX103" fmla="*/ 1635052 w 1645502"/>
              <a:gd name="connsiteY103" fmla="*/ 1174609 h 6415621"/>
              <a:gd name="connsiteX104" fmla="*/ 1327872 w 1645502"/>
              <a:gd name="connsiteY104" fmla="*/ 1062040 h 6415621"/>
              <a:gd name="connsiteX105" fmla="*/ 1214437 w 1645502"/>
              <a:gd name="connsiteY105" fmla="*/ 926525 h 6415621"/>
              <a:gd name="connsiteX106" fmla="*/ 1128064 w 1645502"/>
              <a:gd name="connsiteY106" fmla="*/ 855304 h 6415621"/>
              <a:gd name="connsiteX107" fmla="*/ 1170493 w 1645502"/>
              <a:gd name="connsiteY107" fmla="*/ 665887 h 6415621"/>
              <a:gd name="connsiteX108" fmla="*/ 1245394 w 1645502"/>
              <a:gd name="connsiteY108" fmla="*/ 605922 h 6415621"/>
              <a:gd name="connsiteX109" fmla="*/ 1233055 w 1645502"/>
              <a:gd name="connsiteY109" fmla="*/ 455044 h 6415621"/>
              <a:gd name="connsiteX110" fmla="*/ 1231972 w 1645502"/>
              <a:gd name="connsiteY110" fmla="*/ 380786 h 6415621"/>
              <a:gd name="connsiteX111" fmla="*/ 1252885 w 1645502"/>
              <a:gd name="connsiteY111" fmla="*/ 359344 h 6415621"/>
              <a:gd name="connsiteX112" fmla="*/ 1225337 w 1645502"/>
              <a:gd name="connsiteY112" fmla="*/ 252805 h 6415621"/>
              <a:gd name="connsiteX113" fmla="*/ 1191491 w 1645502"/>
              <a:gd name="connsiteY113" fmla="*/ 113051 h 6415621"/>
              <a:gd name="connsiteX114" fmla="*/ 1101956 w 1645502"/>
              <a:gd name="connsiteY114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37309 w 1645502"/>
              <a:gd name="connsiteY60" fmla="*/ 4705136 h 6415621"/>
              <a:gd name="connsiteX61" fmla="*/ 647916 w 1645502"/>
              <a:gd name="connsiteY61" fmla="*/ 4896068 h 6415621"/>
              <a:gd name="connsiteX62" fmla="*/ 728662 w 1645502"/>
              <a:gd name="connsiteY62" fmla="*/ 5303262 h 6415621"/>
              <a:gd name="connsiteX63" fmla="*/ 755722 w 1645502"/>
              <a:gd name="connsiteY63" fmla="*/ 5566932 h 6415621"/>
              <a:gd name="connsiteX64" fmla="*/ 706582 w 1645502"/>
              <a:gd name="connsiteY64" fmla="*/ 5730589 h 6415621"/>
              <a:gd name="connsiteX65" fmla="*/ 692727 w 1645502"/>
              <a:gd name="connsiteY65" fmla="*/ 5827354 h 6415621"/>
              <a:gd name="connsiteX66" fmla="*/ 563273 w 1645502"/>
              <a:gd name="connsiteY66" fmla="*/ 6031276 h 6415621"/>
              <a:gd name="connsiteX67" fmla="*/ 448758 w 1645502"/>
              <a:gd name="connsiteY67" fmla="*/ 6064397 h 6415621"/>
              <a:gd name="connsiteX68" fmla="*/ 382949 w 1645502"/>
              <a:gd name="connsiteY68" fmla="*/ 6156184 h 6415621"/>
              <a:gd name="connsiteX69" fmla="*/ 429275 w 1645502"/>
              <a:gd name="connsiteY69" fmla="*/ 6220909 h 6415621"/>
              <a:gd name="connsiteX70" fmla="*/ 616311 w 1645502"/>
              <a:gd name="connsiteY70" fmla="*/ 6225023 h 6415621"/>
              <a:gd name="connsiteX71" fmla="*/ 632114 w 1645502"/>
              <a:gd name="connsiteY71" fmla="*/ 6351012 h 6415621"/>
              <a:gd name="connsiteX72" fmla="*/ 698355 w 1645502"/>
              <a:gd name="connsiteY72" fmla="*/ 6414007 h 6415621"/>
              <a:gd name="connsiteX73" fmla="*/ 872837 w 1645502"/>
              <a:gd name="connsiteY73" fmla="*/ 6387597 h 6415621"/>
              <a:gd name="connsiteX74" fmla="*/ 935398 w 1645502"/>
              <a:gd name="connsiteY74" fmla="*/ 6284337 h 6415621"/>
              <a:gd name="connsiteX75" fmla="*/ 987353 w 1645502"/>
              <a:gd name="connsiteY75" fmla="*/ 5920223 h 6415621"/>
              <a:gd name="connsiteX76" fmla="*/ 1031298 w 1645502"/>
              <a:gd name="connsiteY76" fmla="*/ 5967415 h 6415621"/>
              <a:gd name="connsiteX77" fmla="*/ 1025236 w 1645502"/>
              <a:gd name="connsiteY77" fmla="*/ 6183243 h 6415621"/>
              <a:gd name="connsiteX78" fmla="*/ 1059657 w 1645502"/>
              <a:gd name="connsiteY78" fmla="*/ 6186057 h 6415621"/>
              <a:gd name="connsiteX79" fmla="*/ 1094509 w 1645502"/>
              <a:gd name="connsiteY79" fmla="*/ 5955292 h 6415621"/>
              <a:gd name="connsiteX80" fmla="*/ 1162050 w 1645502"/>
              <a:gd name="connsiteY80" fmla="*/ 5790769 h 6415621"/>
              <a:gd name="connsiteX81" fmla="*/ 1046235 w 1645502"/>
              <a:gd name="connsiteY81" fmla="*/ 5638586 h 6415621"/>
              <a:gd name="connsiteX82" fmla="*/ 1011382 w 1645502"/>
              <a:gd name="connsiteY82" fmla="*/ 5439644 h 6415621"/>
              <a:gd name="connsiteX83" fmla="*/ 1097756 w 1645502"/>
              <a:gd name="connsiteY83" fmla="*/ 5119040 h 6415621"/>
              <a:gd name="connsiteX84" fmla="*/ 1138671 w 1645502"/>
              <a:gd name="connsiteY84" fmla="*/ 4811860 h 6415621"/>
              <a:gd name="connsiteX85" fmla="*/ 1077191 w 1645502"/>
              <a:gd name="connsiteY85" fmla="*/ 4507493 h 6415621"/>
              <a:gd name="connsiteX86" fmla="*/ 1091046 w 1645502"/>
              <a:gd name="connsiteY86" fmla="*/ 4370679 h 6415621"/>
              <a:gd name="connsiteX87" fmla="*/ 1156856 w 1645502"/>
              <a:gd name="connsiteY87" fmla="*/ 4362668 h 6415621"/>
              <a:gd name="connsiteX88" fmla="*/ 1264011 w 1645502"/>
              <a:gd name="connsiteY88" fmla="*/ 3786623 h 6415621"/>
              <a:gd name="connsiteX89" fmla="*/ 1393465 w 1645502"/>
              <a:gd name="connsiteY89" fmla="*/ 3431167 h 6415621"/>
              <a:gd name="connsiteX90" fmla="*/ 1428750 w 1645502"/>
              <a:gd name="connsiteY90" fmla="*/ 3080691 h 6415621"/>
              <a:gd name="connsiteX91" fmla="*/ 1378527 w 1645502"/>
              <a:gd name="connsiteY91" fmla="*/ 2820052 h 6415621"/>
              <a:gd name="connsiteX92" fmla="*/ 1407967 w 1645502"/>
              <a:gd name="connsiteY92" fmla="*/ 2810744 h 6415621"/>
              <a:gd name="connsiteX93" fmla="*/ 1325058 w 1645502"/>
              <a:gd name="connsiteY93" fmla="*/ 2200493 h 6415621"/>
              <a:gd name="connsiteX94" fmla="*/ 1364456 w 1645502"/>
              <a:gd name="connsiteY94" fmla="*/ 2181444 h 6415621"/>
              <a:gd name="connsiteX95" fmla="*/ 1393249 w 1645502"/>
              <a:gd name="connsiteY95" fmla="*/ 2126891 h 6415621"/>
              <a:gd name="connsiteX96" fmla="*/ 1515991 w 1645502"/>
              <a:gd name="connsiteY96" fmla="*/ 1938773 h 6415621"/>
              <a:gd name="connsiteX97" fmla="*/ 1598468 w 1645502"/>
              <a:gd name="connsiteY97" fmla="*/ 1642415 h 6415621"/>
              <a:gd name="connsiteX98" fmla="*/ 1583314 w 1645502"/>
              <a:gd name="connsiteY98" fmla="*/ 1561669 h 6415621"/>
              <a:gd name="connsiteX99" fmla="*/ 1616219 w 1645502"/>
              <a:gd name="connsiteY99" fmla="*/ 1527251 h 6415621"/>
              <a:gd name="connsiteX100" fmla="*/ 1599983 w 1645502"/>
              <a:gd name="connsiteY100" fmla="*/ 1485469 h 6415621"/>
              <a:gd name="connsiteX101" fmla="*/ 1629424 w 1645502"/>
              <a:gd name="connsiteY101" fmla="*/ 1282197 h 6415621"/>
              <a:gd name="connsiteX102" fmla="*/ 1635052 w 1645502"/>
              <a:gd name="connsiteY102" fmla="*/ 1174609 h 6415621"/>
              <a:gd name="connsiteX103" fmla="*/ 1327872 w 1645502"/>
              <a:gd name="connsiteY103" fmla="*/ 1062040 h 6415621"/>
              <a:gd name="connsiteX104" fmla="*/ 1214437 w 1645502"/>
              <a:gd name="connsiteY104" fmla="*/ 926525 h 6415621"/>
              <a:gd name="connsiteX105" fmla="*/ 1128064 w 1645502"/>
              <a:gd name="connsiteY105" fmla="*/ 855304 h 6415621"/>
              <a:gd name="connsiteX106" fmla="*/ 1170493 w 1645502"/>
              <a:gd name="connsiteY106" fmla="*/ 665887 h 6415621"/>
              <a:gd name="connsiteX107" fmla="*/ 1245394 w 1645502"/>
              <a:gd name="connsiteY107" fmla="*/ 605922 h 6415621"/>
              <a:gd name="connsiteX108" fmla="*/ 1233055 w 1645502"/>
              <a:gd name="connsiteY108" fmla="*/ 455044 h 6415621"/>
              <a:gd name="connsiteX109" fmla="*/ 1231972 w 1645502"/>
              <a:gd name="connsiteY109" fmla="*/ 380786 h 6415621"/>
              <a:gd name="connsiteX110" fmla="*/ 1252885 w 1645502"/>
              <a:gd name="connsiteY110" fmla="*/ 359344 h 6415621"/>
              <a:gd name="connsiteX111" fmla="*/ 1225337 w 1645502"/>
              <a:gd name="connsiteY111" fmla="*/ 252805 h 6415621"/>
              <a:gd name="connsiteX112" fmla="*/ 1191491 w 1645502"/>
              <a:gd name="connsiteY112" fmla="*/ 113051 h 6415621"/>
              <a:gd name="connsiteX113" fmla="*/ 1101956 w 1645502"/>
              <a:gd name="connsiteY113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23455 w 1645502"/>
              <a:gd name="connsiteY59" fmla="*/ 4608154 h 6415621"/>
              <a:gd name="connsiteX60" fmla="*/ 647916 w 1645502"/>
              <a:gd name="connsiteY60" fmla="*/ 4896068 h 6415621"/>
              <a:gd name="connsiteX61" fmla="*/ 728662 w 1645502"/>
              <a:gd name="connsiteY61" fmla="*/ 5303262 h 6415621"/>
              <a:gd name="connsiteX62" fmla="*/ 755722 w 1645502"/>
              <a:gd name="connsiteY62" fmla="*/ 5566932 h 6415621"/>
              <a:gd name="connsiteX63" fmla="*/ 706582 w 1645502"/>
              <a:gd name="connsiteY63" fmla="*/ 5730589 h 6415621"/>
              <a:gd name="connsiteX64" fmla="*/ 692727 w 1645502"/>
              <a:gd name="connsiteY64" fmla="*/ 5827354 h 6415621"/>
              <a:gd name="connsiteX65" fmla="*/ 563273 w 1645502"/>
              <a:gd name="connsiteY65" fmla="*/ 6031276 h 6415621"/>
              <a:gd name="connsiteX66" fmla="*/ 448758 w 1645502"/>
              <a:gd name="connsiteY66" fmla="*/ 6064397 h 6415621"/>
              <a:gd name="connsiteX67" fmla="*/ 382949 w 1645502"/>
              <a:gd name="connsiteY67" fmla="*/ 6156184 h 6415621"/>
              <a:gd name="connsiteX68" fmla="*/ 429275 w 1645502"/>
              <a:gd name="connsiteY68" fmla="*/ 6220909 h 6415621"/>
              <a:gd name="connsiteX69" fmla="*/ 616311 w 1645502"/>
              <a:gd name="connsiteY69" fmla="*/ 6225023 h 6415621"/>
              <a:gd name="connsiteX70" fmla="*/ 632114 w 1645502"/>
              <a:gd name="connsiteY70" fmla="*/ 6351012 h 6415621"/>
              <a:gd name="connsiteX71" fmla="*/ 698355 w 1645502"/>
              <a:gd name="connsiteY71" fmla="*/ 6414007 h 6415621"/>
              <a:gd name="connsiteX72" fmla="*/ 872837 w 1645502"/>
              <a:gd name="connsiteY72" fmla="*/ 6387597 h 6415621"/>
              <a:gd name="connsiteX73" fmla="*/ 935398 w 1645502"/>
              <a:gd name="connsiteY73" fmla="*/ 6284337 h 6415621"/>
              <a:gd name="connsiteX74" fmla="*/ 987353 w 1645502"/>
              <a:gd name="connsiteY74" fmla="*/ 5920223 h 6415621"/>
              <a:gd name="connsiteX75" fmla="*/ 1031298 w 1645502"/>
              <a:gd name="connsiteY75" fmla="*/ 5967415 h 6415621"/>
              <a:gd name="connsiteX76" fmla="*/ 1025236 w 1645502"/>
              <a:gd name="connsiteY76" fmla="*/ 6183243 h 6415621"/>
              <a:gd name="connsiteX77" fmla="*/ 1059657 w 1645502"/>
              <a:gd name="connsiteY77" fmla="*/ 6186057 h 6415621"/>
              <a:gd name="connsiteX78" fmla="*/ 1094509 w 1645502"/>
              <a:gd name="connsiteY78" fmla="*/ 5955292 h 6415621"/>
              <a:gd name="connsiteX79" fmla="*/ 1162050 w 1645502"/>
              <a:gd name="connsiteY79" fmla="*/ 5790769 h 6415621"/>
              <a:gd name="connsiteX80" fmla="*/ 1046235 w 1645502"/>
              <a:gd name="connsiteY80" fmla="*/ 5638586 h 6415621"/>
              <a:gd name="connsiteX81" fmla="*/ 1011382 w 1645502"/>
              <a:gd name="connsiteY81" fmla="*/ 5439644 h 6415621"/>
              <a:gd name="connsiteX82" fmla="*/ 1097756 w 1645502"/>
              <a:gd name="connsiteY82" fmla="*/ 5119040 h 6415621"/>
              <a:gd name="connsiteX83" fmla="*/ 1138671 w 1645502"/>
              <a:gd name="connsiteY83" fmla="*/ 4811860 h 6415621"/>
              <a:gd name="connsiteX84" fmla="*/ 1077191 w 1645502"/>
              <a:gd name="connsiteY84" fmla="*/ 4507493 h 6415621"/>
              <a:gd name="connsiteX85" fmla="*/ 1091046 w 1645502"/>
              <a:gd name="connsiteY85" fmla="*/ 4370679 h 6415621"/>
              <a:gd name="connsiteX86" fmla="*/ 1156856 w 1645502"/>
              <a:gd name="connsiteY86" fmla="*/ 4362668 h 6415621"/>
              <a:gd name="connsiteX87" fmla="*/ 1264011 w 1645502"/>
              <a:gd name="connsiteY87" fmla="*/ 3786623 h 6415621"/>
              <a:gd name="connsiteX88" fmla="*/ 1393465 w 1645502"/>
              <a:gd name="connsiteY88" fmla="*/ 3431167 h 6415621"/>
              <a:gd name="connsiteX89" fmla="*/ 1428750 w 1645502"/>
              <a:gd name="connsiteY89" fmla="*/ 3080691 h 6415621"/>
              <a:gd name="connsiteX90" fmla="*/ 1378527 w 1645502"/>
              <a:gd name="connsiteY90" fmla="*/ 2820052 h 6415621"/>
              <a:gd name="connsiteX91" fmla="*/ 1407967 w 1645502"/>
              <a:gd name="connsiteY91" fmla="*/ 2810744 h 6415621"/>
              <a:gd name="connsiteX92" fmla="*/ 1325058 w 1645502"/>
              <a:gd name="connsiteY92" fmla="*/ 2200493 h 6415621"/>
              <a:gd name="connsiteX93" fmla="*/ 1364456 w 1645502"/>
              <a:gd name="connsiteY93" fmla="*/ 2181444 h 6415621"/>
              <a:gd name="connsiteX94" fmla="*/ 1393249 w 1645502"/>
              <a:gd name="connsiteY94" fmla="*/ 2126891 h 6415621"/>
              <a:gd name="connsiteX95" fmla="*/ 1515991 w 1645502"/>
              <a:gd name="connsiteY95" fmla="*/ 1938773 h 6415621"/>
              <a:gd name="connsiteX96" fmla="*/ 1598468 w 1645502"/>
              <a:gd name="connsiteY96" fmla="*/ 1642415 h 6415621"/>
              <a:gd name="connsiteX97" fmla="*/ 1583314 w 1645502"/>
              <a:gd name="connsiteY97" fmla="*/ 1561669 h 6415621"/>
              <a:gd name="connsiteX98" fmla="*/ 1616219 w 1645502"/>
              <a:gd name="connsiteY98" fmla="*/ 1527251 h 6415621"/>
              <a:gd name="connsiteX99" fmla="*/ 1599983 w 1645502"/>
              <a:gd name="connsiteY99" fmla="*/ 1485469 h 6415621"/>
              <a:gd name="connsiteX100" fmla="*/ 1629424 w 1645502"/>
              <a:gd name="connsiteY100" fmla="*/ 1282197 h 6415621"/>
              <a:gd name="connsiteX101" fmla="*/ 1635052 w 1645502"/>
              <a:gd name="connsiteY101" fmla="*/ 1174609 h 6415621"/>
              <a:gd name="connsiteX102" fmla="*/ 1327872 w 1645502"/>
              <a:gd name="connsiteY102" fmla="*/ 1062040 h 6415621"/>
              <a:gd name="connsiteX103" fmla="*/ 1214437 w 1645502"/>
              <a:gd name="connsiteY103" fmla="*/ 926525 h 6415621"/>
              <a:gd name="connsiteX104" fmla="*/ 1128064 w 1645502"/>
              <a:gd name="connsiteY104" fmla="*/ 855304 h 6415621"/>
              <a:gd name="connsiteX105" fmla="*/ 1170493 w 1645502"/>
              <a:gd name="connsiteY105" fmla="*/ 665887 h 6415621"/>
              <a:gd name="connsiteX106" fmla="*/ 1245394 w 1645502"/>
              <a:gd name="connsiteY106" fmla="*/ 605922 h 6415621"/>
              <a:gd name="connsiteX107" fmla="*/ 1233055 w 1645502"/>
              <a:gd name="connsiteY107" fmla="*/ 455044 h 6415621"/>
              <a:gd name="connsiteX108" fmla="*/ 1231972 w 1645502"/>
              <a:gd name="connsiteY108" fmla="*/ 380786 h 6415621"/>
              <a:gd name="connsiteX109" fmla="*/ 1252885 w 1645502"/>
              <a:gd name="connsiteY109" fmla="*/ 359344 h 6415621"/>
              <a:gd name="connsiteX110" fmla="*/ 1225337 w 1645502"/>
              <a:gd name="connsiteY110" fmla="*/ 252805 h 6415621"/>
              <a:gd name="connsiteX111" fmla="*/ 1191491 w 1645502"/>
              <a:gd name="connsiteY111" fmla="*/ 113051 h 6415621"/>
              <a:gd name="connsiteX112" fmla="*/ 1101956 w 1645502"/>
              <a:gd name="connsiteY112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09600 w 1645502"/>
              <a:gd name="connsiteY58" fmla="*/ 4525027 h 6415621"/>
              <a:gd name="connsiteX59" fmla="*/ 647916 w 1645502"/>
              <a:gd name="connsiteY59" fmla="*/ 4896068 h 6415621"/>
              <a:gd name="connsiteX60" fmla="*/ 728662 w 1645502"/>
              <a:gd name="connsiteY60" fmla="*/ 5303262 h 6415621"/>
              <a:gd name="connsiteX61" fmla="*/ 755722 w 1645502"/>
              <a:gd name="connsiteY61" fmla="*/ 5566932 h 6415621"/>
              <a:gd name="connsiteX62" fmla="*/ 706582 w 1645502"/>
              <a:gd name="connsiteY62" fmla="*/ 5730589 h 6415621"/>
              <a:gd name="connsiteX63" fmla="*/ 692727 w 1645502"/>
              <a:gd name="connsiteY63" fmla="*/ 5827354 h 6415621"/>
              <a:gd name="connsiteX64" fmla="*/ 563273 w 1645502"/>
              <a:gd name="connsiteY64" fmla="*/ 6031276 h 6415621"/>
              <a:gd name="connsiteX65" fmla="*/ 448758 w 1645502"/>
              <a:gd name="connsiteY65" fmla="*/ 6064397 h 6415621"/>
              <a:gd name="connsiteX66" fmla="*/ 382949 w 1645502"/>
              <a:gd name="connsiteY66" fmla="*/ 6156184 h 6415621"/>
              <a:gd name="connsiteX67" fmla="*/ 429275 w 1645502"/>
              <a:gd name="connsiteY67" fmla="*/ 6220909 h 6415621"/>
              <a:gd name="connsiteX68" fmla="*/ 616311 w 1645502"/>
              <a:gd name="connsiteY68" fmla="*/ 6225023 h 6415621"/>
              <a:gd name="connsiteX69" fmla="*/ 632114 w 1645502"/>
              <a:gd name="connsiteY69" fmla="*/ 6351012 h 6415621"/>
              <a:gd name="connsiteX70" fmla="*/ 698355 w 1645502"/>
              <a:gd name="connsiteY70" fmla="*/ 6414007 h 6415621"/>
              <a:gd name="connsiteX71" fmla="*/ 872837 w 1645502"/>
              <a:gd name="connsiteY71" fmla="*/ 6387597 h 6415621"/>
              <a:gd name="connsiteX72" fmla="*/ 935398 w 1645502"/>
              <a:gd name="connsiteY72" fmla="*/ 6284337 h 6415621"/>
              <a:gd name="connsiteX73" fmla="*/ 987353 w 1645502"/>
              <a:gd name="connsiteY73" fmla="*/ 5920223 h 6415621"/>
              <a:gd name="connsiteX74" fmla="*/ 1031298 w 1645502"/>
              <a:gd name="connsiteY74" fmla="*/ 5967415 h 6415621"/>
              <a:gd name="connsiteX75" fmla="*/ 1025236 w 1645502"/>
              <a:gd name="connsiteY75" fmla="*/ 6183243 h 6415621"/>
              <a:gd name="connsiteX76" fmla="*/ 1059657 w 1645502"/>
              <a:gd name="connsiteY76" fmla="*/ 6186057 h 6415621"/>
              <a:gd name="connsiteX77" fmla="*/ 1094509 w 1645502"/>
              <a:gd name="connsiteY77" fmla="*/ 5955292 h 6415621"/>
              <a:gd name="connsiteX78" fmla="*/ 1162050 w 1645502"/>
              <a:gd name="connsiteY78" fmla="*/ 5790769 h 6415621"/>
              <a:gd name="connsiteX79" fmla="*/ 1046235 w 1645502"/>
              <a:gd name="connsiteY79" fmla="*/ 5638586 h 6415621"/>
              <a:gd name="connsiteX80" fmla="*/ 1011382 w 1645502"/>
              <a:gd name="connsiteY80" fmla="*/ 5439644 h 6415621"/>
              <a:gd name="connsiteX81" fmla="*/ 1097756 w 1645502"/>
              <a:gd name="connsiteY81" fmla="*/ 5119040 h 6415621"/>
              <a:gd name="connsiteX82" fmla="*/ 1138671 w 1645502"/>
              <a:gd name="connsiteY82" fmla="*/ 4811860 h 6415621"/>
              <a:gd name="connsiteX83" fmla="*/ 1077191 w 1645502"/>
              <a:gd name="connsiteY83" fmla="*/ 4507493 h 6415621"/>
              <a:gd name="connsiteX84" fmla="*/ 1091046 w 1645502"/>
              <a:gd name="connsiteY84" fmla="*/ 4370679 h 6415621"/>
              <a:gd name="connsiteX85" fmla="*/ 1156856 w 1645502"/>
              <a:gd name="connsiteY85" fmla="*/ 4362668 h 6415621"/>
              <a:gd name="connsiteX86" fmla="*/ 1264011 w 1645502"/>
              <a:gd name="connsiteY86" fmla="*/ 3786623 h 6415621"/>
              <a:gd name="connsiteX87" fmla="*/ 1393465 w 1645502"/>
              <a:gd name="connsiteY87" fmla="*/ 3431167 h 6415621"/>
              <a:gd name="connsiteX88" fmla="*/ 1428750 w 1645502"/>
              <a:gd name="connsiteY88" fmla="*/ 3080691 h 6415621"/>
              <a:gd name="connsiteX89" fmla="*/ 1378527 w 1645502"/>
              <a:gd name="connsiteY89" fmla="*/ 2820052 h 6415621"/>
              <a:gd name="connsiteX90" fmla="*/ 1407967 w 1645502"/>
              <a:gd name="connsiteY90" fmla="*/ 2810744 h 6415621"/>
              <a:gd name="connsiteX91" fmla="*/ 1325058 w 1645502"/>
              <a:gd name="connsiteY91" fmla="*/ 2200493 h 6415621"/>
              <a:gd name="connsiteX92" fmla="*/ 1364456 w 1645502"/>
              <a:gd name="connsiteY92" fmla="*/ 2181444 h 6415621"/>
              <a:gd name="connsiteX93" fmla="*/ 1393249 w 1645502"/>
              <a:gd name="connsiteY93" fmla="*/ 2126891 h 6415621"/>
              <a:gd name="connsiteX94" fmla="*/ 1515991 w 1645502"/>
              <a:gd name="connsiteY94" fmla="*/ 1938773 h 6415621"/>
              <a:gd name="connsiteX95" fmla="*/ 1598468 w 1645502"/>
              <a:gd name="connsiteY95" fmla="*/ 1642415 h 6415621"/>
              <a:gd name="connsiteX96" fmla="*/ 1583314 w 1645502"/>
              <a:gd name="connsiteY96" fmla="*/ 1561669 h 6415621"/>
              <a:gd name="connsiteX97" fmla="*/ 1616219 w 1645502"/>
              <a:gd name="connsiteY97" fmla="*/ 1527251 h 6415621"/>
              <a:gd name="connsiteX98" fmla="*/ 1599983 w 1645502"/>
              <a:gd name="connsiteY98" fmla="*/ 1485469 h 6415621"/>
              <a:gd name="connsiteX99" fmla="*/ 1629424 w 1645502"/>
              <a:gd name="connsiteY99" fmla="*/ 1282197 h 6415621"/>
              <a:gd name="connsiteX100" fmla="*/ 1635052 w 1645502"/>
              <a:gd name="connsiteY100" fmla="*/ 1174609 h 6415621"/>
              <a:gd name="connsiteX101" fmla="*/ 1327872 w 1645502"/>
              <a:gd name="connsiteY101" fmla="*/ 1062040 h 6415621"/>
              <a:gd name="connsiteX102" fmla="*/ 1214437 w 1645502"/>
              <a:gd name="connsiteY102" fmla="*/ 926525 h 6415621"/>
              <a:gd name="connsiteX103" fmla="*/ 1128064 w 1645502"/>
              <a:gd name="connsiteY103" fmla="*/ 855304 h 6415621"/>
              <a:gd name="connsiteX104" fmla="*/ 1170493 w 1645502"/>
              <a:gd name="connsiteY104" fmla="*/ 665887 h 6415621"/>
              <a:gd name="connsiteX105" fmla="*/ 1245394 w 1645502"/>
              <a:gd name="connsiteY105" fmla="*/ 605922 h 6415621"/>
              <a:gd name="connsiteX106" fmla="*/ 1233055 w 1645502"/>
              <a:gd name="connsiteY106" fmla="*/ 455044 h 6415621"/>
              <a:gd name="connsiteX107" fmla="*/ 1231972 w 1645502"/>
              <a:gd name="connsiteY107" fmla="*/ 380786 h 6415621"/>
              <a:gd name="connsiteX108" fmla="*/ 1252885 w 1645502"/>
              <a:gd name="connsiteY108" fmla="*/ 359344 h 6415621"/>
              <a:gd name="connsiteX109" fmla="*/ 1225337 w 1645502"/>
              <a:gd name="connsiteY109" fmla="*/ 252805 h 6415621"/>
              <a:gd name="connsiteX110" fmla="*/ 1191491 w 1645502"/>
              <a:gd name="connsiteY110" fmla="*/ 113051 h 6415621"/>
              <a:gd name="connsiteX111" fmla="*/ 1101956 w 1645502"/>
              <a:gd name="connsiteY111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595746 w 1645502"/>
              <a:gd name="connsiteY57" fmla="*/ 4455754 h 6415621"/>
              <a:gd name="connsiteX58" fmla="*/ 647916 w 1645502"/>
              <a:gd name="connsiteY58" fmla="*/ 4896068 h 6415621"/>
              <a:gd name="connsiteX59" fmla="*/ 728662 w 1645502"/>
              <a:gd name="connsiteY59" fmla="*/ 5303262 h 6415621"/>
              <a:gd name="connsiteX60" fmla="*/ 755722 w 1645502"/>
              <a:gd name="connsiteY60" fmla="*/ 5566932 h 6415621"/>
              <a:gd name="connsiteX61" fmla="*/ 706582 w 1645502"/>
              <a:gd name="connsiteY61" fmla="*/ 5730589 h 6415621"/>
              <a:gd name="connsiteX62" fmla="*/ 692727 w 1645502"/>
              <a:gd name="connsiteY62" fmla="*/ 5827354 h 6415621"/>
              <a:gd name="connsiteX63" fmla="*/ 563273 w 1645502"/>
              <a:gd name="connsiteY63" fmla="*/ 6031276 h 6415621"/>
              <a:gd name="connsiteX64" fmla="*/ 448758 w 1645502"/>
              <a:gd name="connsiteY64" fmla="*/ 6064397 h 6415621"/>
              <a:gd name="connsiteX65" fmla="*/ 382949 w 1645502"/>
              <a:gd name="connsiteY65" fmla="*/ 6156184 h 6415621"/>
              <a:gd name="connsiteX66" fmla="*/ 429275 w 1645502"/>
              <a:gd name="connsiteY66" fmla="*/ 6220909 h 6415621"/>
              <a:gd name="connsiteX67" fmla="*/ 616311 w 1645502"/>
              <a:gd name="connsiteY67" fmla="*/ 6225023 h 6415621"/>
              <a:gd name="connsiteX68" fmla="*/ 632114 w 1645502"/>
              <a:gd name="connsiteY68" fmla="*/ 6351012 h 6415621"/>
              <a:gd name="connsiteX69" fmla="*/ 698355 w 1645502"/>
              <a:gd name="connsiteY69" fmla="*/ 6414007 h 6415621"/>
              <a:gd name="connsiteX70" fmla="*/ 872837 w 1645502"/>
              <a:gd name="connsiteY70" fmla="*/ 6387597 h 6415621"/>
              <a:gd name="connsiteX71" fmla="*/ 935398 w 1645502"/>
              <a:gd name="connsiteY71" fmla="*/ 6284337 h 6415621"/>
              <a:gd name="connsiteX72" fmla="*/ 987353 w 1645502"/>
              <a:gd name="connsiteY72" fmla="*/ 5920223 h 6415621"/>
              <a:gd name="connsiteX73" fmla="*/ 1031298 w 1645502"/>
              <a:gd name="connsiteY73" fmla="*/ 5967415 h 6415621"/>
              <a:gd name="connsiteX74" fmla="*/ 1025236 w 1645502"/>
              <a:gd name="connsiteY74" fmla="*/ 6183243 h 6415621"/>
              <a:gd name="connsiteX75" fmla="*/ 1059657 w 1645502"/>
              <a:gd name="connsiteY75" fmla="*/ 6186057 h 6415621"/>
              <a:gd name="connsiteX76" fmla="*/ 1094509 w 1645502"/>
              <a:gd name="connsiteY76" fmla="*/ 5955292 h 6415621"/>
              <a:gd name="connsiteX77" fmla="*/ 1162050 w 1645502"/>
              <a:gd name="connsiteY77" fmla="*/ 5790769 h 6415621"/>
              <a:gd name="connsiteX78" fmla="*/ 1046235 w 1645502"/>
              <a:gd name="connsiteY78" fmla="*/ 5638586 h 6415621"/>
              <a:gd name="connsiteX79" fmla="*/ 1011382 w 1645502"/>
              <a:gd name="connsiteY79" fmla="*/ 5439644 h 6415621"/>
              <a:gd name="connsiteX80" fmla="*/ 1097756 w 1645502"/>
              <a:gd name="connsiteY80" fmla="*/ 5119040 h 6415621"/>
              <a:gd name="connsiteX81" fmla="*/ 1138671 w 1645502"/>
              <a:gd name="connsiteY81" fmla="*/ 4811860 h 6415621"/>
              <a:gd name="connsiteX82" fmla="*/ 1077191 w 1645502"/>
              <a:gd name="connsiteY82" fmla="*/ 4507493 h 6415621"/>
              <a:gd name="connsiteX83" fmla="*/ 1091046 w 1645502"/>
              <a:gd name="connsiteY83" fmla="*/ 4370679 h 6415621"/>
              <a:gd name="connsiteX84" fmla="*/ 1156856 w 1645502"/>
              <a:gd name="connsiteY84" fmla="*/ 4362668 h 6415621"/>
              <a:gd name="connsiteX85" fmla="*/ 1264011 w 1645502"/>
              <a:gd name="connsiteY85" fmla="*/ 3786623 h 6415621"/>
              <a:gd name="connsiteX86" fmla="*/ 1393465 w 1645502"/>
              <a:gd name="connsiteY86" fmla="*/ 3431167 h 6415621"/>
              <a:gd name="connsiteX87" fmla="*/ 1428750 w 1645502"/>
              <a:gd name="connsiteY87" fmla="*/ 3080691 h 6415621"/>
              <a:gd name="connsiteX88" fmla="*/ 1378527 w 1645502"/>
              <a:gd name="connsiteY88" fmla="*/ 2820052 h 6415621"/>
              <a:gd name="connsiteX89" fmla="*/ 1407967 w 1645502"/>
              <a:gd name="connsiteY89" fmla="*/ 2810744 h 6415621"/>
              <a:gd name="connsiteX90" fmla="*/ 1325058 w 1645502"/>
              <a:gd name="connsiteY90" fmla="*/ 2200493 h 6415621"/>
              <a:gd name="connsiteX91" fmla="*/ 1364456 w 1645502"/>
              <a:gd name="connsiteY91" fmla="*/ 2181444 h 6415621"/>
              <a:gd name="connsiteX92" fmla="*/ 1393249 w 1645502"/>
              <a:gd name="connsiteY92" fmla="*/ 2126891 h 6415621"/>
              <a:gd name="connsiteX93" fmla="*/ 1515991 w 1645502"/>
              <a:gd name="connsiteY93" fmla="*/ 1938773 h 6415621"/>
              <a:gd name="connsiteX94" fmla="*/ 1598468 w 1645502"/>
              <a:gd name="connsiteY94" fmla="*/ 1642415 h 6415621"/>
              <a:gd name="connsiteX95" fmla="*/ 1583314 w 1645502"/>
              <a:gd name="connsiteY95" fmla="*/ 1561669 h 6415621"/>
              <a:gd name="connsiteX96" fmla="*/ 1616219 w 1645502"/>
              <a:gd name="connsiteY96" fmla="*/ 1527251 h 6415621"/>
              <a:gd name="connsiteX97" fmla="*/ 1599983 w 1645502"/>
              <a:gd name="connsiteY97" fmla="*/ 1485469 h 6415621"/>
              <a:gd name="connsiteX98" fmla="*/ 1629424 w 1645502"/>
              <a:gd name="connsiteY98" fmla="*/ 1282197 h 6415621"/>
              <a:gd name="connsiteX99" fmla="*/ 1635052 w 1645502"/>
              <a:gd name="connsiteY99" fmla="*/ 1174609 h 6415621"/>
              <a:gd name="connsiteX100" fmla="*/ 1327872 w 1645502"/>
              <a:gd name="connsiteY100" fmla="*/ 1062040 h 6415621"/>
              <a:gd name="connsiteX101" fmla="*/ 1214437 w 1645502"/>
              <a:gd name="connsiteY101" fmla="*/ 926525 h 6415621"/>
              <a:gd name="connsiteX102" fmla="*/ 1128064 w 1645502"/>
              <a:gd name="connsiteY102" fmla="*/ 855304 h 6415621"/>
              <a:gd name="connsiteX103" fmla="*/ 1170493 w 1645502"/>
              <a:gd name="connsiteY103" fmla="*/ 665887 h 6415621"/>
              <a:gd name="connsiteX104" fmla="*/ 1245394 w 1645502"/>
              <a:gd name="connsiteY104" fmla="*/ 605922 h 6415621"/>
              <a:gd name="connsiteX105" fmla="*/ 1233055 w 1645502"/>
              <a:gd name="connsiteY105" fmla="*/ 455044 h 6415621"/>
              <a:gd name="connsiteX106" fmla="*/ 1231972 w 1645502"/>
              <a:gd name="connsiteY106" fmla="*/ 380786 h 6415621"/>
              <a:gd name="connsiteX107" fmla="*/ 1252885 w 1645502"/>
              <a:gd name="connsiteY107" fmla="*/ 359344 h 6415621"/>
              <a:gd name="connsiteX108" fmla="*/ 1225337 w 1645502"/>
              <a:gd name="connsiteY108" fmla="*/ 252805 h 6415621"/>
              <a:gd name="connsiteX109" fmla="*/ 1191491 w 1645502"/>
              <a:gd name="connsiteY109" fmla="*/ 113051 h 6415621"/>
              <a:gd name="connsiteX110" fmla="*/ 1101956 w 1645502"/>
              <a:gd name="connsiteY11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568036 w 1645502"/>
              <a:gd name="connsiteY56" fmla="*/ 4414191 h 6415621"/>
              <a:gd name="connsiteX57" fmla="*/ 610033 w 1645502"/>
              <a:gd name="connsiteY57" fmla="*/ 4491473 h 6415621"/>
              <a:gd name="connsiteX58" fmla="*/ 647916 w 1645502"/>
              <a:gd name="connsiteY58" fmla="*/ 4896068 h 6415621"/>
              <a:gd name="connsiteX59" fmla="*/ 728662 w 1645502"/>
              <a:gd name="connsiteY59" fmla="*/ 5303262 h 6415621"/>
              <a:gd name="connsiteX60" fmla="*/ 755722 w 1645502"/>
              <a:gd name="connsiteY60" fmla="*/ 5566932 h 6415621"/>
              <a:gd name="connsiteX61" fmla="*/ 706582 w 1645502"/>
              <a:gd name="connsiteY61" fmla="*/ 5730589 h 6415621"/>
              <a:gd name="connsiteX62" fmla="*/ 692727 w 1645502"/>
              <a:gd name="connsiteY62" fmla="*/ 5827354 h 6415621"/>
              <a:gd name="connsiteX63" fmla="*/ 563273 w 1645502"/>
              <a:gd name="connsiteY63" fmla="*/ 6031276 h 6415621"/>
              <a:gd name="connsiteX64" fmla="*/ 448758 w 1645502"/>
              <a:gd name="connsiteY64" fmla="*/ 6064397 h 6415621"/>
              <a:gd name="connsiteX65" fmla="*/ 382949 w 1645502"/>
              <a:gd name="connsiteY65" fmla="*/ 6156184 h 6415621"/>
              <a:gd name="connsiteX66" fmla="*/ 429275 w 1645502"/>
              <a:gd name="connsiteY66" fmla="*/ 6220909 h 6415621"/>
              <a:gd name="connsiteX67" fmla="*/ 616311 w 1645502"/>
              <a:gd name="connsiteY67" fmla="*/ 6225023 h 6415621"/>
              <a:gd name="connsiteX68" fmla="*/ 632114 w 1645502"/>
              <a:gd name="connsiteY68" fmla="*/ 6351012 h 6415621"/>
              <a:gd name="connsiteX69" fmla="*/ 698355 w 1645502"/>
              <a:gd name="connsiteY69" fmla="*/ 6414007 h 6415621"/>
              <a:gd name="connsiteX70" fmla="*/ 872837 w 1645502"/>
              <a:gd name="connsiteY70" fmla="*/ 6387597 h 6415621"/>
              <a:gd name="connsiteX71" fmla="*/ 935398 w 1645502"/>
              <a:gd name="connsiteY71" fmla="*/ 6284337 h 6415621"/>
              <a:gd name="connsiteX72" fmla="*/ 987353 w 1645502"/>
              <a:gd name="connsiteY72" fmla="*/ 5920223 h 6415621"/>
              <a:gd name="connsiteX73" fmla="*/ 1031298 w 1645502"/>
              <a:gd name="connsiteY73" fmla="*/ 5967415 h 6415621"/>
              <a:gd name="connsiteX74" fmla="*/ 1025236 w 1645502"/>
              <a:gd name="connsiteY74" fmla="*/ 6183243 h 6415621"/>
              <a:gd name="connsiteX75" fmla="*/ 1059657 w 1645502"/>
              <a:gd name="connsiteY75" fmla="*/ 6186057 h 6415621"/>
              <a:gd name="connsiteX76" fmla="*/ 1094509 w 1645502"/>
              <a:gd name="connsiteY76" fmla="*/ 5955292 h 6415621"/>
              <a:gd name="connsiteX77" fmla="*/ 1162050 w 1645502"/>
              <a:gd name="connsiteY77" fmla="*/ 5790769 h 6415621"/>
              <a:gd name="connsiteX78" fmla="*/ 1046235 w 1645502"/>
              <a:gd name="connsiteY78" fmla="*/ 5638586 h 6415621"/>
              <a:gd name="connsiteX79" fmla="*/ 1011382 w 1645502"/>
              <a:gd name="connsiteY79" fmla="*/ 5439644 h 6415621"/>
              <a:gd name="connsiteX80" fmla="*/ 1097756 w 1645502"/>
              <a:gd name="connsiteY80" fmla="*/ 5119040 h 6415621"/>
              <a:gd name="connsiteX81" fmla="*/ 1138671 w 1645502"/>
              <a:gd name="connsiteY81" fmla="*/ 4811860 h 6415621"/>
              <a:gd name="connsiteX82" fmla="*/ 1077191 w 1645502"/>
              <a:gd name="connsiteY82" fmla="*/ 4507493 h 6415621"/>
              <a:gd name="connsiteX83" fmla="*/ 1091046 w 1645502"/>
              <a:gd name="connsiteY83" fmla="*/ 4370679 h 6415621"/>
              <a:gd name="connsiteX84" fmla="*/ 1156856 w 1645502"/>
              <a:gd name="connsiteY84" fmla="*/ 4362668 h 6415621"/>
              <a:gd name="connsiteX85" fmla="*/ 1264011 w 1645502"/>
              <a:gd name="connsiteY85" fmla="*/ 3786623 h 6415621"/>
              <a:gd name="connsiteX86" fmla="*/ 1393465 w 1645502"/>
              <a:gd name="connsiteY86" fmla="*/ 3431167 h 6415621"/>
              <a:gd name="connsiteX87" fmla="*/ 1428750 w 1645502"/>
              <a:gd name="connsiteY87" fmla="*/ 3080691 h 6415621"/>
              <a:gd name="connsiteX88" fmla="*/ 1378527 w 1645502"/>
              <a:gd name="connsiteY88" fmla="*/ 2820052 h 6415621"/>
              <a:gd name="connsiteX89" fmla="*/ 1407967 w 1645502"/>
              <a:gd name="connsiteY89" fmla="*/ 2810744 h 6415621"/>
              <a:gd name="connsiteX90" fmla="*/ 1325058 w 1645502"/>
              <a:gd name="connsiteY90" fmla="*/ 2200493 h 6415621"/>
              <a:gd name="connsiteX91" fmla="*/ 1364456 w 1645502"/>
              <a:gd name="connsiteY91" fmla="*/ 2181444 h 6415621"/>
              <a:gd name="connsiteX92" fmla="*/ 1393249 w 1645502"/>
              <a:gd name="connsiteY92" fmla="*/ 2126891 h 6415621"/>
              <a:gd name="connsiteX93" fmla="*/ 1515991 w 1645502"/>
              <a:gd name="connsiteY93" fmla="*/ 1938773 h 6415621"/>
              <a:gd name="connsiteX94" fmla="*/ 1598468 w 1645502"/>
              <a:gd name="connsiteY94" fmla="*/ 1642415 h 6415621"/>
              <a:gd name="connsiteX95" fmla="*/ 1583314 w 1645502"/>
              <a:gd name="connsiteY95" fmla="*/ 1561669 h 6415621"/>
              <a:gd name="connsiteX96" fmla="*/ 1616219 w 1645502"/>
              <a:gd name="connsiteY96" fmla="*/ 1527251 h 6415621"/>
              <a:gd name="connsiteX97" fmla="*/ 1599983 w 1645502"/>
              <a:gd name="connsiteY97" fmla="*/ 1485469 h 6415621"/>
              <a:gd name="connsiteX98" fmla="*/ 1629424 w 1645502"/>
              <a:gd name="connsiteY98" fmla="*/ 1282197 h 6415621"/>
              <a:gd name="connsiteX99" fmla="*/ 1635052 w 1645502"/>
              <a:gd name="connsiteY99" fmla="*/ 1174609 h 6415621"/>
              <a:gd name="connsiteX100" fmla="*/ 1327872 w 1645502"/>
              <a:gd name="connsiteY100" fmla="*/ 1062040 h 6415621"/>
              <a:gd name="connsiteX101" fmla="*/ 1214437 w 1645502"/>
              <a:gd name="connsiteY101" fmla="*/ 926525 h 6415621"/>
              <a:gd name="connsiteX102" fmla="*/ 1128064 w 1645502"/>
              <a:gd name="connsiteY102" fmla="*/ 855304 h 6415621"/>
              <a:gd name="connsiteX103" fmla="*/ 1170493 w 1645502"/>
              <a:gd name="connsiteY103" fmla="*/ 665887 h 6415621"/>
              <a:gd name="connsiteX104" fmla="*/ 1245394 w 1645502"/>
              <a:gd name="connsiteY104" fmla="*/ 605922 h 6415621"/>
              <a:gd name="connsiteX105" fmla="*/ 1233055 w 1645502"/>
              <a:gd name="connsiteY105" fmla="*/ 455044 h 6415621"/>
              <a:gd name="connsiteX106" fmla="*/ 1231972 w 1645502"/>
              <a:gd name="connsiteY106" fmla="*/ 380786 h 6415621"/>
              <a:gd name="connsiteX107" fmla="*/ 1252885 w 1645502"/>
              <a:gd name="connsiteY107" fmla="*/ 359344 h 6415621"/>
              <a:gd name="connsiteX108" fmla="*/ 1225337 w 1645502"/>
              <a:gd name="connsiteY108" fmla="*/ 252805 h 6415621"/>
              <a:gd name="connsiteX109" fmla="*/ 1191491 w 1645502"/>
              <a:gd name="connsiteY109" fmla="*/ 113051 h 6415621"/>
              <a:gd name="connsiteX110" fmla="*/ 1101956 w 1645502"/>
              <a:gd name="connsiteY11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4182 w 1645502"/>
              <a:gd name="connsiteY55" fmla="*/ 4372627 h 6415621"/>
              <a:gd name="connsiteX56" fmla="*/ 610033 w 1645502"/>
              <a:gd name="connsiteY56" fmla="*/ 4491473 h 6415621"/>
              <a:gd name="connsiteX57" fmla="*/ 647916 w 1645502"/>
              <a:gd name="connsiteY57" fmla="*/ 4896068 h 6415621"/>
              <a:gd name="connsiteX58" fmla="*/ 728662 w 1645502"/>
              <a:gd name="connsiteY58" fmla="*/ 5303262 h 6415621"/>
              <a:gd name="connsiteX59" fmla="*/ 755722 w 1645502"/>
              <a:gd name="connsiteY59" fmla="*/ 5566932 h 6415621"/>
              <a:gd name="connsiteX60" fmla="*/ 706582 w 1645502"/>
              <a:gd name="connsiteY60" fmla="*/ 5730589 h 6415621"/>
              <a:gd name="connsiteX61" fmla="*/ 692727 w 1645502"/>
              <a:gd name="connsiteY61" fmla="*/ 5827354 h 6415621"/>
              <a:gd name="connsiteX62" fmla="*/ 563273 w 1645502"/>
              <a:gd name="connsiteY62" fmla="*/ 6031276 h 6415621"/>
              <a:gd name="connsiteX63" fmla="*/ 448758 w 1645502"/>
              <a:gd name="connsiteY63" fmla="*/ 6064397 h 6415621"/>
              <a:gd name="connsiteX64" fmla="*/ 382949 w 1645502"/>
              <a:gd name="connsiteY64" fmla="*/ 6156184 h 6415621"/>
              <a:gd name="connsiteX65" fmla="*/ 429275 w 1645502"/>
              <a:gd name="connsiteY65" fmla="*/ 6220909 h 6415621"/>
              <a:gd name="connsiteX66" fmla="*/ 616311 w 1645502"/>
              <a:gd name="connsiteY66" fmla="*/ 6225023 h 6415621"/>
              <a:gd name="connsiteX67" fmla="*/ 632114 w 1645502"/>
              <a:gd name="connsiteY67" fmla="*/ 6351012 h 6415621"/>
              <a:gd name="connsiteX68" fmla="*/ 698355 w 1645502"/>
              <a:gd name="connsiteY68" fmla="*/ 6414007 h 6415621"/>
              <a:gd name="connsiteX69" fmla="*/ 872837 w 1645502"/>
              <a:gd name="connsiteY69" fmla="*/ 6387597 h 6415621"/>
              <a:gd name="connsiteX70" fmla="*/ 935398 w 1645502"/>
              <a:gd name="connsiteY70" fmla="*/ 6284337 h 6415621"/>
              <a:gd name="connsiteX71" fmla="*/ 987353 w 1645502"/>
              <a:gd name="connsiteY71" fmla="*/ 5920223 h 6415621"/>
              <a:gd name="connsiteX72" fmla="*/ 1031298 w 1645502"/>
              <a:gd name="connsiteY72" fmla="*/ 5967415 h 6415621"/>
              <a:gd name="connsiteX73" fmla="*/ 1025236 w 1645502"/>
              <a:gd name="connsiteY73" fmla="*/ 6183243 h 6415621"/>
              <a:gd name="connsiteX74" fmla="*/ 1059657 w 1645502"/>
              <a:gd name="connsiteY74" fmla="*/ 6186057 h 6415621"/>
              <a:gd name="connsiteX75" fmla="*/ 1094509 w 1645502"/>
              <a:gd name="connsiteY75" fmla="*/ 5955292 h 6415621"/>
              <a:gd name="connsiteX76" fmla="*/ 1162050 w 1645502"/>
              <a:gd name="connsiteY76" fmla="*/ 5790769 h 6415621"/>
              <a:gd name="connsiteX77" fmla="*/ 1046235 w 1645502"/>
              <a:gd name="connsiteY77" fmla="*/ 5638586 h 6415621"/>
              <a:gd name="connsiteX78" fmla="*/ 1011382 w 1645502"/>
              <a:gd name="connsiteY78" fmla="*/ 5439644 h 6415621"/>
              <a:gd name="connsiteX79" fmla="*/ 1097756 w 1645502"/>
              <a:gd name="connsiteY79" fmla="*/ 5119040 h 6415621"/>
              <a:gd name="connsiteX80" fmla="*/ 1138671 w 1645502"/>
              <a:gd name="connsiteY80" fmla="*/ 4811860 h 6415621"/>
              <a:gd name="connsiteX81" fmla="*/ 1077191 w 1645502"/>
              <a:gd name="connsiteY81" fmla="*/ 4507493 h 6415621"/>
              <a:gd name="connsiteX82" fmla="*/ 1091046 w 1645502"/>
              <a:gd name="connsiteY82" fmla="*/ 4370679 h 6415621"/>
              <a:gd name="connsiteX83" fmla="*/ 1156856 w 1645502"/>
              <a:gd name="connsiteY83" fmla="*/ 4362668 h 6415621"/>
              <a:gd name="connsiteX84" fmla="*/ 1264011 w 1645502"/>
              <a:gd name="connsiteY84" fmla="*/ 3786623 h 6415621"/>
              <a:gd name="connsiteX85" fmla="*/ 1393465 w 1645502"/>
              <a:gd name="connsiteY85" fmla="*/ 3431167 h 6415621"/>
              <a:gd name="connsiteX86" fmla="*/ 1428750 w 1645502"/>
              <a:gd name="connsiteY86" fmla="*/ 3080691 h 6415621"/>
              <a:gd name="connsiteX87" fmla="*/ 1378527 w 1645502"/>
              <a:gd name="connsiteY87" fmla="*/ 2820052 h 6415621"/>
              <a:gd name="connsiteX88" fmla="*/ 1407967 w 1645502"/>
              <a:gd name="connsiteY88" fmla="*/ 2810744 h 6415621"/>
              <a:gd name="connsiteX89" fmla="*/ 1325058 w 1645502"/>
              <a:gd name="connsiteY89" fmla="*/ 2200493 h 6415621"/>
              <a:gd name="connsiteX90" fmla="*/ 1364456 w 1645502"/>
              <a:gd name="connsiteY90" fmla="*/ 2181444 h 6415621"/>
              <a:gd name="connsiteX91" fmla="*/ 1393249 w 1645502"/>
              <a:gd name="connsiteY91" fmla="*/ 2126891 h 6415621"/>
              <a:gd name="connsiteX92" fmla="*/ 1515991 w 1645502"/>
              <a:gd name="connsiteY92" fmla="*/ 1938773 h 6415621"/>
              <a:gd name="connsiteX93" fmla="*/ 1598468 w 1645502"/>
              <a:gd name="connsiteY93" fmla="*/ 1642415 h 6415621"/>
              <a:gd name="connsiteX94" fmla="*/ 1583314 w 1645502"/>
              <a:gd name="connsiteY94" fmla="*/ 1561669 h 6415621"/>
              <a:gd name="connsiteX95" fmla="*/ 1616219 w 1645502"/>
              <a:gd name="connsiteY95" fmla="*/ 1527251 h 6415621"/>
              <a:gd name="connsiteX96" fmla="*/ 1599983 w 1645502"/>
              <a:gd name="connsiteY96" fmla="*/ 1485469 h 6415621"/>
              <a:gd name="connsiteX97" fmla="*/ 1629424 w 1645502"/>
              <a:gd name="connsiteY97" fmla="*/ 1282197 h 6415621"/>
              <a:gd name="connsiteX98" fmla="*/ 1635052 w 1645502"/>
              <a:gd name="connsiteY98" fmla="*/ 1174609 h 6415621"/>
              <a:gd name="connsiteX99" fmla="*/ 1327872 w 1645502"/>
              <a:gd name="connsiteY99" fmla="*/ 1062040 h 6415621"/>
              <a:gd name="connsiteX100" fmla="*/ 1214437 w 1645502"/>
              <a:gd name="connsiteY100" fmla="*/ 926525 h 6415621"/>
              <a:gd name="connsiteX101" fmla="*/ 1128064 w 1645502"/>
              <a:gd name="connsiteY101" fmla="*/ 855304 h 6415621"/>
              <a:gd name="connsiteX102" fmla="*/ 1170493 w 1645502"/>
              <a:gd name="connsiteY102" fmla="*/ 665887 h 6415621"/>
              <a:gd name="connsiteX103" fmla="*/ 1245394 w 1645502"/>
              <a:gd name="connsiteY103" fmla="*/ 605922 h 6415621"/>
              <a:gd name="connsiteX104" fmla="*/ 1233055 w 1645502"/>
              <a:gd name="connsiteY104" fmla="*/ 455044 h 6415621"/>
              <a:gd name="connsiteX105" fmla="*/ 1231972 w 1645502"/>
              <a:gd name="connsiteY105" fmla="*/ 380786 h 6415621"/>
              <a:gd name="connsiteX106" fmla="*/ 1252885 w 1645502"/>
              <a:gd name="connsiteY106" fmla="*/ 359344 h 6415621"/>
              <a:gd name="connsiteX107" fmla="*/ 1225337 w 1645502"/>
              <a:gd name="connsiteY107" fmla="*/ 252805 h 6415621"/>
              <a:gd name="connsiteX108" fmla="*/ 1191491 w 1645502"/>
              <a:gd name="connsiteY108" fmla="*/ 113051 h 6415621"/>
              <a:gd name="connsiteX109" fmla="*/ 1101956 w 1645502"/>
              <a:gd name="connsiteY10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26473 w 1645502"/>
              <a:gd name="connsiteY54" fmla="*/ 4331063 h 6415621"/>
              <a:gd name="connsiteX55" fmla="*/ 556563 w 1645502"/>
              <a:gd name="connsiteY55" fmla="*/ 4320239 h 6415621"/>
              <a:gd name="connsiteX56" fmla="*/ 610033 w 1645502"/>
              <a:gd name="connsiteY56" fmla="*/ 4491473 h 6415621"/>
              <a:gd name="connsiteX57" fmla="*/ 647916 w 1645502"/>
              <a:gd name="connsiteY57" fmla="*/ 4896068 h 6415621"/>
              <a:gd name="connsiteX58" fmla="*/ 728662 w 1645502"/>
              <a:gd name="connsiteY58" fmla="*/ 5303262 h 6415621"/>
              <a:gd name="connsiteX59" fmla="*/ 755722 w 1645502"/>
              <a:gd name="connsiteY59" fmla="*/ 5566932 h 6415621"/>
              <a:gd name="connsiteX60" fmla="*/ 706582 w 1645502"/>
              <a:gd name="connsiteY60" fmla="*/ 5730589 h 6415621"/>
              <a:gd name="connsiteX61" fmla="*/ 692727 w 1645502"/>
              <a:gd name="connsiteY61" fmla="*/ 5827354 h 6415621"/>
              <a:gd name="connsiteX62" fmla="*/ 563273 w 1645502"/>
              <a:gd name="connsiteY62" fmla="*/ 6031276 h 6415621"/>
              <a:gd name="connsiteX63" fmla="*/ 448758 w 1645502"/>
              <a:gd name="connsiteY63" fmla="*/ 6064397 h 6415621"/>
              <a:gd name="connsiteX64" fmla="*/ 382949 w 1645502"/>
              <a:gd name="connsiteY64" fmla="*/ 6156184 h 6415621"/>
              <a:gd name="connsiteX65" fmla="*/ 429275 w 1645502"/>
              <a:gd name="connsiteY65" fmla="*/ 6220909 h 6415621"/>
              <a:gd name="connsiteX66" fmla="*/ 616311 w 1645502"/>
              <a:gd name="connsiteY66" fmla="*/ 6225023 h 6415621"/>
              <a:gd name="connsiteX67" fmla="*/ 632114 w 1645502"/>
              <a:gd name="connsiteY67" fmla="*/ 6351012 h 6415621"/>
              <a:gd name="connsiteX68" fmla="*/ 698355 w 1645502"/>
              <a:gd name="connsiteY68" fmla="*/ 6414007 h 6415621"/>
              <a:gd name="connsiteX69" fmla="*/ 872837 w 1645502"/>
              <a:gd name="connsiteY69" fmla="*/ 6387597 h 6415621"/>
              <a:gd name="connsiteX70" fmla="*/ 935398 w 1645502"/>
              <a:gd name="connsiteY70" fmla="*/ 6284337 h 6415621"/>
              <a:gd name="connsiteX71" fmla="*/ 987353 w 1645502"/>
              <a:gd name="connsiteY71" fmla="*/ 5920223 h 6415621"/>
              <a:gd name="connsiteX72" fmla="*/ 1031298 w 1645502"/>
              <a:gd name="connsiteY72" fmla="*/ 5967415 h 6415621"/>
              <a:gd name="connsiteX73" fmla="*/ 1025236 w 1645502"/>
              <a:gd name="connsiteY73" fmla="*/ 6183243 h 6415621"/>
              <a:gd name="connsiteX74" fmla="*/ 1059657 w 1645502"/>
              <a:gd name="connsiteY74" fmla="*/ 6186057 h 6415621"/>
              <a:gd name="connsiteX75" fmla="*/ 1094509 w 1645502"/>
              <a:gd name="connsiteY75" fmla="*/ 5955292 h 6415621"/>
              <a:gd name="connsiteX76" fmla="*/ 1162050 w 1645502"/>
              <a:gd name="connsiteY76" fmla="*/ 5790769 h 6415621"/>
              <a:gd name="connsiteX77" fmla="*/ 1046235 w 1645502"/>
              <a:gd name="connsiteY77" fmla="*/ 5638586 h 6415621"/>
              <a:gd name="connsiteX78" fmla="*/ 1011382 w 1645502"/>
              <a:gd name="connsiteY78" fmla="*/ 5439644 h 6415621"/>
              <a:gd name="connsiteX79" fmla="*/ 1097756 w 1645502"/>
              <a:gd name="connsiteY79" fmla="*/ 5119040 h 6415621"/>
              <a:gd name="connsiteX80" fmla="*/ 1138671 w 1645502"/>
              <a:gd name="connsiteY80" fmla="*/ 4811860 h 6415621"/>
              <a:gd name="connsiteX81" fmla="*/ 1077191 w 1645502"/>
              <a:gd name="connsiteY81" fmla="*/ 4507493 h 6415621"/>
              <a:gd name="connsiteX82" fmla="*/ 1091046 w 1645502"/>
              <a:gd name="connsiteY82" fmla="*/ 4370679 h 6415621"/>
              <a:gd name="connsiteX83" fmla="*/ 1156856 w 1645502"/>
              <a:gd name="connsiteY83" fmla="*/ 4362668 h 6415621"/>
              <a:gd name="connsiteX84" fmla="*/ 1264011 w 1645502"/>
              <a:gd name="connsiteY84" fmla="*/ 3786623 h 6415621"/>
              <a:gd name="connsiteX85" fmla="*/ 1393465 w 1645502"/>
              <a:gd name="connsiteY85" fmla="*/ 3431167 h 6415621"/>
              <a:gd name="connsiteX86" fmla="*/ 1428750 w 1645502"/>
              <a:gd name="connsiteY86" fmla="*/ 3080691 h 6415621"/>
              <a:gd name="connsiteX87" fmla="*/ 1378527 w 1645502"/>
              <a:gd name="connsiteY87" fmla="*/ 2820052 h 6415621"/>
              <a:gd name="connsiteX88" fmla="*/ 1407967 w 1645502"/>
              <a:gd name="connsiteY88" fmla="*/ 2810744 h 6415621"/>
              <a:gd name="connsiteX89" fmla="*/ 1325058 w 1645502"/>
              <a:gd name="connsiteY89" fmla="*/ 2200493 h 6415621"/>
              <a:gd name="connsiteX90" fmla="*/ 1364456 w 1645502"/>
              <a:gd name="connsiteY90" fmla="*/ 2181444 h 6415621"/>
              <a:gd name="connsiteX91" fmla="*/ 1393249 w 1645502"/>
              <a:gd name="connsiteY91" fmla="*/ 2126891 h 6415621"/>
              <a:gd name="connsiteX92" fmla="*/ 1515991 w 1645502"/>
              <a:gd name="connsiteY92" fmla="*/ 1938773 h 6415621"/>
              <a:gd name="connsiteX93" fmla="*/ 1598468 w 1645502"/>
              <a:gd name="connsiteY93" fmla="*/ 1642415 h 6415621"/>
              <a:gd name="connsiteX94" fmla="*/ 1583314 w 1645502"/>
              <a:gd name="connsiteY94" fmla="*/ 1561669 h 6415621"/>
              <a:gd name="connsiteX95" fmla="*/ 1616219 w 1645502"/>
              <a:gd name="connsiteY95" fmla="*/ 1527251 h 6415621"/>
              <a:gd name="connsiteX96" fmla="*/ 1599983 w 1645502"/>
              <a:gd name="connsiteY96" fmla="*/ 1485469 h 6415621"/>
              <a:gd name="connsiteX97" fmla="*/ 1629424 w 1645502"/>
              <a:gd name="connsiteY97" fmla="*/ 1282197 h 6415621"/>
              <a:gd name="connsiteX98" fmla="*/ 1635052 w 1645502"/>
              <a:gd name="connsiteY98" fmla="*/ 1174609 h 6415621"/>
              <a:gd name="connsiteX99" fmla="*/ 1327872 w 1645502"/>
              <a:gd name="connsiteY99" fmla="*/ 1062040 h 6415621"/>
              <a:gd name="connsiteX100" fmla="*/ 1214437 w 1645502"/>
              <a:gd name="connsiteY100" fmla="*/ 926525 h 6415621"/>
              <a:gd name="connsiteX101" fmla="*/ 1128064 w 1645502"/>
              <a:gd name="connsiteY101" fmla="*/ 855304 h 6415621"/>
              <a:gd name="connsiteX102" fmla="*/ 1170493 w 1645502"/>
              <a:gd name="connsiteY102" fmla="*/ 665887 h 6415621"/>
              <a:gd name="connsiteX103" fmla="*/ 1245394 w 1645502"/>
              <a:gd name="connsiteY103" fmla="*/ 605922 h 6415621"/>
              <a:gd name="connsiteX104" fmla="*/ 1233055 w 1645502"/>
              <a:gd name="connsiteY104" fmla="*/ 455044 h 6415621"/>
              <a:gd name="connsiteX105" fmla="*/ 1231972 w 1645502"/>
              <a:gd name="connsiteY105" fmla="*/ 380786 h 6415621"/>
              <a:gd name="connsiteX106" fmla="*/ 1252885 w 1645502"/>
              <a:gd name="connsiteY106" fmla="*/ 359344 h 6415621"/>
              <a:gd name="connsiteX107" fmla="*/ 1225337 w 1645502"/>
              <a:gd name="connsiteY107" fmla="*/ 252805 h 6415621"/>
              <a:gd name="connsiteX108" fmla="*/ 1191491 w 1645502"/>
              <a:gd name="connsiteY108" fmla="*/ 113051 h 6415621"/>
              <a:gd name="connsiteX109" fmla="*/ 1101956 w 1645502"/>
              <a:gd name="connsiteY10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484909 w 1645502"/>
              <a:gd name="connsiteY53" fmla="*/ 4317209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46364 w 1645502"/>
              <a:gd name="connsiteY52" fmla="*/ 4303354 h 6415621"/>
              <a:gd name="connsiteX53" fmla="*/ 556563 w 1645502"/>
              <a:gd name="connsiteY53" fmla="*/ 4320239 h 6415621"/>
              <a:gd name="connsiteX54" fmla="*/ 610033 w 1645502"/>
              <a:gd name="connsiteY54" fmla="*/ 4491473 h 6415621"/>
              <a:gd name="connsiteX55" fmla="*/ 647916 w 1645502"/>
              <a:gd name="connsiteY55" fmla="*/ 4896068 h 6415621"/>
              <a:gd name="connsiteX56" fmla="*/ 728662 w 1645502"/>
              <a:gd name="connsiteY56" fmla="*/ 5303262 h 6415621"/>
              <a:gd name="connsiteX57" fmla="*/ 755722 w 1645502"/>
              <a:gd name="connsiteY57" fmla="*/ 5566932 h 6415621"/>
              <a:gd name="connsiteX58" fmla="*/ 706582 w 1645502"/>
              <a:gd name="connsiteY58" fmla="*/ 5730589 h 6415621"/>
              <a:gd name="connsiteX59" fmla="*/ 692727 w 1645502"/>
              <a:gd name="connsiteY59" fmla="*/ 5827354 h 6415621"/>
              <a:gd name="connsiteX60" fmla="*/ 563273 w 1645502"/>
              <a:gd name="connsiteY60" fmla="*/ 6031276 h 6415621"/>
              <a:gd name="connsiteX61" fmla="*/ 448758 w 1645502"/>
              <a:gd name="connsiteY61" fmla="*/ 6064397 h 6415621"/>
              <a:gd name="connsiteX62" fmla="*/ 382949 w 1645502"/>
              <a:gd name="connsiteY62" fmla="*/ 6156184 h 6415621"/>
              <a:gd name="connsiteX63" fmla="*/ 429275 w 1645502"/>
              <a:gd name="connsiteY63" fmla="*/ 6220909 h 6415621"/>
              <a:gd name="connsiteX64" fmla="*/ 616311 w 1645502"/>
              <a:gd name="connsiteY64" fmla="*/ 6225023 h 6415621"/>
              <a:gd name="connsiteX65" fmla="*/ 632114 w 1645502"/>
              <a:gd name="connsiteY65" fmla="*/ 6351012 h 6415621"/>
              <a:gd name="connsiteX66" fmla="*/ 698355 w 1645502"/>
              <a:gd name="connsiteY66" fmla="*/ 6414007 h 6415621"/>
              <a:gd name="connsiteX67" fmla="*/ 872837 w 1645502"/>
              <a:gd name="connsiteY67" fmla="*/ 6387597 h 6415621"/>
              <a:gd name="connsiteX68" fmla="*/ 935398 w 1645502"/>
              <a:gd name="connsiteY68" fmla="*/ 6284337 h 6415621"/>
              <a:gd name="connsiteX69" fmla="*/ 987353 w 1645502"/>
              <a:gd name="connsiteY69" fmla="*/ 5920223 h 6415621"/>
              <a:gd name="connsiteX70" fmla="*/ 1031298 w 1645502"/>
              <a:gd name="connsiteY70" fmla="*/ 5967415 h 6415621"/>
              <a:gd name="connsiteX71" fmla="*/ 1025236 w 1645502"/>
              <a:gd name="connsiteY71" fmla="*/ 6183243 h 6415621"/>
              <a:gd name="connsiteX72" fmla="*/ 1059657 w 1645502"/>
              <a:gd name="connsiteY72" fmla="*/ 6186057 h 6415621"/>
              <a:gd name="connsiteX73" fmla="*/ 1094509 w 1645502"/>
              <a:gd name="connsiteY73" fmla="*/ 5955292 h 6415621"/>
              <a:gd name="connsiteX74" fmla="*/ 1162050 w 1645502"/>
              <a:gd name="connsiteY74" fmla="*/ 5790769 h 6415621"/>
              <a:gd name="connsiteX75" fmla="*/ 1046235 w 1645502"/>
              <a:gd name="connsiteY75" fmla="*/ 5638586 h 6415621"/>
              <a:gd name="connsiteX76" fmla="*/ 1011382 w 1645502"/>
              <a:gd name="connsiteY76" fmla="*/ 5439644 h 6415621"/>
              <a:gd name="connsiteX77" fmla="*/ 1097756 w 1645502"/>
              <a:gd name="connsiteY77" fmla="*/ 5119040 h 6415621"/>
              <a:gd name="connsiteX78" fmla="*/ 1138671 w 1645502"/>
              <a:gd name="connsiteY78" fmla="*/ 4811860 h 6415621"/>
              <a:gd name="connsiteX79" fmla="*/ 1077191 w 1645502"/>
              <a:gd name="connsiteY79" fmla="*/ 4507493 h 6415621"/>
              <a:gd name="connsiteX80" fmla="*/ 1091046 w 1645502"/>
              <a:gd name="connsiteY80" fmla="*/ 4370679 h 6415621"/>
              <a:gd name="connsiteX81" fmla="*/ 1156856 w 1645502"/>
              <a:gd name="connsiteY81" fmla="*/ 4362668 h 6415621"/>
              <a:gd name="connsiteX82" fmla="*/ 1264011 w 1645502"/>
              <a:gd name="connsiteY82" fmla="*/ 3786623 h 6415621"/>
              <a:gd name="connsiteX83" fmla="*/ 1393465 w 1645502"/>
              <a:gd name="connsiteY83" fmla="*/ 3431167 h 6415621"/>
              <a:gd name="connsiteX84" fmla="*/ 1428750 w 1645502"/>
              <a:gd name="connsiteY84" fmla="*/ 3080691 h 6415621"/>
              <a:gd name="connsiteX85" fmla="*/ 1378527 w 1645502"/>
              <a:gd name="connsiteY85" fmla="*/ 2820052 h 6415621"/>
              <a:gd name="connsiteX86" fmla="*/ 1407967 w 1645502"/>
              <a:gd name="connsiteY86" fmla="*/ 2810744 h 6415621"/>
              <a:gd name="connsiteX87" fmla="*/ 1325058 w 1645502"/>
              <a:gd name="connsiteY87" fmla="*/ 2200493 h 6415621"/>
              <a:gd name="connsiteX88" fmla="*/ 1364456 w 1645502"/>
              <a:gd name="connsiteY88" fmla="*/ 2181444 h 6415621"/>
              <a:gd name="connsiteX89" fmla="*/ 1393249 w 1645502"/>
              <a:gd name="connsiteY89" fmla="*/ 2126891 h 6415621"/>
              <a:gd name="connsiteX90" fmla="*/ 1515991 w 1645502"/>
              <a:gd name="connsiteY90" fmla="*/ 1938773 h 6415621"/>
              <a:gd name="connsiteX91" fmla="*/ 1598468 w 1645502"/>
              <a:gd name="connsiteY91" fmla="*/ 1642415 h 6415621"/>
              <a:gd name="connsiteX92" fmla="*/ 1583314 w 1645502"/>
              <a:gd name="connsiteY92" fmla="*/ 1561669 h 6415621"/>
              <a:gd name="connsiteX93" fmla="*/ 1616219 w 1645502"/>
              <a:gd name="connsiteY93" fmla="*/ 1527251 h 6415621"/>
              <a:gd name="connsiteX94" fmla="*/ 1599983 w 1645502"/>
              <a:gd name="connsiteY94" fmla="*/ 1485469 h 6415621"/>
              <a:gd name="connsiteX95" fmla="*/ 1629424 w 1645502"/>
              <a:gd name="connsiteY95" fmla="*/ 1282197 h 6415621"/>
              <a:gd name="connsiteX96" fmla="*/ 1635052 w 1645502"/>
              <a:gd name="connsiteY96" fmla="*/ 1174609 h 6415621"/>
              <a:gd name="connsiteX97" fmla="*/ 1327872 w 1645502"/>
              <a:gd name="connsiteY97" fmla="*/ 1062040 h 6415621"/>
              <a:gd name="connsiteX98" fmla="*/ 1214437 w 1645502"/>
              <a:gd name="connsiteY98" fmla="*/ 926525 h 6415621"/>
              <a:gd name="connsiteX99" fmla="*/ 1128064 w 1645502"/>
              <a:gd name="connsiteY99" fmla="*/ 855304 h 6415621"/>
              <a:gd name="connsiteX100" fmla="*/ 1170493 w 1645502"/>
              <a:gd name="connsiteY100" fmla="*/ 665887 h 6415621"/>
              <a:gd name="connsiteX101" fmla="*/ 1245394 w 1645502"/>
              <a:gd name="connsiteY101" fmla="*/ 605922 h 6415621"/>
              <a:gd name="connsiteX102" fmla="*/ 1233055 w 1645502"/>
              <a:gd name="connsiteY102" fmla="*/ 455044 h 6415621"/>
              <a:gd name="connsiteX103" fmla="*/ 1231972 w 1645502"/>
              <a:gd name="connsiteY103" fmla="*/ 380786 h 6415621"/>
              <a:gd name="connsiteX104" fmla="*/ 1252885 w 1645502"/>
              <a:gd name="connsiteY104" fmla="*/ 359344 h 6415621"/>
              <a:gd name="connsiteX105" fmla="*/ 1225337 w 1645502"/>
              <a:gd name="connsiteY105" fmla="*/ 252805 h 6415621"/>
              <a:gd name="connsiteX106" fmla="*/ 1191491 w 1645502"/>
              <a:gd name="connsiteY106" fmla="*/ 113051 h 6415621"/>
              <a:gd name="connsiteX107" fmla="*/ 1101956 w 1645502"/>
              <a:gd name="connsiteY107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13026 w 1645502"/>
              <a:gd name="connsiteY52" fmla="*/ 4312879 h 6415621"/>
              <a:gd name="connsiteX53" fmla="*/ 556563 w 1645502"/>
              <a:gd name="connsiteY53" fmla="*/ 4320239 h 6415621"/>
              <a:gd name="connsiteX54" fmla="*/ 610033 w 1645502"/>
              <a:gd name="connsiteY54" fmla="*/ 4491473 h 6415621"/>
              <a:gd name="connsiteX55" fmla="*/ 647916 w 1645502"/>
              <a:gd name="connsiteY55" fmla="*/ 4896068 h 6415621"/>
              <a:gd name="connsiteX56" fmla="*/ 728662 w 1645502"/>
              <a:gd name="connsiteY56" fmla="*/ 5303262 h 6415621"/>
              <a:gd name="connsiteX57" fmla="*/ 755722 w 1645502"/>
              <a:gd name="connsiteY57" fmla="*/ 5566932 h 6415621"/>
              <a:gd name="connsiteX58" fmla="*/ 706582 w 1645502"/>
              <a:gd name="connsiteY58" fmla="*/ 5730589 h 6415621"/>
              <a:gd name="connsiteX59" fmla="*/ 692727 w 1645502"/>
              <a:gd name="connsiteY59" fmla="*/ 5827354 h 6415621"/>
              <a:gd name="connsiteX60" fmla="*/ 563273 w 1645502"/>
              <a:gd name="connsiteY60" fmla="*/ 6031276 h 6415621"/>
              <a:gd name="connsiteX61" fmla="*/ 448758 w 1645502"/>
              <a:gd name="connsiteY61" fmla="*/ 6064397 h 6415621"/>
              <a:gd name="connsiteX62" fmla="*/ 382949 w 1645502"/>
              <a:gd name="connsiteY62" fmla="*/ 6156184 h 6415621"/>
              <a:gd name="connsiteX63" fmla="*/ 429275 w 1645502"/>
              <a:gd name="connsiteY63" fmla="*/ 6220909 h 6415621"/>
              <a:gd name="connsiteX64" fmla="*/ 616311 w 1645502"/>
              <a:gd name="connsiteY64" fmla="*/ 6225023 h 6415621"/>
              <a:gd name="connsiteX65" fmla="*/ 632114 w 1645502"/>
              <a:gd name="connsiteY65" fmla="*/ 6351012 h 6415621"/>
              <a:gd name="connsiteX66" fmla="*/ 698355 w 1645502"/>
              <a:gd name="connsiteY66" fmla="*/ 6414007 h 6415621"/>
              <a:gd name="connsiteX67" fmla="*/ 872837 w 1645502"/>
              <a:gd name="connsiteY67" fmla="*/ 6387597 h 6415621"/>
              <a:gd name="connsiteX68" fmla="*/ 935398 w 1645502"/>
              <a:gd name="connsiteY68" fmla="*/ 6284337 h 6415621"/>
              <a:gd name="connsiteX69" fmla="*/ 987353 w 1645502"/>
              <a:gd name="connsiteY69" fmla="*/ 5920223 h 6415621"/>
              <a:gd name="connsiteX70" fmla="*/ 1031298 w 1645502"/>
              <a:gd name="connsiteY70" fmla="*/ 5967415 h 6415621"/>
              <a:gd name="connsiteX71" fmla="*/ 1025236 w 1645502"/>
              <a:gd name="connsiteY71" fmla="*/ 6183243 h 6415621"/>
              <a:gd name="connsiteX72" fmla="*/ 1059657 w 1645502"/>
              <a:gd name="connsiteY72" fmla="*/ 6186057 h 6415621"/>
              <a:gd name="connsiteX73" fmla="*/ 1094509 w 1645502"/>
              <a:gd name="connsiteY73" fmla="*/ 5955292 h 6415621"/>
              <a:gd name="connsiteX74" fmla="*/ 1162050 w 1645502"/>
              <a:gd name="connsiteY74" fmla="*/ 5790769 h 6415621"/>
              <a:gd name="connsiteX75" fmla="*/ 1046235 w 1645502"/>
              <a:gd name="connsiteY75" fmla="*/ 5638586 h 6415621"/>
              <a:gd name="connsiteX76" fmla="*/ 1011382 w 1645502"/>
              <a:gd name="connsiteY76" fmla="*/ 5439644 h 6415621"/>
              <a:gd name="connsiteX77" fmla="*/ 1097756 w 1645502"/>
              <a:gd name="connsiteY77" fmla="*/ 5119040 h 6415621"/>
              <a:gd name="connsiteX78" fmla="*/ 1138671 w 1645502"/>
              <a:gd name="connsiteY78" fmla="*/ 4811860 h 6415621"/>
              <a:gd name="connsiteX79" fmla="*/ 1077191 w 1645502"/>
              <a:gd name="connsiteY79" fmla="*/ 4507493 h 6415621"/>
              <a:gd name="connsiteX80" fmla="*/ 1091046 w 1645502"/>
              <a:gd name="connsiteY80" fmla="*/ 4370679 h 6415621"/>
              <a:gd name="connsiteX81" fmla="*/ 1156856 w 1645502"/>
              <a:gd name="connsiteY81" fmla="*/ 4362668 h 6415621"/>
              <a:gd name="connsiteX82" fmla="*/ 1264011 w 1645502"/>
              <a:gd name="connsiteY82" fmla="*/ 3786623 h 6415621"/>
              <a:gd name="connsiteX83" fmla="*/ 1393465 w 1645502"/>
              <a:gd name="connsiteY83" fmla="*/ 3431167 h 6415621"/>
              <a:gd name="connsiteX84" fmla="*/ 1428750 w 1645502"/>
              <a:gd name="connsiteY84" fmla="*/ 3080691 h 6415621"/>
              <a:gd name="connsiteX85" fmla="*/ 1378527 w 1645502"/>
              <a:gd name="connsiteY85" fmla="*/ 2820052 h 6415621"/>
              <a:gd name="connsiteX86" fmla="*/ 1407967 w 1645502"/>
              <a:gd name="connsiteY86" fmla="*/ 2810744 h 6415621"/>
              <a:gd name="connsiteX87" fmla="*/ 1325058 w 1645502"/>
              <a:gd name="connsiteY87" fmla="*/ 2200493 h 6415621"/>
              <a:gd name="connsiteX88" fmla="*/ 1364456 w 1645502"/>
              <a:gd name="connsiteY88" fmla="*/ 2181444 h 6415621"/>
              <a:gd name="connsiteX89" fmla="*/ 1393249 w 1645502"/>
              <a:gd name="connsiteY89" fmla="*/ 2126891 h 6415621"/>
              <a:gd name="connsiteX90" fmla="*/ 1515991 w 1645502"/>
              <a:gd name="connsiteY90" fmla="*/ 1938773 h 6415621"/>
              <a:gd name="connsiteX91" fmla="*/ 1598468 w 1645502"/>
              <a:gd name="connsiteY91" fmla="*/ 1642415 h 6415621"/>
              <a:gd name="connsiteX92" fmla="*/ 1583314 w 1645502"/>
              <a:gd name="connsiteY92" fmla="*/ 1561669 h 6415621"/>
              <a:gd name="connsiteX93" fmla="*/ 1616219 w 1645502"/>
              <a:gd name="connsiteY93" fmla="*/ 1527251 h 6415621"/>
              <a:gd name="connsiteX94" fmla="*/ 1599983 w 1645502"/>
              <a:gd name="connsiteY94" fmla="*/ 1485469 h 6415621"/>
              <a:gd name="connsiteX95" fmla="*/ 1629424 w 1645502"/>
              <a:gd name="connsiteY95" fmla="*/ 1282197 h 6415621"/>
              <a:gd name="connsiteX96" fmla="*/ 1635052 w 1645502"/>
              <a:gd name="connsiteY96" fmla="*/ 1174609 h 6415621"/>
              <a:gd name="connsiteX97" fmla="*/ 1327872 w 1645502"/>
              <a:gd name="connsiteY97" fmla="*/ 1062040 h 6415621"/>
              <a:gd name="connsiteX98" fmla="*/ 1214437 w 1645502"/>
              <a:gd name="connsiteY98" fmla="*/ 926525 h 6415621"/>
              <a:gd name="connsiteX99" fmla="*/ 1128064 w 1645502"/>
              <a:gd name="connsiteY99" fmla="*/ 855304 h 6415621"/>
              <a:gd name="connsiteX100" fmla="*/ 1170493 w 1645502"/>
              <a:gd name="connsiteY100" fmla="*/ 665887 h 6415621"/>
              <a:gd name="connsiteX101" fmla="*/ 1245394 w 1645502"/>
              <a:gd name="connsiteY101" fmla="*/ 605922 h 6415621"/>
              <a:gd name="connsiteX102" fmla="*/ 1233055 w 1645502"/>
              <a:gd name="connsiteY102" fmla="*/ 455044 h 6415621"/>
              <a:gd name="connsiteX103" fmla="*/ 1231972 w 1645502"/>
              <a:gd name="connsiteY103" fmla="*/ 380786 h 6415621"/>
              <a:gd name="connsiteX104" fmla="*/ 1252885 w 1645502"/>
              <a:gd name="connsiteY104" fmla="*/ 359344 h 6415621"/>
              <a:gd name="connsiteX105" fmla="*/ 1225337 w 1645502"/>
              <a:gd name="connsiteY105" fmla="*/ 252805 h 6415621"/>
              <a:gd name="connsiteX106" fmla="*/ 1191491 w 1645502"/>
              <a:gd name="connsiteY106" fmla="*/ 113051 h 6415621"/>
              <a:gd name="connsiteX107" fmla="*/ 1101956 w 1645502"/>
              <a:gd name="connsiteY107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13026 w 1645502"/>
              <a:gd name="connsiteY52" fmla="*/ 4312879 h 6415621"/>
              <a:gd name="connsiteX53" fmla="*/ 556563 w 1645502"/>
              <a:gd name="connsiteY53" fmla="*/ 4320239 h 6415621"/>
              <a:gd name="connsiteX54" fmla="*/ 610033 w 1645502"/>
              <a:gd name="connsiteY54" fmla="*/ 4491473 h 6415621"/>
              <a:gd name="connsiteX55" fmla="*/ 647916 w 1645502"/>
              <a:gd name="connsiteY55" fmla="*/ 4896068 h 6415621"/>
              <a:gd name="connsiteX56" fmla="*/ 728662 w 1645502"/>
              <a:gd name="connsiteY56" fmla="*/ 5303262 h 6415621"/>
              <a:gd name="connsiteX57" fmla="*/ 755722 w 1645502"/>
              <a:gd name="connsiteY57" fmla="*/ 5566932 h 6415621"/>
              <a:gd name="connsiteX58" fmla="*/ 706582 w 1645502"/>
              <a:gd name="connsiteY58" fmla="*/ 5730589 h 6415621"/>
              <a:gd name="connsiteX59" fmla="*/ 692727 w 1645502"/>
              <a:gd name="connsiteY59" fmla="*/ 5827354 h 6415621"/>
              <a:gd name="connsiteX60" fmla="*/ 563273 w 1645502"/>
              <a:gd name="connsiteY60" fmla="*/ 6031276 h 6415621"/>
              <a:gd name="connsiteX61" fmla="*/ 448758 w 1645502"/>
              <a:gd name="connsiteY61" fmla="*/ 6064397 h 6415621"/>
              <a:gd name="connsiteX62" fmla="*/ 382949 w 1645502"/>
              <a:gd name="connsiteY62" fmla="*/ 6156184 h 6415621"/>
              <a:gd name="connsiteX63" fmla="*/ 429275 w 1645502"/>
              <a:gd name="connsiteY63" fmla="*/ 6220909 h 6415621"/>
              <a:gd name="connsiteX64" fmla="*/ 616311 w 1645502"/>
              <a:gd name="connsiteY64" fmla="*/ 6225023 h 6415621"/>
              <a:gd name="connsiteX65" fmla="*/ 632114 w 1645502"/>
              <a:gd name="connsiteY65" fmla="*/ 6351012 h 6415621"/>
              <a:gd name="connsiteX66" fmla="*/ 698355 w 1645502"/>
              <a:gd name="connsiteY66" fmla="*/ 6414007 h 6415621"/>
              <a:gd name="connsiteX67" fmla="*/ 872837 w 1645502"/>
              <a:gd name="connsiteY67" fmla="*/ 6387597 h 6415621"/>
              <a:gd name="connsiteX68" fmla="*/ 935398 w 1645502"/>
              <a:gd name="connsiteY68" fmla="*/ 6284337 h 6415621"/>
              <a:gd name="connsiteX69" fmla="*/ 987353 w 1645502"/>
              <a:gd name="connsiteY69" fmla="*/ 5920223 h 6415621"/>
              <a:gd name="connsiteX70" fmla="*/ 1031298 w 1645502"/>
              <a:gd name="connsiteY70" fmla="*/ 5967415 h 6415621"/>
              <a:gd name="connsiteX71" fmla="*/ 1025236 w 1645502"/>
              <a:gd name="connsiteY71" fmla="*/ 6183243 h 6415621"/>
              <a:gd name="connsiteX72" fmla="*/ 1059657 w 1645502"/>
              <a:gd name="connsiteY72" fmla="*/ 6186057 h 6415621"/>
              <a:gd name="connsiteX73" fmla="*/ 1094509 w 1645502"/>
              <a:gd name="connsiteY73" fmla="*/ 5955292 h 6415621"/>
              <a:gd name="connsiteX74" fmla="*/ 1162050 w 1645502"/>
              <a:gd name="connsiteY74" fmla="*/ 5790769 h 6415621"/>
              <a:gd name="connsiteX75" fmla="*/ 1046235 w 1645502"/>
              <a:gd name="connsiteY75" fmla="*/ 5638586 h 6415621"/>
              <a:gd name="connsiteX76" fmla="*/ 1011382 w 1645502"/>
              <a:gd name="connsiteY76" fmla="*/ 5439644 h 6415621"/>
              <a:gd name="connsiteX77" fmla="*/ 1097756 w 1645502"/>
              <a:gd name="connsiteY77" fmla="*/ 5119040 h 6415621"/>
              <a:gd name="connsiteX78" fmla="*/ 1138671 w 1645502"/>
              <a:gd name="connsiteY78" fmla="*/ 4811860 h 6415621"/>
              <a:gd name="connsiteX79" fmla="*/ 1077191 w 1645502"/>
              <a:gd name="connsiteY79" fmla="*/ 4507493 h 6415621"/>
              <a:gd name="connsiteX80" fmla="*/ 1091046 w 1645502"/>
              <a:gd name="connsiteY80" fmla="*/ 4370679 h 6415621"/>
              <a:gd name="connsiteX81" fmla="*/ 1156856 w 1645502"/>
              <a:gd name="connsiteY81" fmla="*/ 4362668 h 6415621"/>
              <a:gd name="connsiteX82" fmla="*/ 1264011 w 1645502"/>
              <a:gd name="connsiteY82" fmla="*/ 3786623 h 6415621"/>
              <a:gd name="connsiteX83" fmla="*/ 1393465 w 1645502"/>
              <a:gd name="connsiteY83" fmla="*/ 3431167 h 6415621"/>
              <a:gd name="connsiteX84" fmla="*/ 1428750 w 1645502"/>
              <a:gd name="connsiteY84" fmla="*/ 3080691 h 6415621"/>
              <a:gd name="connsiteX85" fmla="*/ 1378527 w 1645502"/>
              <a:gd name="connsiteY85" fmla="*/ 2820052 h 6415621"/>
              <a:gd name="connsiteX86" fmla="*/ 1407967 w 1645502"/>
              <a:gd name="connsiteY86" fmla="*/ 2810744 h 6415621"/>
              <a:gd name="connsiteX87" fmla="*/ 1325058 w 1645502"/>
              <a:gd name="connsiteY87" fmla="*/ 2200493 h 6415621"/>
              <a:gd name="connsiteX88" fmla="*/ 1364456 w 1645502"/>
              <a:gd name="connsiteY88" fmla="*/ 2181444 h 6415621"/>
              <a:gd name="connsiteX89" fmla="*/ 1393249 w 1645502"/>
              <a:gd name="connsiteY89" fmla="*/ 2126891 h 6415621"/>
              <a:gd name="connsiteX90" fmla="*/ 1515991 w 1645502"/>
              <a:gd name="connsiteY90" fmla="*/ 1938773 h 6415621"/>
              <a:gd name="connsiteX91" fmla="*/ 1598468 w 1645502"/>
              <a:gd name="connsiteY91" fmla="*/ 1642415 h 6415621"/>
              <a:gd name="connsiteX92" fmla="*/ 1583314 w 1645502"/>
              <a:gd name="connsiteY92" fmla="*/ 1561669 h 6415621"/>
              <a:gd name="connsiteX93" fmla="*/ 1616219 w 1645502"/>
              <a:gd name="connsiteY93" fmla="*/ 1527251 h 6415621"/>
              <a:gd name="connsiteX94" fmla="*/ 1599983 w 1645502"/>
              <a:gd name="connsiteY94" fmla="*/ 1485469 h 6415621"/>
              <a:gd name="connsiteX95" fmla="*/ 1629424 w 1645502"/>
              <a:gd name="connsiteY95" fmla="*/ 1282197 h 6415621"/>
              <a:gd name="connsiteX96" fmla="*/ 1635052 w 1645502"/>
              <a:gd name="connsiteY96" fmla="*/ 1174609 h 6415621"/>
              <a:gd name="connsiteX97" fmla="*/ 1327872 w 1645502"/>
              <a:gd name="connsiteY97" fmla="*/ 1062040 h 6415621"/>
              <a:gd name="connsiteX98" fmla="*/ 1214437 w 1645502"/>
              <a:gd name="connsiteY98" fmla="*/ 926525 h 6415621"/>
              <a:gd name="connsiteX99" fmla="*/ 1128064 w 1645502"/>
              <a:gd name="connsiteY99" fmla="*/ 855304 h 6415621"/>
              <a:gd name="connsiteX100" fmla="*/ 1170493 w 1645502"/>
              <a:gd name="connsiteY100" fmla="*/ 665887 h 6415621"/>
              <a:gd name="connsiteX101" fmla="*/ 1245394 w 1645502"/>
              <a:gd name="connsiteY101" fmla="*/ 605922 h 6415621"/>
              <a:gd name="connsiteX102" fmla="*/ 1233055 w 1645502"/>
              <a:gd name="connsiteY102" fmla="*/ 455044 h 6415621"/>
              <a:gd name="connsiteX103" fmla="*/ 1231972 w 1645502"/>
              <a:gd name="connsiteY103" fmla="*/ 380786 h 6415621"/>
              <a:gd name="connsiteX104" fmla="*/ 1252885 w 1645502"/>
              <a:gd name="connsiteY104" fmla="*/ 359344 h 6415621"/>
              <a:gd name="connsiteX105" fmla="*/ 1225337 w 1645502"/>
              <a:gd name="connsiteY105" fmla="*/ 252805 h 6415621"/>
              <a:gd name="connsiteX106" fmla="*/ 1191491 w 1645502"/>
              <a:gd name="connsiteY106" fmla="*/ 113051 h 6415621"/>
              <a:gd name="connsiteX107" fmla="*/ 1101956 w 1645502"/>
              <a:gd name="connsiteY107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556563 w 1645502"/>
              <a:gd name="connsiteY53" fmla="*/ 4320239 h 6415621"/>
              <a:gd name="connsiteX54" fmla="*/ 610033 w 1645502"/>
              <a:gd name="connsiteY54" fmla="*/ 4491473 h 6415621"/>
              <a:gd name="connsiteX55" fmla="*/ 647916 w 1645502"/>
              <a:gd name="connsiteY55" fmla="*/ 4896068 h 6415621"/>
              <a:gd name="connsiteX56" fmla="*/ 728662 w 1645502"/>
              <a:gd name="connsiteY56" fmla="*/ 5303262 h 6415621"/>
              <a:gd name="connsiteX57" fmla="*/ 755722 w 1645502"/>
              <a:gd name="connsiteY57" fmla="*/ 5566932 h 6415621"/>
              <a:gd name="connsiteX58" fmla="*/ 706582 w 1645502"/>
              <a:gd name="connsiteY58" fmla="*/ 5730589 h 6415621"/>
              <a:gd name="connsiteX59" fmla="*/ 692727 w 1645502"/>
              <a:gd name="connsiteY59" fmla="*/ 5827354 h 6415621"/>
              <a:gd name="connsiteX60" fmla="*/ 563273 w 1645502"/>
              <a:gd name="connsiteY60" fmla="*/ 6031276 h 6415621"/>
              <a:gd name="connsiteX61" fmla="*/ 448758 w 1645502"/>
              <a:gd name="connsiteY61" fmla="*/ 6064397 h 6415621"/>
              <a:gd name="connsiteX62" fmla="*/ 382949 w 1645502"/>
              <a:gd name="connsiteY62" fmla="*/ 6156184 h 6415621"/>
              <a:gd name="connsiteX63" fmla="*/ 429275 w 1645502"/>
              <a:gd name="connsiteY63" fmla="*/ 6220909 h 6415621"/>
              <a:gd name="connsiteX64" fmla="*/ 616311 w 1645502"/>
              <a:gd name="connsiteY64" fmla="*/ 6225023 h 6415621"/>
              <a:gd name="connsiteX65" fmla="*/ 632114 w 1645502"/>
              <a:gd name="connsiteY65" fmla="*/ 6351012 h 6415621"/>
              <a:gd name="connsiteX66" fmla="*/ 698355 w 1645502"/>
              <a:gd name="connsiteY66" fmla="*/ 6414007 h 6415621"/>
              <a:gd name="connsiteX67" fmla="*/ 872837 w 1645502"/>
              <a:gd name="connsiteY67" fmla="*/ 6387597 h 6415621"/>
              <a:gd name="connsiteX68" fmla="*/ 935398 w 1645502"/>
              <a:gd name="connsiteY68" fmla="*/ 6284337 h 6415621"/>
              <a:gd name="connsiteX69" fmla="*/ 987353 w 1645502"/>
              <a:gd name="connsiteY69" fmla="*/ 5920223 h 6415621"/>
              <a:gd name="connsiteX70" fmla="*/ 1031298 w 1645502"/>
              <a:gd name="connsiteY70" fmla="*/ 5967415 h 6415621"/>
              <a:gd name="connsiteX71" fmla="*/ 1025236 w 1645502"/>
              <a:gd name="connsiteY71" fmla="*/ 6183243 h 6415621"/>
              <a:gd name="connsiteX72" fmla="*/ 1059657 w 1645502"/>
              <a:gd name="connsiteY72" fmla="*/ 6186057 h 6415621"/>
              <a:gd name="connsiteX73" fmla="*/ 1094509 w 1645502"/>
              <a:gd name="connsiteY73" fmla="*/ 5955292 h 6415621"/>
              <a:gd name="connsiteX74" fmla="*/ 1162050 w 1645502"/>
              <a:gd name="connsiteY74" fmla="*/ 5790769 h 6415621"/>
              <a:gd name="connsiteX75" fmla="*/ 1046235 w 1645502"/>
              <a:gd name="connsiteY75" fmla="*/ 5638586 h 6415621"/>
              <a:gd name="connsiteX76" fmla="*/ 1011382 w 1645502"/>
              <a:gd name="connsiteY76" fmla="*/ 5439644 h 6415621"/>
              <a:gd name="connsiteX77" fmla="*/ 1097756 w 1645502"/>
              <a:gd name="connsiteY77" fmla="*/ 5119040 h 6415621"/>
              <a:gd name="connsiteX78" fmla="*/ 1138671 w 1645502"/>
              <a:gd name="connsiteY78" fmla="*/ 4811860 h 6415621"/>
              <a:gd name="connsiteX79" fmla="*/ 1077191 w 1645502"/>
              <a:gd name="connsiteY79" fmla="*/ 4507493 h 6415621"/>
              <a:gd name="connsiteX80" fmla="*/ 1091046 w 1645502"/>
              <a:gd name="connsiteY80" fmla="*/ 4370679 h 6415621"/>
              <a:gd name="connsiteX81" fmla="*/ 1156856 w 1645502"/>
              <a:gd name="connsiteY81" fmla="*/ 4362668 h 6415621"/>
              <a:gd name="connsiteX82" fmla="*/ 1264011 w 1645502"/>
              <a:gd name="connsiteY82" fmla="*/ 3786623 h 6415621"/>
              <a:gd name="connsiteX83" fmla="*/ 1393465 w 1645502"/>
              <a:gd name="connsiteY83" fmla="*/ 3431167 h 6415621"/>
              <a:gd name="connsiteX84" fmla="*/ 1428750 w 1645502"/>
              <a:gd name="connsiteY84" fmla="*/ 3080691 h 6415621"/>
              <a:gd name="connsiteX85" fmla="*/ 1378527 w 1645502"/>
              <a:gd name="connsiteY85" fmla="*/ 2820052 h 6415621"/>
              <a:gd name="connsiteX86" fmla="*/ 1407967 w 1645502"/>
              <a:gd name="connsiteY86" fmla="*/ 2810744 h 6415621"/>
              <a:gd name="connsiteX87" fmla="*/ 1325058 w 1645502"/>
              <a:gd name="connsiteY87" fmla="*/ 2200493 h 6415621"/>
              <a:gd name="connsiteX88" fmla="*/ 1364456 w 1645502"/>
              <a:gd name="connsiteY88" fmla="*/ 2181444 h 6415621"/>
              <a:gd name="connsiteX89" fmla="*/ 1393249 w 1645502"/>
              <a:gd name="connsiteY89" fmla="*/ 2126891 h 6415621"/>
              <a:gd name="connsiteX90" fmla="*/ 1515991 w 1645502"/>
              <a:gd name="connsiteY90" fmla="*/ 1938773 h 6415621"/>
              <a:gd name="connsiteX91" fmla="*/ 1598468 w 1645502"/>
              <a:gd name="connsiteY91" fmla="*/ 1642415 h 6415621"/>
              <a:gd name="connsiteX92" fmla="*/ 1583314 w 1645502"/>
              <a:gd name="connsiteY92" fmla="*/ 1561669 h 6415621"/>
              <a:gd name="connsiteX93" fmla="*/ 1616219 w 1645502"/>
              <a:gd name="connsiteY93" fmla="*/ 1527251 h 6415621"/>
              <a:gd name="connsiteX94" fmla="*/ 1599983 w 1645502"/>
              <a:gd name="connsiteY94" fmla="*/ 1485469 h 6415621"/>
              <a:gd name="connsiteX95" fmla="*/ 1629424 w 1645502"/>
              <a:gd name="connsiteY95" fmla="*/ 1282197 h 6415621"/>
              <a:gd name="connsiteX96" fmla="*/ 1635052 w 1645502"/>
              <a:gd name="connsiteY96" fmla="*/ 1174609 h 6415621"/>
              <a:gd name="connsiteX97" fmla="*/ 1327872 w 1645502"/>
              <a:gd name="connsiteY97" fmla="*/ 1062040 h 6415621"/>
              <a:gd name="connsiteX98" fmla="*/ 1214437 w 1645502"/>
              <a:gd name="connsiteY98" fmla="*/ 926525 h 6415621"/>
              <a:gd name="connsiteX99" fmla="*/ 1128064 w 1645502"/>
              <a:gd name="connsiteY99" fmla="*/ 855304 h 6415621"/>
              <a:gd name="connsiteX100" fmla="*/ 1170493 w 1645502"/>
              <a:gd name="connsiteY100" fmla="*/ 665887 h 6415621"/>
              <a:gd name="connsiteX101" fmla="*/ 1245394 w 1645502"/>
              <a:gd name="connsiteY101" fmla="*/ 605922 h 6415621"/>
              <a:gd name="connsiteX102" fmla="*/ 1233055 w 1645502"/>
              <a:gd name="connsiteY102" fmla="*/ 455044 h 6415621"/>
              <a:gd name="connsiteX103" fmla="*/ 1231972 w 1645502"/>
              <a:gd name="connsiteY103" fmla="*/ 380786 h 6415621"/>
              <a:gd name="connsiteX104" fmla="*/ 1252885 w 1645502"/>
              <a:gd name="connsiteY104" fmla="*/ 359344 h 6415621"/>
              <a:gd name="connsiteX105" fmla="*/ 1225337 w 1645502"/>
              <a:gd name="connsiteY105" fmla="*/ 252805 h 6415621"/>
              <a:gd name="connsiteX106" fmla="*/ 1191491 w 1645502"/>
              <a:gd name="connsiteY106" fmla="*/ 113051 h 6415621"/>
              <a:gd name="connsiteX107" fmla="*/ 1101956 w 1645502"/>
              <a:gd name="connsiteY107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329478 w 1645502"/>
              <a:gd name="connsiteY53" fmla="*/ 4312231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329478 w 1645502"/>
              <a:gd name="connsiteY53" fmla="*/ 4312231 h 6415621"/>
              <a:gd name="connsiteX54" fmla="*/ 396153 w 1645502"/>
              <a:gd name="connsiteY54" fmla="*/ 4324137 h 6415621"/>
              <a:gd name="connsiteX55" fmla="*/ 556563 w 1645502"/>
              <a:gd name="connsiteY55" fmla="*/ 4320239 h 6415621"/>
              <a:gd name="connsiteX56" fmla="*/ 610033 w 1645502"/>
              <a:gd name="connsiteY56" fmla="*/ 4491473 h 6415621"/>
              <a:gd name="connsiteX57" fmla="*/ 647916 w 1645502"/>
              <a:gd name="connsiteY57" fmla="*/ 4896068 h 6415621"/>
              <a:gd name="connsiteX58" fmla="*/ 728662 w 1645502"/>
              <a:gd name="connsiteY58" fmla="*/ 5303262 h 6415621"/>
              <a:gd name="connsiteX59" fmla="*/ 755722 w 1645502"/>
              <a:gd name="connsiteY59" fmla="*/ 5566932 h 6415621"/>
              <a:gd name="connsiteX60" fmla="*/ 706582 w 1645502"/>
              <a:gd name="connsiteY60" fmla="*/ 5730589 h 6415621"/>
              <a:gd name="connsiteX61" fmla="*/ 692727 w 1645502"/>
              <a:gd name="connsiteY61" fmla="*/ 5827354 h 6415621"/>
              <a:gd name="connsiteX62" fmla="*/ 563273 w 1645502"/>
              <a:gd name="connsiteY62" fmla="*/ 6031276 h 6415621"/>
              <a:gd name="connsiteX63" fmla="*/ 448758 w 1645502"/>
              <a:gd name="connsiteY63" fmla="*/ 6064397 h 6415621"/>
              <a:gd name="connsiteX64" fmla="*/ 382949 w 1645502"/>
              <a:gd name="connsiteY64" fmla="*/ 6156184 h 6415621"/>
              <a:gd name="connsiteX65" fmla="*/ 429275 w 1645502"/>
              <a:gd name="connsiteY65" fmla="*/ 6220909 h 6415621"/>
              <a:gd name="connsiteX66" fmla="*/ 616311 w 1645502"/>
              <a:gd name="connsiteY66" fmla="*/ 6225023 h 6415621"/>
              <a:gd name="connsiteX67" fmla="*/ 632114 w 1645502"/>
              <a:gd name="connsiteY67" fmla="*/ 6351012 h 6415621"/>
              <a:gd name="connsiteX68" fmla="*/ 698355 w 1645502"/>
              <a:gd name="connsiteY68" fmla="*/ 6414007 h 6415621"/>
              <a:gd name="connsiteX69" fmla="*/ 872837 w 1645502"/>
              <a:gd name="connsiteY69" fmla="*/ 6387597 h 6415621"/>
              <a:gd name="connsiteX70" fmla="*/ 935398 w 1645502"/>
              <a:gd name="connsiteY70" fmla="*/ 6284337 h 6415621"/>
              <a:gd name="connsiteX71" fmla="*/ 987353 w 1645502"/>
              <a:gd name="connsiteY71" fmla="*/ 5920223 h 6415621"/>
              <a:gd name="connsiteX72" fmla="*/ 1031298 w 1645502"/>
              <a:gd name="connsiteY72" fmla="*/ 5967415 h 6415621"/>
              <a:gd name="connsiteX73" fmla="*/ 1025236 w 1645502"/>
              <a:gd name="connsiteY73" fmla="*/ 6183243 h 6415621"/>
              <a:gd name="connsiteX74" fmla="*/ 1059657 w 1645502"/>
              <a:gd name="connsiteY74" fmla="*/ 6186057 h 6415621"/>
              <a:gd name="connsiteX75" fmla="*/ 1094509 w 1645502"/>
              <a:gd name="connsiteY75" fmla="*/ 5955292 h 6415621"/>
              <a:gd name="connsiteX76" fmla="*/ 1162050 w 1645502"/>
              <a:gd name="connsiteY76" fmla="*/ 5790769 h 6415621"/>
              <a:gd name="connsiteX77" fmla="*/ 1046235 w 1645502"/>
              <a:gd name="connsiteY77" fmla="*/ 5638586 h 6415621"/>
              <a:gd name="connsiteX78" fmla="*/ 1011382 w 1645502"/>
              <a:gd name="connsiteY78" fmla="*/ 5439644 h 6415621"/>
              <a:gd name="connsiteX79" fmla="*/ 1097756 w 1645502"/>
              <a:gd name="connsiteY79" fmla="*/ 5119040 h 6415621"/>
              <a:gd name="connsiteX80" fmla="*/ 1138671 w 1645502"/>
              <a:gd name="connsiteY80" fmla="*/ 4811860 h 6415621"/>
              <a:gd name="connsiteX81" fmla="*/ 1077191 w 1645502"/>
              <a:gd name="connsiteY81" fmla="*/ 4507493 h 6415621"/>
              <a:gd name="connsiteX82" fmla="*/ 1091046 w 1645502"/>
              <a:gd name="connsiteY82" fmla="*/ 4370679 h 6415621"/>
              <a:gd name="connsiteX83" fmla="*/ 1156856 w 1645502"/>
              <a:gd name="connsiteY83" fmla="*/ 4362668 h 6415621"/>
              <a:gd name="connsiteX84" fmla="*/ 1264011 w 1645502"/>
              <a:gd name="connsiteY84" fmla="*/ 3786623 h 6415621"/>
              <a:gd name="connsiteX85" fmla="*/ 1393465 w 1645502"/>
              <a:gd name="connsiteY85" fmla="*/ 3431167 h 6415621"/>
              <a:gd name="connsiteX86" fmla="*/ 1428750 w 1645502"/>
              <a:gd name="connsiteY86" fmla="*/ 3080691 h 6415621"/>
              <a:gd name="connsiteX87" fmla="*/ 1378527 w 1645502"/>
              <a:gd name="connsiteY87" fmla="*/ 2820052 h 6415621"/>
              <a:gd name="connsiteX88" fmla="*/ 1407967 w 1645502"/>
              <a:gd name="connsiteY88" fmla="*/ 2810744 h 6415621"/>
              <a:gd name="connsiteX89" fmla="*/ 1325058 w 1645502"/>
              <a:gd name="connsiteY89" fmla="*/ 2200493 h 6415621"/>
              <a:gd name="connsiteX90" fmla="*/ 1364456 w 1645502"/>
              <a:gd name="connsiteY90" fmla="*/ 2181444 h 6415621"/>
              <a:gd name="connsiteX91" fmla="*/ 1393249 w 1645502"/>
              <a:gd name="connsiteY91" fmla="*/ 2126891 h 6415621"/>
              <a:gd name="connsiteX92" fmla="*/ 1515991 w 1645502"/>
              <a:gd name="connsiteY92" fmla="*/ 1938773 h 6415621"/>
              <a:gd name="connsiteX93" fmla="*/ 1598468 w 1645502"/>
              <a:gd name="connsiteY93" fmla="*/ 1642415 h 6415621"/>
              <a:gd name="connsiteX94" fmla="*/ 1583314 w 1645502"/>
              <a:gd name="connsiteY94" fmla="*/ 1561669 h 6415621"/>
              <a:gd name="connsiteX95" fmla="*/ 1616219 w 1645502"/>
              <a:gd name="connsiteY95" fmla="*/ 1527251 h 6415621"/>
              <a:gd name="connsiteX96" fmla="*/ 1599983 w 1645502"/>
              <a:gd name="connsiteY96" fmla="*/ 1485469 h 6415621"/>
              <a:gd name="connsiteX97" fmla="*/ 1629424 w 1645502"/>
              <a:gd name="connsiteY97" fmla="*/ 1282197 h 6415621"/>
              <a:gd name="connsiteX98" fmla="*/ 1635052 w 1645502"/>
              <a:gd name="connsiteY98" fmla="*/ 1174609 h 6415621"/>
              <a:gd name="connsiteX99" fmla="*/ 1327872 w 1645502"/>
              <a:gd name="connsiteY99" fmla="*/ 1062040 h 6415621"/>
              <a:gd name="connsiteX100" fmla="*/ 1214437 w 1645502"/>
              <a:gd name="connsiteY100" fmla="*/ 926525 h 6415621"/>
              <a:gd name="connsiteX101" fmla="*/ 1128064 w 1645502"/>
              <a:gd name="connsiteY101" fmla="*/ 855304 h 6415621"/>
              <a:gd name="connsiteX102" fmla="*/ 1170493 w 1645502"/>
              <a:gd name="connsiteY102" fmla="*/ 665887 h 6415621"/>
              <a:gd name="connsiteX103" fmla="*/ 1245394 w 1645502"/>
              <a:gd name="connsiteY103" fmla="*/ 605922 h 6415621"/>
              <a:gd name="connsiteX104" fmla="*/ 1233055 w 1645502"/>
              <a:gd name="connsiteY104" fmla="*/ 455044 h 6415621"/>
              <a:gd name="connsiteX105" fmla="*/ 1231972 w 1645502"/>
              <a:gd name="connsiteY105" fmla="*/ 380786 h 6415621"/>
              <a:gd name="connsiteX106" fmla="*/ 1252885 w 1645502"/>
              <a:gd name="connsiteY106" fmla="*/ 359344 h 6415621"/>
              <a:gd name="connsiteX107" fmla="*/ 1225337 w 1645502"/>
              <a:gd name="connsiteY107" fmla="*/ 252805 h 6415621"/>
              <a:gd name="connsiteX108" fmla="*/ 1191491 w 1645502"/>
              <a:gd name="connsiteY108" fmla="*/ 113051 h 6415621"/>
              <a:gd name="connsiteX109" fmla="*/ 1101956 w 1645502"/>
              <a:gd name="connsiteY10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329478 w 1645502"/>
              <a:gd name="connsiteY53" fmla="*/ 4312231 h 6415621"/>
              <a:gd name="connsiteX54" fmla="*/ 396153 w 1645502"/>
              <a:gd name="connsiteY54" fmla="*/ 4312230 h 6415621"/>
              <a:gd name="connsiteX55" fmla="*/ 556563 w 1645502"/>
              <a:gd name="connsiteY55" fmla="*/ 4320239 h 6415621"/>
              <a:gd name="connsiteX56" fmla="*/ 610033 w 1645502"/>
              <a:gd name="connsiteY56" fmla="*/ 4491473 h 6415621"/>
              <a:gd name="connsiteX57" fmla="*/ 647916 w 1645502"/>
              <a:gd name="connsiteY57" fmla="*/ 4896068 h 6415621"/>
              <a:gd name="connsiteX58" fmla="*/ 728662 w 1645502"/>
              <a:gd name="connsiteY58" fmla="*/ 5303262 h 6415621"/>
              <a:gd name="connsiteX59" fmla="*/ 755722 w 1645502"/>
              <a:gd name="connsiteY59" fmla="*/ 5566932 h 6415621"/>
              <a:gd name="connsiteX60" fmla="*/ 706582 w 1645502"/>
              <a:gd name="connsiteY60" fmla="*/ 5730589 h 6415621"/>
              <a:gd name="connsiteX61" fmla="*/ 692727 w 1645502"/>
              <a:gd name="connsiteY61" fmla="*/ 5827354 h 6415621"/>
              <a:gd name="connsiteX62" fmla="*/ 563273 w 1645502"/>
              <a:gd name="connsiteY62" fmla="*/ 6031276 h 6415621"/>
              <a:gd name="connsiteX63" fmla="*/ 448758 w 1645502"/>
              <a:gd name="connsiteY63" fmla="*/ 6064397 h 6415621"/>
              <a:gd name="connsiteX64" fmla="*/ 382949 w 1645502"/>
              <a:gd name="connsiteY64" fmla="*/ 6156184 h 6415621"/>
              <a:gd name="connsiteX65" fmla="*/ 429275 w 1645502"/>
              <a:gd name="connsiteY65" fmla="*/ 6220909 h 6415621"/>
              <a:gd name="connsiteX66" fmla="*/ 616311 w 1645502"/>
              <a:gd name="connsiteY66" fmla="*/ 6225023 h 6415621"/>
              <a:gd name="connsiteX67" fmla="*/ 632114 w 1645502"/>
              <a:gd name="connsiteY67" fmla="*/ 6351012 h 6415621"/>
              <a:gd name="connsiteX68" fmla="*/ 698355 w 1645502"/>
              <a:gd name="connsiteY68" fmla="*/ 6414007 h 6415621"/>
              <a:gd name="connsiteX69" fmla="*/ 872837 w 1645502"/>
              <a:gd name="connsiteY69" fmla="*/ 6387597 h 6415621"/>
              <a:gd name="connsiteX70" fmla="*/ 935398 w 1645502"/>
              <a:gd name="connsiteY70" fmla="*/ 6284337 h 6415621"/>
              <a:gd name="connsiteX71" fmla="*/ 987353 w 1645502"/>
              <a:gd name="connsiteY71" fmla="*/ 5920223 h 6415621"/>
              <a:gd name="connsiteX72" fmla="*/ 1031298 w 1645502"/>
              <a:gd name="connsiteY72" fmla="*/ 5967415 h 6415621"/>
              <a:gd name="connsiteX73" fmla="*/ 1025236 w 1645502"/>
              <a:gd name="connsiteY73" fmla="*/ 6183243 h 6415621"/>
              <a:gd name="connsiteX74" fmla="*/ 1059657 w 1645502"/>
              <a:gd name="connsiteY74" fmla="*/ 6186057 h 6415621"/>
              <a:gd name="connsiteX75" fmla="*/ 1094509 w 1645502"/>
              <a:gd name="connsiteY75" fmla="*/ 5955292 h 6415621"/>
              <a:gd name="connsiteX76" fmla="*/ 1162050 w 1645502"/>
              <a:gd name="connsiteY76" fmla="*/ 5790769 h 6415621"/>
              <a:gd name="connsiteX77" fmla="*/ 1046235 w 1645502"/>
              <a:gd name="connsiteY77" fmla="*/ 5638586 h 6415621"/>
              <a:gd name="connsiteX78" fmla="*/ 1011382 w 1645502"/>
              <a:gd name="connsiteY78" fmla="*/ 5439644 h 6415621"/>
              <a:gd name="connsiteX79" fmla="*/ 1097756 w 1645502"/>
              <a:gd name="connsiteY79" fmla="*/ 5119040 h 6415621"/>
              <a:gd name="connsiteX80" fmla="*/ 1138671 w 1645502"/>
              <a:gd name="connsiteY80" fmla="*/ 4811860 h 6415621"/>
              <a:gd name="connsiteX81" fmla="*/ 1077191 w 1645502"/>
              <a:gd name="connsiteY81" fmla="*/ 4507493 h 6415621"/>
              <a:gd name="connsiteX82" fmla="*/ 1091046 w 1645502"/>
              <a:gd name="connsiteY82" fmla="*/ 4370679 h 6415621"/>
              <a:gd name="connsiteX83" fmla="*/ 1156856 w 1645502"/>
              <a:gd name="connsiteY83" fmla="*/ 4362668 h 6415621"/>
              <a:gd name="connsiteX84" fmla="*/ 1264011 w 1645502"/>
              <a:gd name="connsiteY84" fmla="*/ 3786623 h 6415621"/>
              <a:gd name="connsiteX85" fmla="*/ 1393465 w 1645502"/>
              <a:gd name="connsiteY85" fmla="*/ 3431167 h 6415621"/>
              <a:gd name="connsiteX86" fmla="*/ 1428750 w 1645502"/>
              <a:gd name="connsiteY86" fmla="*/ 3080691 h 6415621"/>
              <a:gd name="connsiteX87" fmla="*/ 1378527 w 1645502"/>
              <a:gd name="connsiteY87" fmla="*/ 2820052 h 6415621"/>
              <a:gd name="connsiteX88" fmla="*/ 1407967 w 1645502"/>
              <a:gd name="connsiteY88" fmla="*/ 2810744 h 6415621"/>
              <a:gd name="connsiteX89" fmla="*/ 1325058 w 1645502"/>
              <a:gd name="connsiteY89" fmla="*/ 2200493 h 6415621"/>
              <a:gd name="connsiteX90" fmla="*/ 1364456 w 1645502"/>
              <a:gd name="connsiteY90" fmla="*/ 2181444 h 6415621"/>
              <a:gd name="connsiteX91" fmla="*/ 1393249 w 1645502"/>
              <a:gd name="connsiteY91" fmla="*/ 2126891 h 6415621"/>
              <a:gd name="connsiteX92" fmla="*/ 1515991 w 1645502"/>
              <a:gd name="connsiteY92" fmla="*/ 1938773 h 6415621"/>
              <a:gd name="connsiteX93" fmla="*/ 1598468 w 1645502"/>
              <a:gd name="connsiteY93" fmla="*/ 1642415 h 6415621"/>
              <a:gd name="connsiteX94" fmla="*/ 1583314 w 1645502"/>
              <a:gd name="connsiteY94" fmla="*/ 1561669 h 6415621"/>
              <a:gd name="connsiteX95" fmla="*/ 1616219 w 1645502"/>
              <a:gd name="connsiteY95" fmla="*/ 1527251 h 6415621"/>
              <a:gd name="connsiteX96" fmla="*/ 1599983 w 1645502"/>
              <a:gd name="connsiteY96" fmla="*/ 1485469 h 6415621"/>
              <a:gd name="connsiteX97" fmla="*/ 1629424 w 1645502"/>
              <a:gd name="connsiteY97" fmla="*/ 1282197 h 6415621"/>
              <a:gd name="connsiteX98" fmla="*/ 1635052 w 1645502"/>
              <a:gd name="connsiteY98" fmla="*/ 1174609 h 6415621"/>
              <a:gd name="connsiteX99" fmla="*/ 1327872 w 1645502"/>
              <a:gd name="connsiteY99" fmla="*/ 1062040 h 6415621"/>
              <a:gd name="connsiteX100" fmla="*/ 1214437 w 1645502"/>
              <a:gd name="connsiteY100" fmla="*/ 926525 h 6415621"/>
              <a:gd name="connsiteX101" fmla="*/ 1128064 w 1645502"/>
              <a:gd name="connsiteY101" fmla="*/ 855304 h 6415621"/>
              <a:gd name="connsiteX102" fmla="*/ 1170493 w 1645502"/>
              <a:gd name="connsiteY102" fmla="*/ 665887 h 6415621"/>
              <a:gd name="connsiteX103" fmla="*/ 1245394 w 1645502"/>
              <a:gd name="connsiteY103" fmla="*/ 605922 h 6415621"/>
              <a:gd name="connsiteX104" fmla="*/ 1233055 w 1645502"/>
              <a:gd name="connsiteY104" fmla="*/ 455044 h 6415621"/>
              <a:gd name="connsiteX105" fmla="*/ 1231972 w 1645502"/>
              <a:gd name="connsiteY105" fmla="*/ 380786 h 6415621"/>
              <a:gd name="connsiteX106" fmla="*/ 1252885 w 1645502"/>
              <a:gd name="connsiteY106" fmla="*/ 359344 h 6415621"/>
              <a:gd name="connsiteX107" fmla="*/ 1225337 w 1645502"/>
              <a:gd name="connsiteY107" fmla="*/ 252805 h 6415621"/>
              <a:gd name="connsiteX108" fmla="*/ 1191491 w 1645502"/>
              <a:gd name="connsiteY108" fmla="*/ 113051 h 6415621"/>
              <a:gd name="connsiteX109" fmla="*/ 1101956 w 1645502"/>
              <a:gd name="connsiteY10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329478 w 1645502"/>
              <a:gd name="connsiteY53" fmla="*/ 4312231 h 6415621"/>
              <a:gd name="connsiteX54" fmla="*/ 403297 w 1645502"/>
              <a:gd name="connsiteY54" fmla="*/ 4305086 h 6415621"/>
              <a:gd name="connsiteX55" fmla="*/ 556563 w 1645502"/>
              <a:gd name="connsiteY55" fmla="*/ 4320239 h 6415621"/>
              <a:gd name="connsiteX56" fmla="*/ 610033 w 1645502"/>
              <a:gd name="connsiteY56" fmla="*/ 4491473 h 6415621"/>
              <a:gd name="connsiteX57" fmla="*/ 647916 w 1645502"/>
              <a:gd name="connsiteY57" fmla="*/ 4896068 h 6415621"/>
              <a:gd name="connsiteX58" fmla="*/ 728662 w 1645502"/>
              <a:gd name="connsiteY58" fmla="*/ 5303262 h 6415621"/>
              <a:gd name="connsiteX59" fmla="*/ 755722 w 1645502"/>
              <a:gd name="connsiteY59" fmla="*/ 5566932 h 6415621"/>
              <a:gd name="connsiteX60" fmla="*/ 706582 w 1645502"/>
              <a:gd name="connsiteY60" fmla="*/ 5730589 h 6415621"/>
              <a:gd name="connsiteX61" fmla="*/ 692727 w 1645502"/>
              <a:gd name="connsiteY61" fmla="*/ 5827354 h 6415621"/>
              <a:gd name="connsiteX62" fmla="*/ 563273 w 1645502"/>
              <a:gd name="connsiteY62" fmla="*/ 6031276 h 6415621"/>
              <a:gd name="connsiteX63" fmla="*/ 448758 w 1645502"/>
              <a:gd name="connsiteY63" fmla="*/ 6064397 h 6415621"/>
              <a:gd name="connsiteX64" fmla="*/ 382949 w 1645502"/>
              <a:gd name="connsiteY64" fmla="*/ 6156184 h 6415621"/>
              <a:gd name="connsiteX65" fmla="*/ 429275 w 1645502"/>
              <a:gd name="connsiteY65" fmla="*/ 6220909 h 6415621"/>
              <a:gd name="connsiteX66" fmla="*/ 616311 w 1645502"/>
              <a:gd name="connsiteY66" fmla="*/ 6225023 h 6415621"/>
              <a:gd name="connsiteX67" fmla="*/ 632114 w 1645502"/>
              <a:gd name="connsiteY67" fmla="*/ 6351012 h 6415621"/>
              <a:gd name="connsiteX68" fmla="*/ 698355 w 1645502"/>
              <a:gd name="connsiteY68" fmla="*/ 6414007 h 6415621"/>
              <a:gd name="connsiteX69" fmla="*/ 872837 w 1645502"/>
              <a:gd name="connsiteY69" fmla="*/ 6387597 h 6415621"/>
              <a:gd name="connsiteX70" fmla="*/ 935398 w 1645502"/>
              <a:gd name="connsiteY70" fmla="*/ 6284337 h 6415621"/>
              <a:gd name="connsiteX71" fmla="*/ 987353 w 1645502"/>
              <a:gd name="connsiteY71" fmla="*/ 5920223 h 6415621"/>
              <a:gd name="connsiteX72" fmla="*/ 1031298 w 1645502"/>
              <a:gd name="connsiteY72" fmla="*/ 5967415 h 6415621"/>
              <a:gd name="connsiteX73" fmla="*/ 1025236 w 1645502"/>
              <a:gd name="connsiteY73" fmla="*/ 6183243 h 6415621"/>
              <a:gd name="connsiteX74" fmla="*/ 1059657 w 1645502"/>
              <a:gd name="connsiteY74" fmla="*/ 6186057 h 6415621"/>
              <a:gd name="connsiteX75" fmla="*/ 1094509 w 1645502"/>
              <a:gd name="connsiteY75" fmla="*/ 5955292 h 6415621"/>
              <a:gd name="connsiteX76" fmla="*/ 1162050 w 1645502"/>
              <a:gd name="connsiteY76" fmla="*/ 5790769 h 6415621"/>
              <a:gd name="connsiteX77" fmla="*/ 1046235 w 1645502"/>
              <a:gd name="connsiteY77" fmla="*/ 5638586 h 6415621"/>
              <a:gd name="connsiteX78" fmla="*/ 1011382 w 1645502"/>
              <a:gd name="connsiteY78" fmla="*/ 5439644 h 6415621"/>
              <a:gd name="connsiteX79" fmla="*/ 1097756 w 1645502"/>
              <a:gd name="connsiteY79" fmla="*/ 5119040 h 6415621"/>
              <a:gd name="connsiteX80" fmla="*/ 1138671 w 1645502"/>
              <a:gd name="connsiteY80" fmla="*/ 4811860 h 6415621"/>
              <a:gd name="connsiteX81" fmla="*/ 1077191 w 1645502"/>
              <a:gd name="connsiteY81" fmla="*/ 4507493 h 6415621"/>
              <a:gd name="connsiteX82" fmla="*/ 1091046 w 1645502"/>
              <a:gd name="connsiteY82" fmla="*/ 4370679 h 6415621"/>
              <a:gd name="connsiteX83" fmla="*/ 1156856 w 1645502"/>
              <a:gd name="connsiteY83" fmla="*/ 4362668 h 6415621"/>
              <a:gd name="connsiteX84" fmla="*/ 1264011 w 1645502"/>
              <a:gd name="connsiteY84" fmla="*/ 3786623 h 6415621"/>
              <a:gd name="connsiteX85" fmla="*/ 1393465 w 1645502"/>
              <a:gd name="connsiteY85" fmla="*/ 3431167 h 6415621"/>
              <a:gd name="connsiteX86" fmla="*/ 1428750 w 1645502"/>
              <a:gd name="connsiteY86" fmla="*/ 3080691 h 6415621"/>
              <a:gd name="connsiteX87" fmla="*/ 1378527 w 1645502"/>
              <a:gd name="connsiteY87" fmla="*/ 2820052 h 6415621"/>
              <a:gd name="connsiteX88" fmla="*/ 1407967 w 1645502"/>
              <a:gd name="connsiteY88" fmla="*/ 2810744 h 6415621"/>
              <a:gd name="connsiteX89" fmla="*/ 1325058 w 1645502"/>
              <a:gd name="connsiteY89" fmla="*/ 2200493 h 6415621"/>
              <a:gd name="connsiteX90" fmla="*/ 1364456 w 1645502"/>
              <a:gd name="connsiteY90" fmla="*/ 2181444 h 6415621"/>
              <a:gd name="connsiteX91" fmla="*/ 1393249 w 1645502"/>
              <a:gd name="connsiteY91" fmla="*/ 2126891 h 6415621"/>
              <a:gd name="connsiteX92" fmla="*/ 1515991 w 1645502"/>
              <a:gd name="connsiteY92" fmla="*/ 1938773 h 6415621"/>
              <a:gd name="connsiteX93" fmla="*/ 1598468 w 1645502"/>
              <a:gd name="connsiteY93" fmla="*/ 1642415 h 6415621"/>
              <a:gd name="connsiteX94" fmla="*/ 1583314 w 1645502"/>
              <a:gd name="connsiteY94" fmla="*/ 1561669 h 6415621"/>
              <a:gd name="connsiteX95" fmla="*/ 1616219 w 1645502"/>
              <a:gd name="connsiteY95" fmla="*/ 1527251 h 6415621"/>
              <a:gd name="connsiteX96" fmla="*/ 1599983 w 1645502"/>
              <a:gd name="connsiteY96" fmla="*/ 1485469 h 6415621"/>
              <a:gd name="connsiteX97" fmla="*/ 1629424 w 1645502"/>
              <a:gd name="connsiteY97" fmla="*/ 1282197 h 6415621"/>
              <a:gd name="connsiteX98" fmla="*/ 1635052 w 1645502"/>
              <a:gd name="connsiteY98" fmla="*/ 1174609 h 6415621"/>
              <a:gd name="connsiteX99" fmla="*/ 1327872 w 1645502"/>
              <a:gd name="connsiteY99" fmla="*/ 1062040 h 6415621"/>
              <a:gd name="connsiteX100" fmla="*/ 1214437 w 1645502"/>
              <a:gd name="connsiteY100" fmla="*/ 926525 h 6415621"/>
              <a:gd name="connsiteX101" fmla="*/ 1128064 w 1645502"/>
              <a:gd name="connsiteY101" fmla="*/ 855304 h 6415621"/>
              <a:gd name="connsiteX102" fmla="*/ 1170493 w 1645502"/>
              <a:gd name="connsiteY102" fmla="*/ 665887 h 6415621"/>
              <a:gd name="connsiteX103" fmla="*/ 1245394 w 1645502"/>
              <a:gd name="connsiteY103" fmla="*/ 605922 h 6415621"/>
              <a:gd name="connsiteX104" fmla="*/ 1233055 w 1645502"/>
              <a:gd name="connsiteY104" fmla="*/ 455044 h 6415621"/>
              <a:gd name="connsiteX105" fmla="*/ 1231972 w 1645502"/>
              <a:gd name="connsiteY105" fmla="*/ 380786 h 6415621"/>
              <a:gd name="connsiteX106" fmla="*/ 1252885 w 1645502"/>
              <a:gd name="connsiteY106" fmla="*/ 359344 h 6415621"/>
              <a:gd name="connsiteX107" fmla="*/ 1225337 w 1645502"/>
              <a:gd name="connsiteY107" fmla="*/ 252805 h 6415621"/>
              <a:gd name="connsiteX108" fmla="*/ 1191491 w 1645502"/>
              <a:gd name="connsiteY108" fmla="*/ 113051 h 6415621"/>
              <a:gd name="connsiteX109" fmla="*/ 1101956 w 1645502"/>
              <a:gd name="connsiteY10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329478 w 1645502"/>
              <a:gd name="connsiteY53" fmla="*/ 4312231 h 6415621"/>
              <a:gd name="connsiteX54" fmla="*/ 403297 w 1645502"/>
              <a:gd name="connsiteY54" fmla="*/ 4305086 h 6415621"/>
              <a:gd name="connsiteX55" fmla="*/ 556563 w 1645502"/>
              <a:gd name="connsiteY55" fmla="*/ 4320239 h 6415621"/>
              <a:gd name="connsiteX56" fmla="*/ 610033 w 1645502"/>
              <a:gd name="connsiteY56" fmla="*/ 4491473 h 6415621"/>
              <a:gd name="connsiteX57" fmla="*/ 647916 w 1645502"/>
              <a:gd name="connsiteY57" fmla="*/ 4896068 h 6415621"/>
              <a:gd name="connsiteX58" fmla="*/ 728662 w 1645502"/>
              <a:gd name="connsiteY58" fmla="*/ 5303262 h 6415621"/>
              <a:gd name="connsiteX59" fmla="*/ 755722 w 1645502"/>
              <a:gd name="connsiteY59" fmla="*/ 5566932 h 6415621"/>
              <a:gd name="connsiteX60" fmla="*/ 706582 w 1645502"/>
              <a:gd name="connsiteY60" fmla="*/ 5730589 h 6415621"/>
              <a:gd name="connsiteX61" fmla="*/ 692727 w 1645502"/>
              <a:gd name="connsiteY61" fmla="*/ 5827354 h 6415621"/>
              <a:gd name="connsiteX62" fmla="*/ 563273 w 1645502"/>
              <a:gd name="connsiteY62" fmla="*/ 6031276 h 6415621"/>
              <a:gd name="connsiteX63" fmla="*/ 448758 w 1645502"/>
              <a:gd name="connsiteY63" fmla="*/ 6064397 h 6415621"/>
              <a:gd name="connsiteX64" fmla="*/ 382949 w 1645502"/>
              <a:gd name="connsiteY64" fmla="*/ 6156184 h 6415621"/>
              <a:gd name="connsiteX65" fmla="*/ 429275 w 1645502"/>
              <a:gd name="connsiteY65" fmla="*/ 6220909 h 6415621"/>
              <a:gd name="connsiteX66" fmla="*/ 616311 w 1645502"/>
              <a:gd name="connsiteY66" fmla="*/ 6225023 h 6415621"/>
              <a:gd name="connsiteX67" fmla="*/ 632114 w 1645502"/>
              <a:gd name="connsiteY67" fmla="*/ 6351012 h 6415621"/>
              <a:gd name="connsiteX68" fmla="*/ 698355 w 1645502"/>
              <a:gd name="connsiteY68" fmla="*/ 6414007 h 6415621"/>
              <a:gd name="connsiteX69" fmla="*/ 872837 w 1645502"/>
              <a:gd name="connsiteY69" fmla="*/ 6387597 h 6415621"/>
              <a:gd name="connsiteX70" fmla="*/ 935398 w 1645502"/>
              <a:gd name="connsiteY70" fmla="*/ 6284337 h 6415621"/>
              <a:gd name="connsiteX71" fmla="*/ 987353 w 1645502"/>
              <a:gd name="connsiteY71" fmla="*/ 5920223 h 6415621"/>
              <a:gd name="connsiteX72" fmla="*/ 1031298 w 1645502"/>
              <a:gd name="connsiteY72" fmla="*/ 5967415 h 6415621"/>
              <a:gd name="connsiteX73" fmla="*/ 1025236 w 1645502"/>
              <a:gd name="connsiteY73" fmla="*/ 6183243 h 6415621"/>
              <a:gd name="connsiteX74" fmla="*/ 1059657 w 1645502"/>
              <a:gd name="connsiteY74" fmla="*/ 6186057 h 6415621"/>
              <a:gd name="connsiteX75" fmla="*/ 1094509 w 1645502"/>
              <a:gd name="connsiteY75" fmla="*/ 5955292 h 6415621"/>
              <a:gd name="connsiteX76" fmla="*/ 1162050 w 1645502"/>
              <a:gd name="connsiteY76" fmla="*/ 5790769 h 6415621"/>
              <a:gd name="connsiteX77" fmla="*/ 1046235 w 1645502"/>
              <a:gd name="connsiteY77" fmla="*/ 5638586 h 6415621"/>
              <a:gd name="connsiteX78" fmla="*/ 1011382 w 1645502"/>
              <a:gd name="connsiteY78" fmla="*/ 5439644 h 6415621"/>
              <a:gd name="connsiteX79" fmla="*/ 1097756 w 1645502"/>
              <a:gd name="connsiteY79" fmla="*/ 5119040 h 6415621"/>
              <a:gd name="connsiteX80" fmla="*/ 1138671 w 1645502"/>
              <a:gd name="connsiteY80" fmla="*/ 4811860 h 6415621"/>
              <a:gd name="connsiteX81" fmla="*/ 1077191 w 1645502"/>
              <a:gd name="connsiteY81" fmla="*/ 4507493 h 6415621"/>
              <a:gd name="connsiteX82" fmla="*/ 1091046 w 1645502"/>
              <a:gd name="connsiteY82" fmla="*/ 4370679 h 6415621"/>
              <a:gd name="connsiteX83" fmla="*/ 1156856 w 1645502"/>
              <a:gd name="connsiteY83" fmla="*/ 4362668 h 6415621"/>
              <a:gd name="connsiteX84" fmla="*/ 1264011 w 1645502"/>
              <a:gd name="connsiteY84" fmla="*/ 3786623 h 6415621"/>
              <a:gd name="connsiteX85" fmla="*/ 1393465 w 1645502"/>
              <a:gd name="connsiteY85" fmla="*/ 3431167 h 6415621"/>
              <a:gd name="connsiteX86" fmla="*/ 1428750 w 1645502"/>
              <a:gd name="connsiteY86" fmla="*/ 3080691 h 6415621"/>
              <a:gd name="connsiteX87" fmla="*/ 1378527 w 1645502"/>
              <a:gd name="connsiteY87" fmla="*/ 2820052 h 6415621"/>
              <a:gd name="connsiteX88" fmla="*/ 1407967 w 1645502"/>
              <a:gd name="connsiteY88" fmla="*/ 2810744 h 6415621"/>
              <a:gd name="connsiteX89" fmla="*/ 1325058 w 1645502"/>
              <a:gd name="connsiteY89" fmla="*/ 2200493 h 6415621"/>
              <a:gd name="connsiteX90" fmla="*/ 1364456 w 1645502"/>
              <a:gd name="connsiteY90" fmla="*/ 2181444 h 6415621"/>
              <a:gd name="connsiteX91" fmla="*/ 1393249 w 1645502"/>
              <a:gd name="connsiteY91" fmla="*/ 2126891 h 6415621"/>
              <a:gd name="connsiteX92" fmla="*/ 1515991 w 1645502"/>
              <a:gd name="connsiteY92" fmla="*/ 1938773 h 6415621"/>
              <a:gd name="connsiteX93" fmla="*/ 1598468 w 1645502"/>
              <a:gd name="connsiteY93" fmla="*/ 1642415 h 6415621"/>
              <a:gd name="connsiteX94" fmla="*/ 1583314 w 1645502"/>
              <a:gd name="connsiteY94" fmla="*/ 1561669 h 6415621"/>
              <a:gd name="connsiteX95" fmla="*/ 1616219 w 1645502"/>
              <a:gd name="connsiteY95" fmla="*/ 1527251 h 6415621"/>
              <a:gd name="connsiteX96" fmla="*/ 1599983 w 1645502"/>
              <a:gd name="connsiteY96" fmla="*/ 1485469 h 6415621"/>
              <a:gd name="connsiteX97" fmla="*/ 1629424 w 1645502"/>
              <a:gd name="connsiteY97" fmla="*/ 1282197 h 6415621"/>
              <a:gd name="connsiteX98" fmla="*/ 1635052 w 1645502"/>
              <a:gd name="connsiteY98" fmla="*/ 1174609 h 6415621"/>
              <a:gd name="connsiteX99" fmla="*/ 1327872 w 1645502"/>
              <a:gd name="connsiteY99" fmla="*/ 1062040 h 6415621"/>
              <a:gd name="connsiteX100" fmla="*/ 1214437 w 1645502"/>
              <a:gd name="connsiteY100" fmla="*/ 926525 h 6415621"/>
              <a:gd name="connsiteX101" fmla="*/ 1128064 w 1645502"/>
              <a:gd name="connsiteY101" fmla="*/ 855304 h 6415621"/>
              <a:gd name="connsiteX102" fmla="*/ 1170493 w 1645502"/>
              <a:gd name="connsiteY102" fmla="*/ 665887 h 6415621"/>
              <a:gd name="connsiteX103" fmla="*/ 1245394 w 1645502"/>
              <a:gd name="connsiteY103" fmla="*/ 605922 h 6415621"/>
              <a:gd name="connsiteX104" fmla="*/ 1233055 w 1645502"/>
              <a:gd name="connsiteY104" fmla="*/ 455044 h 6415621"/>
              <a:gd name="connsiteX105" fmla="*/ 1231972 w 1645502"/>
              <a:gd name="connsiteY105" fmla="*/ 380786 h 6415621"/>
              <a:gd name="connsiteX106" fmla="*/ 1252885 w 1645502"/>
              <a:gd name="connsiteY106" fmla="*/ 359344 h 6415621"/>
              <a:gd name="connsiteX107" fmla="*/ 1225337 w 1645502"/>
              <a:gd name="connsiteY107" fmla="*/ 252805 h 6415621"/>
              <a:gd name="connsiteX108" fmla="*/ 1191491 w 1645502"/>
              <a:gd name="connsiteY108" fmla="*/ 113051 h 6415621"/>
              <a:gd name="connsiteX109" fmla="*/ 1101956 w 1645502"/>
              <a:gd name="connsiteY10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329478 w 1645502"/>
              <a:gd name="connsiteY53" fmla="*/ 4312231 h 6415621"/>
              <a:gd name="connsiteX54" fmla="*/ 403297 w 1645502"/>
              <a:gd name="connsiteY54" fmla="*/ 4305086 h 6415621"/>
              <a:gd name="connsiteX55" fmla="*/ 556563 w 1645502"/>
              <a:gd name="connsiteY55" fmla="*/ 4320239 h 6415621"/>
              <a:gd name="connsiteX56" fmla="*/ 610033 w 1645502"/>
              <a:gd name="connsiteY56" fmla="*/ 4491473 h 6415621"/>
              <a:gd name="connsiteX57" fmla="*/ 647916 w 1645502"/>
              <a:gd name="connsiteY57" fmla="*/ 4896068 h 6415621"/>
              <a:gd name="connsiteX58" fmla="*/ 728662 w 1645502"/>
              <a:gd name="connsiteY58" fmla="*/ 5303262 h 6415621"/>
              <a:gd name="connsiteX59" fmla="*/ 755722 w 1645502"/>
              <a:gd name="connsiteY59" fmla="*/ 5566932 h 6415621"/>
              <a:gd name="connsiteX60" fmla="*/ 706582 w 1645502"/>
              <a:gd name="connsiteY60" fmla="*/ 5730589 h 6415621"/>
              <a:gd name="connsiteX61" fmla="*/ 692727 w 1645502"/>
              <a:gd name="connsiteY61" fmla="*/ 5827354 h 6415621"/>
              <a:gd name="connsiteX62" fmla="*/ 563273 w 1645502"/>
              <a:gd name="connsiteY62" fmla="*/ 6031276 h 6415621"/>
              <a:gd name="connsiteX63" fmla="*/ 448758 w 1645502"/>
              <a:gd name="connsiteY63" fmla="*/ 6064397 h 6415621"/>
              <a:gd name="connsiteX64" fmla="*/ 382949 w 1645502"/>
              <a:gd name="connsiteY64" fmla="*/ 6156184 h 6415621"/>
              <a:gd name="connsiteX65" fmla="*/ 429275 w 1645502"/>
              <a:gd name="connsiteY65" fmla="*/ 6220909 h 6415621"/>
              <a:gd name="connsiteX66" fmla="*/ 616311 w 1645502"/>
              <a:gd name="connsiteY66" fmla="*/ 6225023 h 6415621"/>
              <a:gd name="connsiteX67" fmla="*/ 632114 w 1645502"/>
              <a:gd name="connsiteY67" fmla="*/ 6351012 h 6415621"/>
              <a:gd name="connsiteX68" fmla="*/ 698355 w 1645502"/>
              <a:gd name="connsiteY68" fmla="*/ 6414007 h 6415621"/>
              <a:gd name="connsiteX69" fmla="*/ 872837 w 1645502"/>
              <a:gd name="connsiteY69" fmla="*/ 6387597 h 6415621"/>
              <a:gd name="connsiteX70" fmla="*/ 935398 w 1645502"/>
              <a:gd name="connsiteY70" fmla="*/ 6284337 h 6415621"/>
              <a:gd name="connsiteX71" fmla="*/ 987353 w 1645502"/>
              <a:gd name="connsiteY71" fmla="*/ 5920223 h 6415621"/>
              <a:gd name="connsiteX72" fmla="*/ 1031298 w 1645502"/>
              <a:gd name="connsiteY72" fmla="*/ 5967415 h 6415621"/>
              <a:gd name="connsiteX73" fmla="*/ 1025236 w 1645502"/>
              <a:gd name="connsiteY73" fmla="*/ 6183243 h 6415621"/>
              <a:gd name="connsiteX74" fmla="*/ 1059657 w 1645502"/>
              <a:gd name="connsiteY74" fmla="*/ 6186057 h 6415621"/>
              <a:gd name="connsiteX75" fmla="*/ 1094509 w 1645502"/>
              <a:gd name="connsiteY75" fmla="*/ 5955292 h 6415621"/>
              <a:gd name="connsiteX76" fmla="*/ 1162050 w 1645502"/>
              <a:gd name="connsiteY76" fmla="*/ 5790769 h 6415621"/>
              <a:gd name="connsiteX77" fmla="*/ 1046235 w 1645502"/>
              <a:gd name="connsiteY77" fmla="*/ 5638586 h 6415621"/>
              <a:gd name="connsiteX78" fmla="*/ 1011382 w 1645502"/>
              <a:gd name="connsiteY78" fmla="*/ 5439644 h 6415621"/>
              <a:gd name="connsiteX79" fmla="*/ 1097756 w 1645502"/>
              <a:gd name="connsiteY79" fmla="*/ 5119040 h 6415621"/>
              <a:gd name="connsiteX80" fmla="*/ 1138671 w 1645502"/>
              <a:gd name="connsiteY80" fmla="*/ 4811860 h 6415621"/>
              <a:gd name="connsiteX81" fmla="*/ 1077191 w 1645502"/>
              <a:gd name="connsiteY81" fmla="*/ 4507493 h 6415621"/>
              <a:gd name="connsiteX82" fmla="*/ 1091046 w 1645502"/>
              <a:gd name="connsiteY82" fmla="*/ 4370679 h 6415621"/>
              <a:gd name="connsiteX83" fmla="*/ 1156856 w 1645502"/>
              <a:gd name="connsiteY83" fmla="*/ 4362668 h 6415621"/>
              <a:gd name="connsiteX84" fmla="*/ 1264011 w 1645502"/>
              <a:gd name="connsiteY84" fmla="*/ 3786623 h 6415621"/>
              <a:gd name="connsiteX85" fmla="*/ 1393465 w 1645502"/>
              <a:gd name="connsiteY85" fmla="*/ 3431167 h 6415621"/>
              <a:gd name="connsiteX86" fmla="*/ 1428750 w 1645502"/>
              <a:gd name="connsiteY86" fmla="*/ 3080691 h 6415621"/>
              <a:gd name="connsiteX87" fmla="*/ 1378527 w 1645502"/>
              <a:gd name="connsiteY87" fmla="*/ 2820052 h 6415621"/>
              <a:gd name="connsiteX88" fmla="*/ 1407967 w 1645502"/>
              <a:gd name="connsiteY88" fmla="*/ 2810744 h 6415621"/>
              <a:gd name="connsiteX89" fmla="*/ 1325058 w 1645502"/>
              <a:gd name="connsiteY89" fmla="*/ 2200493 h 6415621"/>
              <a:gd name="connsiteX90" fmla="*/ 1364456 w 1645502"/>
              <a:gd name="connsiteY90" fmla="*/ 2181444 h 6415621"/>
              <a:gd name="connsiteX91" fmla="*/ 1393249 w 1645502"/>
              <a:gd name="connsiteY91" fmla="*/ 2126891 h 6415621"/>
              <a:gd name="connsiteX92" fmla="*/ 1515991 w 1645502"/>
              <a:gd name="connsiteY92" fmla="*/ 1938773 h 6415621"/>
              <a:gd name="connsiteX93" fmla="*/ 1598468 w 1645502"/>
              <a:gd name="connsiteY93" fmla="*/ 1642415 h 6415621"/>
              <a:gd name="connsiteX94" fmla="*/ 1583314 w 1645502"/>
              <a:gd name="connsiteY94" fmla="*/ 1561669 h 6415621"/>
              <a:gd name="connsiteX95" fmla="*/ 1616219 w 1645502"/>
              <a:gd name="connsiteY95" fmla="*/ 1527251 h 6415621"/>
              <a:gd name="connsiteX96" fmla="*/ 1599983 w 1645502"/>
              <a:gd name="connsiteY96" fmla="*/ 1485469 h 6415621"/>
              <a:gd name="connsiteX97" fmla="*/ 1629424 w 1645502"/>
              <a:gd name="connsiteY97" fmla="*/ 1282197 h 6415621"/>
              <a:gd name="connsiteX98" fmla="*/ 1635052 w 1645502"/>
              <a:gd name="connsiteY98" fmla="*/ 1174609 h 6415621"/>
              <a:gd name="connsiteX99" fmla="*/ 1327872 w 1645502"/>
              <a:gd name="connsiteY99" fmla="*/ 1062040 h 6415621"/>
              <a:gd name="connsiteX100" fmla="*/ 1214437 w 1645502"/>
              <a:gd name="connsiteY100" fmla="*/ 926525 h 6415621"/>
              <a:gd name="connsiteX101" fmla="*/ 1128064 w 1645502"/>
              <a:gd name="connsiteY101" fmla="*/ 855304 h 6415621"/>
              <a:gd name="connsiteX102" fmla="*/ 1170493 w 1645502"/>
              <a:gd name="connsiteY102" fmla="*/ 665887 h 6415621"/>
              <a:gd name="connsiteX103" fmla="*/ 1245394 w 1645502"/>
              <a:gd name="connsiteY103" fmla="*/ 605922 h 6415621"/>
              <a:gd name="connsiteX104" fmla="*/ 1233055 w 1645502"/>
              <a:gd name="connsiteY104" fmla="*/ 455044 h 6415621"/>
              <a:gd name="connsiteX105" fmla="*/ 1231972 w 1645502"/>
              <a:gd name="connsiteY105" fmla="*/ 380786 h 6415621"/>
              <a:gd name="connsiteX106" fmla="*/ 1252885 w 1645502"/>
              <a:gd name="connsiteY106" fmla="*/ 359344 h 6415621"/>
              <a:gd name="connsiteX107" fmla="*/ 1225337 w 1645502"/>
              <a:gd name="connsiteY107" fmla="*/ 252805 h 6415621"/>
              <a:gd name="connsiteX108" fmla="*/ 1191491 w 1645502"/>
              <a:gd name="connsiteY108" fmla="*/ 113051 h 6415621"/>
              <a:gd name="connsiteX109" fmla="*/ 1101956 w 1645502"/>
              <a:gd name="connsiteY10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284234 w 1645502"/>
              <a:gd name="connsiteY53" fmla="*/ 4352712 h 6415621"/>
              <a:gd name="connsiteX54" fmla="*/ 403297 w 1645502"/>
              <a:gd name="connsiteY54" fmla="*/ 4305086 h 6415621"/>
              <a:gd name="connsiteX55" fmla="*/ 556563 w 1645502"/>
              <a:gd name="connsiteY55" fmla="*/ 4320239 h 6415621"/>
              <a:gd name="connsiteX56" fmla="*/ 610033 w 1645502"/>
              <a:gd name="connsiteY56" fmla="*/ 4491473 h 6415621"/>
              <a:gd name="connsiteX57" fmla="*/ 647916 w 1645502"/>
              <a:gd name="connsiteY57" fmla="*/ 4896068 h 6415621"/>
              <a:gd name="connsiteX58" fmla="*/ 728662 w 1645502"/>
              <a:gd name="connsiteY58" fmla="*/ 5303262 h 6415621"/>
              <a:gd name="connsiteX59" fmla="*/ 755722 w 1645502"/>
              <a:gd name="connsiteY59" fmla="*/ 5566932 h 6415621"/>
              <a:gd name="connsiteX60" fmla="*/ 706582 w 1645502"/>
              <a:gd name="connsiteY60" fmla="*/ 5730589 h 6415621"/>
              <a:gd name="connsiteX61" fmla="*/ 692727 w 1645502"/>
              <a:gd name="connsiteY61" fmla="*/ 5827354 h 6415621"/>
              <a:gd name="connsiteX62" fmla="*/ 563273 w 1645502"/>
              <a:gd name="connsiteY62" fmla="*/ 6031276 h 6415621"/>
              <a:gd name="connsiteX63" fmla="*/ 448758 w 1645502"/>
              <a:gd name="connsiteY63" fmla="*/ 6064397 h 6415621"/>
              <a:gd name="connsiteX64" fmla="*/ 382949 w 1645502"/>
              <a:gd name="connsiteY64" fmla="*/ 6156184 h 6415621"/>
              <a:gd name="connsiteX65" fmla="*/ 429275 w 1645502"/>
              <a:gd name="connsiteY65" fmla="*/ 6220909 h 6415621"/>
              <a:gd name="connsiteX66" fmla="*/ 616311 w 1645502"/>
              <a:gd name="connsiteY66" fmla="*/ 6225023 h 6415621"/>
              <a:gd name="connsiteX67" fmla="*/ 632114 w 1645502"/>
              <a:gd name="connsiteY67" fmla="*/ 6351012 h 6415621"/>
              <a:gd name="connsiteX68" fmla="*/ 698355 w 1645502"/>
              <a:gd name="connsiteY68" fmla="*/ 6414007 h 6415621"/>
              <a:gd name="connsiteX69" fmla="*/ 872837 w 1645502"/>
              <a:gd name="connsiteY69" fmla="*/ 6387597 h 6415621"/>
              <a:gd name="connsiteX70" fmla="*/ 935398 w 1645502"/>
              <a:gd name="connsiteY70" fmla="*/ 6284337 h 6415621"/>
              <a:gd name="connsiteX71" fmla="*/ 987353 w 1645502"/>
              <a:gd name="connsiteY71" fmla="*/ 5920223 h 6415621"/>
              <a:gd name="connsiteX72" fmla="*/ 1031298 w 1645502"/>
              <a:gd name="connsiteY72" fmla="*/ 5967415 h 6415621"/>
              <a:gd name="connsiteX73" fmla="*/ 1025236 w 1645502"/>
              <a:gd name="connsiteY73" fmla="*/ 6183243 h 6415621"/>
              <a:gd name="connsiteX74" fmla="*/ 1059657 w 1645502"/>
              <a:gd name="connsiteY74" fmla="*/ 6186057 h 6415621"/>
              <a:gd name="connsiteX75" fmla="*/ 1094509 w 1645502"/>
              <a:gd name="connsiteY75" fmla="*/ 5955292 h 6415621"/>
              <a:gd name="connsiteX76" fmla="*/ 1162050 w 1645502"/>
              <a:gd name="connsiteY76" fmla="*/ 5790769 h 6415621"/>
              <a:gd name="connsiteX77" fmla="*/ 1046235 w 1645502"/>
              <a:gd name="connsiteY77" fmla="*/ 5638586 h 6415621"/>
              <a:gd name="connsiteX78" fmla="*/ 1011382 w 1645502"/>
              <a:gd name="connsiteY78" fmla="*/ 5439644 h 6415621"/>
              <a:gd name="connsiteX79" fmla="*/ 1097756 w 1645502"/>
              <a:gd name="connsiteY79" fmla="*/ 5119040 h 6415621"/>
              <a:gd name="connsiteX80" fmla="*/ 1138671 w 1645502"/>
              <a:gd name="connsiteY80" fmla="*/ 4811860 h 6415621"/>
              <a:gd name="connsiteX81" fmla="*/ 1077191 w 1645502"/>
              <a:gd name="connsiteY81" fmla="*/ 4507493 h 6415621"/>
              <a:gd name="connsiteX82" fmla="*/ 1091046 w 1645502"/>
              <a:gd name="connsiteY82" fmla="*/ 4370679 h 6415621"/>
              <a:gd name="connsiteX83" fmla="*/ 1156856 w 1645502"/>
              <a:gd name="connsiteY83" fmla="*/ 4362668 h 6415621"/>
              <a:gd name="connsiteX84" fmla="*/ 1264011 w 1645502"/>
              <a:gd name="connsiteY84" fmla="*/ 3786623 h 6415621"/>
              <a:gd name="connsiteX85" fmla="*/ 1393465 w 1645502"/>
              <a:gd name="connsiteY85" fmla="*/ 3431167 h 6415621"/>
              <a:gd name="connsiteX86" fmla="*/ 1428750 w 1645502"/>
              <a:gd name="connsiteY86" fmla="*/ 3080691 h 6415621"/>
              <a:gd name="connsiteX87" fmla="*/ 1378527 w 1645502"/>
              <a:gd name="connsiteY87" fmla="*/ 2820052 h 6415621"/>
              <a:gd name="connsiteX88" fmla="*/ 1407967 w 1645502"/>
              <a:gd name="connsiteY88" fmla="*/ 2810744 h 6415621"/>
              <a:gd name="connsiteX89" fmla="*/ 1325058 w 1645502"/>
              <a:gd name="connsiteY89" fmla="*/ 2200493 h 6415621"/>
              <a:gd name="connsiteX90" fmla="*/ 1364456 w 1645502"/>
              <a:gd name="connsiteY90" fmla="*/ 2181444 h 6415621"/>
              <a:gd name="connsiteX91" fmla="*/ 1393249 w 1645502"/>
              <a:gd name="connsiteY91" fmla="*/ 2126891 h 6415621"/>
              <a:gd name="connsiteX92" fmla="*/ 1515991 w 1645502"/>
              <a:gd name="connsiteY92" fmla="*/ 1938773 h 6415621"/>
              <a:gd name="connsiteX93" fmla="*/ 1598468 w 1645502"/>
              <a:gd name="connsiteY93" fmla="*/ 1642415 h 6415621"/>
              <a:gd name="connsiteX94" fmla="*/ 1583314 w 1645502"/>
              <a:gd name="connsiteY94" fmla="*/ 1561669 h 6415621"/>
              <a:gd name="connsiteX95" fmla="*/ 1616219 w 1645502"/>
              <a:gd name="connsiteY95" fmla="*/ 1527251 h 6415621"/>
              <a:gd name="connsiteX96" fmla="*/ 1599983 w 1645502"/>
              <a:gd name="connsiteY96" fmla="*/ 1485469 h 6415621"/>
              <a:gd name="connsiteX97" fmla="*/ 1629424 w 1645502"/>
              <a:gd name="connsiteY97" fmla="*/ 1282197 h 6415621"/>
              <a:gd name="connsiteX98" fmla="*/ 1635052 w 1645502"/>
              <a:gd name="connsiteY98" fmla="*/ 1174609 h 6415621"/>
              <a:gd name="connsiteX99" fmla="*/ 1327872 w 1645502"/>
              <a:gd name="connsiteY99" fmla="*/ 1062040 h 6415621"/>
              <a:gd name="connsiteX100" fmla="*/ 1214437 w 1645502"/>
              <a:gd name="connsiteY100" fmla="*/ 926525 h 6415621"/>
              <a:gd name="connsiteX101" fmla="*/ 1128064 w 1645502"/>
              <a:gd name="connsiteY101" fmla="*/ 855304 h 6415621"/>
              <a:gd name="connsiteX102" fmla="*/ 1170493 w 1645502"/>
              <a:gd name="connsiteY102" fmla="*/ 665887 h 6415621"/>
              <a:gd name="connsiteX103" fmla="*/ 1245394 w 1645502"/>
              <a:gd name="connsiteY103" fmla="*/ 605922 h 6415621"/>
              <a:gd name="connsiteX104" fmla="*/ 1233055 w 1645502"/>
              <a:gd name="connsiteY104" fmla="*/ 455044 h 6415621"/>
              <a:gd name="connsiteX105" fmla="*/ 1231972 w 1645502"/>
              <a:gd name="connsiteY105" fmla="*/ 380786 h 6415621"/>
              <a:gd name="connsiteX106" fmla="*/ 1252885 w 1645502"/>
              <a:gd name="connsiteY106" fmla="*/ 359344 h 6415621"/>
              <a:gd name="connsiteX107" fmla="*/ 1225337 w 1645502"/>
              <a:gd name="connsiteY107" fmla="*/ 252805 h 6415621"/>
              <a:gd name="connsiteX108" fmla="*/ 1191491 w 1645502"/>
              <a:gd name="connsiteY108" fmla="*/ 113051 h 6415621"/>
              <a:gd name="connsiteX109" fmla="*/ 1101956 w 1645502"/>
              <a:gd name="connsiteY10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353290 w 1645502"/>
              <a:gd name="connsiteY53" fmla="*/ 4397956 h 6415621"/>
              <a:gd name="connsiteX54" fmla="*/ 403297 w 1645502"/>
              <a:gd name="connsiteY54" fmla="*/ 4305086 h 6415621"/>
              <a:gd name="connsiteX55" fmla="*/ 556563 w 1645502"/>
              <a:gd name="connsiteY55" fmla="*/ 4320239 h 6415621"/>
              <a:gd name="connsiteX56" fmla="*/ 610033 w 1645502"/>
              <a:gd name="connsiteY56" fmla="*/ 4491473 h 6415621"/>
              <a:gd name="connsiteX57" fmla="*/ 647916 w 1645502"/>
              <a:gd name="connsiteY57" fmla="*/ 4896068 h 6415621"/>
              <a:gd name="connsiteX58" fmla="*/ 728662 w 1645502"/>
              <a:gd name="connsiteY58" fmla="*/ 5303262 h 6415621"/>
              <a:gd name="connsiteX59" fmla="*/ 755722 w 1645502"/>
              <a:gd name="connsiteY59" fmla="*/ 5566932 h 6415621"/>
              <a:gd name="connsiteX60" fmla="*/ 706582 w 1645502"/>
              <a:gd name="connsiteY60" fmla="*/ 5730589 h 6415621"/>
              <a:gd name="connsiteX61" fmla="*/ 692727 w 1645502"/>
              <a:gd name="connsiteY61" fmla="*/ 5827354 h 6415621"/>
              <a:gd name="connsiteX62" fmla="*/ 563273 w 1645502"/>
              <a:gd name="connsiteY62" fmla="*/ 6031276 h 6415621"/>
              <a:gd name="connsiteX63" fmla="*/ 448758 w 1645502"/>
              <a:gd name="connsiteY63" fmla="*/ 6064397 h 6415621"/>
              <a:gd name="connsiteX64" fmla="*/ 382949 w 1645502"/>
              <a:gd name="connsiteY64" fmla="*/ 6156184 h 6415621"/>
              <a:gd name="connsiteX65" fmla="*/ 429275 w 1645502"/>
              <a:gd name="connsiteY65" fmla="*/ 6220909 h 6415621"/>
              <a:gd name="connsiteX66" fmla="*/ 616311 w 1645502"/>
              <a:gd name="connsiteY66" fmla="*/ 6225023 h 6415621"/>
              <a:gd name="connsiteX67" fmla="*/ 632114 w 1645502"/>
              <a:gd name="connsiteY67" fmla="*/ 6351012 h 6415621"/>
              <a:gd name="connsiteX68" fmla="*/ 698355 w 1645502"/>
              <a:gd name="connsiteY68" fmla="*/ 6414007 h 6415621"/>
              <a:gd name="connsiteX69" fmla="*/ 872837 w 1645502"/>
              <a:gd name="connsiteY69" fmla="*/ 6387597 h 6415621"/>
              <a:gd name="connsiteX70" fmla="*/ 935398 w 1645502"/>
              <a:gd name="connsiteY70" fmla="*/ 6284337 h 6415621"/>
              <a:gd name="connsiteX71" fmla="*/ 987353 w 1645502"/>
              <a:gd name="connsiteY71" fmla="*/ 5920223 h 6415621"/>
              <a:gd name="connsiteX72" fmla="*/ 1031298 w 1645502"/>
              <a:gd name="connsiteY72" fmla="*/ 5967415 h 6415621"/>
              <a:gd name="connsiteX73" fmla="*/ 1025236 w 1645502"/>
              <a:gd name="connsiteY73" fmla="*/ 6183243 h 6415621"/>
              <a:gd name="connsiteX74" fmla="*/ 1059657 w 1645502"/>
              <a:gd name="connsiteY74" fmla="*/ 6186057 h 6415621"/>
              <a:gd name="connsiteX75" fmla="*/ 1094509 w 1645502"/>
              <a:gd name="connsiteY75" fmla="*/ 5955292 h 6415621"/>
              <a:gd name="connsiteX76" fmla="*/ 1162050 w 1645502"/>
              <a:gd name="connsiteY76" fmla="*/ 5790769 h 6415621"/>
              <a:gd name="connsiteX77" fmla="*/ 1046235 w 1645502"/>
              <a:gd name="connsiteY77" fmla="*/ 5638586 h 6415621"/>
              <a:gd name="connsiteX78" fmla="*/ 1011382 w 1645502"/>
              <a:gd name="connsiteY78" fmla="*/ 5439644 h 6415621"/>
              <a:gd name="connsiteX79" fmla="*/ 1097756 w 1645502"/>
              <a:gd name="connsiteY79" fmla="*/ 5119040 h 6415621"/>
              <a:gd name="connsiteX80" fmla="*/ 1138671 w 1645502"/>
              <a:gd name="connsiteY80" fmla="*/ 4811860 h 6415621"/>
              <a:gd name="connsiteX81" fmla="*/ 1077191 w 1645502"/>
              <a:gd name="connsiteY81" fmla="*/ 4507493 h 6415621"/>
              <a:gd name="connsiteX82" fmla="*/ 1091046 w 1645502"/>
              <a:gd name="connsiteY82" fmla="*/ 4370679 h 6415621"/>
              <a:gd name="connsiteX83" fmla="*/ 1156856 w 1645502"/>
              <a:gd name="connsiteY83" fmla="*/ 4362668 h 6415621"/>
              <a:gd name="connsiteX84" fmla="*/ 1264011 w 1645502"/>
              <a:gd name="connsiteY84" fmla="*/ 3786623 h 6415621"/>
              <a:gd name="connsiteX85" fmla="*/ 1393465 w 1645502"/>
              <a:gd name="connsiteY85" fmla="*/ 3431167 h 6415621"/>
              <a:gd name="connsiteX86" fmla="*/ 1428750 w 1645502"/>
              <a:gd name="connsiteY86" fmla="*/ 3080691 h 6415621"/>
              <a:gd name="connsiteX87" fmla="*/ 1378527 w 1645502"/>
              <a:gd name="connsiteY87" fmla="*/ 2820052 h 6415621"/>
              <a:gd name="connsiteX88" fmla="*/ 1407967 w 1645502"/>
              <a:gd name="connsiteY88" fmla="*/ 2810744 h 6415621"/>
              <a:gd name="connsiteX89" fmla="*/ 1325058 w 1645502"/>
              <a:gd name="connsiteY89" fmla="*/ 2200493 h 6415621"/>
              <a:gd name="connsiteX90" fmla="*/ 1364456 w 1645502"/>
              <a:gd name="connsiteY90" fmla="*/ 2181444 h 6415621"/>
              <a:gd name="connsiteX91" fmla="*/ 1393249 w 1645502"/>
              <a:gd name="connsiteY91" fmla="*/ 2126891 h 6415621"/>
              <a:gd name="connsiteX92" fmla="*/ 1515991 w 1645502"/>
              <a:gd name="connsiteY92" fmla="*/ 1938773 h 6415621"/>
              <a:gd name="connsiteX93" fmla="*/ 1598468 w 1645502"/>
              <a:gd name="connsiteY93" fmla="*/ 1642415 h 6415621"/>
              <a:gd name="connsiteX94" fmla="*/ 1583314 w 1645502"/>
              <a:gd name="connsiteY94" fmla="*/ 1561669 h 6415621"/>
              <a:gd name="connsiteX95" fmla="*/ 1616219 w 1645502"/>
              <a:gd name="connsiteY95" fmla="*/ 1527251 h 6415621"/>
              <a:gd name="connsiteX96" fmla="*/ 1599983 w 1645502"/>
              <a:gd name="connsiteY96" fmla="*/ 1485469 h 6415621"/>
              <a:gd name="connsiteX97" fmla="*/ 1629424 w 1645502"/>
              <a:gd name="connsiteY97" fmla="*/ 1282197 h 6415621"/>
              <a:gd name="connsiteX98" fmla="*/ 1635052 w 1645502"/>
              <a:gd name="connsiteY98" fmla="*/ 1174609 h 6415621"/>
              <a:gd name="connsiteX99" fmla="*/ 1327872 w 1645502"/>
              <a:gd name="connsiteY99" fmla="*/ 1062040 h 6415621"/>
              <a:gd name="connsiteX100" fmla="*/ 1214437 w 1645502"/>
              <a:gd name="connsiteY100" fmla="*/ 926525 h 6415621"/>
              <a:gd name="connsiteX101" fmla="*/ 1128064 w 1645502"/>
              <a:gd name="connsiteY101" fmla="*/ 855304 h 6415621"/>
              <a:gd name="connsiteX102" fmla="*/ 1170493 w 1645502"/>
              <a:gd name="connsiteY102" fmla="*/ 665887 h 6415621"/>
              <a:gd name="connsiteX103" fmla="*/ 1245394 w 1645502"/>
              <a:gd name="connsiteY103" fmla="*/ 605922 h 6415621"/>
              <a:gd name="connsiteX104" fmla="*/ 1233055 w 1645502"/>
              <a:gd name="connsiteY104" fmla="*/ 455044 h 6415621"/>
              <a:gd name="connsiteX105" fmla="*/ 1231972 w 1645502"/>
              <a:gd name="connsiteY105" fmla="*/ 380786 h 6415621"/>
              <a:gd name="connsiteX106" fmla="*/ 1252885 w 1645502"/>
              <a:gd name="connsiteY106" fmla="*/ 359344 h 6415621"/>
              <a:gd name="connsiteX107" fmla="*/ 1225337 w 1645502"/>
              <a:gd name="connsiteY107" fmla="*/ 252805 h 6415621"/>
              <a:gd name="connsiteX108" fmla="*/ 1191491 w 1645502"/>
              <a:gd name="connsiteY108" fmla="*/ 113051 h 6415621"/>
              <a:gd name="connsiteX109" fmla="*/ 1101956 w 1645502"/>
              <a:gd name="connsiteY10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491473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503379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74073 w 1645502"/>
              <a:gd name="connsiteY51" fmla="*/ 4123245 h 6415621"/>
              <a:gd name="connsiteX52" fmla="*/ 327314 w 1645502"/>
              <a:gd name="connsiteY52" fmla="*/ 4310498 h 6415621"/>
              <a:gd name="connsiteX53" fmla="*/ 403297 w 1645502"/>
              <a:gd name="connsiteY53" fmla="*/ 4305086 h 6415621"/>
              <a:gd name="connsiteX54" fmla="*/ 556563 w 1645502"/>
              <a:gd name="connsiteY54" fmla="*/ 4320239 h 6415621"/>
              <a:gd name="connsiteX55" fmla="*/ 610033 w 1645502"/>
              <a:gd name="connsiteY55" fmla="*/ 4503379 h 6415621"/>
              <a:gd name="connsiteX56" fmla="*/ 647916 w 1645502"/>
              <a:gd name="connsiteY56" fmla="*/ 4896068 h 6415621"/>
              <a:gd name="connsiteX57" fmla="*/ 728662 w 1645502"/>
              <a:gd name="connsiteY57" fmla="*/ 5303262 h 6415621"/>
              <a:gd name="connsiteX58" fmla="*/ 755722 w 1645502"/>
              <a:gd name="connsiteY58" fmla="*/ 5566932 h 6415621"/>
              <a:gd name="connsiteX59" fmla="*/ 706582 w 1645502"/>
              <a:gd name="connsiteY59" fmla="*/ 5730589 h 6415621"/>
              <a:gd name="connsiteX60" fmla="*/ 692727 w 1645502"/>
              <a:gd name="connsiteY60" fmla="*/ 5827354 h 6415621"/>
              <a:gd name="connsiteX61" fmla="*/ 563273 w 1645502"/>
              <a:gd name="connsiteY61" fmla="*/ 6031276 h 6415621"/>
              <a:gd name="connsiteX62" fmla="*/ 448758 w 1645502"/>
              <a:gd name="connsiteY62" fmla="*/ 6064397 h 6415621"/>
              <a:gd name="connsiteX63" fmla="*/ 382949 w 1645502"/>
              <a:gd name="connsiteY63" fmla="*/ 6156184 h 6415621"/>
              <a:gd name="connsiteX64" fmla="*/ 429275 w 1645502"/>
              <a:gd name="connsiteY64" fmla="*/ 6220909 h 6415621"/>
              <a:gd name="connsiteX65" fmla="*/ 616311 w 1645502"/>
              <a:gd name="connsiteY65" fmla="*/ 6225023 h 6415621"/>
              <a:gd name="connsiteX66" fmla="*/ 632114 w 1645502"/>
              <a:gd name="connsiteY66" fmla="*/ 6351012 h 6415621"/>
              <a:gd name="connsiteX67" fmla="*/ 698355 w 1645502"/>
              <a:gd name="connsiteY67" fmla="*/ 6414007 h 6415621"/>
              <a:gd name="connsiteX68" fmla="*/ 872837 w 1645502"/>
              <a:gd name="connsiteY68" fmla="*/ 6387597 h 6415621"/>
              <a:gd name="connsiteX69" fmla="*/ 935398 w 1645502"/>
              <a:gd name="connsiteY69" fmla="*/ 6284337 h 6415621"/>
              <a:gd name="connsiteX70" fmla="*/ 987353 w 1645502"/>
              <a:gd name="connsiteY70" fmla="*/ 5920223 h 6415621"/>
              <a:gd name="connsiteX71" fmla="*/ 1031298 w 1645502"/>
              <a:gd name="connsiteY71" fmla="*/ 5967415 h 6415621"/>
              <a:gd name="connsiteX72" fmla="*/ 1025236 w 1645502"/>
              <a:gd name="connsiteY72" fmla="*/ 6183243 h 6415621"/>
              <a:gd name="connsiteX73" fmla="*/ 1059657 w 1645502"/>
              <a:gd name="connsiteY73" fmla="*/ 6186057 h 6415621"/>
              <a:gd name="connsiteX74" fmla="*/ 1094509 w 1645502"/>
              <a:gd name="connsiteY74" fmla="*/ 5955292 h 6415621"/>
              <a:gd name="connsiteX75" fmla="*/ 1162050 w 1645502"/>
              <a:gd name="connsiteY75" fmla="*/ 5790769 h 6415621"/>
              <a:gd name="connsiteX76" fmla="*/ 1046235 w 1645502"/>
              <a:gd name="connsiteY76" fmla="*/ 5638586 h 6415621"/>
              <a:gd name="connsiteX77" fmla="*/ 1011382 w 1645502"/>
              <a:gd name="connsiteY77" fmla="*/ 5439644 h 6415621"/>
              <a:gd name="connsiteX78" fmla="*/ 1097756 w 1645502"/>
              <a:gd name="connsiteY78" fmla="*/ 5119040 h 6415621"/>
              <a:gd name="connsiteX79" fmla="*/ 1138671 w 1645502"/>
              <a:gd name="connsiteY79" fmla="*/ 4811860 h 6415621"/>
              <a:gd name="connsiteX80" fmla="*/ 1077191 w 1645502"/>
              <a:gd name="connsiteY80" fmla="*/ 4507493 h 6415621"/>
              <a:gd name="connsiteX81" fmla="*/ 1091046 w 1645502"/>
              <a:gd name="connsiteY81" fmla="*/ 4370679 h 6415621"/>
              <a:gd name="connsiteX82" fmla="*/ 1156856 w 1645502"/>
              <a:gd name="connsiteY82" fmla="*/ 4362668 h 6415621"/>
              <a:gd name="connsiteX83" fmla="*/ 1264011 w 1645502"/>
              <a:gd name="connsiteY83" fmla="*/ 3786623 h 6415621"/>
              <a:gd name="connsiteX84" fmla="*/ 1393465 w 1645502"/>
              <a:gd name="connsiteY84" fmla="*/ 3431167 h 6415621"/>
              <a:gd name="connsiteX85" fmla="*/ 1428750 w 1645502"/>
              <a:gd name="connsiteY85" fmla="*/ 3080691 h 6415621"/>
              <a:gd name="connsiteX86" fmla="*/ 1378527 w 1645502"/>
              <a:gd name="connsiteY86" fmla="*/ 2820052 h 6415621"/>
              <a:gd name="connsiteX87" fmla="*/ 1407967 w 1645502"/>
              <a:gd name="connsiteY87" fmla="*/ 2810744 h 6415621"/>
              <a:gd name="connsiteX88" fmla="*/ 1325058 w 1645502"/>
              <a:gd name="connsiteY88" fmla="*/ 2200493 h 6415621"/>
              <a:gd name="connsiteX89" fmla="*/ 1364456 w 1645502"/>
              <a:gd name="connsiteY89" fmla="*/ 2181444 h 6415621"/>
              <a:gd name="connsiteX90" fmla="*/ 1393249 w 1645502"/>
              <a:gd name="connsiteY90" fmla="*/ 2126891 h 6415621"/>
              <a:gd name="connsiteX91" fmla="*/ 1515991 w 1645502"/>
              <a:gd name="connsiteY91" fmla="*/ 1938773 h 6415621"/>
              <a:gd name="connsiteX92" fmla="*/ 1598468 w 1645502"/>
              <a:gd name="connsiteY92" fmla="*/ 1642415 h 6415621"/>
              <a:gd name="connsiteX93" fmla="*/ 1583314 w 1645502"/>
              <a:gd name="connsiteY93" fmla="*/ 1561669 h 6415621"/>
              <a:gd name="connsiteX94" fmla="*/ 1616219 w 1645502"/>
              <a:gd name="connsiteY94" fmla="*/ 1527251 h 6415621"/>
              <a:gd name="connsiteX95" fmla="*/ 1599983 w 1645502"/>
              <a:gd name="connsiteY95" fmla="*/ 1485469 h 6415621"/>
              <a:gd name="connsiteX96" fmla="*/ 1629424 w 1645502"/>
              <a:gd name="connsiteY96" fmla="*/ 1282197 h 6415621"/>
              <a:gd name="connsiteX97" fmla="*/ 1635052 w 1645502"/>
              <a:gd name="connsiteY97" fmla="*/ 1174609 h 6415621"/>
              <a:gd name="connsiteX98" fmla="*/ 1327872 w 1645502"/>
              <a:gd name="connsiteY98" fmla="*/ 1062040 h 6415621"/>
              <a:gd name="connsiteX99" fmla="*/ 1214437 w 1645502"/>
              <a:gd name="connsiteY99" fmla="*/ 926525 h 6415621"/>
              <a:gd name="connsiteX100" fmla="*/ 1128064 w 1645502"/>
              <a:gd name="connsiteY100" fmla="*/ 855304 h 6415621"/>
              <a:gd name="connsiteX101" fmla="*/ 1170493 w 1645502"/>
              <a:gd name="connsiteY101" fmla="*/ 665887 h 6415621"/>
              <a:gd name="connsiteX102" fmla="*/ 1245394 w 1645502"/>
              <a:gd name="connsiteY102" fmla="*/ 605922 h 6415621"/>
              <a:gd name="connsiteX103" fmla="*/ 1233055 w 1645502"/>
              <a:gd name="connsiteY103" fmla="*/ 455044 h 6415621"/>
              <a:gd name="connsiteX104" fmla="*/ 1231972 w 1645502"/>
              <a:gd name="connsiteY104" fmla="*/ 380786 h 6415621"/>
              <a:gd name="connsiteX105" fmla="*/ 1252885 w 1645502"/>
              <a:gd name="connsiteY105" fmla="*/ 359344 h 6415621"/>
              <a:gd name="connsiteX106" fmla="*/ 1225337 w 1645502"/>
              <a:gd name="connsiteY106" fmla="*/ 252805 h 6415621"/>
              <a:gd name="connsiteX107" fmla="*/ 1191491 w 1645502"/>
              <a:gd name="connsiteY107" fmla="*/ 113051 h 6415621"/>
              <a:gd name="connsiteX108" fmla="*/ 1101956 w 1645502"/>
              <a:gd name="connsiteY108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87927 w 1645502"/>
              <a:gd name="connsiteY50" fmla="*/ 4040118 h 6415621"/>
              <a:gd name="connsiteX51" fmla="*/ 327314 w 1645502"/>
              <a:gd name="connsiteY51" fmla="*/ 4310498 h 6415621"/>
              <a:gd name="connsiteX52" fmla="*/ 403297 w 1645502"/>
              <a:gd name="connsiteY52" fmla="*/ 4305086 h 6415621"/>
              <a:gd name="connsiteX53" fmla="*/ 556563 w 1645502"/>
              <a:gd name="connsiteY53" fmla="*/ 4320239 h 6415621"/>
              <a:gd name="connsiteX54" fmla="*/ 610033 w 1645502"/>
              <a:gd name="connsiteY54" fmla="*/ 4503379 h 6415621"/>
              <a:gd name="connsiteX55" fmla="*/ 647916 w 1645502"/>
              <a:gd name="connsiteY55" fmla="*/ 4896068 h 6415621"/>
              <a:gd name="connsiteX56" fmla="*/ 728662 w 1645502"/>
              <a:gd name="connsiteY56" fmla="*/ 5303262 h 6415621"/>
              <a:gd name="connsiteX57" fmla="*/ 755722 w 1645502"/>
              <a:gd name="connsiteY57" fmla="*/ 5566932 h 6415621"/>
              <a:gd name="connsiteX58" fmla="*/ 706582 w 1645502"/>
              <a:gd name="connsiteY58" fmla="*/ 5730589 h 6415621"/>
              <a:gd name="connsiteX59" fmla="*/ 692727 w 1645502"/>
              <a:gd name="connsiteY59" fmla="*/ 5827354 h 6415621"/>
              <a:gd name="connsiteX60" fmla="*/ 563273 w 1645502"/>
              <a:gd name="connsiteY60" fmla="*/ 6031276 h 6415621"/>
              <a:gd name="connsiteX61" fmla="*/ 448758 w 1645502"/>
              <a:gd name="connsiteY61" fmla="*/ 6064397 h 6415621"/>
              <a:gd name="connsiteX62" fmla="*/ 382949 w 1645502"/>
              <a:gd name="connsiteY62" fmla="*/ 6156184 h 6415621"/>
              <a:gd name="connsiteX63" fmla="*/ 429275 w 1645502"/>
              <a:gd name="connsiteY63" fmla="*/ 6220909 h 6415621"/>
              <a:gd name="connsiteX64" fmla="*/ 616311 w 1645502"/>
              <a:gd name="connsiteY64" fmla="*/ 6225023 h 6415621"/>
              <a:gd name="connsiteX65" fmla="*/ 632114 w 1645502"/>
              <a:gd name="connsiteY65" fmla="*/ 6351012 h 6415621"/>
              <a:gd name="connsiteX66" fmla="*/ 698355 w 1645502"/>
              <a:gd name="connsiteY66" fmla="*/ 6414007 h 6415621"/>
              <a:gd name="connsiteX67" fmla="*/ 872837 w 1645502"/>
              <a:gd name="connsiteY67" fmla="*/ 6387597 h 6415621"/>
              <a:gd name="connsiteX68" fmla="*/ 935398 w 1645502"/>
              <a:gd name="connsiteY68" fmla="*/ 6284337 h 6415621"/>
              <a:gd name="connsiteX69" fmla="*/ 987353 w 1645502"/>
              <a:gd name="connsiteY69" fmla="*/ 5920223 h 6415621"/>
              <a:gd name="connsiteX70" fmla="*/ 1031298 w 1645502"/>
              <a:gd name="connsiteY70" fmla="*/ 5967415 h 6415621"/>
              <a:gd name="connsiteX71" fmla="*/ 1025236 w 1645502"/>
              <a:gd name="connsiteY71" fmla="*/ 6183243 h 6415621"/>
              <a:gd name="connsiteX72" fmla="*/ 1059657 w 1645502"/>
              <a:gd name="connsiteY72" fmla="*/ 6186057 h 6415621"/>
              <a:gd name="connsiteX73" fmla="*/ 1094509 w 1645502"/>
              <a:gd name="connsiteY73" fmla="*/ 5955292 h 6415621"/>
              <a:gd name="connsiteX74" fmla="*/ 1162050 w 1645502"/>
              <a:gd name="connsiteY74" fmla="*/ 5790769 h 6415621"/>
              <a:gd name="connsiteX75" fmla="*/ 1046235 w 1645502"/>
              <a:gd name="connsiteY75" fmla="*/ 5638586 h 6415621"/>
              <a:gd name="connsiteX76" fmla="*/ 1011382 w 1645502"/>
              <a:gd name="connsiteY76" fmla="*/ 5439644 h 6415621"/>
              <a:gd name="connsiteX77" fmla="*/ 1097756 w 1645502"/>
              <a:gd name="connsiteY77" fmla="*/ 5119040 h 6415621"/>
              <a:gd name="connsiteX78" fmla="*/ 1138671 w 1645502"/>
              <a:gd name="connsiteY78" fmla="*/ 4811860 h 6415621"/>
              <a:gd name="connsiteX79" fmla="*/ 1077191 w 1645502"/>
              <a:gd name="connsiteY79" fmla="*/ 4507493 h 6415621"/>
              <a:gd name="connsiteX80" fmla="*/ 1091046 w 1645502"/>
              <a:gd name="connsiteY80" fmla="*/ 4370679 h 6415621"/>
              <a:gd name="connsiteX81" fmla="*/ 1156856 w 1645502"/>
              <a:gd name="connsiteY81" fmla="*/ 4362668 h 6415621"/>
              <a:gd name="connsiteX82" fmla="*/ 1264011 w 1645502"/>
              <a:gd name="connsiteY82" fmla="*/ 3786623 h 6415621"/>
              <a:gd name="connsiteX83" fmla="*/ 1393465 w 1645502"/>
              <a:gd name="connsiteY83" fmla="*/ 3431167 h 6415621"/>
              <a:gd name="connsiteX84" fmla="*/ 1428750 w 1645502"/>
              <a:gd name="connsiteY84" fmla="*/ 3080691 h 6415621"/>
              <a:gd name="connsiteX85" fmla="*/ 1378527 w 1645502"/>
              <a:gd name="connsiteY85" fmla="*/ 2820052 h 6415621"/>
              <a:gd name="connsiteX86" fmla="*/ 1407967 w 1645502"/>
              <a:gd name="connsiteY86" fmla="*/ 2810744 h 6415621"/>
              <a:gd name="connsiteX87" fmla="*/ 1325058 w 1645502"/>
              <a:gd name="connsiteY87" fmla="*/ 2200493 h 6415621"/>
              <a:gd name="connsiteX88" fmla="*/ 1364456 w 1645502"/>
              <a:gd name="connsiteY88" fmla="*/ 2181444 h 6415621"/>
              <a:gd name="connsiteX89" fmla="*/ 1393249 w 1645502"/>
              <a:gd name="connsiteY89" fmla="*/ 2126891 h 6415621"/>
              <a:gd name="connsiteX90" fmla="*/ 1515991 w 1645502"/>
              <a:gd name="connsiteY90" fmla="*/ 1938773 h 6415621"/>
              <a:gd name="connsiteX91" fmla="*/ 1598468 w 1645502"/>
              <a:gd name="connsiteY91" fmla="*/ 1642415 h 6415621"/>
              <a:gd name="connsiteX92" fmla="*/ 1583314 w 1645502"/>
              <a:gd name="connsiteY92" fmla="*/ 1561669 h 6415621"/>
              <a:gd name="connsiteX93" fmla="*/ 1616219 w 1645502"/>
              <a:gd name="connsiteY93" fmla="*/ 1527251 h 6415621"/>
              <a:gd name="connsiteX94" fmla="*/ 1599983 w 1645502"/>
              <a:gd name="connsiteY94" fmla="*/ 1485469 h 6415621"/>
              <a:gd name="connsiteX95" fmla="*/ 1629424 w 1645502"/>
              <a:gd name="connsiteY95" fmla="*/ 1282197 h 6415621"/>
              <a:gd name="connsiteX96" fmla="*/ 1635052 w 1645502"/>
              <a:gd name="connsiteY96" fmla="*/ 1174609 h 6415621"/>
              <a:gd name="connsiteX97" fmla="*/ 1327872 w 1645502"/>
              <a:gd name="connsiteY97" fmla="*/ 1062040 h 6415621"/>
              <a:gd name="connsiteX98" fmla="*/ 1214437 w 1645502"/>
              <a:gd name="connsiteY98" fmla="*/ 926525 h 6415621"/>
              <a:gd name="connsiteX99" fmla="*/ 1128064 w 1645502"/>
              <a:gd name="connsiteY99" fmla="*/ 855304 h 6415621"/>
              <a:gd name="connsiteX100" fmla="*/ 1170493 w 1645502"/>
              <a:gd name="connsiteY100" fmla="*/ 665887 h 6415621"/>
              <a:gd name="connsiteX101" fmla="*/ 1245394 w 1645502"/>
              <a:gd name="connsiteY101" fmla="*/ 605922 h 6415621"/>
              <a:gd name="connsiteX102" fmla="*/ 1233055 w 1645502"/>
              <a:gd name="connsiteY102" fmla="*/ 455044 h 6415621"/>
              <a:gd name="connsiteX103" fmla="*/ 1231972 w 1645502"/>
              <a:gd name="connsiteY103" fmla="*/ 380786 h 6415621"/>
              <a:gd name="connsiteX104" fmla="*/ 1252885 w 1645502"/>
              <a:gd name="connsiteY104" fmla="*/ 359344 h 6415621"/>
              <a:gd name="connsiteX105" fmla="*/ 1225337 w 1645502"/>
              <a:gd name="connsiteY105" fmla="*/ 252805 h 6415621"/>
              <a:gd name="connsiteX106" fmla="*/ 1191491 w 1645502"/>
              <a:gd name="connsiteY106" fmla="*/ 113051 h 6415621"/>
              <a:gd name="connsiteX107" fmla="*/ 1101956 w 1645502"/>
              <a:gd name="connsiteY107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37920 w 1645502"/>
              <a:gd name="connsiteY50" fmla="*/ 3797231 h 6415621"/>
              <a:gd name="connsiteX51" fmla="*/ 327314 w 1645502"/>
              <a:gd name="connsiteY51" fmla="*/ 4310498 h 6415621"/>
              <a:gd name="connsiteX52" fmla="*/ 403297 w 1645502"/>
              <a:gd name="connsiteY52" fmla="*/ 4305086 h 6415621"/>
              <a:gd name="connsiteX53" fmla="*/ 556563 w 1645502"/>
              <a:gd name="connsiteY53" fmla="*/ 4320239 h 6415621"/>
              <a:gd name="connsiteX54" fmla="*/ 610033 w 1645502"/>
              <a:gd name="connsiteY54" fmla="*/ 4503379 h 6415621"/>
              <a:gd name="connsiteX55" fmla="*/ 647916 w 1645502"/>
              <a:gd name="connsiteY55" fmla="*/ 4896068 h 6415621"/>
              <a:gd name="connsiteX56" fmla="*/ 728662 w 1645502"/>
              <a:gd name="connsiteY56" fmla="*/ 5303262 h 6415621"/>
              <a:gd name="connsiteX57" fmla="*/ 755722 w 1645502"/>
              <a:gd name="connsiteY57" fmla="*/ 5566932 h 6415621"/>
              <a:gd name="connsiteX58" fmla="*/ 706582 w 1645502"/>
              <a:gd name="connsiteY58" fmla="*/ 5730589 h 6415621"/>
              <a:gd name="connsiteX59" fmla="*/ 692727 w 1645502"/>
              <a:gd name="connsiteY59" fmla="*/ 5827354 h 6415621"/>
              <a:gd name="connsiteX60" fmla="*/ 563273 w 1645502"/>
              <a:gd name="connsiteY60" fmla="*/ 6031276 h 6415621"/>
              <a:gd name="connsiteX61" fmla="*/ 448758 w 1645502"/>
              <a:gd name="connsiteY61" fmla="*/ 6064397 h 6415621"/>
              <a:gd name="connsiteX62" fmla="*/ 382949 w 1645502"/>
              <a:gd name="connsiteY62" fmla="*/ 6156184 h 6415621"/>
              <a:gd name="connsiteX63" fmla="*/ 429275 w 1645502"/>
              <a:gd name="connsiteY63" fmla="*/ 6220909 h 6415621"/>
              <a:gd name="connsiteX64" fmla="*/ 616311 w 1645502"/>
              <a:gd name="connsiteY64" fmla="*/ 6225023 h 6415621"/>
              <a:gd name="connsiteX65" fmla="*/ 632114 w 1645502"/>
              <a:gd name="connsiteY65" fmla="*/ 6351012 h 6415621"/>
              <a:gd name="connsiteX66" fmla="*/ 698355 w 1645502"/>
              <a:gd name="connsiteY66" fmla="*/ 6414007 h 6415621"/>
              <a:gd name="connsiteX67" fmla="*/ 872837 w 1645502"/>
              <a:gd name="connsiteY67" fmla="*/ 6387597 h 6415621"/>
              <a:gd name="connsiteX68" fmla="*/ 935398 w 1645502"/>
              <a:gd name="connsiteY68" fmla="*/ 6284337 h 6415621"/>
              <a:gd name="connsiteX69" fmla="*/ 987353 w 1645502"/>
              <a:gd name="connsiteY69" fmla="*/ 5920223 h 6415621"/>
              <a:gd name="connsiteX70" fmla="*/ 1031298 w 1645502"/>
              <a:gd name="connsiteY70" fmla="*/ 5967415 h 6415621"/>
              <a:gd name="connsiteX71" fmla="*/ 1025236 w 1645502"/>
              <a:gd name="connsiteY71" fmla="*/ 6183243 h 6415621"/>
              <a:gd name="connsiteX72" fmla="*/ 1059657 w 1645502"/>
              <a:gd name="connsiteY72" fmla="*/ 6186057 h 6415621"/>
              <a:gd name="connsiteX73" fmla="*/ 1094509 w 1645502"/>
              <a:gd name="connsiteY73" fmla="*/ 5955292 h 6415621"/>
              <a:gd name="connsiteX74" fmla="*/ 1162050 w 1645502"/>
              <a:gd name="connsiteY74" fmla="*/ 5790769 h 6415621"/>
              <a:gd name="connsiteX75" fmla="*/ 1046235 w 1645502"/>
              <a:gd name="connsiteY75" fmla="*/ 5638586 h 6415621"/>
              <a:gd name="connsiteX76" fmla="*/ 1011382 w 1645502"/>
              <a:gd name="connsiteY76" fmla="*/ 5439644 h 6415621"/>
              <a:gd name="connsiteX77" fmla="*/ 1097756 w 1645502"/>
              <a:gd name="connsiteY77" fmla="*/ 5119040 h 6415621"/>
              <a:gd name="connsiteX78" fmla="*/ 1138671 w 1645502"/>
              <a:gd name="connsiteY78" fmla="*/ 4811860 h 6415621"/>
              <a:gd name="connsiteX79" fmla="*/ 1077191 w 1645502"/>
              <a:gd name="connsiteY79" fmla="*/ 4507493 h 6415621"/>
              <a:gd name="connsiteX80" fmla="*/ 1091046 w 1645502"/>
              <a:gd name="connsiteY80" fmla="*/ 4370679 h 6415621"/>
              <a:gd name="connsiteX81" fmla="*/ 1156856 w 1645502"/>
              <a:gd name="connsiteY81" fmla="*/ 4362668 h 6415621"/>
              <a:gd name="connsiteX82" fmla="*/ 1264011 w 1645502"/>
              <a:gd name="connsiteY82" fmla="*/ 3786623 h 6415621"/>
              <a:gd name="connsiteX83" fmla="*/ 1393465 w 1645502"/>
              <a:gd name="connsiteY83" fmla="*/ 3431167 h 6415621"/>
              <a:gd name="connsiteX84" fmla="*/ 1428750 w 1645502"/>
              <a:gd name="connsiteY84" fmla="*/ 3080691 h 6415621"/>
              <a:gd name="connsiteX85" fmla="*/ 1378527 w 1645502"/>
              <a:gd name="connsiteY85" fmla="*/ 2820052 h 6415621"/>
              <a:gd name="connsiteX86" fmla="*/ 1407967 w 1645502"/>
              <a:gd name="connsiteY86" fmla="*/ 2810744 h 6415621"/>
              <a:gd name="connsiteX87" fmla="*/ 1325058 w 1645502"/>
              <a:gd name="connsiteY87" fmla="*/ 2200493 h 6415621"/>
              <a:gd name="connsiteX88" fmla="*/ 1364456 w 1645502"/>
              <a:gd name="connsiteY88" fmla="*/ 2181444 h 6415621"/>
              <a:gd name="connsiteX89" fmla="*/ 1393249 w 1645502"/>
              <a:gd name="connsiteY89" fmla="*/ 2126891 h 6415621"/>
              <a:gd name="connsiteX90" fmla="*/ 1515991 w 1645502"/>
              <a:gd name="connsiteY90" fmla="*/ 1938773 h 6415621"/>
              <a:gd name="connsiteX91" fmla="*/ 1598468 w 1645502"/>
              <a:gd name="connsiteY91" fmla="*/ 1642415 h 6415621"/>
              <a:gd name="connsiteX92" fmla="*/ 1583314 w 1645502"/>
              <a:gd name="connsiteY92" fmla="*/ 1561669 h 6415621"/>
              <a:gd name="connsiteX93" fmla="*/ 1616219 w 1645502"/>
              <a:gd name="connsiteY93" fmla="*/ 1527251 h 6415621"/>
              <a:gd name="connsiteX94" fmla="*/ 1599983 w 1645502"/>
              <a:gd name="connsiteY94" fmla="*/ 1485469 h 6415621"/>
              <a:gd name="connsiteX95" fmla="*/ 1629424 w 1645502"/>
              <a:gd name="connsiteY95" fmla="*/ 1282197 h 6415621"/>
              <a:gd name="connsiteX96" fmla="*/ 1635052 w 1645502"/>
              <a:gd name="connsiteY96" fmla="*/ 1174609 h 6415621"/>
              <a:gd name="connsiteX97" fmla="*/ 1327872 w 1645502"/>
              <a:gd name="connsiteY97" fmla="*/ 1062040 h 6415621"/>
              <a:gd name="connsiteX98" fmla="*/ 1214437 w 1645502"/>
              <a:gd name="connsiteY98" fmla="*/ 926525 h 6415621"/>
              <a:gd name="connsiteX99" fmla="*/ 1128064 w 1645502"/>
              <a:gd name="connsiteY99" fmla="*/ 855304 h 6415621"/>
              <a:gd name="connsiteX100" fmla="*/ 1170493 w 1645502"/>
              <a:gd name="connsiteY100" fmla="*/ 665887 h 6415621"/>
              <a:gd name="connsiteX101" fmla="*/ 1245394 w 1645502"/>
              <a:gd name="connsiteY101" fmla="*/ 605922 h 6415621"/>
              <a:gd name="connsiteX102" fmla="*/ 1233055 w 1645502"/>
              <a:gd name="connsiteY102" fmla="*/ 455044 h 6415621"/>
              <a:gd name="connsiteX103" fmla="*/ 1231972 w 1645502"/>
              <a:gd name="connsiteY103" fmla="*/ 380786 h 6415621"/>
              <a:gd name="connsiteX104" fmla="*/ 1252885 w 1645502"/>
              <a:gd name="connsiteY104" fmla="*/ 359344 h 6415621"/>
              <a:gd name="connsiteX105" fmla="*/ 1225337 w 1645502"/>
              <a:gd name="connsiteY105" fmla="*/ 252805 h 6415621"/>
              <a:gd name="connsiteX106" fmla="*/ 1191491 w 1645502"/>
              <a:gd name="connsiteY106" fmla="*/ 113051 h 6415621"/>
              <a:gd name="connsiteX107" fmla="*/ 1101956 w 1645502"/>
              <a:gd name="connsiteY107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401782 w 1645502"/>
              <a:gd name="connsiteY49" fmla="*/ 3776881 h 6415621"/>
              <a:gd name="connsiteX50" fmla="*/ 337920 w 1645502"/>
              <a:gd name="connsiteY50" fmla="*/ 3797231 h 6415621"/>
              <a:gd name="connsiteX51" fmla="*/ 327314 w 1645502"/>
              <a:gd name="connsiteY51" fmla="*/ 4310498 h 6415621"/>
              <a:gd name="connsiteX52" fmla="*/ 403297 w 1645502"/>
              <a:gd name="connsiteY52" fmla="*/ 4305086 h 6415621"/>
              <a:gd name="connsiteX53" fmla="*/ 556563 w 1645502"/>
              <a:gd name="connsiteY53" fmla="*/ 4320239 h 6415621"/>
              <a:gd name="connsiteX54" fmla="*/ 610033 w 1645502"/>
              <a:gd name="connsiteY54" fmla="*/ 4503379 h 6415621"/>
              <a:gd name="connsiteX55" fmla="*/ 647916 w 1645502"/>
              <a:gd name="connsiteY55" fmla="*/ 4896068 h 6415621"/>
              <a:gd name="connsiteX56" fmla="*/ 728662 w 1645502"/>
              <a:gd name="connsiteY56" fmla="*/ 5303262 h 6415621"/>
              <a:gd name="connsiteX57" fmla="*/ 755722 w 1645502"/>
              <a:gd name="connsiteY57" fmla="*/ 5566932 h 6415621"/>
              <a:gd name="connsiteX58" fmla="*/ 706582 w 1645502"/>
              <a:gd name="connsiteY58" fmla="*/ 5730589 h 6415621"/>
              <a:gd name="connsiteX59" fmla="*/ 692727 w 1645502"/>
              <a:gd name="connsiteY59" fmla="*/ 5827354 h 6415621"/>
              <a:gd name="connsiteX60" fmla="*/ 563273 w 1645502"/>
              <a:gd name="connsiteY60" fmla="*/ 6031276 h 6415621"/>
              <a:gd name="connsiteX61" fmla="*/ 448758 w 1645502"/>
              <a:gd name="connsiteY61" fmla="*/ 6064397 h 6415621"/>
              <a:gd name="connsiteX62" fmla="*/ 382949 w 1645502"/>
              <a:gd name="connsiteY62" fmla="*/ 6156184 h 6415621"/>
              <a:gd name="connsiteX63" fmla="*/ 429275 w 1645502"/>
              <a:gd name="connsiteY63" fmla="*/ 6220909 h 6415621"/>
              <a:gd name="connsiteX64" fmla="*/ 616311 w 1645502"/>
              <a:gd name="connsiteY64" fmla="*/ 6225023 h 6415621"/>
              <a:gd name="connsiteX65" fmla="*/ 632114 w 1645502"/>
              <a:gd name="connsiteY65" fmla="*/ 6351012 h 6415621"/>
              <a:gd name="connsiteX66" fmla="*/ 698355 w 1645502"/>
              <a:gd name="connsiteY66" fmla="*/ 6414007 h 6415621"/>
              <a:gd name="connsiteX67" fmla="*/ 872837 w 1645502"/>
              <a:gd name="connsiteY67" fmla="*/ 6387597 h 6415621"/>
              <a:gd name="connsiteX68" fmla="*/ 935398 w 1645502"/>
              <a:gd name="connsiteY68" fmla="*/ 6284337 h 6415621"/>
              <a:gd name="connsiteX69" fmla="*/ 987353 w 1645502"/>
              <a:gd name="connsiteY69" fmla="*/ 5920223 h 6415621"/>
              <a:gd name="connsiteX70" fmla="*/ 1031298 w 1645502"/>
              <a:gd name="connsiteY70" fmla="*/ 5967415 h 6415621"/>
              <a:gd name="connsiteX71" fmla="*/ 1025236 w 1645502"/>
              <a:gd name="connsiteY71" fmla="*/ 6183243 h 6415621"/>
              <a:gd name="connsiteX72" fmla="*/ 1059657 w 1645502"/>
              <a:gd name="connsiteY72" fmla="*/ 6186057 h 6415621"/>
              <a:gd name="connsiteX73" fmla="*/ 1094509 w 1645502"/>
              <a:gd name="connsiteY73" fmla="*/ 5955292 h 6415621"/>
              <a:gd name="connsiteX74" fmla="*/ 1162050 w 1645502"/>
              <a:gd name="connsiteY74" fmla="*/ 5790769 h 6415621"/>
              <a:gd name="connsiteX75" fmla="*/ 1046235 w 1645502"/>
              <a:gd name="connsiteY75" fmla="*/ 5638586 h 6415621"/>
              <a:gd name="connsiteX76" fmla="*/ 1011382 w 1645502"/>
              <a:gd name="connsiteY76" fmla="*/ 5439644 h 6415621"/>
              <a:gd name="connsiteX77" fmla="*/ 1097756 w 1645502"/>
              <a:gd name="connsiteY77" fmla="*/ 5119040 h 6415621"/>
              <a:gd name="connsiteX78" fmla="*/ 1138671 w 1645502"/>
              <a:gd name="connsiteY78" fmla="*/ 4811860 h 6415621"/>
              <a:gd name="connsiteX79" fmla="*/ 1077191 w 1645502"/>
              <a:gd name="connsiteY79" fmla="*/ 4507493 h 6415621"/>
              <a:gd name="connsiteX80" fmla="*/ 1091046 w 1645502"/>
              <a:gd name="connsiteY80" fmla="*/ 4370679 h 6415621"/>
              <a:gd name="connsiteX81" fmla="*/ 1156856 w 1645502"/>
              <a:gd name="connsiteY81" fmla="*/ 4362668 h 6415621"/>
              <a:gd name="connsiteX82" fmla="*/ 1264011 w 1645502"/>
              <a:gd name="connsiteY82" fmla="*/ 3786623 h 6415621"/>
              <a:gd name="connsiteX83" fmla="*/ 1393465 w 1645502"/>
              <a:gd name="connsiteY83" fmla="*/ 3431167 h 6415621"/>
              <a:gd name="connsiteX84" fmla="*/ 1428750 w 1645502"/>
              <a:gd name="connsiteY84" fmla="*/ 3080691 h 6415621"/>
              <a:gd name="connsiteX85" fmla="*/ 1378527 w 1645502"/>
              <a:gd name="connsiteY85" fmla="*/ 2820052 h 6415621"/>
              <a:gd name="connsiteX86" fmla="*/ 1407967 w 1645502"/>
              <a:gd name="connsiteY86" fmla="*/ 2810744 h 6415621"/>
              <a:gd name="connsiteX87" fmla="*/ 1325058 w 1645502"/>
              <a:gd name="connsiteY87" fmla="*/ 2200493 h 6415621"/>
              <a:gd name="connsiteX88" fmla="*/ 1364456 w 1645502"/>
              <a:gd name="connsiteY88" fmla="*/ 2181444 h 6415621"/>
              <a:gd name="connsiteX89" fmla="*/ 1393249 w 1645502"/>
              <a:gd name="connsiteY89" fmla="*/ 2126891 h 6415621"/>
              <a:gd name="connsiteX90" fmla="*/ 1515991 w 1645502"/>
              <a:gd name="connsiteY90" fmla="*/ 1938773 h 6415621"/>
              <a:gd name="connsiteX91" fmla="*/ 1598468 w 1645502"/>
              <a:gd name="connsiteY91" fmla="*/ 1642415 h 6415621"/>
              <a:gd name="connsiteX92" fmla="*/ 1583314 w 1645502"/>
              <a:gd name="connsiteY92" fmla="*/ 1561669 h 6415621"/>
              <a:gd name="connsiteX93" fmla="*/ 1616219 w 1645502"/>
              <a:gd name="connsiteY93" fmla="*/ 1527251 h 6415621"/>
              <a:gd name="connsiteX94" fmla="*/ 1599983 w 1645502"/>
              <a:gd name="connsiteY94" fmla="*/ 1485469 h 6415621"/>
              <a:gd name="connsiteX95" fmla="*/ 1629424 w 1645502"/>
              <a:gd name="connsiteY95" fmla="*/ 1282197 h 6415621"/>
              <a:gd name="connsiteX96" fmla="*/ 1635052 w 1645502"/>
              <a:gd name="connsiteY96" fmla="*/ 1174609 h 6415621"/>
              <a:gd name="connsiteX97" fmla="*/ 1327872 w 1645502"/>
              <a:gd name="connsiteY97" fmla="*/ 1062040 h 6415621"/>
              <a:gd name="connsiteX98" fmla="*/ 1214437 w 1645502"/>
              <a:gd name="connsiteY98" fmla="*/ 926525 h 6415621"/>
              <a:gd name="connsiteX99" fmla="*/ 1128064 w 1645502"/>
              <a:gd name="connsiteY99" fmla="*/ 855304 h 6415621"/>
              <a:gd name="connsiteX100" fmla="*/ 1170493 w 1645502"/>
              <a:gd name="connsiteY100" fmla="*/ 665887 h 6415621"/>
              <a:gd name="connsiteX101" fmla="*/ 1245394 w 1645502"/>
              <a:gd name="connsiteY101" fmla="*/ 605922 h 6415621"/>
              <a:gd name="connsiteX102" fmla="*/ 1233055 w 1645502"/>
              <a:gd name="connsiteY102" fmla="*/ 455044 h 6415621"/>
              <a:gd name="connsiteX103" fmla="*/ 1231972 w 1645502"/>
              <a:gd name="connsiteY103" fmla="*/ 380786 h 6415621"/>
              <a:gd name="connsiteX104" fmla="*/ 1252885 w 1645502"/>
              <a:gd name="connsiteY104" fmla="*/ 359344 h 6415621"/>
              <a:gd name="connsiteX105" fmla="*/ 1225337 w 1645502"/>
              <a:gd name="connsiteY105" fmla="*/ 252805 h 6415621"/>
              <a:gd name="connsiteX106" fmla="*/ 1191491 w 1645502"/>
              <a:gd name="connsiteY106" fmla="*/ 113051 h 6415621"/>
              <a:gd name="connsiteX107" fmla="*/ 1101956 w 1645502"/>
              <a:gd name="connsiteY107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60218 w 1645502"/>
              <a:gd name="connsiteY48" fmla="*/ 3527500 h 6415621"/>
              <a:gd name="connsiteX49" fmla="*/ 337920 w 1645502"/>
              <a:gd name="connsiteY49" fmla="*/ 3797231 h 6415621"/>
              <a:gd name="connsiteX50" fmla="*/ 327314 w 1645502"/>
              <a:gd name="connsiteY50" fmla="*/ 4310498 h 6415621"/>
              <a:gd name="connsiteX51" fmla="*/ 403297 w 1645502"/>
              <a:gd name="connsiteY51" fmla="*/ 4305086 h 6415621"/>
              <a:gd name="connsiteX52" fmla="*/ 556563 w 1645502"/>
              <a:gd name="connsiteY52" fmla="*/ 4320239 h 6415621"/>
              <a:gd name="connsiteX53" fmla="*/ 610033 w 1645502"/>
              <a:gd name="connsiteY53" fmla="*/ 4503379 h 6415621"/>
              <a:gd name="connsiteX54" fmla="*/ 647916 w 1645502"/>
              <a:gd name="connsiteY54" fmla="*/ 4896068 h 6415621"/>
              <a:gd name="connsiteX55" fmla="*/ 728662 w 1645502"/>
              <a:gd name="connsiteY55" fmla="*/ 5303262 h 6415621"/>
              <a:gd name="connsiteX56" fmla="*/ 755722 w 1645502"/>
              <a:gd name="connsiteY56" fmla="*/ 5566932 h 6415621"/>
              <a:gd name="connsiteX57" fmla="*/ 706582 w 1645502"/>
              <a:gd name="connsiteY57" fmla="*/ 5730589 h 6415621"/>
              <a:gd name="connsiteX58" fmla="*/ 692727 w 1645502"/>
              <a:gd name="connsiteY58" fmla="*/ 5827354 h 6415621"/>
              <a:gd name="connsiteX59" fmla="*/ 563273 w 1645502"/>
              <a:gd name="connsiteY59" fmla="*/ 6031276 h 6415621"/>
              <a:gd name="connsiteX60" fmla="*/ 448758 w 1645502"/>
              <a:gd name="connsiteY60" fmla="*/ 6064397 h 6415621"/>
              <a:gd name="connsiteX61" fmla="*/ 382949 w 1645502"/>
              <a:gd name="connsiteY61" fmla="*/ 6156184 h 6415621"/>
              <a:gd name="connsiteX62" fmla="*/ 429275 w 1645502"/>
              <a:gd name="connsiteY62" fmla="*/ 6220909 h 6415621"/>
              <a:gd name="connsiteX63" fmla="*/ 616311 w 1645502"/>
              <a:gd name="connsiteY63" fmla="*/ 6225023 h 6415621"/>
              <a:gd name="connsiteX64" fmla="*/ 632114 w 1645502"/>
              <a:gd name="connsiteY64" fmla="*/ 6351012 h 6415621"/>
              <a:gd name="connsiteX65" fmla="*/ 698355 w 1645502"/>
              <a:gd name="connsiteY65" fmla="*/ 6414007 h 6415621"/>
              <a:gd name="connsiteX66" fmla="*/ 872837 w 1645502"/>
              <a:gd name="connsiteY66" fmla="*/ 6387597 h 6415621"/>
              <a:gd name="connsiteX67" fmla="*/ 935398 w 1645502"/>
              <a:gd name="connsiteY67" fmla="*/ 6284337 h 6415621"/>
              <a:gd name="connsiteX68" fmla="*/ 987353 w 1645502"/>
              <a:gd name="connsiteY68" fmla="*/ 5920223 h 6415621"/>
              <a:gd name="connsiteX69" fmla="*/ 1031298 w 1645502"/>
              <a:gd name="connsiteY69" fmla="*/ 5967415 h 6415621"/>
              <a:gd name="connsiteX70" fmla="*/ 1025236 w 1645502"/>
              <a:gd name="connsiteY70" fmla="*/ 6183243 h 6415621"/>
              <a:gd name="connsiteX71" fmla="*/ 1059657 w 1645502"/>
              <a:gd name="connsiteY71" fmla="*/ 6186057 h 6415621"/>
              <a:gd name="connsiteX72" fmla="*/ 1094509 w 1645502"/>
              <a:gd name="connsiteY72" fmla="*/ 5955292 h 6415621"/>
              <a:gd name="connsiteX73" fmla="*/ 1162050 w 1645502"/>
              <a:gd name="connsiteY73" fmla="*/ 5790769 h 6415621"/>
              <a:gd name="connsiteX74" fmla="*/ 1046235 w 1645502"/>
              <a:gd name="connsiteY74" fmla="*/ 5638586 h 6415621"/>
              <a:gd name="connsiteX75" fmla="*/ 1011382 w 1645502"/>
              <a:gd name="connsiteY75" fmla="*/ 5439644 h 6415621"/>
              <a:gd name="connsiteX76" fmla="*/ 1097756 w 1645502"/>
              <a:gd name="connsiteY76" fmla="*/ 5119040 h 6415621"/>
              <a:gd name="connsiteX77" fmla="*/ 1138671 w 1645502"/>
              <a:gd name="connsiteY77" fmla="*/ 4811860 h 6415621"/>
              <a:gd name="connsiteX78" fmla="*/ 1077191 w 1645502"/>
              <a:gd name="connsiteY78" fmla="*/ 4507493 h 6415621"/>
              <a:gd name="connsiteX79" fmla="*/ 1091046 w 1645502"/>
              <a:gd name="connsiteY79" fmla="*/ 4370679 h 6415621"/>
              <a:gd name="connsiteX80" fmla="*/ 1156856 w 1645502"/>
              <a:gd name="connsiteY80" fmla="*/ 4362668 h 6415621"/>
              <a:gd name="connsiteX81" fmla="*/ 1264011 w 1645502"/>
              <a:gd name="connsiteY81" fmla="*/ 3786623 h 6415621"/>
              <a:gd name="connsiteX82" fmla="*/ 1393465 w 1645502"/>
              <a:gd name="connsiteY82" fmla="*/ 3431167 h 6415621"/>
              <a:gd name="connsiteX83" fmla="*/ 1428750 w 1645502"/>
              <a:gd name="connsiteY83" fmla="*/ 3080691 h 6415621"/>
              <a:gd name="connsiteX84" fmla="*/ 1378527 w 1645502"/>
              <a:gd name="connsiteY84" fmla="*/ 2820052 h 6415621"/>
              <a:gd name="connsiteX85" fmla="*/ 1407967 w 1645502"/>
              <a:gd name="connsiteY85" fmla="*/ 2810744 h 6415621"/>
              <a:gd name="connsiteX86" fmla="*/ 1325058 w 1645502"/>
              <a:gd name="connsiteY86" fmla="*/ 2200493 h 6415621"/>
              <a:gd name="connsiteX87" fmla="*/ 1364456 w 1645502"/>
              <a:gd name="connsiteY87" fmla="*/ 2181444 h 6415621"/>
              <a:gd name="connsiteX88" fmla="*/ 1393249 w 1645502"/>
              <a:gd name="connsiteY88" fmla="*/ 2126891 h 6415621"/>
              <a:gd name="connsiteX89" fmla="*/ 1515991 w 1645502"/>
              <a:gd name="connsiteY89" fmla="*/ 1938773 h 6415621"/>
              <a:gd name="connsiteX90" fmla="*/ 1598468 w 1645502"/>
              <a:gd name="connsiteY90" fmla="*/ 1642415 h 6415621"/>
              <a:gd name="connsiteX91" fmla="*/ 1583314 w 1645502"/>
              <a:gd name="connsiteY91" fmla="*/ 1561669 h 6415621"/>
              <a:gd name="connsiteX92" fmla="*/ 1616219 w 1645502"/>
              <a:gd name="connsiteY92" fmla="*/ 1527251 h 6415621"/>
              <a:gd name="connsiteX93" fmla="*/ 1599983 w 1645502"/>
              <a:gd name="connsiteY93" fmla="*/ 1485469 h 6415621"/>
              <a:gd name="connsiteX94" fmla="*/ 1629424 w 1645502"/>
              <a:gd name="connsiteY94" fmla="*/ 1282197 h 6415621"/>
              <a:gd name="connsiteX95" fmla="*/ 1635052 w 1645502"/>
              <a:gd name="connsiteY95" fmla="*/ 1174609 h 6415621"/>
              <a:gd name="connsiteX96" fmla="*/ 1327872 w 1645502"/>
              <a:gd name="connsiteY96" fmla="*/ 1062040 h 6415621"/>
              <a:gd name="connsiteX97" fmla="*/ 1214437 w 1645502"/>
              <a:gd name="connsiteY97" fmla="*/ 926525 h 6415621"/>
              <a:gd name="connsiteX98" fmla="*/ 1128064 w 1645502"/>
              <a:gd name="connsiteY98" fmla="*/ 855304 h 6415621"/>
              <a:gd name="connsiteX99" fmla="*/ 1170493 w 1645502"/>
              <a:gd name="connsiteY99" fmla="*/ 665887 h 6415621"/>
              <a:gd name="connsiteX100" fmla="*/ 1245394 w 1645502"/>
              <a:gd name="connsiteY100" fmla="*/ 605922 h 6415621"/>
              <a:gd name="connsiteX101" fmla="*/ 1233055 w 1645502"/>
              <a:gd name="connsiteY101" fmla="*/ 455044 h 6415621"/>
              <a:gd name="connsiteX102" fmla="*/ 1231972 w 1645502"/>
              <a:gd name="connsiteY102" fmla="*/ 380786 h 6415621"/>
              <a:gd name="connsiteX103" fmla="*/ 1252885 w 1645502"/>
              <a:gd name="connsiteY103" fmla="*/ 359344 h 6415621"/>
              <a:gd name="connsiteX104" fmla="*/ 1225337 w 1645502"/>
              <a:gd name="connsiteY104" fmla="*/ 252805 h 6415621"/>
              <a:gd name="connsiteX105" fmla="*/ 1191491 w 1645502"/>
              <a:gd name="connsiteY105" fmla="*/ 113051 h 6415621"/>
              <a:gd name="connsiteX106" fmla="*/ 1101956 w 1645502"/>
              <a:gd name="connsiteY106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32509 w 1645502"/>
              <a:gd name="connsiteY47" fmla="*/ 3416663 h 6415621"/>
              <a:gd name="connsiteX48" fmla="*/ 300687 w 1645502"/>
              <a:gd name="connsiteY48" fmla="*/ 3541788 h 6415621"/>
              <a:gd name="connsiteX49" fmla="*/ 337920 w 1645502"/>
              <a:gd name="connsiteY49" fmla="*/ 3797231 h 6415621"/>
              <a:gd name="connsiteX50" fmla="*/ 327314 w 1645502"/>
              <a:gd name="connsiteY50" fmla="*/ 4310498 h 6415621"/>
              <a:gd name="connsiteX51" fmla="*/ 403297 w 1645502"/>
              <a:gd name="connsiteY51" fmla="*/ 4305086 h 6415621"/>
              <a:gd name="connsiteX52" fmla="*/ 556563 w 1645502"/>
              <a:gd name="connsiteY52" fmla="*/ 4320239 h 6415621"/>
              <a:gd name="connsiteX53" fmla="*/ 610033 w 1645502"/>
              <a:gd name="connsiteY53" fmla="*/ 4503379 h 6415621"/>
              <a:gd name="connsiteX54" fmla="*/ 647916 w 1645502"/>
              <a:gd name="connsiteY54" fmla="*/ 4896068 h 6415621"/>
              <a:gd name="connsiteX55" fmla="*/ 728662 w 1645502"/>
              <a:gd name="connsiteY55" fmla="*/ 5303262 h 6415621"/>
              <a:gd name="connsiteX56" fmla="*/ 755722 w 1645502"/>
              <a:gd name="connsiteY56" fmla="*/ 5566932 h 6415621"/>
              <a:gd name="connsiteX57" fmla="*/ 706582 w 1645502"/>
              <a:gd name="connsiteY57" fmla="*/ 5730589 h 6415621"/>
              <a:gd name="connsiteX58" fmla="*/ 692727 w 1645502"/>
              <a:gd name="connsiteY58" fmla="*/ 5827354 h 6415621"/>
              <a:gd name="connsiteX59" fmla="*/ 563273 w 1645502"/>
              <a:gd name="connsiteY59" fmla="*/ 6031276 h 6415621"/>
              <a:gd name="connsiteX60" fmla="*/ 448758 w 1645502"/>
              <a:gd name="connsiteY60" fmla="*/ 6064397 h 6415621"/>
              <a:gd name="connsiteX61" fmla="*/ 382949 w 1645502"/>
              <a:gd name="connsiteY61" fmla="*/ 6156184 h 6415621"/>
              <a:gd name="connsiteX62" fmla="*/ 429275 w 1645502"/>
              <a:gd name="connsiteY62" fmla="*/ 6220909 h 6415621"/>
              <a:gd name="connsiteX63" fmla="*/ 616311 w 1645502"/>
              <a:gd name="connsiteY63" fmla="*/ 6225023 h 6415621"/>
              <a:gd name="connsiteX64" fmla="*/ 632114 w 1645502"/>
              <a:gd name="connsiteY64" fmla="*/ 6351012 h 6415621"/>
              <a:gd name="connsiteX65" fmla="*/ 698355 w 1645502"/>
              <a:gd name="connsiteY65" fmla="*/ 6414007 h 6415621"/>
              <a:gd name="connsiteX66" fmla="*/ 872837 w 1645502"/>
              <a:gd name="connsiteY66" fmla="*/ 6387597 h 6415621"/>
              <a:gd name="connsiteX67" fmla="*/ 935398 w 1645502"/>
              <a:gd name="connsiteY67" fmla="*/ 6284337 h 6415621"/>
              <a:gd name="connsiteX68" fmla="*/ 987353 w 1645502"/>
              <a:gd name="connsiteY68" fmla="*/ 5920223 h 6415621"/>
              <a:gd name="connsiteX69" fmla="*/ 1031298 w 1645502"/>
              <a:gd name="connsiteY69" fmla="*/ 5967415 h 6415621"/>
              <a:gd name="connsiteX70" fmla="*/ 1025236 w 1645502"/>
              <a:gd name="connsiteY70" fmla="*/ 6183243 h 6415621"/>
              <a:gd name="connsiteX71" fmla="*/ 1059657 w 1645502"/>
              <a:gd name="connsiteY71" fmla="*/ 6186057 h 6415621"/>
              <a:gd name="connsiteX72" fmla="*/ 1094509 w 1645502"/>
              <a:gd name="connsiteY72" fmla="*/ 5955292 h 6415621"/>
              <a:gd name="connsiteX73" fmla="*/ 1162050 w 1645502"/>
              <a:gd name="connsiteY73" fmla="*/ 5790769 h 6415621"/>
              <a:gd name="connsiteX74" fmla="*/ 1046235 w 1645502"/>
              <a:gd name="connsiteY74" fmla="*/ 5638586 h 6415621"/>
              <a:gd name="connsiteX75" fmla="*/ 1011382 w 1645502"/>
              <a:gd name="connsiteY75" fmla="*/ 5439644 h 6415621"/>
              <a:gd name="connsiteX76" fmla="*/ 1097756 w 1645502"/>
              <a:gd name="connsiteY76" fmla="*/ 5119040 h 6415621"/>
              <a:gd name="connsiteX77" fmla="*/ 1138671 w 1645502"/>
              <a:gd name="connsiteY77" fmla="*/ 4811860 h 6415621"/>
              <a:gd name="connsiteX78" fmla="*/ 1077191 w 1645502"/>
              <a:gd name="connsiteY78" fmla="*/ 4507493 h 6415621"/>
              <a:gd name="connsiteX79" fmla="*/ 1091046 w 1645502"/>
              <a:gd name="connsiteY79" fmla="*/ 4370679 h 6415621"/>
              <a:gd name="connsiteX80" fmla="*/ 1156856 w 1645502"/>
              <a:gd name="connsiteY80" fmla="*/ 4362668 h 6415621"/>
              <a:gd name="connsiteX81" fmla="*/ 1264011 w 1645502"/>
              <a:gd name="connsiteY81" fmla="*/ 3786623 h 6415621"/>
              <a:gd name="connsiteX82" fmla="*/ 1393465 w 1645502"/>
              <a:gd name="connsiteY82" fmla="*/ 3431167 h 6415621"/>
              <a:gd name="connsiteX83" fmla="*/ 1428750 w 1645502"/>
              <a:gd name="connsiteY83" fmla="*/ 3080691 h 6415621"/>
              <a:gd name="connsiteX84" fmla="*/ 1378527 w 1645502"/>
              <a:gd name="connsiteY84" fmla="*/ 2820052 h 6415621"/>
              <a:gd name="connsiteX85" fmla="*/ 1407967 w 1645502"/>
              <a:gd name="connsiteY85" fmla="*/ 2810744 h 6415621"/>
              <a:gd name="connsiteX86" fmla="*/ 1325058 w 1645502"/>
              <a:gd name="connsiteY86" fmla="*/ 2200493 h 6415621"/>
              <a:gd name="connsiteX87" fmla="*/ 1364456 w 1645502"/>
              <a:gd name="connsiteY87" fmla="*/ 2181444 h 6415621"/>
              <a:gd name="connsiteX88" fmla="*/ 1393249 w 1645502"/>
              <a:gd name="connsiteY88" fmla="*/ 2126891 h 6415621"/>
              <a:gd name="connsiteX89" fmla="*/ 1515991 w 1645502"/>
              <a:gd name="connsiteY89" fmla="*/ 1938773 h 6415621"/>
              <a:gd name="connsiteX90" fmla="*/ 1598468 w 1645502"/>
              <a:gd name="connsiteY90" fmla="*/ 1642415 h 6415621"/>
              <a:gd name="connsiteX91" fmla="*/ 1583314 w 1645502"/>
              <a:gd name="connsiteY91" fmla="*/ 1561669 h 6415621"/>
              <a:gd name="connsiteX92" fmla="*/ 1616219 w 1645502"/>
              <a:gd name="connsiteY92" fmla="*/ 1527251 h 6415621"/>
              <a:gd name="connsiteX93" fmla="*/ 1599983 w 1645502"/>
              <a:gd name="connsiteY93" fmla="*/ 1485469 h 6415621"/>
              <a:gd name="connsiteX94" fmla="*/ 1629424 w 1645502"/>
              <a:gd name="connsiteY94" fmla="*/ 1282197 h 6415621"/>
              <a:gd name="connsiteX95" fmla="*/ 1635052 w 1645502"/>
              <a:gd name="connsiteY95" fmla="*/ 1174609 h 6415621"/>
              <a:gd name="connsiteX96" fmla="*/ 1327872 w 1645502"/>
              <a:gd name="connsiteY96" fmla="*/ 1062040 h 6415621"/>
              <a:gd name="connsiteX97" fmla="*/ 1214437 w 1645502"/>
              <a:gd name="connsiteY97" fmla="*/ 926525 h 6415621"/>
              <a:gd name="connsiteX98" fmla="*/ 1128064 w 1645502"/>
              <a:gd name="connsiteY98" fmla="*/ 855304 h 6415621"/>
              <a:gd name="connsiteX99" fmla="*/ 1170493 w 1645502"/>
              <a:gd name="connsiteY99" fmla="*/ 665887 h 6415621"/>
              <a:gd name="connsiteX100" fmla="*/ 1245394 w 1645502"/>
              <a:gd name="connsiteY100" fmla="*/ 605922 h 6415621"/>
              <a:gd name="connsiteX101" fmla="*/ 1233055 w 1645502"/>
              <a:gd name="connsiteY101" fmla="*/ 455044 h 6415621"/>
              <a:gd name="connsiteX102" fmla="*/ 1231972 w 1645502"/>
              <a:gd name="connsiteY102" fmla="*/ 380786 h 6415621"/>
              <a:gd name="connsiteX103" fmla="*/ 1252885 w 1645502"/>
              <a:gd name="connsiteY103" fmla="*/ 359344 h 6415621"/>
              <a:gd name="connsiteX104" fmla="*/ 1225337 w 1645502"/>
              <a:gd name="connsiteY104" fmla="*/ 252805 h 6415621"/>
              <a:gd name="connsiteX105" fmla="*/ 1191491 w 1645502"/>
              <a:gd name="connsiteY105" fmla="*/ 113051 h 6415621"/>
              <a:gd name="connsiteX106" fmla="*/ 1101956 w 1645502"/>
              <a:gd name="connsiteY106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304800 w 1645502"/>
              <a:gd name="connsiteY46" fmla="*/ 3319681 h 6415621"/>
              <a:gd name="connsiteX47" fmla="*/ 300687 w 1645502"/>
              <a:gd name="connsiteY47" fmla="*/ 3541788 h 6415621"/>
              <a:gd name="connsiteX48" fmla="*/ 337920 w 1645502"/>
              <a:gd name="connsiteY48" fmla="*/ 3797231 h 6415621"/>
              <a:gd name="connsiteX49" fmla="*/ 327314 w 1645502"/>
              <a:gd name="connsiteY49" fmla="*/ 4310498 h 6415621"/>
              <a:gd name="connsiteX50" fmla="*/ 403297 w 1645502"/>
              <a:gd name="connsiteY50" fmla="*/ 4305086 h 6415621"/>
              <a:gd name="connsiteX51" fmla="*/ 556563 w 1645502"/>
              <a:gd name="connsiteY51" fmla="*/ 4320239 h 6415621"/>
              <a:gd name="connsiteX52" fmla="*/ 610033 w 1645502"/>
              <a:gd name="connsiteY52" fmla="*/ 4503379 h 6415621"/>
              <a:gd name="connsiteX53" fmla="*/ 647916 w 1645502"/>
              <a:gd name="connsiteY53" fmla="*/ 4896068 h 6415621"/>
              <a:gd name="connsiteX54" fmla="*/ 728662 w 1645502"/>
              <a:gd name="connsiteY54" fmla="*/ 5303262 h 6415621"/>
              <a:gd name="connsiteX55" fmla="*/ 755722 w 1645502"/>
              <a:gd name="connsiteY55" fmla="*/ 5566932 h 6415621"/>
              <a:gd name="connsiteX56" fmla="*/ 706582 w 1645502"/>
              <a:gd name="connsiteY56" fmla="*/ 5730589 h 6415621"/>
              <a:gd name="connsiteX57" fmla="*/ 692727 w 1645502"/>
              <a:gd name="connsiteY57" fmla="*/ 5827354 h 6415621"/>
              <a:gd name="connsiteX58" fmla="*/ 563273 w 1645502"/>
              <a:gd name="connsiteY58" fmla="*/ 6031276 h 6415621"/>
              <a:gd name="connsiteX59" fmla="*/ 448758 w 1645502"/>
              <a:gd name="connsiteY59" fmla="*/ 6064397 h 6415621"/>
              <a:gd name="connsiteX60" fmla="*/ 382949 w 1645502"/>
              <a:gd name="connsiteY60" fmla="*/ 6156184 h 6415621"/>
              <a:gd name="connsiteX61" fmla="*/ 429275 w 1645502"/>
              <a:gd name="connsiteY61" fmla="*/ 6220909 h 6415621"/>
              <a:gd name="connsiteX62" fmla="*/ 616311 w 1645502"/>
              <a:gd name="connsiteY62" fmla="*/ 6225023 h 6415621"/>
              <a:gd name="connsiteX63" fmla="*/ 632114 w 1645502"/>
              <a:gd name="connsiteY63" fmla="*/ 6351012 h 6415621"/>
              <a:gd name="connsiteX64" fmla="*/ 698355 w 1645502"/>
              <a:gd name="connsiteY64" fmla="*/ 6414007 h 6415621"/>
              <a:gd name="connsiteX65" fmla="*/ 872837 w 1645502"/>
              <a:gd name="connsiteY65" fmla="*/ 6387597 h 6415621"/>
              <a:gd name="connsiteX66" fmla="*/ 935398 w 1645502"/>
              <a:gd name="connsiteY66" fmla="*/ 6284337 h 6415621"/>
              <a:gd name="connsiteX67" fmla="*/ 987353 w 1645502"/>
              <a:gd name="connsiteY67" fmla="*/ 5920223 h 6415621"/>
              <a:gd name="connsiteX68" fmla="*/ 1031298 w 1645502"/>
              <a:gd name="connsiteY68" fmla="*/ 5967415 h 6415621"/>
              <a:gd name="connsiteX69" fmla="*/ 1025236 w 1645502"/>
              <a:gd name="connsiteY69" fmla="*/ 6183243 h 6415621"/>
              <a:gd name="connsiteX70" fmla="*/ 1059657 w 1645502"/>
              <a:gd name="connsiteY70" fmla="*/ 6186057 h 6415621"/>
              <a:gd name="connsiteX71" fmla="*/ 1094509 w 1645502"/>
              <a:gd name="connsiteY71" fmla="*/ 5955292 h 6415621"/>
              <a:gd name="connsiteX72" fmla="*/ 1162050 w 1645502"/>
              <a:gd name="connsiteY72" fmla="*/ 5790769 h 6415621"/>
              <a:gd name="connsiteX73" fmla="*/ 1046235 w 1645502"/>
              <a:gd name="connsiteY73" fmla="*/ 5638586 h 6415621"/>
              <a:gd name="connsiteX74" fmla="*/ 1011382 w 1645502"/>
              <a:gd name="connsiteY74" fmla="*/ 5439644 h 6415621"/>
              <a:gd name="connsiteX75" fmla="*/ 1097756 w 1645502"/>
              <a:gd name="connsiteY75" fmla="*/ 5119040 h 6415621"/>
              <a:gd name="connsiteX76" fmla="*/ 1138671 w 1645502"/>
              <a:gd name="connsiteY76" fmla="*/ 4811860 h 6415621"/>
              <a:gd name="connsiteX77" fmla="*/ 1077191 w 1645502"/>
              <a:gd name="connsiteY77" fmla="*/ 4507493 h 6415621"/>
              <a:gd name="connsiteX78" fmla="*/ 1091046 w 1645502"/>
              <a:gd name="connsiteY78" fmla="*/ 4370679 h 6415621"/>
              <a:gd name="connsiteX79" fmla="*/ 1156856 w 1645502"/>
              <a:gd name="connsiteY79" fmla="*/ 4362668 h 6415621"/>
              <a:gd name="connsiteX80" fmla="*/ 1264011 w 1645502"/>
              <a:gd name="connsiteY80" fmla="*/ 3786623 h 6415621"/>
              <a:gd name="connsiteX81" fmla="*/ 1393465 w 1645502"/>
              <a:gd name="connsiteY81" fmla="*/ 3431167 h 6415621"/>
              <a:gd name="connsiteX82" fmla="*/ 1428750 w 1645502"/>
              <a:gd name="connsiteY82" fmla="*/ 3080691 h 6415621"/>
              <a:gd name="connsiteX83" fmla="*/ 1378527 w 1645502"/>
              <a:gd name="connsiteY83" fmla="*/ 2820052 h 6415621"/>
              <a:gd name="connsiteX84" fmla="*/ 1407967 w 1645502"/>
              <a:gd name="connsiteY84" fmla="*/ 2810744 h 6415621"/>
              <a:gd name="connsiteX85" fmla="*/ 1325058 w 1645502"/>
              <a:gd name="connsiteY85" fmla="*/ 2200493 h 6415621"/>
              <a:gd name="connsiteX86" fmla="*/ 1364456 w 1645502"/>
              <a:gd name="connsiteY86" fmla="*/ 2181444 h 6415621"/>
              <a:gd name="connsiteX87" fmla="*/ 1393249 w 1645502"/>
              <a:gd name="connsiteY87" fmla="*/ 2126891 h 6415621"/>
              <a:gd name="connsiteX88" fmla="*/ 1515991 w 1645502"/>
              <a:gd name="connsiteY88" fmla="*/ 1938773 h 6415621"/>
              <a:gd name="connsiteX89" fmla="*/ 1598468 w 1645502"/>
              <a:gd name="connsiteY89" fmla="*/ 1642415 h 6415621"/>
              <a:gd name="connsiteX90" fmla="*/ 1583314 w 1645502"/>
              <a:gd name="connsiteY90" fmla="*/ 1561669 h 6415621"/>
              <a:gd name="connsiteX91" fmla="*/ 1616219 w 1645502"/>
              <a:gd name="connsiteY91" fmla="*/ 1527251 h 6415621"/>
              <a:gd name="connsiteX92" fmla="*/ 1599983 w 1645502"/>
              <a:gd name="connsiteY92" fmla="*/ 1485469 h 6415621"/>
              <a:gd name="connsiteX93" fmla="*/ 1629424 w 1645502"/>
              <a:gd name="connsiteY93" fmla="*/ 1282197 h 6415621"/>
              <a:gd name="connsiteX94" fmla="*/ 1635052 w 1645502"/>
              <a:gd name="connsiteY94" fmla="*/ 1174609 h 6415621"/>
              <a:gd name="connsiteX95" fmla="*/ 1327872 w 1645502"/>
              <a:gd name="connsiteY95" fmla="*/ 1062040 h 6415621"/>
              <a:gd name="connsiteX96" fmla="*/ 1214437 w 1645502"/>
              <a:gd name="connsiteY96" fmla="*/ 926525 h 6415621"/>
              <a:gd name="connsiteX97" fmla="*/ 1128064 w 1645502"/>
              <a:gd name="connsiteY97" fmla="*/ 855304 h 6415621"/>
              <a:gd name="connsiteX98" fmla="*/ 1170493 w 1645502"/>
              <a:gd name="connsiteY98" fmla="*/ 665887 h 6415621"/>
              <a:gd name="connsiteX99" fmla="*/ 1245394 w 1645502"/>
              <a:gd name="connsiteY99" fmla="*/ 605922 h 6415621"/>
              <a:gd name="connsiteX100" fmla="*/ 1233055 w 1645502"/>
              <a:gd name="connsiteY100" fmla="*/ 455044 h 6415621"/>
              <a:gd name="connsiteX101" fmla="*/ 1231972 w 1645502"/>
              <a:gd name="connsiteY101" fmla="*/ 380786 h 6415621"/>
              <a:gd name="connsiteX102" fmla="*/ 1252885 w 1645502"/>
              <a:gd name="connsiteY102" fmla="*/ 359344 h 6415621"/>
              <a:gd name="connsiteX103" fmla="*/ 1225337 w 1645502"/>
              <a:gd name="connsiteY103" fmla="*/ 252805 h 6415621"/>
              <a:gd name="connsiteX104" fmla="*/ 1191491 w 1645502"/>
              <a:gd name="connsiteY104" fmla="*/ 113051 h 6415621"/>
              <a:gd name="connsiteX105" fmla="*/ 1101956 w 1645502"/>
              <a:gd name="connsiteY105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90946 w 1645502"/>
              <a:gd name="connsiteY45" fmla="*/ 3139572 h 6415621"/>
              <a:gd name="connsiteX46" fmla="*/ 288131 w 1645502"/>
              <a:gd name="connsiteY46" fmla="*/ 3326825 h 6415621"/>
              <a:gd name="connsiteX47" fmla="*/ 300687 w 1645502"/>
              <a:gd name="connsiteY47" fmla="*/ 3541788 h 6415621"/>
              <a:gd name="connsiteX48" fmla="*/ 337920 w 1645502"/>
              <a:gd name="connsiteY48" fmla="*/ 3797231 h 6415621"/>
              <a:gd name="connsiteX49" fmla="*/ 327314 w 1645502"/>
              <a:gd name="connsiteY49" fmla="*/ 4310498 h 6415621"/>
              <a:gd name="connsiteX50" fmla="*/ 403297 w 1645502"/>
              <a:gd name="connsiteY50" fmla="*/ 4305086 h 6415621"/>
              <a:gd name="connsiteX51" fmla="*/ 556563 w 1645502"/>
              <a:gd name="connsiteY51" fmla="*/ 4320239 h 6415621"/>
              <a:gd name="connsiteX52" fmla="*/ 610033 w 1645502"/>
              <a:gd name="connsiteY52" fmla="*/ 4503379 h 6415621"/>
              <a:gd name="connsiteX53" fmla="*/ 647916 w 1645502"/>
              <a:gd name="connsiteY53" fmla="*/ 4896068 h 6415621"/>
              <a:gd name="connsiteX54" fmla="*/ 728662 w 1645502"/>
              <a:gd name="connsiteY54" fmla="*/ 5303262 h 6415621"/>
              <a:gd name="connsiteX55" fmla="*/ 755722 w 1645502"/>
              <a:gd name="connsiteY55" fmla="*/ 5566932 h 6415621"/>
              <a:gd name="connsiteX56" fmla="*/ 706582 w 1645502"/>
              <a:gd name="connsiteY56" fmla="*/ 5730589 h 6415621"/>
              <a:gd name="connsiteX57" fmla="*/ 692727 w 1645502"/>
              <a:gd name="connsiteY57" fmla="*/ 5827354 h 6415621"/>
              <a:gd name="connsiteX58" fmla="*/ 563273 w 1645502"/>
              <a:gd name="connsiteY58" fmla="*/ 6031276 h 6415621"/>
              <a:gd name="connsiteX59" fmla="*/ 448758 w 1645502"/>
              <a:gd name="connsiteY59" fmla="*/ 6064397 h 6415621"/>
              <a:gd name="connsiteX60" fmla="*/ 382949 w 1645502"/>
              <a:gd name="connsiteY60" fmla="*/ 6156184 h 6415621"/>
              <a:gd name="connsiteX61" fmla="*/ 429275 w 1645502"/>
              <a:gd name="connsiteY61" fmla="*/ 6220909 h 6415621"/>
              <a:gd name="connsiteX62" fmla="*/ 616311 w 1645502"/>
              <a:gd name="connsiteY62" fmla="*/ 6225023 h 6415621"/>
              <a:gd name="connsiteX63" fmla="*/ 632114 w 1645502"/>
              <a:gd name="connsiteY63" fmla="*/ 6351012 h 6415621"/>
              <a:gd name="connsiteX64" fmla="*/ 698355 w 1645502"/>
              <a:gd name="connsiteY64" fmla="*/ 6414007 h 6415621"/>
              <a:gd name="connsiteX65" fmla="*/ 872837 w 1645502"/>
              <a:gd name="connsiteY65" fmla="*/ 6387597 h 6415621"/>
              <a:gd name="connsiteX66" fmla="*/ 935398 w 1645502"/>
              <a:gd name="connsiteY66" fmla="*/ 6284337 h 6415621"/>
              <a:gd name="connsiteX67" fmla="*/ 987353 w 1645502"/>
              <a:gd name="connsiteY67" fmla="*/ 5920223 h 6415621"/>
              <a:gd name="connsiteX68" fmla="*/ 1031298 w 1645502"/>
              <a:gd name="connsiteY68" fmla="*/ 5967415 h 6415621"/>
              <a:gd name="connsiteX69" fmla="*/ 1025236 w 1645502"/>
              <a:gd name="connsiteY69" fmla="*/ 6183243 h 6415621"/>
              <a:gd name="connsiteX70" fmla="*/ 1059657 w 1645502"/>
              <a:gd name="connsiteY70" fmla="*/ 6186057 h 6415621"/>
              <a:gd name="connsiteX71" fmla="*/ 1094509 w 1645502"/>
              <a:gd name="connsiteY71" fmla="*/ 5955292 h 6415621"/>
              <a:gd name="connsiteX72" fmla="*/ 1162050 w 1645502"/>
              <a:gd name="connsiteY72" fmla="*/ 5790769 h 6415621"/>
              <a:gd name="connsiteX73" fmla="*/ 1046235 w 1645502"/>
              <a:gd name="connsiteY73" fmla="*/ 5638586 h 6415621"/>
              <a:gd name="connsiteX74" fmla="*/ 1011382 w 1645502"/>
              <a:gd name="connsiteY74" fmla="*/ 5439644 h 6415621"/>
              <a:gd name="connsiteX75" fmla="*/ 1097756 w 1645502"/>
              <a:gd name="connsiteY75" fmla="*/ 5119040 h 6415621"/>
              <a:gd name="connsiteX76" fmla="*/ 1138671 w 1645502"/>
              <a:gd name="connsiteY76" fmla="*/ 4811860 h 6415621"/>
              <a:gd name="connsiteX77" fmla="*/ 1077191 w 1645502"/>
              <a:gd name="connsiteY77" fmla="*/ 4507493 h 6415621"/>
              <a:gd name="connsiteX78" fmla="*/ 1091046 w 1645502"/>
              <a:gd name="connsiteY78" fmla="*/ 4370679 h 6415621"/>
              <a:gd name="connsiteX79" fmla="*/ 1156856 w 1645502"/>
              <a:gd name="connsiteY79" fmla="*/ 4362668 h 6415621"/>
              <a:gd name="connsiteX80" fmla="*/ 1264011 w 1645502"/>
              <a:gd name="connsiteY80" fmla="*/ 3786623 h 6415621"/>
              <a:gd name="connsiteX81" fmla="*/ 1393465 w 1645502"/>
              <a:gd name="connsiteY81" fmla="*/ 3431167 h 6415621"/>
              <a:gd name="connsiteX82" fmla="*/ 1428750 w 1645502"/>
              <a:gd name="connsiteY82" fmla="*/ 3080691 h 6415621"/>
              <a:gd name="connsiteX83" fmla="*/ 1378527 w 1645502"/>
              <a:gd name="connsiteY83" fmla="*/ 2820052 h 6415621"/>
              <a:gd name="connsiteX84" fmla="*/ 1407967 w 1645502"/>
              <a:gd name="connsiteY84" fmla="*/ 2810744 h 6415621"/>
              <a:gd name="connsiteX85" fmla="*/ 1325058 w 1645502"/>
              <a:gd name="connsiteY85" fmla="*/ 2200493 h 6415621"/>
              <a:gd name="connsiteX86" fmla="*/ 1364456 w 1645502"/>
              <a:gd name="connsiteY86" fmla="*/ 2181444 h 6415621"/>
              <a:gd name="connsiteX87" fmla="*/ 1393249 w 1645502"/>
              <a:gd name="connsiteY87" fmla="*/ 2126891 h 6415621"/>
              <a:gd name="connsiteX88" fmla="*/ 1515991 w 1645502"/>
              <a:gd name="connsiteY88" fmla="*/ 1938773 h 6415621"/>
              <a:gd name="connsiteX89" fmla="*/ 1598468 w 1645502"/>
              <a:gd name="connsiteY89" fmla="*/ 1642415 h 6415621"/>
              <a:gd name="connsiteX90" fmla="*/ 1583314 w 1645502"/>
              <a:gd name="connsiteY90" fmla="*/ 1561669 h 6415621"/>
              <a:gd name="connsiteX91" fmla="*/ 1616219 w 1645502"/>
              <a:gd name="connsiteY91" fmla="*/ 1527251 h 6415621"/>
              <a:gd name="connsiteX92" fmla="*/ 1599983 w 1645502"/>
              <a:gd name="connsiteY92" fmla="*/ 1485469 h 6415621"/>
              <a:gd name="connsiteX93" fmla="*/ 1629424 w 1645502"/>
              <a:gd name="connsiteY93" fmla="*/ 1282197 h 6415621"/>
              <a:gd name="connsiteX94" fmla="*/ 1635052 w 1645502"/>
              <a:gd name="connsiteY94" fmla="*/ 1174609 h 6415621"/>
              <a:gd name="connsiteX95" fmla="*/ 1327872 w 1645502"/>
              <a:gd name="connsiteY95" fmla="*/ 1062040 h 6415621"/>
              <a:gd name="connsiteX96" fmla="*/ 1214437 w 1645502"/>
              <a:gd name="connsiteY96" fmla="*/ 926525 h 6415621"/>
              <a:gd name="connsiteX97" fmla="*/ 1128064 w 1645502"/>
              <a:gd name="connsiteY97" fmla="*/ 855304 h 6415621"/>
              <a:gd name="connsiteX98" fmla="*/ 1170493 w 1645502"/>
              <a:gd name="connsiteY98" fmla="*/ 665887 h 6415621"/>
              <a:gd name="connsiteX99" fmla="*/ 1245394 w 1645502"/>
              <a:gd name="connsiteY99" fmla="*/ 605922 h 6415621"/>
              <a:gd name="connsiteX100" fmla="*/ 1233055 w 1645502"/>
              <a:gd name="connsiteY100" fmla="*/ 455044 h 6415621"/>
              <a:gd name="connsiteX101" fmla="*/ 1231972 w 1645502"/>
              <a:gd name="connsiteY101" fmla="*/ 380786 h 6415621"/>
              <a:gd name="connsiteX102" fmla="*/ 1252885 w 1645502"/>
              <a:gd name="connsiteY102" fmla="*/ 359344 h 6415621"/>
              <a:gd name="connsiteX103" fmla="*/ 1225337 w 1645502"/>
              <a:gd name="connsiteY103" fmla="*/ 252805 h 6415621"/>
              <a:gd name="connsiteX104" fmla="*/ 1191491 w 1645502"/>
              <a:gd name="connsiteY104" fmla="*/ 113051 h 6415621"/>
              <a:gd name="connsiteX105" fmla="*/ 1101956 w 1645502"/>
              <a:gd name="connsiteY105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304800 w 1645502"/>
              <a:gd name="connsiteY44" fmla="*/ 3056445 h 6415621"/>
              <a:gd name="connsiteX45" fmla="*/ 267134 w 1645502"/>
              <a:gd name="connsiteY45" fmla="*/ 3115760 h 6415621"/>
              <a:gd name="connsiteX46" fmla="*/ 288131 w 1645502"/>
              <a:gd name="connsiteY46" fmla="*/ 3326825 h 6415621"/>
              <a:gd name="connsiteX47" fmla="*/ 300687 w 1645502"/>
              <a:gd name="connsiteY47" fmla="*/ 3541788 h 6415621"/>
              <a:gd name="connsiteX48" fmla="*/ 337920 w 1645502"/>
              <a:gd name="connsiteY48" fmla="*/ 3797231 h 6415621"/>
              <a:gd name="connsiteX49" fmla="*/ 327314 w 1645502"/>
              <a:gd name="connsiteY49" fmla="*/ 4310498 h 6415621"/>
              <a:gd name="connsiteX50" fmla="*/ 403297 w 1645502"/>
              <a:gd name="connsiteY50" fmla="*/ 4305086 h 6415621"/>
              <a:gd name="connsiteX51" fmla="*/ 556563 w 1645502"/>
              <a:gd name="connsiteY51" fmla="*/ 4320239 h 6415621"/>
              <a:gd name="connsiteX52" fmla="*/ 610033 w 1645502"/>
              <a:gd name="connsiteY52" fmla="*/ 4503379 h 6415621"/>
              <a:gd name="connsiteX53" fmla="*/ 647916 w 1645502"/>
              <a:gd name="connsiteY53" fmla="*/ 4896068 h 6415621"/>
              <a:gd name="connsiteX54" fmla="*/ 728662 w 1645502"/>
              <a:gd name="connsiteY54" fmla="*/ 5303262 h 6415621"/>
              <a:gd name="connsiteX55" fmla="*/ 755722 w 1645502"/>
              <a:gd name="connsiteY55" fmla="*/ 5566932 h 6415621"/>
              <a:gd name="connsiteX56" fmla="*/ 706582 w 1645502"/>
              <a:gd name="connsiteY56" fmla="*/ 5730589 h 6415621"/>
              <a:gd name="connsiteX57" fmla="*/ 692727 w 1645502"/>
              <a:gd name="connsiteY57" fmla="*/ 5827354 h 6415621"/>
              <a:gd name="connsiteX58" fmla="*/ 563273 w 1645502"/>
              <a:gd name="connsiteY58" fmla="*/ 6031276 h 6415621"/>
              <a:gd name="connsiteX59" fmla="*/ 448758 w 1645502"/>
              <a:gd name="connsiteY59" fmla="*/ 6064397 h 6415621"/>
              <a:gd name="connsiteX60" fmla="*/ 382949 w 1645502"/>
              <a:gd name="connsiteY60" fmla="*/ 6156184 h 6415621"/>
              <a:gd name="connsiteX61" fmla="*/ 429275 w 1645502"/>
              <a:gd name="connsiteY61" fmla="*/ 6220909 h 6415621"/>
              <a:gd name="connsiteX62" fmla="*/ 616311 w 1645502"/>
              <a:gd name="connsiteY62" fmla="*/ 6225023 h 6415621"/>
              <a:gd name="connsiteX63" fmla="*/ 632114 w 1645502"/>
              <a:gd name="connsiteY63" fmla="*/ 6351012 h 6415621"/>
              <a:gd name="connsiteX64" fmla="*/ 698355 w 1645502"/>
              <a:gd name="connsiteY64" fmla="*/ 6414007 h 6415621"/>
              <a:gd name="connsiteX65" fmla="*/ 872837 w 1645502"/>
              <a:gd name="connsiteY65" fmla="*/ 6387597 h 6415621"/>
              <a:gd name="connsiteX66" fmla="*/ 935398 w 1645502"/>
              <a:gd name="connsiteY66" fmla="*/ 6284337 h 6415621"/>
              <a:gd name="connsiteX67" fmla="*/ 987353 w 1645502"/>
              <a:gd name="connsiteY67" fmla="*/ 5920223 h 6415621"/>
              <a:gd name="connsiteX68" fmla="*/ 1031298 w 1645502"/>
              <a:gd name="connsiteY68" fmla="*/ 5967415 h 6415621"/>
              <a:gd name="connsiteX69" fmla="*/ 1025236 w 1645502"/>
              <a:gd name="connsiteY69" fmla="*/ 6183243 h 6415621"/>
              <a:gd name="connsiteX70" fmla="*/ 1059657 w 1645502"/>
              <a:gd name="connsiteY70" fmla="*/ 6186057 h 6415621"/>
              <a:gd name="connsiteX71" fmla="*/ 1094509 w 1645502"/>
              <a:gd name="connsiteY71" fmla="*/ 5955292 h 6415621"/>
              <a:gd name="connsiteX72" fmla="*/ 1162050 w 1645502"/>
              <a:gd name="connsiteY72" fmla="*/ 5790769 h 6415621"/>
              <a:gd name="connsiteX73" fmla="*/ 1046235 w 1645502"/>
              <a:gd name="connsiteY73" fmla="*/ 5638586 h 6415621"/>
              <a:gd name="connsiteX74" fmla="*/ 1011382 w 1645502"/>
              <a:gd name="connsiteY74" fmla="*/ 5439644 h 6415621"/>
              <a:gd name="connsiteX75" fmla="*/ 1097756 w 1645502"/>
              <a:gd name="connsiteY75" fmla="*/ 5119040 h 6415621"/>
              <a:gd name="connsiteX76" fmla="*/ 1138671 w 1645502"/>
              <a:gd name="connsiteY76" fmla="*/ 4811860 h 6415621"/>
              <a:gd name="connsiteX77" fmla="*/ 1077191 w 1645502"/>
              <a:gd name="connsiteY77" fmla="*/ 4507493 h 6415621"/>
              <a:gd name="connsiteX78" fmla="*/ 1091046 w 1645502"/>
              <a:gd name="connsiteY78" fmla="*/ 4370679 h 6415621"/>
              <a:gd name="connsiteX79" fmla="*/ 1156856 w 1645502"/>
              <a:gd name="connsiteY79" fmla="*/ 4362668 h 6415621"/>
              <a:gd name="connsiteX80" fmla="*/ 1264011 w 1645502"/>
              <a:gd name="connsiteY80" fmla="*/ 3786623 h 6415621"/>
              <a:gd name="connsiteX81" fmla="*/ 1393465 w 1645502"/>
              <a:gd name="connsiteY81" fmla="*/ 3431167 h 6415621"/>
              <a:gd name="connsiteX82" fmla="*/ 1428750 w 1645502"/>
              <a:gd name="connsiteY82" fmla="*/ 3080691 h 6415621"/>
              <a:gd name="connsiteX83" fmla="*/ 1378527 w 1645502"/>
              <a:gd name="connsiteY83" fmla="*/ 2820052 h 6415621"/>
              <a:gd name="connsiteX84" fmla="*/ 1407967 w 1645502"/>
              <a:gd name="connsiteY84" fmla="*/ 2810744 h 6415621"/>
              <a:gd name="connsiteX85" fmla="*/ 1325058 w 1645502"/>
              <a:gd name="connsiteY85" fmla="*/ 2200493 h 6415621"/>
              <a:gd name="connsiteX86" fmla="*/ 1364456 w 1645502"/>
              <a:gd name="connsiteY86" fmla="*/ 2181444 h 6415621"/>
              <a:gd name="connsiteX87" fmla="*/ 1393249 w 1645502"/>
              <a:gd name="connsiteY87" fmla="*/ 2126891 h 6415621"/>
              <a:gd name="connsiteX88" fmla="*/ 1515991 w 1645502"/>
              <a:gd name="connsiteY88" fmla="*/ 1938773 h 6415621"/>
              <a:gd name="connsiteX89" fmla="*/ 1598468 w 1645502"/>
              <a:gd name="connsiteY89" fmla="*/ 1642415 h 6415621"/>
              <a:gd name="connsiteX90" fmla="*/ 1583314 w 1645502"/>
              <a:gd name="connsiteY90" fmla="*/ 1561669 h 6415621"/>
              <a:gd name="connsiteX91" fmla="*/ 1616219 w 1645502"/>
              <a:gd name="connsiteY91" fmla="*/ 1527251 h 6415621"/>
              <a:gd name="connsiteX92" fmla="*/ 1599983 w 1645502"/>
              <a:gd name="connsiteY92" fmla="*/ 1485469 h 6415621"/>
              <a:gd name="connsiteX93" fmla="*/ 1629424 w 1645502"/>
              <a:gd name="connsiteY93" fmla="*/ 1282197 h 6415621"/>
              <a:gd name="connsiteX94" fmla="*/ 1635052 w 1645502"/>
              <a:gd name="connsiteY94" fmla="*/ 1174609 h 6415621"/>
              <a:gd name="connsiteX95" fmla="*/ 1327872 w 1645502"/>
              <a:gd name="connsiteY95" fmla="*/ 1062040 h 6415621"/>
              <a:gd name="connsiteX96" fmla="*/ 1214437 w 1645502"/>
              <a:gd name="connsiteY96" fmla="*/ 926525 h 6415621"/>
              <a:gd name="connsiteX97" fmla="*/ 1128064 w 1645502"/>
              <a:gd name="connsiteY97" fmla="*/ 855304 h 6415621"/>
              <a:gd name="connsiteX98" fmla="*/ 1170493 w 1645502"/>
              <a:gd name="connsiteY98" fmla="*/ 665887 h 6415621"/>
              <a:gd name="connsiteX99" fmla="*/ 1245394 w 1645502"/>
              <a:gd name="connsiteY99" fmla="*/ 605922 h 6415621"/>
              <a:gd name="connsiteX100" fmla="*/ 1233055 w 1645502"/>
              <a:gd name="connsiteY100" fmla="*/ 455044 h 6415621"/>
              <a:gd name="connsiteX101" fmla="*/ 1231972 w 1645502"/>
              <a:gd name="connsiteY101" fmla="*/ 380786 h 6415621"/>
              <a:gd name="connsiteX102" fmla="*/ 1252885 w 1645502"/>
              <a:gd name="connsiteY102" fmla="*/ 359344 h 6415621"/>
              <a:gd name="connsiteX103" fmla="*/ 1225337 w 1645502"/>
              <a:gd name="connsiteY103" fmla="*/ 252805 h 6415621"/>
              <a:gd name="connsiteX104" fmla="*/ 1191491 w 1645502"/>
              <a:gd name="connsiteY104" fmla="*/ 113051 h 6415621"/>
              <a:gd name="connsiteX105" fmla="*/ 1101956 w 1645502"/>
              <a:gd name="connsiteY105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318655 w 1645502"/>
              <a:gd name="connsiteY43" fmla="*/ 2931754 h 6415621"/>
              <a:gd name="connsiteX44" fmla="*/ 267134 w 1645502"/>
              <a:gd name="connsiteY44" fmla="*/ 3115760 h 6415621"/>
              <a:gd name="connsiteX45" fmla="*/ 288131 w 1645502"/>
              <a:gd name="connsiteY45" fmla="*/ 3326825 h 6415621"/>
              <a:gd name="connsiteX46" fmla="*/ 300687 w 1645502"/>
              <a:gd name="connsiteY46" fmla="*/ 3541788 h 6415621"/>
              <a:gd name="connsiteX47" fmla="*/ 337920 w 1645502"/>
              <a:gd name="connsiteY47" fmla="*/ 3797231 h 6415621"/>
              <a:gd name="connsiteX48" fmla="*/ 327314 w 1645502"/>
              <a:gd name="connsiteY48" fmla="*/ 4310498 h 6415621"/>
              <a:gd name="connsiteX49" fmla="*/ 403297 w 1645502"/>
              <a:gd name="connsiteY49" fmla="*/ 4305086 h 6415621"/>
              <a:gd name="connsiteX50" fmla="*/ 556563 w 1645502"/>
              <a:gd name="connsiteY50" fmla="*/ 4320239 h 6415621"/>
              <a:gd name="connsiteX51" fmla="*/ 610033 w 1645502"/>
              <a:gd name="connsiteY51" fmla="*/ 4503379 h 6415621"/>
              <a:gd name="connsiteX52" fmla="*/ 647916 w 1645502"/>
              <a:gd name="connsiteY52" fmla="*/ 4896068 h 6415621"/>
              <a:gd name="connsiteX53" fmla="*/ 728662 w 1645502"/>
              <a:gd name="connsiteY53" fmla="*/ 5303262 h 6415621"/>
              <a:gd name="connsiteX54" fmla="*/ 755722 w 1645502"/>
              <a:gd name="connsiteY54" fmla="*/ 5566932 h 6415621"/>
              <a:gd name="connsiteX55" fmla="*/ 706582 w 1645502"/>
              <a:gd name="connsiteY55" fmla="*/ 5730589 h 6415621"/>
              <a:gd name="connsiteX56" fmla="*/ 692727 w 1645502"/>
              <a:gd name="connsiteY56" fmla="*/ 5827354 h 6415621"/>
              <a:gd name="connsiteX57" fmla="*/ 563273 w 1645502"/>
              <a:gd name="connsiteY57" fmla="*/ 6031276 h 6415621"/>
              <a:gd name="connsiteX58" fmla="*/ 448758 w 1645502"/>
              <a:gd name="connsiteY58" fmla="*/ 6064397 h 6415621"/>
              <a:gd name="connsiteX59" fmla="*/ 382949 w 1645502"/>
              <a:gd name="connsiteY59" fmla="*/ 6156184 h 6415621"/>
              <a:gd name="connsiteX60" fmla="*/ 429275 w 1645502"/>
              <a:gd name="connsiteY60" fmla="*/ 6220909 h 6415621"/>
              <a:gd name="connsiteX61" fmla="*/ 616311 w 1645502"/>
              <a:gd name="connsiteY61" fmla="*/ 6225023 h 6415621"/>
              <a:gd name="connsiteX62" fmla="*/ 632114 w 1645502"/>
              <a:gd name="connsiteY62" fmla="*/ 6351012 h 6415621"/>
              <a:gd name="connsiteX63" fmla="*/ 698355 w 1645502"/>
              <a:gd name="connsiteY63" fmla="*/ 6414007 h 6415621"/>
              <a:gd name="connsiteX64" fmla="*/ 872837 w 1645502"/>
              <a:gd name="connsiteY64" fmla="*/ 6387597 h 6415621"/>
              <a:gd name="connsiteX65" fmla="*/ 935398 w 1645502"/>
              <a:gd name="connsiteY65" fmla="*/ 6284337 h 6415621"/>
              <a:gd name="connsiteX66" fmla="*/ 987353 w 1645502"/>
              <a:gd name="connsiteY66" fmla="*/ 5920223 h 6415621"/>
              <a:gd name="connsiteX67" fmla="*/ 1031298 w 1645502"/>
              <a:gd name="connsiteY67" fmla="*/ 5967415 h 6415621"/>
              <a:gd name="connsiteX68" fmla="*/ 1025236 w 1645502"/>
              <a:gd name="connsiteY68" fmla="*/ 6183243 h 6415621"/>
              <a:gd name="connsiteX69" fmla="*/ 1059657 w 1645502"/>
              <a:gd name="connsiteY69" fmla="*/ 6186057 h 6415621"/>
              <a:gd name="connsiteX70" fmla="*/ 1094509 w 1645502"/>
              <a:gd name="connsiteY70" fmla="*/ 5955292 h 6415621"/>
              <a:gd name="connsiteX71" fmla="*/ 1162050 w 1645502"/>
              <a:gd name="connsiteY71" fmla="*/ 5790769 h 6415621"/>
              <a:gd name="connsiteX72" fmla="*/ 1046235 w 1645502"/>
              <a:gd name="connsiteY72" fmla="*/ 5638586 h 6415621"/>
              <a:gd name="connsiteX73" fmla="*/ 1011382 w 1645502"/>
              <a:gd name="connsiteY73" fmla="*/ 5439644 h 6415621"/>
              <a:gd name="connsiteX74" fmla="*/ 1097756 w 1645502"/>
              <a:gd name="connsiteY74" fmla="*/ 5119040 h 6415621"/>
              <a:gd name="connsiteX75" fmla="*/ 1138671 w 1645502"/>
              <a:gd name="connsiteY75" fmla="*/ 4811860 h 6415621"/>
              <a:gd name="connsiteX76" fmla="*/ 1077191 w 1645502"/>
              <a:gd name="connsiteY76" fmla="*/ 4507493 h 6415621"/>
              <a:gd name="connsiteX77" fmla="*/ 1091046 w 1645502"/>
              <a:gd name="connsiteY77" fmla="*/ 4370679 h 6415621"/>
              <a:gd name="connsiteX78" fmla="*/ 1156856 w 1645502"/>
              <a:gd name="connsiteY78" fmla="*/ 4362668 h 6415621"/>
              <a:gd name="connsiteX79" fmla="*/ 1264011 w 1645502"/>
              <a:gd name="connsiteY79" fmla="*/ 3786623 h 6415621"/>
              <a:gd name="connsiteX80" fmla="*/ 1393465 w 1645502"/>
              <a:gd name="connsiteY80" fmla="*/ 3431167 h 6415621"/>
              <a:gd name="connsiteX81" fmla="*/ 1428750 w 1645502"/>
              <a:gd name="connsiteY81" fmla="*/ 3080691 h 6415621"/>
              <a:gd name="connsiteX82" fmla="*/ 1378527 w 1645502"/>
              <a:gd name="connsiteY82" fmla="*/ 2820052 h 6415621"/>
              <a:gd name="connsiteX83" fmla="*/ 1407967 w 1645502"/>
              <a:gd name="connsiteY83" fmla="*/ 2810744 h 6415621"/>
              <a:gd name="connsiteX84" fmla="*/ 1325058 w 1645502"/>
              <a:gd name="connsiteY84" fmla="*/ 2200493 h 6415621"/>
              <a:gd name="connsiteX85" fmla="*/ 1364456 w 1645502"/>
              <a:gd name="connsiteY85" fmla="*/ 2181444 h 6415621"/>
              <a:gd name="connsiteX86" fmla="*/ 1393249 w 1645502"/>
              <a:gd name="connsiteY86" fmla="*/ 2126891 h 6415621"/>
              <a:gd name="connsiteX87" fmla="*/ 1515991 w 1645502"/>
              <a:gd name="connsiteY87" fmla="*/ 1938773 h 6415621"/>
              <a:gd name="connsiteX88" fmla="*/ 1598468 w 1645502"/>
              <a:gd name="connsiteY88" fmla="*/ 1642415 h 6415621"/>
              <a:gd name="connsiteX89" fmla="*/ 1583314 w 1645502"/>
              <a:gd name="connsiteY89" fmla="*/ 1561669 h 6415621"/>
              <a:gd name="connsiteX90" fmla="*/ 1616219 w 1645502"/>
              <a:gd name="connsiteY90" fmla="*/ 1527251 h 6415621"/>
              <a:gd name="connsiteX91" fmla="*/ 1599983 w 1645502"/>
              <a:gd name="connsiteY91" fmla="*/ 1485469 h 6415621"/>
              <a:gd name="connsiteX92" fmla="*/ 1629424 w 1645502"/>
              <a:gd name="connsiteY92" fmla="*/ 1282197 h 6415621"/>
              <a:gd name="connsiteX93" fmla="*/ 1635052 w 1645502"/>
              <a:gd name="connsiteY93" fmla="*/ 1174609 h 6415621"/>
              <a:gd name="connsiteX94" fmla="*/ 1327872 w 1645502"/>
              <a:gd name="connsiteY94" fmla="*/ 1062040 h 6415621"/>
              <a:gd name="connsiteX95" fmla="*/ 1214437 w 1645502"/>
              <a:gd name="connsiteY95" fmla="*/ 926525 h 6415621"/>
              <a:gd name="connsiteX96" fmla="*/ 1128064 w 1645502"/>
              <a:gd name="connsiteY96" fmla="*/ 855304 h 6415621"/>
              <a:gd name="connsiteX97" fmla="*/ 1170493 w 1645502"/>
              <a:gd name="connsiteY97" fmla="*/ 665887 h 6415621"/>
              <a:gd name="connsiteX98" fmla="*/ 1245394 w 1645502"/>
              <a:gd name="connsiteY98" fmla="*/ 605922 h 6415621"/>
              <a:gd name="connsiteX99" fmla="*/ 1233055 w 1645502"/>
              <a:gd name="connsiteY99" fmla="*/ 455044 h 6415621"/>
              <a:gd name="connsiteX100" fmla="*/ 1231972 w 1645502"/>
              <a:gd name="connsiteY100" fmla="*/ 380786 h 6415621"/>
              <a:gd name="connsiteX101" fmla="*/ 1252885 w 1645502"/>
              <a:gd name="connsiteY101" fmla="*/ 359344 h 6415621"/>
              <a:gd name="connsiteX102" fmla="*/ 1225337 w 1645502"/>
              <a:gd name="connsiteY102" fmla="*/ 252805 h 6415621"/>
              <a:gd name="connsiteX103" fmla="*/ 1191491 w 1645502"/>
              <a:gd name="connsiteY103" fmla="*/ 113051 h 6415621"/>
              <a:gd name="connsiteX104" fmla="*/ 1101956 w 1645502"/>
              <a:gd name="connsiteY104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304800 w 1645502"/>
              <a:gd name="connsiteY42" fmla="*/ 2807063 h 6415621"/>
              <a:gd name="connsiteX43" fmla="*/ 287698 w 1645502"/>
              <a:gd name="connsiteY43" fmla="*/ 2888892 h 6415621"/>
              <a:gd name="connsiteX44" fmla="*/ 267134 w 1645502"/>
              <a:gd name="connsiteY44" fmla="*/ 3115760 h 6415621"/>
              <a:gd name="connsiteX45" fmla="*/ 288131 w 1645502"/>
              <a:gd name="connsiteY45" fmla="*/ 3326825 h 6415621"/>
              <a:gd name="connsiteX46" fmla="*/ 300687 w 1645502"/>
              <a:gd name="connsiteY46" fmla="*/ 3541788 h 6415621"/>
              <a:gd name="connsiteX47" fmla="*/ 337920 w 1645502"/>
              <a:gd name="connsiteY47" fmla="*/ 3797231 h 6415621"/>
              <a:gd name="connsiteX48" fmla="*/ 327314 w 1645502"/>
              <a:gd name="connsiteY48" fmla="*/ 4310498 h 6415621"/>
              <a:gd name="connsiteX49" fmla="*/ 403297 w 1645502"/>
              <a:gd name="connsiteY49" fmla="*/ 4305086 h 6415621"/>
              <a:gd name="connsiteX50" fmla="*/ 556563 w 1645502"/>
              <a:gd name="connsiteY50" fmla="*/ 4320239 h 6415621"/>
              <a:gd name="connsiteX51" fmla="*/ 610033 w 1645502"/>
              <a:gd name="connsiteY51" fmla="*/ 4503379 h 6415621"/>
              <a:gd name="connsiteX52" fmla="*/ 647916 w 1645502"/>
              <a:gd name="connsiteY52" fmla="*/ 4896068 h 6415621"/>
              <a:gd name="connsiteX53" fmla="*/ 728662 w 1645502"/>
              <a:gd name="connsiteY53" fmla="*/ 5303262 h 6415621"/>
              <a:gd name="connsiteX54" fmla="*/ 755722 w 1645502"/>
              <a:gd name="connsiteY54" fmla="*/ 5566932 h 6415621"/>
              <a:gd name="connsiteX55" fmla="*/ 706582 w 1645502"/>
              <a:gd name="connsiteY55" fmla="*/ 5730589 h 6415621"/>
              <a:gd name="connsiteX56" fmla="*/ 692727 w 1645502"/>
              <a:gd name="connsiteY56" fmla="*/ 5827354 h 6415621"/>
              <a:gd name="connsiteX57" fmla="*/ 563273 w 1645502"/>
              <a:gd name="connsiteY57" fmla="*/ 6031276 h 6415621"/>
              <a:gd name="connsiteX58" fmla="*/ 448758 w 1645502"/>
              <a:gd name="connsiteY58" fmla="*/ 6064397 h 6415621"/>
              <a:gd name="connsiteX59" fmla="*/ 382949 w 1645502"/>
              <a:gd name="connsiteY59" fmla="*/ 6156184 h 6415621"/>
              <a:gd name="connsiteX60" fmla="*/ 429275 w 1645502"/>
              <a:gd name="connsiteY60" fmla="*/ 6220909 h 6415621"/>
              <a:gd name="connsiteX61" fmla="*/ 616311 w 1645502"/>
              <a:gd name="connsiteY61" fmla="*/ 6225023 h 6415621"/>
              <a:gd name="connsiteX62" fmla="*/ 632114 w 1645502"/>
              <a:gd name="connsiteY62" fmla="*/ 6351012 h 6415621"/>
              <a:gd name="connsiteX63" fmla="*/ 698355 w 1645502"/>
              <a:gd name="connsiteY63" fmla="*/ 6414007 h 6415621"/>
              <a:gd name="connsiteX64" fmla="*/ 872837 w 1645502"/>
              <a:gd name="connsiteY64" fmla="*/ 6387597 h 6415621"/>
              <a:gd name="connsiteX65" fmla="*/ 935398 w 1645502"/>
              <a:gd name="connsiteY65" fmla="*/ 6284337 h 6415621"/>
              <a:gd name="connsiteX66" fmla="*/ 987353 w 1645502"/>
              <a:gd name="connsiteY66" fmla="*/ 5920223 h 6415621"/>
              <a:gd name="connsiteX67" fmla="*/ 1031298 w 1645502"/>
              <a:gd name="connsiteY67" fmla="*/ 5967415 h 6415621"/>
              <a:gd name="connsiteX68" fmla="*/ 1025236 w 1645502"/>
              <a:gd name="connsiteY68" fmla="*/ 6183243 h 6415621"/>
              <a:gd name="connsiteX69" fmla="*/ 1059657 w 1645502"/>
              <a:gd name="connsiteY69" fmla="*/ 6186057 h 6415621"/>
              <a:gd name="connsiteX70" fmla="*/ 1094509 w 1645502"/>
              <a:gd name="connsiteY70" fmla="*/ 5955292 h 6415621"/>
              <a:gd name="connsiteX71" fmla="*/ 1162050 w 1645502"/>
              <a:gd name="connsiteY71" fmla="*/ 5790769 h 6415621"/>
              <a:gd name="connsiteX72" fmla="*/ 1046235 w 1645502"/>
              <a:gd name="connsiteY72" fmla="*/ 5638586 h 6415621"/>
              <a:gd name="connsiteX73" fmla="*/ 1011382 w 1645502"/>
              <a:gd name="connsiteY73" fmla="*/ 5439644 h 6415621"/>
              <a:gd name="connsiteX74" fmla="*/ 1097756 w 1645502"/>
              <a:gd name="connsiteY74" fmla="*/ 5119040 h 6415621"/>
              <a:gd name="connsiteX75" fmla="*/ 1138671 w 1645502"/>
              <a:gd name="connsiteY75" fmla="*/ 4811860 h 6415621"/>
              <a:gd name="connsiteX76" fmla="*/ 1077191 w 1645502"/>
              <a:gd name="connsiteY76" fmla="*/ 4507493 h 6415621"/>
              <a:gd name="connsiteX77" fmla="*/ 1091046 w 1645502"/>
              <a:gd name="connsiteY77" fmla="*/ 4370679 h 6415621"/>
              <a:gd name="connsiteX78" fmla="*/ 1156856 w 1645502"/>
              <a:gd name="connsiteY78" fmla="*/ 4362668 h 6415621"/>
              <a:gd name="connsiteX79" fmla="*/ 1264011 w 1645502"/>
              <a:gd name="connsiteY79" fmla="*/ 3786623 h 6415621"/>
              <a:gd name="connsiteX80" fmla="*/ 1393465 w 1645502"/>
              <a:gd name="connsiteY80" fmla="*/ 3431167 h 6415621"/>
              <a:gd name="connsiteX81" fmla="*/ 1428750 w 1645502"/>
              <a:gd name="connsiteY81" fmla="*/ 3080691 h 6415621"/>
              <a:gd name="connsiteX82" fmla="*/ 1378527 w 1645502"/>
              <a:gd name="connsiteY82" fmla="*/ 2820052 h 6415621"/>
              <a:gd name="connsiteX83" fmla="*/ 1407967 w 1645502"/>
              <a:gd name="connsiteY83" fmla="*/ 2810744 h 6415621"/>
              <a:gd name="connsiteX84" fmla="*/ 1325058 w 1645502"/>
              <a:gd name="connsiteY84" fmla="*/ 2200493 h 6415621"/>
              <a:gd name="connsiteX85" fmla="*/ 1364456 w 1645502"/>
              <a:gd name="connsiteY85" fmla="*/ 2181444 h 6415621"/>
              <a:gd name="connsiteX86" fmla="*/ 1393249 w 1645502"/>
              <a:gd name="connsiteY86" fmla="*/ 2126891 h 6415621"/>
              <a:gd name="connsiteX87" fmla="*/ 1515991 w 1645502"/>
              <a:gd name="connsiteY87" fmla="*/ 1938773 h 6415621"/>
              <a:gd name="connsiteX88" fmla="*/ 1598468 w 1645502"/>
              <a:gd name="connsiteY88" fmla="*/ 1642415 h 6415621"/>
              <a:gd name="connsiteX89" fmla="*/ 1583314 w 1645502"/>
              <a:gd name="connsiteY89" fmla="*/ 1561669 h 6415621"/>
              <a:gd name="connsiteX90" fmla="*/ 1616219 w 1645502"/>
              <a:gd name="connsiteY90" fmla="*/ 1527251 h 6415621"/>
              <a:gd name="connsiteX91" fmla="*/ 1599983 w 1645502"/>
              <a:gd name="connsiteY91" fmla="*/ 1485469 h 6415621"/>
              <a:gd name="connsiteX92" fmla="*/ 1629424 w 1645502"/>
              <a:gd name="connsiteY92" fmla="*/ 1282197 h 6415621"/>
              <a:gd name="connsiteX93" fmla="*/ 1635052 w 1645502"/>
              <a:gd name="connsiteY93" fmla="*/ 1174609 h 6415621"/>
              <a:gd name="connsiteX94" fmla="*/ 1327872 w 1645502"/>
              <a:gd name="connsiteY94" fmla="*/ 1062040 h 6415621"/>
              <a:gd name="connsiteX95" fmla="*/ 1214437 w 1645502"/>
              <a:gd name="connsiteY95" fmla="*/ 926525 h 6415621"/>
              <a:gd name="connsiteX96" fmla="*/ 1128064 w 1645502"/>
              <a:gd name="connsiteY96" fmla="*/ 855304 h 6415621"/>
              <a:gd name="connsiteX97" fmla="*/ 1170493 w 1645502"/>
              <a:gd name="connsiteY97" fmla="*/ 665887 h 6415621"/>
              <a:gd name="connsiteX98" fmla="*/ 1245394 w 1645502"/>
              <a:gd name="connsiteY98" fmla="*/ 605922 h 6415621"/>
              <a:gd name="connsiteX99" fmla="*/ 1233055 w 1645502"/>
              <a:gd name="connsiteY99" fmla="*/ 455044 h 6415621"/>
              <a:gd name="connsiteX100" fmla="*/ 1231972 w 1645502"/>
              <a:gd name="connsiteY100" fmla="*/ 380786 h 6415621"/>
              <a:gd name="connsiteX101" fmla="*/ 1252885 w 1645502"/>
              <a:gd name="connsiteY101" fmla="*/ 359344 h 6415621"/>
              <a:gd name="connsiteX102" fmla="*/ 1225337 w 1645502"/>
              <a:gd name="connsiteY102" fmla="*/ 252805 h 6415621"/>
              <a:gd name="connsiteX103" fmla="*/ 1191491 w 1645502"/>
              <a:gd name="connsiteY103" fmla="*/ 113051 h 6415621"/>
              <a:gd name="connsiteX104" fmla="*/ 1101956 w 1645502"/>
              <a:gd name="connsiteY104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21673 w 1645502"/>
              <a:gd name="connsiteY41" fmla="*/ 2779354 h 6415621"/>
              <a:gd name="connsiteX42" fmla="*/ 283369 w 1645502"/>
              <a:gd name="connsiteY42" fmla="*/ 2792775 h 6415621"/>
              <a:gd name="connsiteX43" fmla="*/ 287698 w 1645502"/>
              <a:gd name="connsiteY43" fmla="*/ 2888892 h 6415621"/>
              <a:gd name="connsiteX44" fmla="*/ 267134 w 1645502"/>
              <a:gd name="connsiteY44" fmla="*/ 3115760 h 6415621"/>
              <a:gd name="connsiteX45" fmla="*/ 288131 w 1645502"/>
              <a:gd name="connsiteY45" fmla="*/ 3326825 h 6415621"/>
              <a:gd name="connsiteX46" fmla="*/ 300687 w 1645502"/>
              <a:gd name="connsiteY46" fmla="*/ 3541788 h 6415621"/>
              <a:gd name="connsiteX47" fmla="*/ 337920 w 1645502"/>
              <a:gd name="connsiteY47" fmla="*/ 3797231 h 6415621"/>
              <a:gd name="connsiteX48" fmla="*/ 327314 w 1645502"/>
              <a:gd name="connsiteY48" fmla="*/ 4310498 h 6415621"/>
              <a:gd name="connsiteX49" fmla="*/ 403297 w 1645502"/>
              <a:gd name="connsiteY49" fmla="*/ 4305086 h 6415621"/>
              <a:gd name="connsiteX50" fmla="*/ 556563 w 1645502"/>
              <a:gd name="connsiteY50" fmla="*/ 4320239 h 6415621"/>
              <a:gd name="connsiteX51" fmla="*/ 610033 w 1645502"/>
              <a:gd name="connsiteY51" fmla="*/ 4503379 h 6415621"/>
              <a:gd name="connsiteX52" fmla="*/ 647916 w 1645502"/>
              <a:gd name="connsiteY52" fmla="*/ 4896068 h 6415621"/>
              <a:gd name="connsiteX53" fmla="*/ 728662 w 1645502"/>
              <a:gd name="connsiteY53" fmla="*/ 5303262 h 6415621"/>
              <a:gd name="connsiteX54" fmla="*/ 755722 w 1645502"/>
              <a:gd name="connsiteY54" fmla="*/ 5566932 h 6415621"/>
              <a:gd name="connsiteX55" fmla="*/ 706582 w 1645502"/>
              <a:gd name="connsiteY55" fmla="*/ 5730589 h 6415621"/>
              <a:gd name="connsiteX56" fmla="*/ 692727 w 1645502"/>
              <a:gd name="connsiteY56" fmla="*/ 5827354 h 6415621"/>
              <a:gd name="connsiteX57" fmla="*/ 563273 w 1645502"/>
              <a:gd name="connsiteY57" fmla="*/ 6031276 h 6415621"/>
              <a:gd name="connsiteX58" fmla="*/ 448758 w 1645502"/>
              <a:gd name="connsiteY58" fmla="*/ 6064397 h 6415621"/>
              <a:gd name="connsiteX59" fmla="*/ 382949 w 1645502"/>
              <a:gd name="connsiteY59" fmla="*/ 6156184 h 6415621"/>
              <a:gd name="connsiteX60" fmla="*/ 429275 w 1645502"/>
              <a:gd name="connsiteY60" fmla="*/ 6220909 h 6415621"/>
              <a:gd name="connsiteX61" fmla="*/ 616311 w 1645502"/>
              <a:gd name="connsiteY61" fmla="*/ 6225023 h 6415621"/>
              <a:gd name="connsiteX62" fmla="*/ 632114 w 1645502"/>
              <a:gd name="connsiteY62" fmla="*/ 6351012 h 6415621"/>
              <a:gd name="connsiteX63" fmla="*/ 698355 w 1645502"/>
              <a:gd name="connsiteY63" fmla="*/ 6414007 h 6415621"/>
              <a:gd name="connsiteX64" fmla="*/ 872837 w 1645502"/>
              <a:gd name="connsiteY64" fmla="*/ 6387597 h 6415621"/>
              <a:gd name="connsiteX65" fmla="*/ 935398 w 1645502"/>
              <a:gd name="connsiteY65" fmla="*/ 6284337 h 6415621"/>
              <a:gd name="connsiteX66" fmla="*/ 987353 w 1645502"/>
              <a:gd name="connsiteY66" fmla="*/ 5920223 h 6415621"/>
              <a:gd name="connsiteX67" fmla="*/ 1031298 w 1645502"/>
              <a:gd name="connsiteY67" fmla="*/ 5967415 h 6415621"/>
              <a:gd name="connsiteX68" fmla="*/ 1025236 w 1645502"/>
              <a:gd name="connsiteY68" fmla="*/ 6183243 h 6415621"/>
              <a:gd name="connsiteX69" fmla="*/ 1059657 w 1645502"/>
              <a:gd name="connsiteY69" fmla="*/ 6186057 h 6415621"/>
              <a:gd name="connsiteX70" fmla="*/ 1094509 w 1645502"/>
              <a:gd name="connsiteY70" fmla="*/ 5955292 h 6415621"/>
              <a:gd name="connsiteX71" fmla="*/ 1162050 w 1645502"/>
              <a:gd name="connsiteY71" fmla="*/ 5790769 h 6415621"/>
              <a:gd name="connsiteX72" fmla="*/ 1046235 w 1645502"/>
              <a:gd name="connsiteY72" fmla="*/ 5638586 h 6415621"/>
              <a:gd name="connsiteX73" fmla="*/ 1011382 w 1645502"/>
              <a:gd name="connsiteY73" fmla="*/ 5439644 h 6415621"/>
              <a:gd name="connsiteX74" fmla="*/ 1097756 w 1645502"/>
              <a:gd name="connsiteY74" fmla="*/ 5119040 h 6415621"/>
              <a:gd name="connsiteX75" fmla="*/ 1138671 w 1645502"/>
              <a:gd name="connsiteY75" fmla="*/ 4811860 h 6415621"/>
              <a:gd name="connsiteX76" fmla="*/ 1077191 w 1645502"/>
              <a:gd name="connsiteY76" fmla="*/ 4507493 h 6415621"/>
              <a:gd name="connsiteX77" fmla="*/ 1091046 w 1645502"/>
              <a:gd name="connsiteY77" fmla="*/ 4370679 h 6415621"/>
              <a:gd name="connsiteX78" fmla="*/ 1156856 w 1645502"/>
              <a:gd name="connsiteY78" fmla="*/ 4362668 h 6415621"/>
              <a:gd name="connsiteX79" fmla="*/ 1264011 w 1645502"/>
              <a:gd name="connsiteY79" fmla="*/ 3786623 h 6415621"/>
              <a:gd name="connsiteX80" fmla="*/ 1393465 w 1645502"/>
              <a:gd name="connsiteY80" fmla="*/ 3431167 h 6415621"/>
              <a:gd name="connsiteX81" fmla="*/ 1428750 w 1645502"/>
              <a:gd name="connsiteY81" fmla="*/ 3080691 h 6415621"/>
              <a:gd name="connsiteX82" fmla="*/ 1378527 w 1645502"/>
              <a:gd name="connsiteY82" fmla="*/ 2820052 h 6415621"/>
              <a:gd name="connsiteX83" fmla="*/ 1407967 w 1645502"/>
              <a:gd name="connsiteY83" fmla="*/ 2810744 h 6415621"/>
              <a:gd name="connsiteX84" fmla="*/ 1325058 w 1645502"/>
              <a:gd name="connsiteY84" fmla="*/ 2200493 h 6415621"/>
              <a:gd name="connsiteX85" fmla="*/ 1364456 w 1645502"/>
              <a:gd name="connsiteY85" fmla="*/ 2181444 h 6415621"/>
              <a:gd name="connsiteX86" fmla="*/ 1393249 w 1645502"/>
              <a:gd name="connsiteY86" fmla="*/ 2126891 h 6415621"/>
              <a:gd name="connsiteX87" fmla="*/ 1515991 w 1645502"/>
              <a:gd name="connsiteY87" fmla="*/ 1938773 h 6415621"/>
              <a:gd name="connsiteX88" fmla="*/ 1598468 w 1645502"/>
              <a:gd name="connsiteY88" fmla="*/ 1642415 h 6415621"/>
              <a:gd name="connsiteX89" fmla="*/ 1583314 w 1645502"/>
              <a:gd name="connsiteY89" fmla="*/ 1561669 h 6415621"/>
              <a:gd name="connsiteX90" fmla="*/ 1616219 w 1645502"/>
              <a:gd name="connsiteY90" fmla="*/ 1527251 h 6415621"/>
              <a:gd name="connsiteX91" fmla="*/ 1599983 w 1645502"/>
              <a:gd name="connsiteY91" fmla="*/ 1485469 h 6415621"/>
              <a:gd name="connsiteX92" fmla="*/ 1629424 w 1645502"/>
              <a:gd name="connsiteY92" fmla="*/ 1282197 h 6415621"/>
              <a:gd name="connsiteX93" fmla="*/ 1635052 w 1645502"/>
              <a:gd name="connsiteY93" fmla="*/ 1174609 h 6415621"/>
              <a:gd name="connsiteX94" fmla="*/ 1327872 w 1645502"/>
              <a:gd name="connsiteY94" fmla="*/ 1062040 h 6415621"/>
              <a:gd name="connsiteX95" fmla="*/ 1214437 w 1645502"/>
              <a:gd name="connsiteY95" fmla="*/ 926525 h 6415621"/>
              <a:gd name="connsiteX96" fmla="*/ 1128064 w 1645502"/>
              <a:gd name="connsiteY96" fmla="*/ 855304 h 6415621"/>
              <a:gd name="connsiteX97" fmla="*/ 1170493 w 1645502"/>
              <a:gd name="connsiteY97" fmla="*/ 665887 h 6415621"/>
              <a:gd name="connsiteX98" fmla="*/ 1245394 w 1645502"/>
              <a:gd name="connsiteY98" fmla="*/ 605922 h 6415621"/>
              <a:gd name="connsiteX99" fmla="*/ 1233055 w 1645502"/>
              <a:gd name="connsiteY99" fmla="*/ 455044 h 6415621"/>
              <a:gd name="connsiteX100" fmla="*/ 1231972 w 1645502"/>
              <a:gd name="connsiteY100" fmla="*/ 380786 h 6415621"/>
              <a:gd name="connsiteX101" fmla="*/ 1252885 w 1645502"/>
              <a:gd name="connsiteY101" fmla="*/ 359344 h 6415621"/>
              <a:gd name="connsiteX102" fmla="*/ 1225337 w 1645502"/>
              <a:gd name="connsiteY102" fmla="*/ 252805 h 6415621"/>
              <a:gd name="connsiteX103" fmla="*/ 1191491 w 1645502"/>
              <a:gd name="connsiteY103" fmla="*/ 113051 h 6415621"/>
              <a:gd name="connsiteX104" fmla="*/ 1101956 w 1645502"/>
              <a:gd name="connsiteY104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09766 w 1645502"/>
              <a:gd name="connsiteY41" fmla="*/ 2803167 h 6415621"/>
              <a:gd name="connsiteX42" fmla="*/ 283369 w 1645502"/>
              <a:gd name="connsiteY42" fmla="*/ 2792775 h 6415621"/>
              <a:gd name="connsiteX43" fmla="*/ 287698 w 1645502"/>
              <a:gd name="connsiteY43" fmla="*/ 2888892 h 6415621"/>
              <a:gd name="connsiteX44" fmla="*/ 267134 w 1645502"/>
              <a:gd name="connsiteY44" fmla="*/ 3115760 h 6415621"/>
              <a:gd name="connsiteX45" fmla="*/ 288131 w 1645502"/>
              <a:gd name="connsiteY45" fmla="*/ 3326825 h 6415621"/>
              <a:gd name="connsiteX46" fmla="*/ 300687 w 1645502"/>
              <a:gd name="connsiteY46" fmla="*/ 3541788 h 6415621"/>
              <a:gd name="connsiteX47" fmla="*/ 337920 w 1645502"/>
              <a:gd name="connsiteY47" fmla="*/ 3797231 h 6415621"/>
              <a:gd name="connsiteX48" fmla="*/ 327314 w 1645502"/>
              <a:gd name="connsiteY48" fmla="*/ 4310498 h 6415621"/>
              <a:gd name="connsiteX49" fmla="*/ 403297 w 1645502"/>
              <a:gd name="connsiteY49" fmla="*/ 4305086 h 6415621"/>
              <a:gd name="connsiteX50" fmla="*/ 556563 w 1645502"/>
              <a:gd name="connsiteY50" fmla="*/ 4320239 h 6415621"/>
              <a:gd name="connsiteX51" fmla="*/ 610033 w 1645502"/>
              <a:gd name="connsiteY51" fmla="*/ 4503379 h 6415621"/>
              <a:gd name="connsiteX52" fmla="*/ 647916 w 1645502"/>
              <a:gd name="connsiteY52" fmla="*/ 4896068 h 6415621"/>
              <a:gd name="connsiteX53" fmla="*/ 728662 w 1645502"/>
              <a:gd name="connsiteY53" fmla="*/ 5303262 h 6415621"/>
              <a:gd name="connsiteX54" fmla="*/ 755722 w 1645502"/>
              <a:gd name="connsiteY54" fmla="*/ 5566932 h 6415621"/>
              <a:gd name="connsiteX55" fmla="*/ 706582 w 1645502"/>
              <a:gd name="connsiteY55" fmla="*/ 5730589 h 6415621"/>
              <a:gd name="connsiteX56" fmla="*/ 692727 w 1645502"/>
              <a:gd name="connsiteY56" fmla="*/ 5827354 h 6415621"/>
              <a:gd name="connsiteX57" fmla="*/ 563273 w 1645502"/>
              <a:gd name="connsiteY57" fmla="*/ 6031276 h 6415621"/>
              <a:gd name="connsiteX58" fmla="*/ 448758 w 1645502"/>
              <a:gd name="connsiteY58" fmla="*/ 6064397 h 6415621"/>
              <a:gd name="connsiteX59" fmla="*/ 382949 w 1645502"/>
              <a:gd name="connsiteY59" fmla="*/ 6156184 h 6415621"/>
              <a:gd name="connsiteX60" fmla="*/ 429275 w 1645502"/>
              <a:gd name="connsiteY60" fmla="*/ 6220909 h 6415621"/>
              <a:gd name="connsiteX61" fmla="*/ 616311 w 1645502"/>
              <a:gd name="connsiteY61" fmla="*/ 6225023 h 6415621"/>
              <a:gd name="connsiteX62" fmla="*/ 632114 w 1645502"/>
              <a:gd name="connsiteY62" fmla="*/ 6351012 h 6415621"/>
              <a:gd name="connsiteX63" fmla="*/ 698355 w 1645502"/>
              <a:gd name="connsiteY63" fmla="*/ 6414007 h 6415621"/>
              <a:gd name="connsiteX64" fmla="*/ 872837 w 1645502"/>
              <a:gd name="connsiteY64" fmla="*/ 6387597 h 6415621"/>
              <a:gd name="connsiteX65" fmla="*/ 935398 w 1645502"/>
              <a:gd name="connsiteY65" fmla="*/ 6284337 h 6415621"/>
              <a:gd name="connsiteX66" fmla="*/ 987353 w 1645502"/>
              <a:gd name="connsiteY66" fmla="*/ 5920223 h 6415621"/>
              <a:gd name="connsiteX67" fmla="*/ 1031298 w 1645502"/>
              <a:gd name="connsiteY67" fmla="*/ 5967415 h 6415621"/>
              <a:gd name="connsiteX68" fmla="*/ 1025236 w 1645502"/>
              <a:gd name="connsiteY68" fmla="*/ 6183243 h 6415621"/>
              <a:gd name="connsiteX69" fmla="*/ 1059657 w 1645502"/>
              <a:gd name="connsiteY69" fmla="*/ 6186057 h 6415621"/>
              <a:gd name="connsiteX70" fmla="*/ 1094509 w 1645502"/>
              <a:gd name="connsiteY70" fmla="*/ 5955292 h 6415621"/>
              <a:gd name="connsiteX71" fmla="*/ 1162050 w 1645502"/>
              <a:gd name="connsiteY71" fmla="*/ 5790769 h 6415621"/>
              <a:gd name="connsiteX72" fmla="*/ 1046235 w 1645502"/>
              <a:gd name="connsiteY72" fmla="*/ 5638586 h 6415621"/>
              <a:gd name="connsiteX73" fmla="*/ 1011382 w 1645502"/>
              <a:gd name="connsiteY73" fmla="*/ 5439644 h 6415621"/>
              <a:gd name="connsiteX74" fmla="*/ 1097756 w 1645502"/>
              <a:gd name="connsiteY74" fmla="*/ 5119040 h 6415621"/>
              <a:gd name="connsiteX75" fmla="*/ 1138671 w 1645502"/>
              <a:gd name="connsiteY75" fmla="*/ 4811860 h 6415621"/>
              <a:gd name="connsiteX76" fmla="*/ 1077191 w 1645502"/>
              <a:gd name="connsiteY76" fmla="*/ 4507493 h 6415621"/>
              <a:gd name="connsiteX77" fmla="*/ 1091046 w 1645502"/>
              <a:gd name="connsiteY77" fmla="*/ 4370679 h 6415621"/>
              <a:gd name="connsiteX78" fmla="*/ 1156856 w 1645502"/>
              <a:gd name="connsiteY78" fmla="*/ 4362668 h 6415621"/>
              <a:gd name="connsiteX79" fmla="*/ 1264011 w 1645502"/>
              <a:gd name="connsiteY79" fmla="*/ 3786623 h 6415621"/>
              <a:gd name="connsiteX80" fmla="*/ 1393465 w 1645502"/>
              <a:gd name="connsiteY80" fmla="*/ 3431167 h 6415621"/>
              <a:gd name="connsiteX81" fmla="*/ 1428750 w 1645502"/>
              <a:gd name="connsiteY81" fmla="*/ 3080691 h 6415621"/>
              <a:gd name="connsiteX82" fmla="*/ 1378527 w 1645502"/>
              <a:gd name="connsiteY82" fmla="*/ 2820052 h 6415621"/>
              <a:gd name="connsiteX83" fmla="*/ 1407967 w 1645502"/>
              <a:gd name="connsiteY83" fmla="*/ 2810744 h 6415621"/>
              <a:gd name="connsiteX84" fmla="*/ 1325058 w 1645502"/>
              <a:gd name="connsiteY84" fmla="*/ 2200493 h 6415621"/>
              <a:gd name="connsiteX85" fmla="*/ 1364456 w 1645502"/>
              <a:gd name="connsiteY85" fmla="*/ 2181444 h 6415621"/>
              <a:gd name="connsiteX86" fmla="*/ 1393249 w 1645502"/>
              <a:gd name="connsiteY86" fmla="*/ 2126891 h 6415621"/>
              <a:gd name="connsiteX87" fmla="*/ 1515991 w 1645502"/>
              <a:gd name="connsiteY87" fmla="*/ 1938773 h 6415621"/>
              <a:gd name="connsiteX88" fmla="*/ 1598468 w 1645502"/>
              <a:gd name="connsiteY88" fmla="*/ 1642415 h 6415621"/>
              <a:gd name="connsiteX89" fmla="*/ 1583314 w 1645502"/>
              <a:gd name="connsiteY89" fmla="*/ 1561669 h 6415621"/>
              <a:gd name="connsiteX90" fmla="*/ 1616219 w 1645502"/>
              <a:gd name="connsiteY90" fmla="*/ 1527251 h 6415621"/>
              <a:gd name="connsiteX91" fmla="*/ 1599983 w 1645502"/>
              <a:gd name="connsiteY91" fmla="*/ 1485469 h 6415621"/>
              <a:gd name="connsiteX92" fmla="*/ 1629424 w 1645502"/>
              <a:gd name="connsiteY92" fmla="*/ 1282197 h 6415621"/>
              <a:gd name="connsiteX93" fmla="*/ 1635052 w 1645502"/>
              <a:gd name="connsiteY93" fmla="*/ 1174609 h 6415621"/>
              <a:gd name="connsiteX94" fmla="*/ 1327872 w 1645502"/>
              <a:gd name="connsiteY94" fmla="*/ 1062040 h 6415621"/>
              <a:gd name="connsiteX95" fmla="*/ 1214437 w 1645502"/>
              <a:gd name="connsiteY95" fmla="*/ 926525 h 6415621"/>
              <a:gd name="connsiteX96" fmla="*/ 1128064 w 1645502"/>
              <a:gd name="connsiteY96" fmla="*/ 855304 h 6415621"/>
              <a:gd name="connsiteX97" fmla="*/ 1170493 w 1645502"/>
              <a:gd name="connsiteY97" fmla="*/ 665887 h 6415621"/>
              <a:gd name="connsiteX98" fmla="*/ 1245394 w 1645502"/>
              <a:gd name="connsiteY98" fmla="*/ 605922 h 6415621"/>
              <a:gd name="connsiteX99" fmla="*/ 1233055 w 1645502"/>
              <a:gd name="connsiteY99" fmla="*/ 455044 h 6415621"/>
              <a:gd name="connsiteX100" fmla="*/ 1231972 w 1645502"/>
              <a:gd name="connsiteY100" fmla="*/ 380786 h 6415621"/>
              <a:gd name="connsiteX101" fmla="*/ 1252885 w 1645502"/>
              <a:gd name="connsiteY101" fmla="*/ 359344 h 6415621"/>
              <a:gd name="connsiteX102" fmla="*/ 1225337 w 1645502"/>
              <a:gd name="connsiteY102" fmla="*/ 252805 h 6415621"/>
              <a:gd name="connsiteX103" fmla="*/ 1191491 w 1645502"/>
              <a:gd name="connsiteY103" fmla="*/ 113051 h 6415621"/>
              <a:gd name="connsiteX104" fmla="*/ 1101956 w 1645502"/>
              <a:gd name="connsiteY104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35527 w 1645502"/>
              <a:gd name="connsiteY39" fmla="*/ 2571536 h 6415621"/>
              <a:gd name="connsiteX40" fmla="*/ 207818 w 1645502"/>
              <a:gd name="connsiteY40" fmla="*/ 2737791 h 6415621"/>
              <a:gd name="connsiteX41" fmla="*/ 209766 w 1645502"/>
              <a:gd name="connsiteY41" fmla="*/ 2803167 h 6415621"/>
              <a:gd name="connsiteX42" fmla="*/ 283369 w 1645502"/>
              <a:gd name="connsiteY42" fmla="*/ 2792775 h 6415621"/>
              <a:gd name="connsiteX43" fmla="*/ 287698 w 1645502"/>
              <a:gd name="connsiteY43" fmla="*/ 2888892 h 6415621"/>
              <a:gd name="connsiteX44" fmla="*/ 267134 w 1645502"/>
              <a:gd name="connsiteY44" fmla="*/ 3115760 h 6415621"/>
              <a:gd name="connsiteX45" fmla="*/ 288131 w 1645502"/>
              <a:gd name="connsiteY45" fmla="*/ 3326825 h 6415621"/>
              <a:gd name="connsiteX46" fmla="*/ 300687 w 1645502"/>
              <a:gd name="connsiteY46" fmla="*/ 3541788 h 6415621"/>
              <a:gd name="connsiteX47" fmla="*/ 337920 w 1645502"/>
              <a:gd name="connsiteY47" fmla="*/ 3797231 h 6415621"/>
              <a:gd name="connsiteX48" fmla="*/ 327314 w 1645502"/>
              <a:gd name="connsiteY48" fmla="*/ 4310498 h 6415621"/>
              <a:gd name="connsiteX49" fmla="*/ 403297 w 1645502"/>
              <a:gd name="connsiteY49" fmla="*/ 4305086 h 6415621"/>
              <a:gd name="connsiteX50" fmla="*/ 556563 w 1645502"/>
              <a:gd name="connsiteY50" fmla="*/ 4320239 h 6415621"/>
              <a:gd name="connsiteX51" fmla="*/ 610033 w 1645502"/>
              <a:gd name="connsiteY51" fmla="*/ 4503379 h 6415621"/>
              <a:gd name="connsiteX52" fmla="*/ 647916 w 1645502"/>
              <a:gd name="connsiteY52" fmla="*/ 4896068 h 6415621"/>
              <a:gd name="connsiteX53" fmla="*/ 728662 w 1645502"/>
              <a:gd name="connsiteY53" fmla="*/ 5303262 h 6415621"/>
              <a:gd name="connsiteX54" fmla="*/ 755722 w 1645502"/>
              <a:gd name="connsiteY54" fmla="*/ 5566932 h 6415621"/>
              <a:gd name="connsiteX55" fmla="*/ 706582 w 1645502"/>
              <a:gd name="connsiteY55" fmla="*/ 5730589 h 6415621"/>
              <a:gd name="connsiteX56" fmla="*/ 692727 w 1645502"/>
              <a:gd name="connsiteY56" fmla="*/ 5827354 h 6415621"/>
              <a:gd name="connsiteX57" fmla="*/ 563273 w 1645502"/>
              <a:gd name="connsiteY57" fmla="*/ 6031276 h 6415621"/>
              <a:gd name="connsiteX58" fmla="*/ 448758 w 1645502"/>
              <a:gd name="connsiteY58" fmla="*/ 6064397 h 6415621"/>
              <a:gd name="connsiteX59" fmla="*/ 382949 w 1645502"/>
              <a:gd name="connsiteY59" fmla="*/ 6156184 h 6415621"/>
              <a:gd name="connsiteX60" fmla="*/ 429275 w 1645502"/>
              <a:gd name="connsiteY60" fmla="*/ 6220909 h 6415621"/>
              <a:gd name="connsiteX61" fmla="*/ 616311 w 1645502"/>
              <a:gd name="connsiteY61" fmla="*/ 6225023 h 6415621"/>
              <a:gd name="connsiteX62" fmla="*/ 632114 w 1645502"/>
              <a:gd name="connsiteY62" fmla="*/ 6351012 h 6415621"/>
              <a:gd name="connsiteX63" fmla="*/ 698355 w 1645502"/>
              <a:gd name="connsiteY63" fmla="*/ 6414007 h 6415621"/>
              <a:gd name="connsiteX64" fmla="*/ 872837 w 1645502"/>
              <a:gd name="connsiteY64" fmla="*/ 6387597 h 6415621"/>
              <a:gd name="connsiteX65" fmla="*/ 935398 w 1645502"/>
              <a:gd name="connsiteY65" fmla="*/ 6284337 h 6415621"/>
              <a:gd name="connsiteX66" fmla="*/ 987353 w 1645502"/>
              <a:gd name="connsiteY66" fmla="*/ 5920223 h 6415621"/>
              <a:gd name="connsiteX67" fmla="*/ 1031298 w 1645502"/>
              <a:gd name="connsiteY67" fmla="*/ 5967415 h 6415621"/>
              <a:gd name="connsiteX68" fmla="*/ 1025236 w 1645502"/>
              <a:gd name="connsiteY68" fmla="*/ 6183243 h 6415621"/>
              <a:gd name="connsiteX69" fmla="*/ 1059657 w 1645502"/>
              <a:gd name="connsiteY69" fmla="*/ 6186057 h 6415621"/>
              <a:gd name="connsiteX70" fmla="*/ 1094509 w 1645502"/>
              <a:gd name="connsiteY70" fmla="*/ 5955292 h 6415621"/>
              <a:gd name="connsiteX71" fmla="*/ 1162050 w 1645502"/>
              <a:gd name="connsiteY71" fmla="*/ 5790769 h 6415621"/>
              <a:gd name="connsiteX72" fmla="*/ 1046235 w 1645502"/>
              <a:gd name="connsiteY72" fmla="*/ 5638586 h 6415621"/>
              <a:gd name="connsiteX73" fmla="*/ 1011382 w 1645502"/>
              <a:gd name="connsiteY73" fmla="*/ 5439644 h 6415621"/>
              <a:gd name="connsiteX74" fmla="*/ 1097756 w 1645502"/>
              <a:gd name="connsiteY74" fmla="*/ 5119040 h 6415621"/>
              <a:gd name="connsiteX75" fmla="*/ 1138671 w 1645502"/>
              <a:gd name="connsiteY75" fmla="*/ 4811860 h 6415621"/>
              <a:gd name="connsiteX76" fmla="*/ 1077191 w 1645502"/>
              <a:gd name="connsiteY76" fmla="*/ 4507493 h 6415621"/>
              <a:gd name="connsiteX77" fmla="*/ 1091046 w 1645502"/>
              <a:gd name="connsiteY77" fmla="*/ 4370679 h 6415621"/>
              <a:gd name="connsiteX78" fmla="*/ 1156856 w 1645502"/>
              <a:gd name="connsiteY78" fmla="*/ 4362668 h 6415621"/>
              <a:gd name="connsiteX79" fmla="*/ 1264011 w 1645502"/>
              <a:gd name="connsiteY79" fmla="*/ 3786623 h 6415621"/>
              <a:gd name="connsiteX80" fmla="*/ 1393465 w 1645502"/>
              <a:gd name="connsiteY80" fmla="*/ 3431167 h 6415621"/>
              <a:gd name="connsiteX81" fmla="*/ 1428750 w 1645502"/>
              <a:gd name="connsiteY81" fmla="*/ 3080691 h 6415621"/>
              <a:gd name="connsiteX82" fmla="*/ 1378527 w 1645502"/>
              <a:gd name="connsiteY82" fmla="*/ 2820052 h 6415621"/>
              <a:gd name="connsiteX83" fmla="*/ 1407967 w 1645502"/>
              <a:gd name="connsiteY83" fmla="*/ 2810744 h 6415621"/>
              <a:gd name="connsiteX84" fmla="*/ 1325058 w 1645502"/>
              <a:gd name="connsiteY84" fmla="*/ 2200493 h 6415621"/>
              <a:gd name="connsiteX85" fmla="*/ 1364456 w 1645502"/>
              <a:gd name="connsiteY85" fmla="*/ 2181444 h 6415621"/>
              <a:gd name="connsiteX86" fmla="*/ 1393249 w 1645502"/>
              <a:gd name="connsiteY86" fmla="*/ 2126891 h 6415621"/>
              <a:gd name="connsiteX87" fmla="*/ 1515991 w 1645502"/>
              <a:gd name="connsiteY87" fmla="*/ 1938773 h 6415621"/>
              <a:gd name="connsiteX88" fmla="*/ 1598468 w 1645502"/>
              <a:gd name="connsiteY88" fmla="*/ 1642415 h 6415621"/>
              <a:gd name="connsiteX89" fmla="*/ 1583314 w 1645502"/>
              <a:gd name="connsiteY89" fmla="*/ 1561669 h 6415621"/>
              <a:gd name="connsiteX90" fmla="*/ 1616219 w 1645502"/>
              <a:gd name="connsiteY90" fmla="*/ 1527251 h 6415621"/>
              <a:gd name="connsiteX91" fmla="*/ 1599983 w 1645502"/>
              <a:gd name="connsiteY91" fmla="*/ 1485469 h 6415621"/>
              <a:gd name="connsiteX92" fmla="*/ 1629424 w 1645502"/>
              <a:gd name="connsiteY92" fmla="*/ 1282197 h 6415621"/>
              <a:gd name="connsiteX93" fmla="*/ 1635052 w 1645502"/>
              <a:gd name="connsiteY93" fmla="*/ 1174609 h 6415621"/>
              <a:gd name="connsiteX94" fmla="*/ 1327872 w 1645502"/>
              <a:gd name="connsiteY94" fmla="*/ 1062040 h 6415621"/>
              <a:gd name="connsiteX95" fmla="*/ 1214437 w 1645502"/>
              <a:gd name="connsiteY95" fmla="*/ 926525 h 6415621"/>
              <a:gd name="connsiteX96" fmla="*/ 1128064 w 1645502"/>
              <a:gd name="connsiteY96" fmla="*/ 855304 h 6415621"/>
              <a:gd name="connsiteX97" fmla="*/ 1170493 w 1645502"/>
              <a:gd name="connsiteY97" fmla="*/ 665887 h 6415621"/>
              <a:gd name="connsiteX98" fmla="*/ 1245394 w 1645502"/>
              <a:gd name="connsiteY98" fmla="*/ 605922 h 6415621"/>
              <a:gd name="connsiteX99" fmla="*/ 1233055 w 1645502"/>
              <a:gd name="connsiteY99" fmla="*/ 455044 h 6415621"/>
              <a:gd name="connsiteX100" fmla="*/ 1231972 w 1645502"/>
              <a:gd name="connsiteY100" fmla="*/ 380786 h 6415621"/>
              <a:gd name="connsiteX101" fmla="*/ 1252885 w 1645502"/>
              <a:gd name="connsiteY101" fmla="*/ 359344 h 6415621"/>
              <a:gd name="connsiteX102" fmla="*/ 1225337 w 1645502"/>
              <a:gd name="connsiteY102" fmla="*/ 252805 h 6415621"/>
              <a:gd name="connsiteX103" fmla="*/ 1191491 w 1645502"/>
              <a:gd name="connsiteY103" fmla="*/ 113051 h 6415621"/>
              <a:gd name="connsiteX104" fmla="*/ 1101956 w 1645502"/>
              <a:gd name="connsiteY104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63236 w 1645502"/>
              <a:gd name="connsiteY38" fmla="*/ 2488409 h 6415621"/>
              <a:gd name="connsiteX39" fmla="*/ 207818 w 1645502"/>
              <a:gd name="connsiteY39" fmla="*/ 2737791 h 6415621"/>
              <a:gd name="connsiteX40" fmla="*/ 209766 w 1645502"/>
              <a:gd name="connsiteY40" fmla="*/ 2803167 h 6415621"/>
              <a:gd name="connsiteX41" fmla="*/ 283369 w 1645502"/>
              <a:gd name="connsiteY41" fmla="*/ 2792775 h 6415621"/>
              <a:gd name="connsiteX42" fmla="*/ 287698 w 1645502"/>
              <a:gd name="connsiteY42" fmla="*/ 2888892 h 6415621"/>
              <a:gd name="connsiteX43" fmla="*/ 267134 w 1645502"/>
              <a:gd name="connsiteY43" fmla="*/ 3115760 h 6415621"/>
              <a:gd name="connsiteX44" fmla="*/ 288131 w 1645502"/>
              <a:gd name="connsiteY44" fmla="*/ 3326825 h 6415621"/>
              <a:gd name="connsiteX45" fmla="*/ 300687 w 1645502"/>
              <a:gd name="connsiteY45" fmla="*/ 3541788 h 6415621"/>
              <a:gd name="connsiteX46" fmla="*/ 337920 w 1645502"/>
              <a:gd name="connsiteY46" fmla="*/ 3797231 h 6415621"/>
              <a:gd name="connsiteX47" fmla="*/ 327314 w 1645502"/>
              <a:gd name="connsiteY47" fmla="*/ 4310498 h 6415621"/>
              <a:gd name="connsiteX48" fmla="*/ 403297 w 1645502"/>
              <a:gd name="connsiteY48" fmla="*/ 4305086 h 6415621"/>
              <a:gd name="connsiteX49" fmla="*/ 556563 w 1645502"/>
              <a:gd name="connsiteY49" fmla="*/ 4320239 h 6415621"/>
              <a:gd name="connsiteX50" fmla="*/ 610033 w 1645502"/>
              <a:gd name="connsiteY50" fmla="*/ 4503379 h 6415621"/>
              <a:gd name="connsiteX51" fmla="*/ 647916 w 1645502"/>
              <a:gd name="connsiteY51" fmla="*/ 4896068 h 6415621"/>
              <a:gd name="connsiteX52" fmla="*/ 728662 w 1645502"/>
              <a:gd name="connsiteY52" fmla="*/ 5303262 h 6415621"/>
              <a:gd name="connsiteX53" fmla="*/ 755722 w 1645502"/>
              <a:gd name="connsiteY53" fmla="*/ 5566932 h 6415621"/>
              <a:gd name="connsiteX54" fmla="*/ 706582 w 1645502"/>
              <a:gd name="connsiteY54" fmla="*/ 5730589 h 6415621"/>
              <a:gd name="connsiteX55" fmla="*/ 692727 w 1645502"/>
              <a:gd name="connsiteY55" fmla="*/ 5827354 h 6415621"/>
              <a:gd name="connsiteX56" fmla="*/ 563273 w 1645502"/>
              <a:gd name="connsiteY56" fmla="*/ 6031276 h 6415621"/>
              <a:gd name="connsiteX57" fmla="*/ 448758 w 1645502"/>
              <a:gd name="connsiteY57" fmla="*/ 6064397 h 6415621"/>
              <a:gd name="connsiteX58" fmla="*/ 382949 w 1645502"/>
              <a:gd name="connsiteY58" fmla="*/ 6156184 h 6415621"/>
              <a:gd name="connsiteX59" fmla="*/ 429275 w 1645502"/>
              <a:gd name="connsiteY59" fmla="*/ 6220909 h 6415621"/>
              <a:gd name="connsiteX60" fmla="*/ 616311 w 1645502"/>
              <a:gd name="connsiteY60" fmla="*/ 6225023 h 6415621"/>
              <a:gd name="connsiteX61" fmla="*/ 632114 w 1645502"/>
              <a:gd name="connsiteY61" fmla="*/ 6351012 h 6415621"/>
              <a:gd name="connsiteX62" fmla="*/ 698355 w 1645502"/>
              <a:gd name="connsiteY62" fmla="*/ 6414007 h 6415621"/>
              <a:gd name="connsiteX63" fmla="*/ 872837 w 1645502"/>
              <a:gd name="connsiteY63" fmla="*/ 6387597 h 6415621"/>
              <a:gd name="connsiteX64" fmla="*/ 935398 w 1645502"/>
              <a:gd name="connsiteY64" fmla="*/ 6284337 h 6415621"/>
              <a:gd name="connsiteX65" fmla="*/ 987353 w 1645502"/>
              <a:gd name="connsiteY65" fmla="*/ 5920223 h 6415621"/>
              <a:gd name="connsiteX66" fmla="*/ 1031298 w 1645502"/>
              <a:gd name="connsiteY66" fmla="*/ 5967415 h 6415621"/>
              <a:gd name="connsiteX67" fmla="*/ 1025236 w 1645502"/>
              <a:gd name="connsiteY67" fmla="*/ 6183243 h 6415621"/>
              <a:gd name="connsiteX68" fmla="*/ 1059657 w 1645502"/>
              <a:gd name="connsiteY68" fmla="*/ 6186057 h 6415621"/>
              <a:gd name="connsiteX69" fmla="*/ 1094509 w 1645502"/>
              <a:gd name="connsiteY69" fmla="*/ 5955292 h 6415621"/>
              <a:gd name="connsiteX70" fmla="*/ 1162050 w 1645502"/>
              <a:gd name="connsiteY70" fmla="*/ 5790769 h 6415621"/>
              <a:gd name="connsiteX71" fmla="*/ 1046235 w 1645502"/>
              <a:gd name="connsiteY71" fmla="*/ 5638586 h 6415621"/>
              <a:gd name="connsiteX72" fmla="*/ 1011382 w 1645502"/>
              <a:gd name="connsiteY72" fmla="*/ 5439644 h 6415621"/>
              <a:gd name="connsiteX73" fmla="*/ 1097756 w 1645502"/>
              <a:gd name="connsiteY73" fmla="*/ 5119040 h 6415621"/>
              <a:gd name="connsiteX74" fmla="*/ 1138671 w 1645502"/>
              <a:gd name="connsiteY74" fmla="*/ 4811860 h 6415621"/>
              <a:gd name="connsiteX75" fmla="*/ 1077191 w 1645502"/>
              <a:gd name="connsiteY75" fmla="*/ 4507493 h 6415621"/>
              <a:gd name="connsiteX76" fmla="*/ 1091046 w 1645502"/>
              <a:gd name="connsiteY76" fmla="*/ 4370679 h 6415621"/>
              <a:gd name="connsiteX77" fmla="*/ 1156856 w 1645502"/>
              <a:gd name="connsiteY77" fmla="*/ 4362668 h 6415621"/>
              <a:gd name="connsiteX78" fmla="*/ 1264011 w 1645502"/>
              <a:gd name="connsiteY78" fmla="*/ 3786623 h 6415621"/>
              <a:gd name="connsiteX79" fmla="*/ 1393465 w 1645502"/>
              <a:gd name="connsiteY79" fmla="*/ 3431167 h 6415621"/>
              <a:gd name="connsiteX80" fmla="*/ 1428750 w 1645502"/>
              <a:gd name="connsiteY80" fmla="*/ 3080691 h 6415621"/>
              <a:gd name="connsiteX81" fmla="*/ 1378527 w 1645502"/>
              <a:gd name="connsiteY81" fmla="*/ 2820052 h 6415621"/>
              <a:gd name="connsiteX82" fmla="*/ 1407967 w 1645502"/>
              <a:gd name="connsiteY82" fmla="*/ 2810744 h 6415621"/>
              <a:gd name="connsiteX83" fmla="*/ 1325058 w 1645502"/>
              <a:gd name="connsiteY83" fmla="*/ 2200493 h 6415621"/>
              <a:gd name="connsiteX84" fmla="*/ 1364456 w 1645502"/>
              <a:gd name="connsiteY84" fmla="*/ 2181444 h 6415621"/>
              <a:gd name="connsiteX85" fmla="*/ 1393249 w 1645502"/>
              <a:gd name="connsiteY85" fmla="*/ 2126891 h 6415621"/>
              <a:gd name="connsiteX86" fmla="*/ 1515991 w 1645502"/>
              <a:gd name="connsiteY86" fmla="*/ 1938773 h 6415621"/>
              <a:gd name="connsiteX87" fmla="*/ 1598468 w 1645502"/>
              <a:gd name="connsiteY87" fmla="*/ 1642415 h 6415621"/>
              <a:gd name="connsiteX88" fmla="*/ 1583314 w 1645502"/>
              <a:gd name="connsiteY88" fmla="*/ 1561669 h 6415621"/>
              <a:gd name="connsiteX89" fmla="*/ 1616219 w 1645502"/>
              <a:gd name="connsiteY89" fmla="*/ 1527251 h 6415621"/>
              <a:gd name="connsiteX90" fmla="*/ 1599983 w 1645502"/>
              <a:gd name="connsiteY90" fmla="*/ 1485469 h 6415621"/>
              <a:gd name="connsiteX91" fmla="*/ 1629424 w 1645502"/>
              <a:gd name="connsiteY91" fmla="*/ 1282197 h 6415621"/>
              <a:gd name="connsiteX92" fmla="*/ 1635052 w 1645502"/>
              <a:gd name="connsiteY92" fmla="*/ 1174609 h 6415621"/>
              <a:gd name="connsiteX93" fmla="*/ 1327872 w 1645502"/>
              <a:gd name="connsiteY93" fmla="*/ 1062040 h 6415621"/>
              <a:gd name="connsiteX94" fmla="*/ 1214437 w 1645502"/>
              <a:gd name="connsiteY94" fmla="*/ 926525 h 6415621"/>
              <a:gd name="connsiteX95" fmla="*/ 1128064 w 1645502"/>
              <a:gd name="connsiteY95" fmla="*/ 855304 h 6415621"/>
              <a:gd name="connsiteX96" fmla="*/ 1170493 w 1645502"/>
              <a:gd name="connsiteY96" fmla="*/ 665887 h 6415621"/>
              <a:gd name="connsiteX97" fmla="*/ 1245394 w 1645502"/>
              <a:gd name="connsiteY97" fmla="*/ 605922 h 6415621"/>
              <a:gd name="connsiteX98" fmla="*/ 1233055 w 1645502"/>
              <a:gd name="connsiteY98" fmla="*/ 455044 h 6415621"/>
              <a:gd name="connsiteX99" fmla="*/ 1231972 w 1645502"/>
              <a:gd name="connsiteY99" fmla="*/ 380786 h 6415621"/>
              <a:gd name="connsiteX100" fmla="*/ 1252885 w 1645502"/>
              <a:gd name="connsiteY100" fmla="*/ 359344 h 6415621"/>
              <a:gd name="connsiteX101" fmla="*/ 1225337 w 1645502"/>
              <a:gd name="connsiteY101" fmla="*/ 252805 h 6415621"/>
              <a:gd name="connsiteX102" fmla="*/ 1191491 w 1645502"/>
              <a:gd name="connsiteY102" fmla="*/ 113051 h 6415621"/>
              <a:gd name="connsiteX103" fmla="*/ 1101956 w 1645502"/>
              <a:gd name="connsiteY103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90946 w 1645502"/>
              <a:gd name="connsiteY37" fmla="*/ 2446845 h 6415621"/>
              <a:gd name="connsiteX38" fmla="*/ 207818 w 1645502"/>
              <a:gd name="connsiteY38" fmla="*/ 2737791 h 6415621"/>
              <a:gd name="connsiteX39" fmla="*/ 209766 w 1645502"/>
              <a:gd name="connsiteY39" fmla="*/ 2803167 h 6415621"/>
              <a:gd name="connsiteX40" fmla="*/ 283369 w 1645502"/>
              <a:gd name="connsiteY40" fmla="*/ 2792775 h 6415621"/>
              <a:gd name="connsiteX41" fmla="*/ 287698 w 1645502"/>
              <a:gd name="connsiteY41" fmla="*/ 2888892 h 6415621"/>
              <a:gd name="connsiteX42" fmla="*/ 267134 w 1645502"/>
              <a:gd name="connsiteY42" fmla="*/ 3115760 h 6415621"/>
              <a:gd name="connsiteX43" fmla="*/ 288131 w 1645502"/>
              <a:gd name="connsiteY43" fmla="*/ 3326825 h 6415621"/>
              <a:gd name="connsiteX44" fmla="*/ 300687 w 1645502"/>
              <a:gd name="connsiteY44" fmla="*/ 3541788 h 6415621"/>
              <a:gd name="connsiteX45" fmla="*/ 337920 w 1645502"/>
              <a:gd name="connsiteY45" fmla="*/ 3797231 h 6415621"/>
              <a:gd name="connsiteX46" fmla="*/ 327314 w 1645502"/>
              <a:gd name="connsiteY46" fmla="*/ 4310498 h 6415621"/>
              <a:gd name="connsiteX47" fmla="*/ 403297 w 1645502"/>
              <a:gd name="connsiteY47" fmla="*/ 4305086 h 6415621"/>
              <a:gd name="connsiteX48" fmla="*/ 556563 w 1645502"/>
              <a:gd name="connsiteY48" fmla="*/ 4320239 h 6415621"/>
              <a:gd name="connsiteX49" fmla="*/ 610033 w 1645502"/>
              <a:gd name="connsiteY49" fmla="*/ 4503379 h 6415621"/>
              <a:gd name="connsiteX50" fmla="*/ 647916 w 1645502"/>
              <a:gd name="connsiteY50" fmla="*/ 4896068 h 6415621"/>
              <a:gd name="connsiteX51" fmla="*/ 728662 w 1645502"/>
              <a:gd name="connsiteY51" fmla="*/ 5303262 h 6415621"/>
              <a:gd name="connsiteX52" fmla="*/ 755722 w 1645502"/>
              <a:gd name="connsiteY52" fmla="*/ 5566932 h 6415621"/>
              <a:gd name="connsiteX53" fmla="*/ 706582 w 1645502"/>
              <a:gd name="connsiteY53" fmla="*/ 5730589 h 6415621"/>
              <a:gd name="connsiteX54" fmla="*/ 692727 w 1645502"/>
              <a:gd name="connsiteY54" fmla="*/ 5827354 h 6415621"/>
              <a:gd name="connsiteX55" fmla="*/ 563273 w 1645502"/>
              <a:gd name="connsiteY55" fmla="*/ 6031276 h 6415621"/>
              <a:gd name="connsiteX56" fmla="*/ 448758 w 1645502"/>
              <a:gd name="connsiteY56" fmla="*/ 6064397 h 6415621"/>
              <a:gd name="connsiteX57" fmla="*/ 382949 w 1645502"/>
              <a:gd name="connsiteY57" fmla="*/ 6156184 h 6415621"/>
              <a:gd name="connsiteX58" fmla="*/ 429275 w 1645502"/>
              <a:gd name="connsiteY58" fmla="*/ 6220909 h 6415621"/>
              <a:gd name="connsiteX59" fmla="*/ 616311 w 1645502"/>
              <a:gd name="connsiteY59" fmla="*/ 6225023 h 6415621"/>
              <a:gd name="connsiteX60" fmla="*/ 632114 w 1645502"/>
              <a:gd name="connsiteY60" fmla="*/ 6351012 h 6415621"/>
              <a:gd name="connsiteX61" fmla="*/ 698355 w 1645502"/>
              <a:gd name="connsiteY61" fmla="*/ 6414007 h 6415621"/>
              <a:gd name="connsiteX62" fmla="*/ 872837 w 1645502"/>
              <a:gd name="connsiteY62" fmla="*/ 6387597 h 6415621"/>
              <a:gd name="connsiteX63" fmla="*/ 935398 w 1645502"/>
              <a:gd name="connsiteY63" fmla="*/ 6284337 h 6415621"/>
              <a:gd name="connsiteX64" fmla="*/ 987353 w 1645502"/>
              <a:gd name="connsiteY64" fmla="*/ 5920223 h 6415621"/>
              <a:gd name="connsiteX65" fmla="*/ 1031298 w 1645502"/>
              <a:gd name="connsiteY65" fmla="*/ 5967415 h 6415621"/>
              <a:gd name="connsiteX66" fmla="*/ 1025236 w 1645502"/>
              <a:gd name="connsiteY66" fmla="*/ 6183243 h 6415621"/>
              <a:gd name="connsiteX67" fmla="*/ 1059657 w 1645502"/>
              <a:gd name="connsiteY67" fmla="*/ 6186057 h 6415621"/>
              <a:gd name="connsiteX68" fmla="*/ 1094509 w 1645502"/>
              <a:gd name="connsiteY68" fmla="*/ 5955292 h 6415621"/>
              <a:gd name="connsiteX69" fmla="*/ 1162050 w 1645502"/>
              <a:gd name="connsiteY69" fmla="*/ 5790769 h 6415621"/>
              <a:gd name="connsiteX70" fmla="*/ 1046235 w 1645502"/>
              <a:gd name="connsiteY70" fmla="*/ 5638586 h 6415621"/>
              <a:gd name="connsiteX71" fmla="*/ 1011382 w 1645502"/>
              <a:gd name="connsiteY71" fmla="*/ 5439644 h 6415621"/>
              <a:gd name="connsiteX72" fmla="*/ 1097756 w 1645502"/>
              <a:gd name="connsiteY72" fmla="*/ 5119040 h 6415621"/>
              <a:gd name="connsiteX73" fmla="*/ 1138671 w 1645502"/>
              <a:gd name="connsiteY73" fmla="*/ 4811860 h 6415621"/>
              <a:gd name="connsiteX74" fmla="*/ 1077191 w 1645502"/>
              <a:gd name="connsiteY74" fmla="*/ 4507493 h 6415621"/>
              <a:gd name="connsiteX75" fmla="*/ 1091046 w 1645502"/>
              <a:gd name="connsiteY75" fmla="*/ 4370679 h 6415621"/>
              <a:gd name="connsiteX76" fmla="*/ 1156856 w 1645502"/>
              <a:gd name="connsiteY76" fmla="*/ 4362668 h 6415621"/>
              <a:gd name="connsiteX77" fmla="*/ 1264011 w 1645502"/>
              <a:gd name="connsiteY77" fmla="*/ 3786623 h 6415621"/>
              <a:gd name="connsiteX78" fmla="*/ 1393465 w 1645502"/>
              <a:gd name="connsiteY78" fmla="*/ 3431167 h 6415621"/>
              <a:gd name="connsiteX79" fmla="*/ 1428750 w 1645502"/>
              <a:gd name="connsiteY79" fmla="*/ 3080691 h 6415621"/>
              <a:gd name="connsiteX80" fmla="*/ 1378527 w 1645502"/>
              <a:gd name="connsiteY80" fmla="*/ 2820052 h 6415621"/>
              <a:gd name="connsiteX81" fmla="*/ 1407967 w 1645502"/>
              <a:gd name="connsiteY81" fmla="*/ 2810744 h 6415621"/>
              <a:gd name="connsiteX82" fmla="*/ 1325058 w 1645502"/>
              <a:gd name="connsiteY82" fmla="*/ 2200493 h 6415621"/>
              <a:gd name="connsiteX83" fmla="*/ 1364456 w 1645502"/>
              <a:gd name="connsiteY83" fmla="*/ 2181444 h 6415621"/>
              <a:gd name="connsiteX84" fmla="*/ 1393249 w 1645502"/>
              <a:gd name="connsiteY84" fmla="*/ 2126891 h 6415621"/>
              <a:gd name="connsiteX85" fmla="*/ 1515991 w 1645502"/>
              <a:gd name="connsiteY85" fmla="*/ 1938773 h 6415621"/>
              <a:gd name="connsiteX86" fmla="*/ 1598468 w 1645502"/>
              <a:gd name="connsiteY86" fmla="*/ 1642415 h 6415621"/>
              <a:gd name="connsiteX87" fmla="*/ 1583314 w 1645502"/>
              <a:gd name="connsiteY87" fmla="*/ 1561669 h 6415621"/>
              <a:gd name="connsiteX88" fmla="*/ 1616219 w 1645502"/>
              <a:gd name="connsiteY88" fmla="*/ 1527251 h 6415621"/>
              <a:gd name="connsiteX89" fmla="*/ 1599983 w 1645502"/>
              <a:gd name="connsiteY89" fmla="*/ 1485469 h 6415621"/>
              <a:gd name="connsiteX90" fmla="*/ 1629424 w 1645502"/>
              <a:gd name="connsiteY90" fmla="*/ 1282197 h 6415621"/>
              <a:gd name="connsiteX91" fmla="*/ 1635052 w 1645502"/>
              <a:gd name="connsiteY91" fmla="*/ 1174609 h 6415621"/>
              <a:gd name="connsiteX92" fmla="*/ 1327872 w 1645502"/>
              <a:gd name="connsiteY92" fmla="*/ 1062040 h 6415621"/>
              <a:gd name="connsiteX93" fmla="*/ 1214437 w 1645502"/>
              <a:gd name="connsiteY93" fmla="*/ 926525 h 6415621"/>
              <a:gd name="connsiteX94" fmla="*/ 1128064 w 1645502"/>
              <a:gd name="connsiteY94" fmla="*/ 855304 h 6415621"/>
              <a:gd name="connsiteX95" fmla="*/ 1170493 w 1645502"/>
              <a:gd name="connsiteY95" fmla="*/ 665887 h 6415621"/>
              <a:gd name="connsiteX96" fmla="*/ 1245394 w 1645502"/>
              <a:gd name="connsiteY96" fmla="*/ 605922 h 6415621"/>
              <a:gd name="connsiteX97" fmla="*/ 1233055 w 1645502"/>
              <a:gd name="connsiteY97" fmla="*/ 455044 h 6415621"/>
              <a:gd name="connsiteX98" fmla="*/ 1231972 w 1645502"/>
              <a:gd name="connsiteY98" fmla="*/ 380786 h 6415621"/>
              <a:gd name="connsiteX99" fmla="*/ 1252885 w 1645502"/>
              <a:gd name="connsiteY99" fmla="*/ 359344 h 6415621"/>
              <a:gd name="connsiteX100" fmla="*/ 1225337 w 1645502"/>
              <a:gd name="connsiteY100" fmla="*/ 252805 h 6415621"/>
              <a:gd name="connsiteX101" fmla="*/ 1191491 w 1645502"/>
              <a:gd name="connsiteY101" fmla="*/ 113051 h 6415621"/>
              <a:gd name="connsiteX102" fmla="*/ 1101956 w 1645502"/>
              <a:gd name="connsiteY102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318655 w 1645502"/>
              <a:gd name="connsiteY36" fmla="*/ 2349863 h 6415621"/>
              <a:gd name="connsiteX37" fmla="*/ 207818 w 1645502"/>
              <a:gd name="connsiteY37" fmla="*/ 2737791 h 6415621"/>
              <a:gd name="connsiteX38" fmla="*/ 209766 w 1645502"/>
              <a:gd name="connsiteY38" fmla="*/ 2803167 h 6415621"/>
              <a:gd name="connsiteX39" fmla="*/ 283369 w 1645502"/>
              <a:gd name="connsiteY39" fmla="*/ 2792775 h 6415621"/>
              <a:gd name="connsiteX40" fmla="*/ 287698 w 1645502"/>
              <a:gd name="connsiteY40" fmla="*/ 2888892 h 6415621"/>
              <a:gd name="connsiteX41" fmla="*/ 267134 w 1645502"/>
              <a:gd name="connsiteY41" fmla="*/ 3115760 h 6415621"/>
              <a:gd name="connsiteX42" fmla="*/ 288131 w 1645502"/>
              <a:gd name="connsiteY42" fmla="*/ 3326825 h 6415621"/>
              <a:gd name="connsiteX43" fmla="*/ 300687 w 1645502"/>
              <a:gd name="connsiteY43" fmla="*/ 3541788 h 6415621"/>
              <a:gd name="connsiteX44" fmla="*/ 337920 w 1645502"/>
              <a:gd name="connsiteY44" fmla="*/ 3797231 h 6415621"/>
              <a:gd name="connsiteX45" fmla="*/ 327314 w 1645502"/>
              <a:gd name="connsiteY45" fmla="*/ 4310498 h 6415621"/>
              <a:gd name="connsiteX46" fmla="*/ 403297 w 1645502"/>
              <a:gd name="connsiteY46" fmla="*/ 4305086 h 6415621"/>
              <a:gd name="connsiteX47" fmla="*/ 556563 w 1645502"/>
              <a:gd name="connsiteY47" fmla="*/ 4320239 h 6415621"/>
              <a:gd name="connsiteX48" fmla="*/ 610033 w 1645502"/>
              <a:gd name="connsiteY48" fmla="*/ 4503379 h 6415621"/>
              <a:gd name="connsiteX49" fmla="*/ 647916 w 1645502"/>
              <a:gd name="connsiteY49" fmla="*/ 4896068 h 6415621"/>
              <a:gd name="connsiteX50" fmla="*/ 728662 w 1645502"/>
              <a:gd name="connsiteY50" fmla="*/ 5303262 h 6415621"/>
              <a:gd name="connsiteX51" fmla="*/ 755722 w 1645502"/>
              <a:gd name="connsiteY51" fmla="*/ 5566932 h 6415621"/>
              <a:gd name="connsiteX52" fmla="*/ 706582 w 1645502"/>
              <a:gd name="connsiteY52" fmla="*/ 5730589 h 6415621"/>
              <a:gd name="connsiteX53" fmla="*/ 692727 w 1645502"/>
              <a:gd name="connsiteY53" fmla="*/ 5827354 h 6415621"/>
              <a:gd name="connsiteX54" fmla="*/ 563273 w 1645502"/>
              <a:gd name="connsiteY54" fmla="*/ 6031276 h 6415621"/>
              <a:gd name="connsiteX55" fmla="*/ 448758 w 1645502"/>
              <a:gd name="connsiteY55" fmla="*/ 6064397 h 6415621"/>
              <a:gd name="connsiteX56" fmla="*/ 382949 w 1645502"/>
              <a:gd name="connsiteY56" fmla="*/ 6156184 h 6415621"/>
              <a:gd name="connsiteX57" fmla="*/ 429275 w 1645502"/>
              <a:gd name="connsiteY57" fmla="*/ 6220909 h 6415621"/>
              <a:gd name="connsiteX58" fmla="*/ 616311 w 1645502"/>
              <a:gd name="connsiteY58" fmla="*/ 6225023 h 6415621"/>
              <a:gd name="connsiteX59" fmla="*/ 632114 w 1645502"/>
              <a:gd name="connsiteY59" fmla="*/ 6351012 h 6415621"/>
              <a:gd name="connsiteX60" fmla="*/ 698355 w 1645502"/>
              <a:gd name="connsiteY60" fmla="*/ 6414007 h 6415621"/>
              <a:gd name="connsiteX61" fmla="*/ 872837 w 1645502"/>
              <a:gd name="connsiteY61" fmla="*/ 6387597 h 6415621"/>
              <a:gd name="connsiteX62" fmla="*/ 935398 w 1645502"/>
              <a:gd name="connsiteY62" fmla="*/ 6284337 h 6415621"/>
              <a:gd name="connsiteX63" fmla="*/ 987353 w 1645502"/>
              <a:gd name="connsiteY63" fmla="*/ 5920223 h 6415621"/>
              <a:gd name="connsiteX64" fmla="*/ 1031298 w 1645502"/>
              <a:gd name="connsiteY64" fmla="*/ 5967415 h 6415621"/>
              <a:gd name="connsiteX65" fmla="*/ 1025236 w 1645502"/>
              <a:gd name="connsiteY65" fmla="*/ 6183243 h 6415621"/>
              <a:gd name="connsiteX66" fmla="*/ 1059657 w 1645502"/>
              <a:gd name="connsiteY66" fmla="*/ 6186057 h 6415621"/>
              <a:gd name="connsiteX67" fmla="*/ 1094509 w 1645502"/>
              <a:gd name="connsiteY67" fmla="*/ 5955292 h 6415621"/>
              <a:gd name="connsiteX68" fmla="*/ 1162050 w 1645502"/>
              <a:gd name="connsiteY68" fmla="*/ 5790769 h 6415621"/>
              <a:gd name="connsiteX69" fmla="*/ 1046235 w 1645502"/>
              <a:gd name="connsiteY69" fmla="*/ 5638586 h 6415621"/>
              <a:gd name="connsiteX70" fmla="*/ 1011382 w 1645502"/>
              <a:gd name="connsiteY70" fmla="*/ 5439644 h 6415621"/>
              <a:gd name="connsiteX71" fmla="*/ 1097756 w 1645502"/>
              <a:gd name="connsiteY71" fmla="*/ 5119040 h 6415621"/>
              <a:gd name="connsiteX72" fmla="*/ 1138671 w 1645502"/>
              <a:gd name="connsiteY72" fmla="*/ 4811860 h 6415621"/>
              <a:gd name="connsiteX73" fmla="*/ 1077191 w 1645502"/>
              <a:gd name="connsiteY73" fmla="*/ 4507493 h 6415621"/>
              <a:gd name="connsiteX74" fmla="*/ 1091046 w 1645502"/>
              <a:gd name="connsiteY74" fmla="*/ 4370679 h 6415621"/>
              <a:gd name="connsiteX75" fmla="*/ 1156856 w 1645502"/>
              <a:gd name="connsiteY75" fmla="*/ 4362668 h 6415621"/>
              <a:gd name="connsiteX76" fmla="*/ 1264011 w 1645502"/>
              <a:gd name="connsiteY76" fmla="*/ 3786623 h 6415621"/>
              <a:gd name="connsiteX77" fmla="*/ 1393465 w 1645502"/>
              <a:gd name="connsiteY77" fmla="*/ 3431167 h 6415621"/>
              <a:gd name="connsiteX78" fmla="*/ 1428750 w 1645502"/>
              <a:gd name="connsiteY78" fmla="*/ 3080691 h 6415621"/>
              <a:gd name="connsiteX79" fmla="*/ 1378527 w 1645502"/>
              <a:gd name="connsiteY79" fmla="*/ 2820052 h 6415621"/>
              <a:gd name="connsiteX80" fmla="*/ 1407967 w 1645502"/>
              <a:gd name="connsiteY80" fmla="*/ 2810744 h 6415621"/>
              <a:gd name="connsiteX81" fmla="*/ 1325058 w 1645502"/>
              <a:gd name="connsiteY81" fmla="*/ 2200493 h 6415621"/>
              <a:gd name="connsiteX82" fmla="*/ 1364456 w 1645502"/>
              <a:gd name="connsiteY82" fmla="*/ 2181444 h 6415621"/>
              <a:gd name="connsiteX83" fmla="*/ 1393249 w 1645502"/>
              <a:gd name="connsiteY83" fmla="*/ 2126891 h 6415621"/>
              <a:gd name="connsiteX84" fmla="*/ 1515991 w 1645502"/>
              <a:gd name="connsiteY84" fmla="*/ 1938773 h 6415621"/>
              <a:gd name="connsiteX85" fmla="*/ 1598468 w 1645502"/>
              <a:gd name="connsiteY85" fmla="*/ 1642415 h 6415621"/>
              <a:gd name="connsiteX86" fmla="*/ 1583314 w 1645502"/>
              <a:gd name="connsiteY86" fmla="*/ 1561669 h 6415621"/>
              <a:gd name="connsiteX87" fmla="*/ 1616219 w 1645502"/>
              <a:gd name="connsiteY87" fmla="*/ 1527251 h 6415621"/>
              <a:gd name="connsiteX88" fmla="*/ 1599983 w 1645502"/>
              <a:gd name="connsiteY88" fmla="*/ 1485469 h 6415621"/>
              <a:gd name="connsiteX89" fmla="*/ 1629424 w 1645502"/>
              <a:gd name="connsiteY89" fmla="*/ 1282197 h 6415621"/>
              <a:gd name="connsiteX90" fmla="*/ 1635052 w 1645502"/>
              <a:gd name="connsiteY90" fmla="*/ 1174609 h 6415621"/>
              <a:gd name="connsiteX91" fmla="*/ 1327872 w 1645502"/>
              <a:gd name="connsiteY91" fmla="*/ 1062040 h 6415621"/>
              <a:gd name="connsiteX92" fmla="*/ 1214437 w 1645502"/>
              <a:gd name="connsiteY92" fmla="*/ 926525 h 6415621"/>
              <a:gd name="connsiteX93" fmla="*/ 1128064 w 1645502"/>
              <a:gd name="connsiteY93" fmla="*/ 855304 h 6415621"/>
              <a:gd name="connsiteX94" fmla="*/ 1170493 w 1645502"/>
              <a:gd name="connsiteY94" fmla="*/ 665887 h 6415621"/>
              <a:gd name="connsiteX95" fmla="*/ 1245394 w 1645502"/>
              <a:gd name="connsiteY95" fmla="*/ 605922 h 6415621"/>
              <a:gd name="connsiteX96" fmla="*/ 1233055 w 1645502"/>
              <a:gd name="connsiteY96" fmla="*/ 455044 h 6415621"/>
              <a:gd name="connsiteX97" fmla="*/ 1231972 w 1645502"/>
              <a:gd name="connsiteY97" fmla="*/ 380786 h 6415621"/>
              <a:gd name="connsiteX98" fmla="*/ 1252885 w 1645502"/>
              <a:gd name="connsiteY98" fmla="*/ 359344 h 6415621"/>
              <a:gd name="connsiteX99" fmla="*/ 1225337 w 1645502"/>
              <a:gd name="connsiteY99" fmla="*/ 252805 h 6415621"/>
              <a:gd name="connsiteX100" fmla="*/ 1191491 w 1645502"/>
              <a:gd name="connsiteY100" fmla="*/ 113051 h 6415621"/>
              <a:gd name="connsiteX101" fmla="*/ 1101956 w 1645502"/>
              <a:gd name="connsiteY101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332509 w 1645502"/>
              <a:gd name="connsiteY35" fmla="*/ 2308300 h 6415621"/>
              <a:gd name="connsiteX36" fmla="*/ 207818 w 1645502"/>
              <a:gd name="connsiteY36" fmla="*/ 2737791 h 6415621"/>
              <a:gd name="connsiteX37" fmla="*/ 209766 w 1645502"/>
              <a:gd name="connsiteY37" fmla="*/ 2803167 h 6415621"/>
              <a:gd name="connsiteX38" fmla="*/ 283369 w 1645502"/>
              <a:gd name="connsiteY38" fmla="*/ 2792775 h 6415621"/>
              <a:gd name="connsiteX39" fmla="*/ 287698 w 1645502"/>
              <a:gd name="connsiteY39" fmla="*/ 2888892 h 6415621"/>
              <a:gd name="connsiteX40" fmla="*/ 267134 w 1645502"/>
              <a:gd name="connsiteY40" fmla="*/ 3115760 h 6415621"/>
              <a:gd name="connsiteX41" fmla="*/ 288131 w 1645502"/>
              <a:gd name="connsiteY41" fmla="*/ 3326825 h 6415621"/>
              <a:gd name="connsiteX42" fmla="*/ 300687 w 1645502"/>
              <a:gd name="connsiteY42" fmla="*/ 3541788 h 6415621"/>
              <a:gd name="connsiteX43" fmla="*/ 337920 w 1645502"/>
              <a:gd name="connsiteY43" fmla="*/ 3797231 h 6415621"/>
              <a:gd name="connsiteX44" fmla="*/ 327314 w 1645502"/>
              <a:gd name="connsiteY44" fmla="*/ 4310498 h 6415621"/>
              <a:gd name="connsiteX45" fmla="*/ 403297 w 1645502"/>
              <a:gd name="connsiteY45" fmla="*/ 4305086 h 6415621"/>
              <a:gd name="connsiteX46" fmla="*/ 556563 w 1645502"/>
              <a:gd name="connsiteY46" fmla="*/ 4320239 h 6415621"/>
              <a:gd name="connsiteX47" fmla="*/ 610033 w 1645502"/>
              <a:gd name="connsiteY47" fmla="*/ 4503379 h 6415621"/>
              <a:gd name="connsiteX48" fmla="*/ 647916 w 1645502"/>
              <a:gd name="connsiteY48" fmla="*/ 4896068 h 6415621"/>
              <a:gd name="connsiteX49" fmla="*/ 728662 w 1645502"/>
              <a:gd name="connsiteY49" fmla="*/ 5303262 h 6415621"/>
              <a:gd name="connsiteX50" fmla="*/ 755722 w 1645502"/>
              <a:gd name="connsiteY50" fmla="*/ 5566932 h 6415621"/>
              <a:gd name="connsiteX51" fmla="*/ 706582 w 1645502"/>
              <a:gd name="connsiteY51" fmla="*/ 5730589 h 6415621"/>
              <a:gd name="connsiteX52" fmla="*/ 692727 w 1645502"/>
              <a:gd name="connsiteY52" fmla="*/ 5827354 h 6415621"/>
              <a:gd name="connsiteX53" fmla="*/ 563273 w 1645502"/>
              <a:gd name="connsiteY53" fmla="*/ 6031276 h 6415621"/>
              <a:gd name="connsiteX54" fmla="*/ 448758 w 1645502"/>
              <a:gd name="connsiteY54" fmla="*/ 6064397 h 6415621"/>
              <a:gd name="connsiteX55" fmla="*/ 382949 w 1645502"/>
              <a:gd name="connsiteY55" fmla="*/ 6156184 h 6415621"/>
              <a:gd name="connsiteX56" fmla="*/ 429275 w 1645502"/>
              <a:gd name="connsiteY56" fmla="*/ 6220909 h 6415621"/>
              <a:gd name="connsiteX57" fmla="*/ 616311 w 1645502"/>
              <a:gd name="connsiteY57" fmla="*/ 6225023 h 6415621"/>
              <a:gd name="connsiteX58" fmla="*/ 632114 w 1645502"/>
              <a:gd name="connsiteY58" fmla="*/ 6351012 h 6415621"/>
              <a:gd name="connsiteX59" fmla="*/ 698355 w 1645502"/>
              <a:gd name="connsiteY59" fmla="*/ 6414007 h 6415621"/>
              <a:gd name="connsiteX60" fmla="*/ 872837 w 1645502"/>
              <a:gd name="connsiteY60" fmla="*/ 6387597 h 6415621"/>
              <a:gd name="connsiteX61" fmla="*/ 935398 w 1645502"/>
              <a:gd name="connsiteY61" fmla="*/ 6284337 h 6415621"/>
              <a:gd name="connsiteX62" fmla="*/ 987353 w 1645502"/>
              <a:gd name="connsiteY62" fmla="*/ 5920223 h 6415621"/>
              <a:gd name="connsiteX63" fmla="*/ 1031298 w 1645502"/>
              <a:gd name="connsiteY63" fmla="*/ 5967415 h 6415621"/>
              <a:gd name="connsiteX64" fmla="*/ 1025236 w 1645502"/>
              <a:gd name="connsiteY64" fmla="*/ 6183243 h 6415621"/>
              <a:gd name="connsiteX65" fmla="*/ 1059657 w 1645502"/>
              <a:gd name="connsiteY65" fmla="*/ 6186057 h 6415621"/>
              <a:gd name="connsiteX66" fmla="*/ 1094509 w 1645502"/>
              <a:gd name="connsiteY66" fmla="*/ 5955292 h 6415621"/>
              <a:gd name="connsiteX67" fmla="*/ 1162050 w 1645502"/>
              <a:gd name="connsiteY67" fmla="*/ 5790769 h 6415621"/>
              <a:gd name="connsiteX68" fmla="*/ 1046235 w 1645502"/>
              <a:gd name="connsiteY68" fmla="*/ 5638586 h 6415621"/>
              <a:gd name="connsiteX69" fmla="*/ 1011382 w 1645502"/>
              <a:gd name="connsiteY69" fmla="*/ 5439644 h 6415621"/>
              <a:gd name="connsiteX70" fmla="*/ 1097756 w 1645502"/>
              <a:gd name="connsiteY70" fmla="*/ 5119040 h 6415621"/>
              <a:gd name="connsiteX71" fmla="*/ 1138671 w 1645502"/>
              <a:gd name="connsiteY71" fmla="*/ 4811860 h 6415621"/>
              <a:gd name="connsiteX72" fmla="*/ 1077191 w 1645502"/>
              <a:gd name="connsiteY72" fmla="*/ 4507493 h 6415621"/>
              <a:gd name="connsiteX73" fmla="*/ 1091046 w 1645502"/>
              <a:gd name="connsiteY73" fmla="*/ 4370679 h 6415621"/>
              <a:gd name="connsiteX74" fmla="*/ 1156856 w 1645502"/>
              <a:gd name="connsiteY74" fmla="*/ 4362668 h 6415621"/>
              <a:gd name="connsiteX75" fmla="*/ 1264011 w 1645502"/>
              <a:gd name="connsiteY75" fmla="*/ 3786623 h 6415621"/>
              <a:gd name="connsiteX76" fmla="*/ 1393465 w 1645502"/>
              <a:gd name="connsiteY76" fmla="*/ 3431167 h 6415621"/>
              <a:gd name="connsiteX77" fmla="*/ 1428750 w 1645502"/>
              <a:gd name="connsiteY77" fmla="*/ 3080691 h 6415621"/>
              <a:gd name="connsiteX78" fmla="*/ 1378527 w 1645502"/>
              <a:gd name="connsiteY78" fmla="*/ 2820052 h 6415621"/>
              <a:gd name="connsiteX79" fmla="*/ 1407967 w 1645502"/>
              <a:gd name="connsiteY79" fmla="*/ 2810744 h 6415621"/>
              <a:gd name="connsiteX80" fmla="*/ 1325058 w 1645502"/>
              <a:gd name="connsiteY80" fmla="*/ 2200493 h 6415621"/>
              <a:gd name="connsiteX81" fmla="*/ 1364456 w 1645502"/>
              <a:gd name="connsiteY81" fmla="*/ 2181444 h 6415621"/>
              <a:gd name="connsiteX82" fmla="*/ 1393249 w 1645502"/>
              <a:gd name="connsiteY82" fmla="*/ 2126891 h 6415621"/>
              <a:gd name="connsiteX83" fmla="*/ 1515991 w 1645502"/>
              <a:gd name="connsiteY83" fmla="*/ 1938773 h 6415621"/>
              <a:gd name="connsiteX84" fmla="*/ 1598468 w 1645502"/>
              <a:gd name="connsiteY84" fmla="*/ 1642415 h 6415621"/>
              <a:gd name="connsiteX85" fmla="*/ 1583314 w 1645502"/>
              <a:gd name="connsiteY85" fmla="*/ 1561669 h 6415621"/>
              <a:gd name="connsiteX86" fmla="*/ 1616219 w 1645502"/>
              <a:gd name="connsiteY86" fmla="*/ 1527251 h 6415621"/>
              <a:gd name="connsiteX87" fmla="*/ 1599983 w 1645502"/>
              <a:gd name="connsiteY87" fmla="*/ 1485469 h 6415621"/>
              <a:gd name="connsiteX88" fmla="*/ 1629424 w 1645502"/>
              <a:gd name="connsiteY88" fmla="*/ 1282197 h 6415621"/>
              <a:gd name="connsiteX89" fmla="*/ 1635052 w 1645502"/>
              <a:gd name="connsiteY89" fmla="*/ 1174609 h 6415621"/>
              <a:gd name="connsiteX90" fmla="*/ 1327872 w 1645502"/>
              <a:gd name="connsiteY90" fmla="*/ 1062040 h 6415621"/>
              <a:gd name="connsiteX91" fmla="*/ 1214437 w 1645502"/>
              <a:gd name="connsiteY91" fmla="*/ 926525 h 6415621"/>
              <a:gd name="connsiteX92" fmla="*/ 1128064 w 1645502"/>
              <a:gd name="connsiteY92" fmla="*/ 855304 h 6415621"/>
              <a:gd name="connsiteX93" fmla="*/ 1170493 w 1645502"/>
              <a:gd name="connsiteY93" fmla="*/ 665887 h 6415621"/>
              <a:gd name="connsiteX94" fmla="*/ 1245394 w 1645502"/>
              <a:gd name="connsiteY94" fmla="*/ 605922 h 6415621"/>
              <a:gd name="connsiteX95" fmla="*/ 1233055 w 1645502"/>
              <a:gd name="connsiteY95" fmla="*/ 455044 h 6415621"/>
              <a:gd name="connsiteX96" fmla="*/ 1231972 w 1645502"/>
              <a:gd name="connsiteY96" fmla="*/ 380786 h 6415621"/>
              <a:gd name="connsiteX97" fmla="*/ 1252885 w 1645502"/>
              <a:gd name="connsiteY97" fmla="*/ 359344 h 6415621"/>
              <a:gd name="connsiteX98" fmla="*/ 1225337 w 1645502"/>
              <a:gd name="connsiteY98" fmla="*/ 252805 h 6415621"/>
              <a:gd name="connsiteX99" fmla="*/ 1191491 w 1645502"/>
              <a:gd name="connsiteY99" fmla="*/ 113051 h 6415621"/>
              <a:gd name="connsiteX100" fmla="*/ 1101956 w 1645502"/>
              <a:gd name="connsiteY10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49382 w 1645502"/>
              <a:gd name="connsiteY34" fmla="*/ 2252881 h 6415621"/>
              <a:gd name="connsiteX35" fmla="*/ 294409 w 1645502"/>
              <a:gd name="connsiteY35" fmla="*/ 2341637 h 6415621"/>
              <a:gd name="connsiteX36" fmla="*/ 207818 w 1645502"/>
              <a:gd name="connsiteY36" fmla="*/ 2737791 h 6415621"/>
              <a:gd name="connsiteX37" fmla="*/ 209766 w 1645502"/>
              <a:gd name="connsiteY37" fmla="*/ 2803167 h 6415621"/>
              <a:gd name="connsiteX38" fmla="*/ 283369 w 1645502"/>
              <a:gd name="connsiteY38" fmla="*/ 2792775 h 6415621"/>
              <a:gd name="connsiteX39" fmla="*/ 287698 w 1645502"/>
              <a:gd name="connsiteY39" fmla="*/ 2888892 h 6415621"/>
              <a:gd name="connsiteX40" fmla="*/ 267134 w 1645502"/>
              <a:gd name="connsiteY40" fmla="*/ 3115760 h 6415621"/>
              <a:gd name="connsiteX41" fmla="*/ 288131 w 1645502"/>
              <a:gd name="connsiteY41" fmla="*/ 3326825 h 6415621"/>
              <a:gd name="connsiteX42" fmla="*/ 300687 w 1645502"/>
              <a:gd name="connsiteY42" fmla="*/ 3541788 h 6415621"/>
              <a:gd name="connsiteX43" fmla="*/ 337920 w 1645502"/>
              <a:gd name="connsiteY43" fmla="*/ 3797231 h 6415621"/>
              <a:gd name="connsiteX44" fmla="*/ 327314 w 1645502"/>
              <a:gd name="connsiteY44" fmla="*/ 4310498 h 6415621"/>
              <a:gd name="connsiteX45" fmla="*/ 403297 w 1645502"/>
              <a:gd name="connsiteY45" fmla="*/ 4305086 h 6415621"/>
              <a:gd name="connsiteX46" fmla="*/ 556563 w 1645502"/>
              <a:gd name="connsiteY46" fmla="*/ 4320239 h 6415621"/>
              <a:gd name="connsiteX47" fmla="*/ 610033 w 1645502"/>
              <a:gd name="connsiteY47" fmla="*/ 4503379 h 6415621"/>
              <a:gd name="connsiteX48" fmla="*/ 647916 w 1645502"/>
              <a:gd name="connsiteY48" fmla="*/ 4896068 h 6415621"/>
              <a:gd name="connsiteX49" fmla="*/ 728662 w 1645502"/>
              <a:gd name="connsiteY49" fmla="*/ 5303262 h 6415621"/>
              <a:gd name="connsiteX50" fmla="*/ 755722 w 1645502"/>
              <a:gd name="connsiteY50" fmla="*/ 5566932 h 6415621"/>
              <a:gd name="connsiteX51" fmla="*/ 706582 w 1645502"/>
              <a:gd name="connsiteY51" fmla="*/ 5730589 h 6415621"/>
              <a:gd name="connsiteX52" fmla="*/ 692727 w 1645502"/>
              <a:gd name="connsiteY52" fmla="*/ 5827354 h 6415621"/>
              <a:gd name="connsiteX53" fmla="*/ 563273 w 1645502"/>
              <a:gd name="connsiteY53" fmla="*/ 6031276 h 6415621"/>
              <a:gd name="connsiteX54" fmla="*/ 448758 w 1645502"/>
              <a:gd name="connsiteY54" fmla="*/ 6064397 h 6415621"/>
              <a:gd name="connsiteX55" fmla="*/ 382949 w 1645502"/>
              <a:gd name="connsiteY55" fmla="*/ 6156184 h 6415621"/>
              <a:gd name="connsiteX56" fmla="*/ 429275 w 1645502"/>
              <a:gd name="connsiteY56" fmla="*/ 6220909 h 6415621"/>
              <a:gd name="connsiteX57" fmla="*/ 616311 w 1645502"/>
              <a:gd name="connsiteY57" fmla="*/ 6225023 h 6415621"/>
              <a:gd name="connsiteX58" fmla="*/ 632114 w 1645502"/>
              <a:gd name="connsiteY58" fmla="*/ 6351012 h 6415621"/>
              <a:gd name="connsiteX59" fmla="*/ 698355 w 1645502"/>
              <a:gd name="connsiteY59" fmla="*/ 6414007 h 6415621"/>
              <a:gd name="connsiteX60" fmla="*/ 872837 w 1645502"/>
              <a:gd name="connsiteY60" fmla="*/ 6387597 h 6415621"/>
              <a:gd name="connsiteX61" fmla="*/ 935398 w 1645502"/>
              <a:gd name="connsiteY61" fmla="*/ 6284337 h 6415621"/>
              <a:gd name="connsiteX62" fmla="*/ 987353 w 1645502"/>
              <a:gd name="connsiteY62" fmla="*/ 5920223 h 6415621"/>
              <a:gd name="connsiteX63" fmla="*/ 1031298 w 1645502"/>
              <a:gd name="connsiteY63" fmla="*/ 5967415 h 6415621"/>
              <a:gd name="connsiteX64" fmla="*/ 1025236 w 1645502"/>
              <a:gd name="connsiteY64" fmla="*/ 6183243 h 6415621"/>
              <a:gd name="connsiteX65" fmla="*/ 1059657 w 1645502"/>
              <a:gd name="connsiteY65" fmla="*/ 6186057 h 6415621"/>
              <a:gd name="connsiteX66" fmla="*/ 1094509 w 1645502"/>
              <a:gd name="connsiteY66" fmla="*/ 5955292 h 6415621"/>
              <a:gd name="connsiteX67" fmla="*/ 1162050 w 1645502"/>
              <a:gd name="connsiteY67" fmla="*/ 5790769 h 6415621"/>
              <a:gd name="connsiteX68" fmla="*/ 1046235 w 1645502"/>
              <a:gd name="connsiteY68" fmla="*/ 5638586 h 6415621"/>
              <a:gd name="connsiteX69" fmla="*/ 1011382 w 1645502"/>
              <a:gd name="connsiteY69" fmla="*/ 5439644 h 6415621"/>
              <a:gd name="connsiteX70" fmla="*/ 1097756 w 1645502"/>
              <a:gd name="connsiteY70" fmla="*/ 5119040 h 6415621"/>
              <a:gd name="connsiteX71" fmla="*/ 1138671 w 1645502"/>
              <a:gd name="connsiteY71" fmla="*/ 4811860 h 6415621"/>
              <a:gd name="connsiteX72" fmla="*/ 1077191 w 1645502"/>
              <a:gd name="connsiteY72" fmla="*/ 4507493 h 6415621"/>
              <a:gd name="connsiteX73" fmla="*/ 1091046 w 1645502"/>
              <a:gd name="connsiteY73" fmla="*/ 4370679 h 6415621"/>
              <a:gd name="connsiteX74" fmla="*/ 1156856 w 1645502"/>
              <a:gd name="connsiteY74" fmla="*/ 4362668 h 6415621"/>
              <a:gd name="connsiteX75" fmla="*/ 1264011 w 1645502"/>
              <a:gd name="connsiteY75" fmla="*/ 3786623 h 6415621"/>
              <a:gd name="connsiteX76" fmla="*/ 1393465 w 1645502"/>
              <a:gd name="connsiteY76" fmla="*/ 3431167 h 6415621"/>
              <a:gd name="connsiteX77" fmla="*/ 1428750 w 1645502"/>
              <a:gd name="connsiteY77" fmla="*/ 3080691 h 6415621"/>
              <a:gd name="connsiteX78" fmla="*/ 1378527 w 1645502"/>
              <a:gd name="connsiteY78" fmla="*/ 2820052 h 6415621"/>
              <a:gd name="connsiteX79" fmla="*/ 1407967 w 1645502"/>
              <a:gd name="connsiteY79" fmla="*/ 2810744 h 6415621"/>
              <a:gd name="connsiteX80" fmla="*/ 1325058 w 1645502"/>
              <a:gd name="connsiteY80" fmla="*/ 2200493 h 6415621"/>
              <a:gd name="connsiteX81" fmla="*/ 1364456 w 1645502"/>
              <a:gd name="connsiteY81" fmla="*/ 2181444 h 6415621"/>
              <a:gd name="connsiteX82" fmla="*/ 1393249 w 1645502"/>
              <a:gd name="connsiteY82" fmla="*/ 2126891 h 6415621"/>
              <a:gd name="connsiteX83" fmla="*/ 1515991 w 1645502"/>
              <a:gd name="connsiteY83" fmla="*/ 1938773 h 6415621"/>
              <a:gd name="connsiteX84" fmla="*/ 1598468 w 1645502"/>
              <a:gd name="connsiteY84" fmla="*/ 1642415 h 6415621"/>
              <a:gd name="connsiteX85" fmla="*/ 1583314 w 1645502"/>
              <a:gd name="connsiteY85" fmla="*/ 1561669 h 6415621"/>
              <a:gd name="connsiteX86" fmla="*/ 1616219 w 1645502"/>
              <a:gd name="connsiteY86" fmla="*/ 1527251 h 6415621"/>
              <a:gd name="connsiteX87" fmla="*/ 1599983 w 1645502"/>
              <a:gd name="connsiteY87" fmla="*/ 1485469 h 6415621"/>
              <a:gd name="connsiteX88" fmla="*/ 1629424 w 1645502"/>
              <a:gd name="connsiteY88" fmla="*/ 1282197 h 6415621"/>
              <a:gd name="connsiteX89" fmla="*/ 1635052 w 1645502"/>
              <a:gd name="connsiteY89" fmla="*/ 1174609 h 6415621"/>
              <a:gd name="connsiteX90" fmla="*/ 1327872 w 1645502"/>
              <a:gd name="connsiteY90" fmla="*/ 1062040 h 6415621"/>
              <a:gd name="connsiteX91" fmla="*/ 1214437 w 1645502"/>
              <a:gd name="connsiteY91" fmla="*/ 926525 h 6415621"/>
              <a:gd name="connsiteX92" fmla="*/ 1128064 w 1645502"/>
              <a:gd name="connsiteY92" fmla="*/ 855304 h 6415621"/>
              <a:gd name="connsiteX93" fmla="*/ 1170493 w 1645502"/>
              <a:gd name="connsiteY93" fmla="*/ 665887 h 6415621"/>
              <a:gd name="connsiteX94" fmla="*/ 1245394 w 1645502"/>
              <a:gd name="connsiteY94" fmla="*/ 605922 h 6415621"/>
              <a:gd name="connsiteX95" fmla="*/ 1233055 w 1645502"/>
              <a:gd name="connsiteY95" fmla="*/ 455044 h 6415621"/>
              <a:gd name="connsiteX96" fmla="*/ 1231972 w 1645502"/>
              <a:gd name="connsiteY96" fmla="*/ 380786 h 6415621"/>
              <a:gd name="connsiteX97" fmla="*/ 1252885 w 1645502"/>
              <a:gd name="connsiteY97" fmla="*/ 359344 h 6415621"/>
              <a:gd name="connsiteX98" fmla="*/ 1225337 w 1645502"/>
              <a:gd name="connsiteY98" fmla="*/ 252805 h 6415621"/>
              <a:gd name="connsiteX99" fmla="*/ 1191491 w 1645502"/>
              <a:gd name="connsiteY99" fmla="*/ 113051 h 6415621"/>
              <a:gd name="connsiteX100" fmla="*/ 1101956 w 1645502"/>
              <a:gd name="connsiteY10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94409 w 1645502"/>
              <a:gd name="connsiteY34" fmla="*/ 2341637 h 6415621"/>
              <a:gd name="connsiteX35" fmla="*/ 207818 w 1645502"/>
              <a:gd name="connsiteY35" fmla="*/ 2737791 h 6415621"/>
              <a:gd name="connsiteX36" fmla="*/ 209766 w 1645502"/>
              <a:gd name="connsiteY36" fmla="*/ 2803167 h 6415621"/>
              <a:gd name="connsiteX37" fmla="*/ 283369 w 1645502"/>
              <a:gd name="connsiteY37" fmla="*/ 2792775 h 6415621"/>
              <a:gd name="connsiteX38" fmla="*/ 287698 w 1645502"/>
              <a:gd name="connsiteY38" fmla="*/ 2888892 h 6415621"/>
              <a:gd name="connsiteX39" fmla="*/ 267134 w 1645502"/>
              <a:gd name="connsiteY39" fmla="*/ 3115760 h 6415621"/>
              <a:gd name="connsiteX40" fmla="*/ 288131 w 1645502"/>
              <a:gd name="connsiteY40" fmla="*/ 3326825 h 6415621"/>
              <a:gd name="connsiteX41" fmla="*/ 300687 w 1645502"/>
              <a:gd name="connsiteY41" fmla="*/ 3541788 h 6415621"/>
              <a:gd name="connsiteX42" fmla="*/ 337920 w 1645502"/>
              <a:gd name="connsiteY42" fmla="*/ 3797231 h 6415621"/>
              <a:gd name="connsiteX43" fmla="*/ 327314 w 1645502"/>
              <a:gd name="connsiteY43" fmla="*/ 4310498 h 6415621"/>
              <a:gd name="connsiteX44" fmla="*/ 403297 w 1645502"/>
              <a:gd name="connsiteY44" fmla="*/ 4305086 h 6415621"/>
              <a:gd name="connsiteX45" fmla="*/ 556563 w 1645502"/>
              <a:gd name="connsiteY45" fmla="*/ 4320239 h 6415621"/>
              <a:gd name="connsiteX46" fmla="*/ 610033 w 1645502"/>
              <a:gd name="connsiteY46" fmla="*/ 4503379 h 6415621"/>
              <a:gd name="connsiteX47" fmla="*/ 647916 w 1645502"/>
              <a:gd name="connsiteY47" fmla="*/ 4896068 h 6415621"/>
              <a:gd name="connsiteX48" fmla="*/ 728662 w 1645502"/>
              <a:gd name="connsiteY48" fmla="*/ 5303262 h 6415621"/>
              <a:gd name="connsiteX49" fmla="*/ 755722 w 1645502"/>
              <a:gd name="connsiteY49" fmla="*/ 5566932 h 6415621"/>
              <a:gd name="connsiteX50" fmla="*/ 706582 w 1645502"/>
              <a:gd name="connsiteY50" fmla="*/ 5730589 h 6415621"/>
              <a:gd name="connsiteX51" fmla="*/ 692727 w 1645502"/>
              <a:gd name="connsiteY51" fmla="*/ 5827354 h 6415621"/>
              <a:gd name="connsiteX52" fmla="*/ 563273 w 1645502"/>
              <a:gd name="connsiteY52" fmla="*/ 6031276 h 6415621"/>
              <a:gd name="connsiteX53" fmla="*/ 448758 w 1645502"/>
              <a:gd name="connsiteY53" fmla="*/ 6064397 h 6415621"/>
              <a:gd name="connsiteX54" fmla="*/ 382949 w 1645502"/>
              <a:gd name="connsiteY54" fmla="*/ 6156184 h 6415621"/>
              <a:gd name="connsiteX55" fmla="*/ 429275 w 1645502"/>
              <a:gd name="connsiteY55" fmla="*/ 6220909 h 6415621"/>
              <a:gd name="connsiteX56" fmla="*/ 616311 w 1645502"/>
              <a:gd name="connsiteY56" fmla="*/ 6225023 h 6415621"/>
              <a:gd name="connsiteX57" fmla="*/ 632114 w 1645502"/>
              <a:gd name="connsiteY57" fmla="*/ 6351012 h 6415621"/>
              <a:gd name="connsiteX58" fmla="*/ 698355 w 1645502"/>
              <a:gd name="connsiteY58" fmla="*/ 6414007 h 6415621"/>
              <a:gd name="connsiteX59" fmla="*/ 872837 w 1645502"/>
              <a:gd name="connsiteY59" fmla="*/ 6387597 h 6415621"/>
              <a:gd name="connsiteX60" fmla="*/ 935398 w 1645502"/>
              <a:gd name="connsiteY60" fmla="*/ 6284337 h 6415621"/>
              <a:gd name="connsiteX61" fmla="*/ 987353 w 1645502"/>
              <a:gd name="connsiteY61" fmla="*/ 5920223 h 6415621"/>
              <a:gd name="connsiteX62" fmla="*/ 1031298 w 1645502"/>
              <a:gd name="connsiteY62" fmla="*/ 5967415 h 6415621"/>
              <a:gd name="connsiteX63" fmla="*/ 1025236 w 1645502"/>
              <a:gd name="connsiteY63" fmla="*/ 6183243 h 6415621"/>
              <a:gd name="connsiteX64" fmla="*/ 1059657 w 1645502"/>
              <a:gd name="connsiteY64" fmla="*/ 6186057 h 6415621"/>
              <a:gd name="connsiteX65" fmla="*/ 1094509 w 1645502"/>
              <a:gd name="connsiteY65" fmla="*/ 5955292 h 6415621"/>
              <a:gd name="connsiteX66" fmla="*/ 1162050 w 1645502"/>
              <a:gd name="connsiteY66" fmla="*/ 5790769 h 6415621"/>
              <a:gd name="connsiteX67" fmla="*/ 1046235 w 1645502"/>
              <a:gd name="connsiteY67" fmla="*/ 5638586 h 6415621"/>
              <a:gd name="connsiteX68" fmla="*/ 1011382 w 1645502"/>
              <a:gd name="connsiteY68" fmla="*/ 5439644 h 6415621"/>
              <a:gd name="connsiteX69" fmla="*/ 1097756 w 1645502"/>
              <a:gd name="connsiteY69" fmla="*/ 5119040 h 6415621"/>
              <a:gd name="connsiteX70" fmla="*/ 1138671 w 1645502"/>
              <a:gd name="connsiteY70" fmla="*/ 4811860 h 6415621"/>
              <a:gd name="connsiteX71" fmla="*/ 1077191 w 1645502"/>
              <a:gd name="connsiteY71" fmla="*/ 4507493 h 6415621"/>
              <a:gd name="connsiteX72" fmla="*/ 1091046 w 1645502"/>
              <a:gd name="connsiteY72" fmla="*/ 4370679 h 6415621"/>
              <a:gd name="connsiteX73" fmla="*/ 1156856 w 1645502"/>
              <a:gd name="connsiteY73" fmla="*/ 4362668 h 6415621"/>
              <a:gd name="connsiteX74" fmla="*/ 1264011 w 1645502"/>
              <a:gd name="connsiteY74" fmla="*/ 3786623 h 6415621"/>
              <a:gd name="connsiteX75" fmla="*/ 1393465 w 1645502"/>
              <a:gd name="connsiteY75" fmla="*/ 3431167 h 6415621"/>
              <a:gd name="connsiteX76" fmla="*/ 1428750 w 1645502"/>
              <a:gd name="connsiteY76" fmla="*/ 3080691 h 6415621"/>
              <a:gd name="connsiteX77" fmla="*/ 1378527 w 1645502"/>
              <a:gd name="connsiteY77" fmla="*/ 2820052 h 6415621"/>
              <a:gd name="connsiteX78" fmla="*/ 1407967 w 1645502"/>
              <a:gd name="connsiteY78" fmla="*/ 2810744 h 6415621"/>
              <a:gd name="connsiteX79" fmla="*/ 1325058 w 1645502"/>
              <a:gd name="connsiteY79" fmla="*/ 2200493 h 6415621"/>
              <a:gd name="connsiteX80" fmla="*/ 1364456 w 1645502"/>
              <a:gd name="connsiteY80" fmla="*/ 2181444 h 6415621"/>
              <a:gd name="connsiteX81" fmla="*/ 1393249 w 1645502"/>
              <a:gd name="connsiteY81" fmla="*/ 2126891 h 6415621"/>
              <a:gd name="connsiteX82" fmla="*/ 1515991 w 1645502"/>
              <a:gd name="connsiteY82" fmla="*/ 1938773 h 6415621"/>
              <a:gd name="connsiteX83" fmla="*/ 1598468 w 1645502"/>
              <a:gd name="connsiteY83" fmla="*/ 1642415 h 6415621"/>
              <a:gd name="connsiteX84" fmla="*/ 1583314 w 1645502"/>
              <a:gd name="connsiteY84" fmla="*/ 1561669 h 6415621"/>
              <a:gd name="connsiteX85" fmla="*/ 1616219 w 1645502"/>
              <a:gd name="connsiteY85" fmla="*/ 1527251 h 6415621"/>
              <a:gd name="connsiteX86" fmla="*/ 1599983 w 1645502"/>
              <a:gd name="connsiteY86" fmla="*/ 1485469 h 6415621"/>
              <a:gd name="connsiteX87" fmla="*/ 1629424 w 1645502"/>
              <a:gd name="connsiteY87" fmla="*/ 1282197 h 6415621"/>
              <a:gd name="connsiteX88" fmla="*/ 1635052 w 1645502"/>
              <a:gd name="connsiteY88" fmla="*/ 1174609 h 6415621"/>
              <a:gd name="connsiteX89" fmla="*/ 1327872 w 1645502"/>
              <a:gd name="connsiteY89" fmla="*/ 1062040 h 6415621"/>
              <a:gd name="connsiteX90" fmla="*/ 1214437 w 1645502"/>
              <a:gd name="connsiteY90" fmla="*/ 926525 h 6415621"/>
              <a:gd name="connsiteX91" fmla="*/ 1128064 w 1645502"/>
              <a:gd name="connsiteY91" fmla="*/ 855304 h 6415621"/>
              <a:gd name="connsiteX92" fmla="*/ 1170493 w 1645502"/>
              <a:gd name="connsiteY92" fmla="*/ 665887 h 6415621"/>
              <a:gd name="connsiteX93" fmla="*/ 1245394 w 1645502"/>
              <a:gd name="connsiteY93" fmla="*/ 605922 h 6415621"/>
              <a:gd name="connsiteX94" fmla="*/ 1233055 w 1645502"/>
              <a:gd name="connsiteY94" fmla="*/ 455044 h 6415621"/>
              <a:gd name="connsiteX95" fmla="*/ 1231972 w 1645502"/>
              <a:gd name="connsiteY95" fmla="*/ 380786 h 6415621"/>
              <a:gd name="connsiteX96" fmla="*/ 1252885 w 1645502"/>
              <a:gd name="connsiteY96" fmla="*/ 359344 h 6415621"/>
              <a:gd name="connsiteX97" fmla="*/ 1225337 w 1645502"/>
              <a:gd name="connsiteY97" fmla="*/ 252805 h 6415621"/>
              <a:gd name="connsiteX98" fmla="*/ 1191491 w 1645502"/>
              <a:gd name="connsiteY98" fmla="*/ 113051 h 6415621"/>
              <a:gd name="connsiteX99" fmla="*/ 1101956 w 1645502"/>
              <a:gd name="connsiteY9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94409 w 1645502"/>
              <a:gd name="connsiteY34" fmla="*/ 2341637 h 6415621"/>
              <a:gd name="connsiteX35" fmla="*/ 207818 w 1645502"/>
              <a:gd name="connsiteY35" fmla="*/ 2737791 h 6415621"/>
              <a:gd name="connsiteX36" fmla="*/ 209766 w 1645502"/>
              <a:gd name="connsiteY36" fmla="*/ 2803167 h 6415621"/>
              <a:gd name="connsiteX37" fmla="*/ 283369 w 1645502"/>
              <a:gd name="connsiteY37" fmla="*/ 2792775 h 6415621"/>
              <a:gd name="connsiteX38" fmla="*/ 287698 w 1645502"/>
              <a:gd name="connsiteY38" fmla="*/ 2888892 h 6415621"/>
              <a:gd name="connsiteX39" fmla="*/ 267134 w 1645502"/>
              <a:gd name="connsiteY39" fmla="*/ 3115760 h 6415621"/>
              <a:gd name="connsiteX40" fmla="*/ 288131 w 1645502"/>
              <a:gd name="connsiteY40" fmla="*/ 3326825 h 6415621"/>
              <a:gd name="connsiteX41" fmla="*/ 300687 w 1645502"/>
              <a:gd name="connsiteY41" fmla="*/ 3541788 h 6415621"/>
              <a:gd name="connsiteX42" fmla="*/ 337920 w 1645502"/>
              <a:gd name="connsiteY42" fmla="*/ 3797231 h 6415621"/>
              <a:gd name="connsiteX43" fmla="*/ 327314 w 1645502"/>
              <a:gd name="connsiteY43" fmla="*/ 4310498 h 6415621"/>
              <a:gd name="connsiteX44" fmla="*/ 403297 w 1645502"/>
              <a:gd name="connsiteY44" fmla="*/ 4305086 h 6415621"/>
              <a:gd name="connsiteX45" fmla="*/ 556563 w 1645502"/>
              <a:gd name="connsiteY45" fmla="*/ 4320239 h 6415621"/>
              <a:gd name="connsiteX46" fmla="*/ 610033 w 1645502"/>
              <a:gd name="connsiteY46" fmla="*/ 4503379 h 6415621"/>
              <a:gd name="connsiteX47" fmla="*/ 647916 w 1645502"/>
              <a:gd name="connsiteY47" fmla="*/ 4896068 h 6415621"/>
              <a:gd name="connsiteX48" fmla="*/ 728662 w 1645502"/>
              <a:gd name="connsiteY48" fmla="*/ 5303262 h 6415621"/>
              <a:gd name="connsiteX49" fmla="*/ 755722 w 1645502"/>
              <a:gd name="connsiteY49" fmla="*/ 5566932 h 6415621"/>
              <a:gd name="connsiteX50" fmla="*/ 706582 w 1645502"/>
              <a:gd name="connsiteY50" fmla="*/ 5730589 h 6415621"/>
              <a:gd name="connsiteX51" fmla="*/ 692727 w 1645502"/>
              <a:gd name="connsiteY51" fmla="*/ 5827354 h 6415621"/>
              <a:gd name="connsiteX52" fmla="*/ 563273 w 1645502"/>
              <a:gd name="connsiteY52" fmla="*/ 6031276 h 6415621"/>
              <a:gd name="connsiteX53" fmla="*/ 448758 w 1645502"/>
              <a:gd name="connsiteY53" fmla="*/ 6064397 h 6415621"/>
              <a:gd name="connsiteX54" fmla="*/ 382949 w 1645502"/>
              <a:gd name="connsiteY54" fmla="*/ 6156184 h 6415621"/>
              <a:gd name="connsiteX55" fmla="*/ 429275 w 1645502"/>
              <a:gd name="connsiteY55" fmla="*/ 6220909 h 6415621"/>
              <a:gd name="connsiteX56" fmla="*/ 616311 w 1645502"/>
              <a:gd name="connsiteY56" fmla="*/ 6225023 h 6415621"/>
              <a:gd name="connsiteX57" fmla="*/ 632114 w 1645502"/>
              <a:gd name="connsiteY57" fmla="*/ 6351012 h 6415621"/>
              <a:gd name="connsiteX58" fmla="*/ 698355 w 1645502"/>
              <a:gd name="connsiteY58" fmla="*/ 6414007 h 6415621"/>
              <a:gd name="connsiteX59" fmla="*/ 872837 w 1645502"/>
              <a:gd name="connsiteY59" fmla="*/ 6387597 h 6415621"/>
              <a:gd name="connsiteX60" fmla="*/ 935398 w 1645502"/>
              <a:gd name="connsiteY60" fmla="*/ 6284337 h 6415621"/>
              <a:gd name="connsiteX61" fmla="*/ 987353 w 1645502"/>
              <a:gd name="connsiteY61" fmla="*/ 5920223 h 6415621"/>
              <a:gd name="connsiteX62" fmla="*/ 1031298 w 1645502"/>
              <a:gd name="connsiteY62" fmla="*/ 5967415 h 6415621"/>
              <a:gd name="connsiteX63" fmla="*/ 1025236 w 1645502"/>
              <a:gd name="connsiteY63" fmla="*/ 6183243 h 6415621"/>
              <a:gd name="connsiteX64" fmla="*/ 1059657 w 1645502"/>
              <a:gd name="connsiteY64" fmla="*/ 6186057 h 6415621"/>
              <a:gd name="connsiteX65" fmla="*/ 1094509 w 1645502"/>
              <a:gd name="connsiteY65" fmla="*/ 5955292 h 6415621"/>
              <a:gd name="connsiteX66" fmla="*/ 1162050 w 1645502"/>
              <a:gd name="connsiteY66" fmla="*/ 5790769 h 6415621"/>
              <a:gd name="connsiteX67" fmla="*/ 1046235 w 1645502"/>
              <a:gd name="connsiteY67" fmla="*/ 5638586 h 6415621"/>
              <a:gd name="connsiteX68" fmla="*/ 1011382 w 1645502"/>
              <a:gd name="connsiteY68" fmla="*/ 5439644 h 6415621"/>
              <a:gd name="connsiteX69" fmla="*/ 1097756 w 1645502"/>
              <a:gd name="connsiteY69" fmla="*/ 5119040 h 6415621"/>
              <a:gd name="connsiteX70" fmla="*/ 1138671 w 1645502"/>
              <a:gd name="connsiteY70" fmla="*/ 4811860 h 6415621"/>
              <a:gd name="connsiteX71" fmla="*/ 1077191 w 1645502"/>
              <a:gd name="connsiteY71" fmla="*/ 4507493 h 6415621"/>
              <a:gd name="connsiteX72" fmla="*/ 1091046 w 1645502"/>
              <a:gd name="connsiteY72" fmla="*/ 4370679 h 6415621"/>
              <a:gd name="connsiteX73" fmla="*/ 1156856 w 1645502"/>
              <a:gd name="connsiteY73" fmla="*/ 4362668 h 6415621"/>
              <a:gd name="connsiteX74" fmla="*/ 1264011 w 1645502"/>
              <a:gd name="connsiteY74" fmla="*/ 3786623 h 6415621"/>
              <a:gd name="connsiteX75" fmla="*/ 1393465 w 1645502"/>
              <a:gd name="connsiteY75" fmla="*/ 3431167 h 6415621"/>
              <a:gd name="connsiteX76" fmla="*/ 1428750 w 1645502"/>
              <a:gd name="connsiteY76" fmla="*/ 3080691 h 6415621"/>
              <a:gd name="connsiteX77" fmla="*/ 1378527 w 1645502"/>
              <a:gd name="connsiteY77" fmla="*/ 2820052 h 6415621"/>
              <a:gd name="connsiteX78" fmla="*/ 1407967 w 1645502"/>
              <a:gd name="connsiteY78" fmla="*/ 2810744 h 6415621"/>
              <a:gd name="connsiteX79" fmla="*/ 1325058 w 1645502"/>
              <a:gd name="connsiteY79" fmla="*/ 2200493 h 6415621"/>
              <a:gd name="connsiteX80" fmla="*/ 1364456 w 1645502"/>
              <a:gd name="connsiteY80" fmla="*/ 2181444 h 6415621"/>
              <a:gd name="connsiteX81" fmla="*/ 1393249 w 1645502"/>
              <a:gd name="connsiteY81" fmla="*/ 2126891 h 6415621"/>
              <a:gd name="connsiteX82" fmla="*/ 1515991 w 1645502"/>
              <a:gd name="connsiteY82" fmla="*/ 1938773 h 6415621"/>
              <a:gd name="connsiteX83" fmla="*/ 1598468 w 1645502"/>
              <a:gd name="connsiteY83" fmla="*/ 1642415 h 6415621"/>
              <a:gd name="connsiteX84" fmla="*/ 1583314 w 1645502"/>
              <a:gd name="connsiteY84" fmla="*/ 1561669 h 6415621"/>
              <a:gd name="connsiteX85" fmla="*/ 1616219 w 1645502"/>
              <a:gd name="connsiteY85" fmla="*/ 1527251 h 6415621"/>
              <a:gd name="connsiteX86" fmla="*/ 1599983 w 1645502"/>
              <a:gd name="connsiteY86" fmla="*/ 1485469 h 6415621"/>
              <a:gd name="connsiteX87" fmla="*/ 1629424 w 1645502"/>
              <a:gd name="connsiteY87" fmla="*/ 1282197 h 6415621"/>
              <a:gd name="connsiteX88" fmla="*/ 1635052 w 1645502"/>
              <a:gd name="connsiteY88" fmla="*/ 1174609 h 6415621"/>
              <a:gd name="connsiteX89" fmla="*/ 1327872 w 1645502"/>
              <a:gd name="connsiteY89" fmla="*/ 1062040 h 6415621"/>
              <a:gd name="connsiteX90" fmla="*/ 1214437 w 1645502"/>
              <a:gd name="connsiteY90" fmla="*/ 926525 h 6415621"/>
              <a:gd name="connsiteX91" fmla="*/ 1128064 w 1645502"/>
              <a:gd name="connsiteY91" fmla="*/ 855304 h 6415621"/>
              <a:gd name="connsiteX92" fmla="*/ 1170493 w 1645502"/>
              <a:gd name="connsiteY92" fmla="*/ 665887 h 6415621"/>
              <a:gd name="connsiteX93" fmla="*/ 1245394 w 1645502"/>
              <a:gd name="connsiteY93" fmla="*/ 605922 h 6415621"/>
              <a:gd name="connsiteX94" fmla="*/ 1233055 w 1645502"/>
              <a:gd name="connsiteY94" fmla="*/ 455044 h 6415621"/>
              <a:gd name="connsiteX95" fmla="*/ 1231972 w 1645502"/>
              <a:gd name="connsiteY95" fmla="*/ 380786 h 6415621"/>
              <a:gd name="connsiteX96" fmla="*/ 1252885 w 1645502"/>
              <a:gd name="connsiteY96" fmla="*/ 359344 h 6415621"/>
              <a:gd name="connsiteX97" fmla="*/ 1225337 w 1645502"/>
              <a:gd name="connsiteY97" fmla="*/ 252805 h 6415621"/>
              <a:gd name="connsiteX98" fmla="*/ 1191491 w 1645502"/>
              <a:gd name="connsiteY98" fmla="*/ 113051 h 6415621"/>
              <a:gd name="connsiteX99" fmla="*/ 1101956 w 1645502"/>
              <a:gd name="connsiteY9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207818 w 1645502"/>
              <a:gd name="connsiteY33" fmla="*/ 2239027 h 6415621"/>
              <a:gd name="connsiteX34" fmla="*/ 294409 w 1645502"/>
              <a:gd name="connsiteY34" fmla="*/ 2341637 h 6415621"/>
              <a:gd name="connsiteX35" fmla="*/ 207818 w 1645502"/>
              <a:gd name="connsiteY35" fmla="*/ 2737791 h 6415621"/>
              <a:gd name="connsiteX36" fmla="*/ 209766 w 1645502"/>
              <a:gd name="connsiteY36" fmla="*/ 2803167 h 6415621"/>
              <a:gd name="connsiteX37" fmla="*/ 283369 w 1645502"/>
              <a:gd name="connsiteY37" fmla="*/ 2792775 h 6415621"/>
              <a:gd name="connsiteX38" fmla="*/ 287698 w 1645502"/>
              <a:gd name="connsiteY38" fmla="*/ 2888892 h 6415621"/>
              <a:gd name="connsiteX39" fmla="*/ 267134 w 1645502"/>
              <a:gd name="connsiteY39" fmla="*/ 3115760 h 6415621"/>
              <a:gd name="connsiteX40" fmla="*/ 288131 w 1645502"/>
              <a:gd name="connsiteY40" fmla="*/ 3326825 h 6415621"/>
              <a:gd name="connsiteX41" fmla="*/ 300687 w 1645502"/>
              <a:gd name="connsiteY41" fmla="*/ 3541788 h 6415621"/>
              <a:gd name="connsiteX42" fmla="*/ 337920 w 1645502"/>
              <a:gd name="connsiteY42" fmla="*/ 3797231 h 6415621"/>
              <a:gd name="connsiteX43" fmla="*/ 327314 w 1645502"/>
              <a:gd name="connsiteY43" fmla="*/ 4310498 h 6415621"/>
              <a:gd name="connsiteX44" fmla="*/ 403297 w 1645502"/>
              <a:gd name="connsiteY44" fmla="*/ 4305086 h 6415621"/>
              <a:gd name="connsiteX45" fmla="*/ 556563 w 1645502"/>
              <a:gd name="connsiteY45" fmla="*/ 4320239 h 6415621"/>
              <a:gd name="connsiteX46" fmla="*/ 610033 w 1645502"/>
              <a:gd name="connsiteY46" fmla="*/ 4503379 h 6415621"/>
              <a:gd name="connsiteX47" fmla="*/ 647916 w 1645502"/>
              <a:gd name="connsiteY47" fmla="*/ 4896068 h 6415621"/>
              <a:gd name="connsiteX48" fmla="*/ 728662 w 1645502"/>
              <a:gd name="connsiteY48" fmla="*/ 5303262 h 6415621"/>
              <a:gd name="connsiteX49" fmla="*/ 755722 w 1645502"/>
              <a:gd name="connsiteY49" fmla="*/ 5566932 h 6415621"/>
              <a:gd name="connsiteX50" fmla="*/ 706582 w 1645502"/>
              <a:gd name="connsiteY50" fmla="*/ 5730589 h 6415621"/>
              <a:gd name="connsiteX51" fmla="*/ 692727 w 1645502"/>
              <a:gd name="connsiteY51" fmla="*/ 5827354 h 6415621"/>
              <a:gd name="connsiteX52" fmla="*/ 563273 w 1645502"/>
              <a:gd name="connsiteY52" fmla="*/ 6031276 h 6415621"/>
              <a:gd name="connsiteX53" fmla="*/ 448758 w 1645502"/>
              <a:gd name="connsiteY53" fmla="*/ 6064397 h 6415621"/>
              <a:gd name="connsiteX54" fmla="*/ 382949 w 1645502"/>
              <a:gd name="connsiteY54" fmla="*/ 6156184 h 6415621"/>
              <a:gd name="connsiteX55" fmla="*/ 429275 w 1645502"/>
              <a:gd name="connsiteY55" fmla="*/ 6220909 h 6415621"/>
              <a:gd name="connsiteX56" fmla="*/ 616311 w 1645502"/>
              <a:gd name="connsiteY56" fmla="*/ 6225023 h 6415621"/>
              <a:gd name="connsiteX57" fmla="*/ 632114 w 1645502"/>
              <a:gd name="connsiteY57" fmla="*/ 6351012 h 6415621"/>
              <a:gd name="connsiteX58" fmla="*/ 698355 w 1645502"/>
              <a:gd name="connsiteY58" fmla="*/ 6414007 h 6415621"/>
              <a:gd name="connsiteX59" fmla="*/ 872837 w 1645502"/>
              <a:gd name="connsiteY59" fmla="*/ 6387597 h 6415621"/>
              <a:gd name="connsiteX60" fmla="*/ 935398 w 1645502"/>
              <a:gd name="connsiteY60" fmla="*/ 6284337 h 6415621"/>
              <a:gd name="connsiteX61" fmla="*/ 987353 w 1645502"/>
              <a:gd name="connsiteY61" fmla="*/ 5920223 h 6415621"/>
              <a:gd name="connsiteX62" fmla="*/ 1031298 w 1645502"/>
              <a:gd name="connsiteY62" fmla="*/ 5967415 h 6415621"/>
              <a:gd name="connsiteX63" fmla="*/ 1025236 w 1645502"/>
              <a:gd name="connsiteY63" fmla="*/ 6183243 h 6415621"/>
              <a:gd name="connsiteX64" fmla="*/ 1059657 w 1645502"/>
              <a:gd name="connsiteY64" fmla="*/ 6186057 h 6415621"/>
              <a:gd name="connsiteX65" fmla="*/ 1094509 w 1645502"/>
              <a:gd name="connsiteY65" fmla="*/ 5955292 h 6415621"/>
              <a:gd name="connsiteX66" fmla="*/ 1162050 w 1645502"/>
              <a:gd name="connsiteY66" fmla="*/ 5790769 h 6415621"/>
              <a:gd name="connsiteX67" fmla="*/ 1046235 w 1645502"/>
              <a:gd name="connsiteY67" fmla="*/ 5638586 h 6415621"/>
              <a:gd name="connsiteX68" fmla="*/ 1011382 w 1645502"/>
              <a:gd name="connsiteY68" fmla="*/ 5439644 h 6415621"/>
              <a:gd name="connsiteX69" fmla="*/ 1097756 w 1645502"/>
              <a:gd name="connsiteY69" fmla="*/ 5119040 h 6415621"/>
              <a:gd name="connsiteX70" fmla="*/ 1138671 w 1645502"/>
              <a:gd name="connsiteY70" fmla="*/ 4811860 h 6415621"/>
              <a:gd name="connsiteX71" fmla="*/ 1077191 w 1645502"/>
              <a:gd name="connsiteY71" fmla="*/ 4507493 h 6415621"/>
              <a:gd name="connsiteX72" fmla="*/ 1091046 w 1645502"/>
              <a:gd name="connsiteY72" fmla="*/ 4370679 h 6415621"/>
              <a:gd name="connsiteX73" fmla="*/ 1156856 w 1645502"/>
              <a:gd name="connsiteY73" fmla="*/ 4362668 h 6415621"/>
              <a:gd name="connsiteX74" fmla="*/ 1264011 w 1645502"/>
              <a:gd name="connsiteY74" fmla="*/ 3786623 h 6415621"/>
              <a:gd name="connsiteX75" fmla="*/ 1393465 w 1645502"/>
              <a:gd name="connsiteY75" fmla="*/ 3431167 h 6415621"/>
              <a:gd name="connsiteX76" fmla="*/ 1428750 w 1645502"/>
              <a:gd name="connsiteY76" fmla="*/ 3080691 h 6415621"/>
              <a:gd name="connsiteX77" fmla="*/ 1378527 w 1645502"/>
              <a:gd name="connsiteY77" fmla="*/ 2820052 h 6415621"/>
              <a:gd name="connsiteX78" fmla="*/ 1407967 w 1645502"/>
              <a:gd name="connsiteY78" fmla="*/ 2810744 h 6415621"/>
              <a:gd name="connsiteX79" fmla="*/ 1325058 w 1645502"/>
              <a:gd name="connsiteY79" fmla="*/ 2200493 h 6415621"/>
              <a:gd name="connsiteX80" fmla="*/ 1364456 w 1645502"/>
              <a:gd name="connsiteY80" fmla="*/ 2181444 h 6415621"/>
              <a:gd name="connsiteX81" fmla="*/ 1393249 w 1645502"/>
              <a:gd name="connsiteY81" fmla="*/ 2126891 h 6415621"/>
              <a:gd name="connsiteX82" fmla="*/ 1515991 w 1645502"/>
              <a:gd name="connsiteY82" fmla="*/ 1938773 h 6415621"/>
              <a:gd name="connsiteX83" fmla="*/ 1598468 w 1645502"/>
              <a:gd name="connsiteY83" fmla="*/ 1642415 h 6415621"/>
              <a:gd name="connsiteX84" fmla="*/ 1583314 w 1645502"/>
              <a:gd name="connsiteY84" fmla="*/ 1561669 h 6415621"/>
              <a:gd name="connsiteX85" fmla="*/ 1616219 w 1645502"/>
              <a:gd name="connsiteY85" fmla="*/ 1527251 h 6415621"/>
              <a:gd name="connsiteX86" fmla="*/ 1599983 w 1645502"/>
              <a:gd name="connsiteY86" fmla="*/ 1485469 h 6415621"/>
              <a:gd name="connsiteX87" fmla="*/ 1629424 w 1645502"/>
              <a:gd name="connsiteY87" fmla="*/ 1282197 h 6415621"/>
              <a:gd name="connsiteX88" fmla="*/ 1635052 w 1645502"/>
              <a:gd name="connsiteY88" fmla="*/ 1174609 h 6415621"/>
              <a:gd name="connsiteX89" fmla="*/ 1327872 w 1645502"/>
              <a:gd name="connsiteY89" fmla="*/ 1062040 h 6415621"/>
              <a:gd name="connsiteX90" fmla="*/ 1214437 w 1645502"/>
              <a:gd name="connsiteY90" fmla="*/ 926525 h 6415621"/>
              <a:gd name="connsiteX91" fmla="*/ 1128064 w 1645502"/>
              <a:gd name="connsiteY91" fmla="*/ 855304 h 6415621"/>
              <a:gd name="connsiteX92" fmla="*/ 1170493 w 1645502"/>
              <a:gd name="connsiteY92" fmla="*/ 665887 h 6415621"/>
              <a:gd name="connsiteX93" fmla="*/ 1245394 w 1645502"/>
              <a:gd name="connsiteY93" fmla="*/ 605922 h 6415621"/>
              <a:gd name="connsiteX94" fmla="*/ 1233055 w 1645502"/>
              <a:gd name="connsiteY94" fmla="*/ 455044 h 6415621"/>
              <a:gd name="connsiteX95" fmla="*/ 1231972 w 1645502"/>
              <a:gd name="connsiteY95" fmla="*/ 380786 h 6415621"/>
              <a:gd name="connsiteX96" fmla="*/ 1252885 w 1645502"/>
              <a:gd name="connsiteY96" fmla="*/ 359344 h 6415621"/>
              <a:gd name="connsiteX97" fmla="*/ 1225337 w 1645502"/>
              <a:gd name="connsiteY97" fmla="*/ 252805 h 6415621"/>
              <a:gd name="connsiteX98" fmla="*/ 1191491 w 1645502"/>
              <a:gd name="connsiteY98" fmla="*/ 113051 h 6415621"/>
              <a:gd name="connsiteX99" fmla="*/ 1101956 w 1645502"/>
              <a:gd name="connsiteY9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181624 w 1645502"/>
              <a:gd name="connsiteY33" fmla="*/ 2293796 h 6415621"/>
              <a:gd name="connsiteX34" fmla="*/ 294409 w 1645502"/>
              <a:gd name="connsiteY34" fmla="*/ 2341637 h 6415621"/>
              <a:gd name="connsiteX35" fmla="*/ 207818 w 1645502"/>
              <a:gd name="connsiteY35" fmla="*/ 2737791 h 6415621"/>
              <a:gd name="connsiteX36" fmla="*/ 209766 w 1645502"/>
              <a:gd name="connsiteY36" fmla="*/ 2803167 h 6415621"/>
              <a:gd name="connsiteX37" fmla="*/ 283369 w 1645502"/>
              <a:gd name="connsiteY37" fmla="*/ 2792775 h 6415621"/>
              <a:gd name="connsiteX38" fmla="*/ 287698 w 1645502"/>
              <a:gd name="connsiteY38" fmla="*/ 2888892 h 6415621"/>
              <a:gd name="connsiteX39" fmla="*/ 267134 w 1645502"/>
              <a:gd name="connsiteY39" fmla="*/ 3115760 h 6415621"/>
              <a:gd name="connsiteX40" fmla="*/ 288131 w 1645502"/>
              <a:gd name="connsiteY40" fmla="*/ 3326825 h 6415621"/>
              <a:gd name="connsiteX41" fmla="*/ 300687 w 1645502"/>
              <a:gd name="connsiteY41" fmla="*/ 3541788 h 6415621"/>
              <a:gd name="connsiteX42" fmla="*/ 337920 w 1645502"/>
              <a:gd name="connsiteY42" fmla="*/ 3797231 h 6415621"/>
              <a:gd name="connsiteX43" fmla="*/ 327314 w 1645502"/>
              <a:gd name="connsiteY43" fmla="*/ 4310498 h 6415621"/>
              <a:gd name="connsiteX44" fmla="*/ 403297 w 1645502"/>
              <a:gd name="connsiteY44" fmla="*/ 4305086 h 6415621"/>
              <a:gd name="connsiteX45" fmla="*/ 556563 w 1645502"/>
              <a:gd name="connsiteY45" fmla="*/ 4320239 h 6415621"/>
              <a:gd name="connsiteX46" fmla="*/ 610033 w 1645502"/>
              <a:gd name="connsiteY46" fmla="*/ 4503379 h 6415621"/>
              <a:gd name="connsiteX47" fmla="*/ 647916 w 1645502"/>
              <a:gd name="connsiteY47" fmla="*/ 4896068 h 6415621"/>
              <a:gd name="connsiteX48" fmla="*/ 728662 w 1645502"/>
              <a:gd name="connsiteY48" fmla="*/ 5303262 h 6415621"/>
              <a:gd name="connsiteX49" fmla="*/ 755722 w 1645502"/>
              <a:gd name="connsiteY49" fmla="*/ 5566932 h 6415621"/>
              <a:gd name="connsiteX50" fmla="*/ 706582 w 1645502"/>
              <a:gd name="connsiteY50" fmla="*/ 5730589 h 6415621"/>
              <a:gd name="connsiteX51" fmla="*/ 692727 w 1645502"/>
              <a:gd name="connsiteY51" fmla="*/ 5827354 h 6415621"/>
              <a:gd name="connsiteX52" fmla="*/ 563273 w 1645502"/>
              <a:gd name="connsiteY52" fmla="*/ 6031276 h 6415621"/>
              <a:gd name="connsiteX53" fmla="*/ 448758 w 1645502"/>
              <a:gd name="connsiteY53" fmla="*/ 6064397 h 6415621"/>
              <a:gd name="connsiteX54" fmla="*/ 382949 w 1645502"/>
              <a:gd name="connsiteY54" fmla="*/ 6156184 h 6415621"/>
              <a:gd name="connsiteX55" fmla="*/ 429275 w 1645502"/>
              <a:gd name="connsiteY55" fmla="*/ 6220909 h 6415621"/>
              <a:gd name="connsiteX56" fmla="*/ 616311 w 1645502"/>
              <a:gd name="connsiteY56" fmla="*/ 6225023 h 6415621"/>
              <a:gd name="connsiteX57" fmla="*/ 632114 w 1645502"/>
              <a:gd name="connsiteY57" fmla="*/ 6351012 h 6415621"/>
              <a:gd name="connsiteX58" fmla="*/ 698355 w 1645502"/>
              <a:gd name="connsiteY58" fmla="*/ 6414007 h 6415621"/>
              <a:gd name="connsiteX59" fmla="*/ 872837 w 1645502"/>
              <a:gd name="connsiteY59" fmla="*/ 6387597 h 6415621"/>
              <a:gd name="connsiteX60" fmla="*/ 935398 w 1645502"/>
              <a:gd name="connsiteY60" fmla="*/ 6284337 h 6415621"/>
              <a:gd name="connsiteX61" fmla="*/ 987353 w 1645502"/>
              <a:gd name="connsiteY61" fmla="*/ 5920223 h 6415621"/>
              <a:gd name="connsiteX62" fmla="*/ 1031298 w 1645502"/>
              <a:gd name="connsiteY62" fmla="*/ 5967415 h 6415621"/>
              <a:gd name="connsiteX63" fmla="*/ 1025236 w 1645502"/>
              <a:gd name="connsiteY63" fmla="*/ 6183243 h 6415621"/>
              <a:gd name="connsiteX64" fmla="*/ 1059657 w 1645502"/>
              <a:gd name="connsiteY64" fmla="*/ 6186057 h 6415621"/>
              <a:gd name="connsiteX65" fmla="*/ 1094509 w 1645502"/>
              <a:gd name="connsiteY65" fmla="*/ 5955292 h 6415621"/>
              <a:gd name="connsiteX66" fmla="*/ 1162050 w 1645502"/>
              <a:gd name="connsiteY66" fmla="*/ 5790769 h 6415621"/>
              <a:gd name="connsiteX67" fmla="*/ 1046235 w 1645502"/>
              <a:gd name="connsiteY67" fmla="*/ 5638586 h 6415621"/>
              <a:gd name="connsiteX68" fmla="*/ 1011382 w 1645502"/>
              <a:gd name="connsiteY68" fmla="*/ 5439644 h 6415621"/>
              <a:gd name="connsiteX69" fmla="*/ 1097756 w 1645502"/>
              <a:gd name="connsiteY69" fmla="*/ 5119040 h 6415621"/>
              <a:gd name="connsiteX70" fmla="*/ 1138671 w 1645502"/>
              <a:gd name="connsiteY70" fmla="*/ 4811860 h 6415621"/>
              <a:gd name="connsiteX71" fmla="*/ 1077191 w 1645502"/>
              <a:gd name="connsiteY71" fmla="*/ 4507493 h 6415621"/>
              <a:gd name="connsiteX72" fmla="*/ 1091046 w 1645502"/>
              <a:gd name="connsiteY72" fmla="*/ 4370679 h 6415621"/>
              <a:gd name="connsiteX73" fmla="*/ 1156856 w 1645502"/>
              <a:gd name="connsiteY73" fmla="*/ 4362668 h 6415621"/>
              <a:gd name="connsiteX74" fmla="*/ 1264011 w 1645502"/>
              <a:gd name="connsiteY74" fmla="*/ 3786623 h 6415621"/>
              <a:gd name="connsiteX75" fmla="*/ 1393465 w 1645502"/>
              <a:gd name="connsiteY75" fmla="*/ 3431167 h 6415621"/>
              <a:gd name="connsiteX76" fmla="*/ 1428750 w 1645502"/>
              <a:gd name="connsiteY76" fmla="*/ 3080691 h 6415621"/>
              <a:gd name="connsiteX77" fmla="*/ 1378527 w 1645502"/>
              <a:gd name="connsiteY77" fmla="*/ 2820052 h 6415621"/>
              <a:gd name="connsiteX78" fmla="*/ 1407967 w 1645502"/>
              <a:gd name="connsiteY78" fmla="*/ 2810744 h 6415621"/>
              <a:gd name="connsiteX79" fmla="*/ 1325058 w 1645502"/>
              <a:gd name="connsiteY79" fmla="*/ 2200493 h 6415621"/>
              <a:gd name="connsiteX80" fmla="*/ 1364456 w 1645502"/>
              <a:gd name="connsiteY80" fmla="*/ 2181444 h 6415621"/>
              <a:gd name="connsiteX81" fmla="*/ 1393249 w 1645502"/>
              <a:gd name="connsiteY81" fmla="*/ 2126891 h 6415621"/>
              <a:gd name="connsiteX82" fmla="*/ 1515991 w 1645502"/>
              <a:gd name="connsiteY82" fmla="*/ 1938773 h 6415621"/>
              <a:gd name="connsiteX83" fmla="*/ 1598468 w 1645502"/>
              <a:gd name="connsiteY83" fmla="*/ 1642415 h 6415621"/>
              <a:gd name="connsiteX84" fmla="*/ 1583314 w 1645502"/>
              <a:gd name="connsiteY84" fmla="*/ 1561669 h 6415621"/>
              <a:gd name="connsiteX85" fmla="*/ 1616219 w 1645502"/>
              <a:gd name="connsiteY85" fmla="*/ 1527251 h 6415621"/>
              <a:gd name="connsiteX86" fmla="*/ 1599983 w 1645502"/>
              <a:gd name="connsiteY86" fmla="*/ 1485469 h 6415621"/>
              <a:gd name="connsiteX87" fmla="*/ 1629424 w 1645502"/>
              <a:gd name="connsiteY87" fmla="*/ 1282197 h 6415621"/>
              <a:gd name="connsiteX88" fmla="*/ 1635052 w 1645502"/>
              <a:gd name="connsiteY88" fmla="*/ 1174609 h 6415621"/>
              <a:gd name="connsiteX89" fmla="*/ 1327872 w 1645502"/>
              <a:gd name="connsiteY89" fmla="*/ 1062040 h 6415621"/>
              <a:gd name="connsiteX90" fmla="*/ 1214437 w 1645502"/>
              <a:gd name="connsiteY90" fmla="*/ 926525 h 6415621"/>
              <a:gd name="connsiteX91" fmla="*/ 1128064 w 1645502"/>
              <a:gd name="connsiteY91" fmla="*/ 855304 h 6415621"/>
              <a:gd name="connsiteX92" fmla="*/ 1170493 w 1645502"/>
              <a:gd name="connsiteY92" fmla="*/ 665887 h 6415621"/>
              <a:gd name="connsiteX93" fmla="*/ 1245394 w 1645502"/>
              <a:gd name="connsiteY93" fmla="*/ 605922 h 6415621"/>
              <a:gd name="connsiteX94" fmla="*/ 1233055 w 1645502"/>
              <a:gd name="connsiteY94" fmla="*/ 455044 h 6415621"/>
              <a:gd name="connsiteX95" fmla="*/ 1231972 w 1645502"/>
              <a:gd name="connsiteY95" fmla="*/ 380786 h 6415621"/>
              <a:gd name="connsiteX96" fmla="*/ 1252885 w 1645502"/>
              <a:gd name="connsiteY96" fmla="*/ 359344 h 6415621"/>
              <a:gd name="connsiteX97" fmla="*/ 1225337 w 1645502"/>
              <a:gd name="connsiteY97" fmla="*/ 252805 h 6415621"/>
              <a:gd name="connsiteX98" fmla="*/ 1191491 w 1645502"/>
              <a:gd name="connsiteY98" fmla="*/ 113051 h 6415621"/>
              <a:gd name="connsiteX99" fmla="*/ 1101956 w 1645502"/>
              <a:gd name="connsiteY9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181624 w 1645502"/>
              <a:gd name="connsiteY33" fmla="*/ 2293796 h 6415621"/>
              <a:gd name="connsiteX34" fmla="*/ 294409 w 1645502"/>
              <a:gd name="connsiteY34" fmla="*/ 2341637 h 6415621"/>
              <a:gd name="connsiteX35" fmla="*/ 207818 w 1645502"/>
              <a:gd name="connsiteY35" fmla="*/ 2737791 h 6415621"/>
              <a:gd name="connsiteX36" fmla="*/ 209766 w 1645502"/>
              <a:gd name="connsiteY36" fmla="*/ 2803167 h 6415621"/>
              <a:gd name="connsiteX37" fmla="*/ 283369 w 1645502"/>
              <a:gd name="connsiteY37" fmla="*/ 2792775 h 6415621"/>
              <a:gd name="connsiteX38" fmla="*/ 287698 w 1645502"/>
              <a:gd name="connsiteY38" fmla="*/ 2888892 h 6415621"/>
              <a:gd name="connsiteX39" fmla="*/ 267134 w 1645502"/>
              <a:gd name="connsiteY39" fmla="*/ 3115760 h 6415621"/>
              <a:gd name="connsiteX40" fmla="*/ 288131 w 1645502"/>
              <a:gd name="connsiteY40" fmla="*/ 3326825 h 6415621"/>
              <a:gd name="connsiteX41" fmla="*/ 300687 w 1645502"/>
              <a:gd name="connsiteY41" fmla="*/ 3541788 h 6415621"/>
              <a:gd name="connsiteX42" fmla="*/ 337920 w 1645502"/>
              <a:gd name="connsiteY42" fmla="*/ 3797231 h 6415621"/>
              <a:gd name="connsiteX43" fmla="*/ 327314 w 1645502"/>
              <a:gd name="connsiteY43" fmla="*/ 4310498 h 6415621"/>
              <a:gd name="connsiteX44" fmla="*/ 403297 w 1645502"/>
              <a:gd name="connsiteY44" fmla="*/ 4305086 h 6415621"/>
              <a:gd name="connsiteX45" fmla="*/ 556563 w 1645502"/>
              <a:gd name="connsiteY45" fmla="*/ 4320239 h 6415621"/>
              <a:gd name="connsiteX46" fmla="*/ 610033 w 1645502"/>
              <a:gd name="connsiteY46" fmla="*/ 4503379 h 6415621"/>
              <a:gd name="connsiteX47" fmla="*/ 647916 w 1645502"/>
              <a:gd name="connsiteY47" fmla="*/ 4896068 h 6415621"/>
              <a:gd name="connsiteX48" fmla="*/ 728662 w 1645502"/>
              <a:gd name="connsiteY48" fmla="*/ 5303262 h 6415621"/>
              <a:gd name="connsiteX49" fmla="*/ 755722 w 1645502"/>
              <a:gd name="connsiteY49" fmla="*/ 5566932 h 6415621"/>
              <a:gd name="connsiteX50" fmla="*/ 706582 w 1645502"/>
              <a:gd name="connsiteY50" fmla="*/ 5730589 h 6415621"/>
              <a:gd name="connsiteX51" fmla="*/ 692727 w 1645502"/>
              <a:gd name="connsiteY51" fmla="*/ 5827354 h 6415621"/>
              <a:gd name="connsiteX52" fmla="*/ 563273 w 1645502"/>
              <a:gd name="connsiteY52" fmla="*/ 6031276 h 6415621"/>
              <a:gd name="connsiteX53" fmla="*/ 448758 w 1645502"/>
              <a:gd name="connsiteY53" fmla="*/ 6064397 h 6415621"/>
              <a:gd name="connsiteX54" fmla="*/ 382949 w 1645502"/>
              <a:gd name="connsiteY54" fmla="*/ 6156184 h 6415621"/>
              <a:gd name="connsiteX55" fmla="*/ 429275 w 1645502"/>
              <a:gd name="connsiteY55" fmla="*/ 6220909 h 6415621"/>
              <a:gd name="connsiteX56" fmla="*/ 616311 w 1645502"/>
              <a:gd name="connsiteY56" fmla="*/ 6225023 h 6415621"/>
              <a:gd name="connsiteX57" fmla="*/ 632114 w 1645502"/>
              <a:gd name="connsiteY57" fmla="*/ 6351012 h 6415621"/>
              <a:gd name="connsiteX58" fmla="*/ 698355 w 1645502"/>
              <a:gd name="connsiteY58" fmla="*/ 6414007 h 6415621"/>
              <a:gd name="connsiteX59" fmla="*/ 872837 w 1645502"/>
              <a:gd name="connsiteY59" fmla="*/ 6387597 h 6415621"/>
              <a:gd name="connsiteX60" fmla="*/ 935398 w 1645502"/>
              <a:gd name="connsiteY60" fmla="*/ 6284337 h 6415621"/>
              <a:gd name="connsiteX61" fmla="*/ 987353 w 1645502"/>
              <a:gd name="connsiteY61" fmla="*/ 5920223 h 6415621"/>
              <a:gd name="connsiteX62" fmla="*/ 1031298 w 1645502"/>
              <a:gd name="connsiteY62" fmla="*/ 5967415 h 6415621"/>
              <a:gd name="connsiteX63" fmla="*/ 1025236 w 1645502"/>
              <a:gd name="connsiteY63" fmla="*/ 6183243 h 6415621"/>
              <a:gd name="connsiteX64" fmla="*/ 1059657 w 1645502"/>
              <a:gd name="connsiteY64" fmla="*/ 6186057 h 6415621"/>
              <a:gd name="connsiteX65" fmla="*/ 1094509 w 1645502"/>
              <a:gd name="connsiteY65" fmla="*/ 5955292 h 6415621"/>
              <a:gd name="connsiteX66" fmla="*/ 1162050 w 1645502"/>
              <a:gd name="connsiteY66" fmla="*/ 5790769 h 6415621"/>
              <a:gd name="connsiteX67" fmla="*/ 1046235 w 1645502"/>
              <a:gd name="connsiteY67" fmla="*/ 5638586 h 6415621"/>
              <a:gd name="connsiteX68" fmla="*/ 1011382 w 1645502"/>
              <a:gd name="connsiteY68" fmla="*/ 5439644 h 6415621"/>
              <a:gd name="connsiteX69" fmla="*/ 1097756 w 1645502"/>
              <a:gd name="connsiteY69" fmla="*/ 5119040 h 6415621"/>
              <a:gd name="connsiteX70" fmla="*/ 1138671 w 1645502"/>
              <a:gd name="connsiteY70" fmla="*/ 4811860 h 6415621"/>
              <a:gd name="connsiteX71" fmla="*/ 1077191 w 1645502"/>
              <a:gd name="connsiteY71" fmla="*/ 4507493 h 6415621"/>
              <a:gd name="connsiteX72" fmla="*/ 1091046 w 1645502"/>
              <a:gd name="connsiteY72" fmla="*/ 4370679 h 6415621"/>
              <a:gd name="connsiteX73" fmla="*/ 1156856 w 1645502"/>
              <a:gd name="connsiteY73" fmla="*/ 4362668 h 6415621"/>
              <a:gd name="connsiteX74" fmla="*/ 1264011 w 1645502"/>
              <a:gd name="connsiteY74" fmla="*/ 3786623 h 6415621"/>
              <a:gd name="connsiteX75" fmla="*/ 1393465 w 1645502"/>
              <a:gd name="connsiteY75" fmla="*/ 3431167 h 6415621"/>
              <a:gd name="connsiteX76" fmla="*/ 1428750 w 1645502"/>
              <a:gd name="connsiteY76" fmla="*/ 3080691 h 6415621"/>
              <a:gd name="connsiteX77" fmla="*/ 1378527 w 1645502"/>
              <a:gd name="connsiteY77" fmla="*/ 2820052 h 6415621"/>
              <a:gd name="connsiteX78" fmla="*/ 1407967 w 1645502"/>
              <a:gd name="connsiteY78" fmla="*/ 2810744 h 6415621"/>
              <a:gd name="connsiteX79" fmla="*/ 1325058 w 1645502"/>
              <a:gd name="connsiteY79" fmla="*/ 2200493 h 6415621"/>
              <a:gd name="connsiteX80" fmla="*/ 1364456 w 1645502"/>
              <a:gd name="connsiteY80" fmla="*/ 2181444 h 6415621"/>
              <a:gd name="connsiteX81" fmla="*/ 1393249 w 1645502"/>
              <a:gd name="connsiteY81" fmla="*/ 2126891 h 6415621"/>
              <a:gd name="connsiteX82" fmla="*/ 1515991 w 1645502"/>
              <a:gd name="connsiteY82" fmla="*/ 1938773 h 6415621"/>
              <a:gd name="connsiteX83" fmla="*/ 1598468 w 1645502"/>
              <a:gd name="connsiteY83" fmla="*/ 1642415 h 6415621"/>
              <a:gd name="connsiteX84" fmla="*/ 1583314 w 1645502"/>
              <a:gd name="connsiteY84" fmla="*/ 1561669 h 6415621"/>
              <a:gd name="connsiteX85" fmla="*/ 1616219 w 1645502"/>
              <a:gd name="connsiteY85" fmla="*/ 1527251 h 6415621"/>
              <a:gd name="connsiteX86" fmla="*/ 1599983 w 1645502"/>
              <a:gd name="connsiteY86" fmla="*/ 1485469 h 6415621"/>
              <a:gd name="connsiteX87" fmla="*/ 1629424 w 1645502"/>
              <a:gd name="connsiteY87" fmla="*/ 1282197 h 6415621"/>
              <a:gd name="connsiteX88" fmla="*/ 1635052 w 1645502"/>
              <a:gd name="connsiteY88" fmla="*/ 1174609 h 6415621"/>
              <a:gd name="connsiteX89" fmla="*/ 1327872 w 1645502"/>
              <a:gd name="connsiteY89" fmla="*/ 1062040 h 6415621"/>
              <a:gd name="connsiteX90" fmla="*/ 1214437 w 1645502"/>
              <a:gd name="connsiteY90" fmla="*/ 926525 h 6415621"/>
              <a:gd name="connsiteX91" fmla="*/ 1128064 w 1645502"/>
              <a:gd name="connsiteY91" fmla="*/ 855304 h 6415621"/>
              <a:gd name="connsiteX92" fmla="*/ 1170493 w 1645502"/>
              <a:gd name="connsiteY92" fmla="*/ 665887 h 6415621"/>
              <a:gd name="connsiteX93" fmla="*/ 1245394 w 1645502"/>
              <a:gd name="connsiteY93" fmla="*/ 605922 h 6415621"/>
              <a:gd name="connsiteX94" fmla="*/ 1233055 w 1645502"/>
              <a:gd name="connsiteY94" fmla="*/ 455044 h 6415621"/>
              <a:gd name="connsiteX95" fmla="*/ 1231972 w 1645502"/>
              <a:gd name="connsiteY95" fmla="*/ 380786 h 6415621"/>
              <a:gd name="connsiteX96" fmla="*/ 1252885 w 1645502"/>
              <a:gd name="connsiteY96" fmla="*/ 359344 h 6415621"/>
              <a:gd name="connsiteX97" fmla="*/ 1225337 w 1645502"/>
              <a:gd name="connsiteY97" fmla="*/ 252805 h 6415621"/>
              <a:gd name="connsiteX98" fmla="*/ 1191491 w 1645502"/>
              <a:gd name="connsiteY98" fmla="*/ 113051 h 6415621"/>
              <a:gd name="connsiteX99" fmla="*/ 1101956 w 1645502"/>
              <a:gd name="connsiteY9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181624 w 1645502"/>
              <a:gd name="connsiteY33" fmla="*/ 2293796 h 6415621"/>
              <a:gd name="connsiteX34" fmla="*/ 294409 w 1645502"/>
              <a:gd name="connsiteY34" fmla="*/ 2341637 h 6415621"/>
              <a:gd name="connsiteX35" fmla="*/ 207818 w 1645502"/>
              <a:gd name="connsiteY35" fmla="*/ 2737791 h 6415621"/>
              <a:gd name="connsiteX36" fmla="*/ 209766 w 1645502"/>
              <a:gd name="connsiteY36" fmla="*/ 2803167 h 6415621"/>
              <a:gd name="connsiteX37" fmla="*/ 283369 w 1645502"/>
              <a:gd name="connsiteY37" fmla="*/ 2792775 h 6415621"/>
              <a:gd name="connsiteX38" fmla="*/ 287698 w 1645502"/>
              <a:gd name="connsiteY38" fmla="*/ 2888892 h 6415621"/>
              <a:gd name="connsiteX39" fmla="*/ 267134 w 1645502"/>
              <a:gd name="connsiteY39" fmla="*/ 3115760 h 6415621"/>
              <a:gd name="connsiteX40" fmla="*/ 288131 w 1645502"/>
              <a:gd name="connsiteY40" fmla="*/ 3326825 h 6415621"/>
              <a:gd name="connsiteX41" fmla="*/ 300687 w 1645502"/>
              <a:gd name="connsiteY41" fmla="*/ 3541788 h 6415621"/>
              <a:gd name="connsiteX42" fmla="*/ 337920 w 1645502"/>
              <a:gd name="connsiteY42" fmla="*/ 3797231 h 6415621"/>
              <a:gd name="connsiteX43" fmla="*/ 327314 w 1645502"/>
              <a:gd name="connsiteY43" fmla="*/ 4310498 h 6415621"/>
              <a:gd name="connsiteX44" fmla="*/ 403297 w 1645502"/>
              <a:gd name="connsiteY44" fmla="*/ 4305086 h 6415621"/>
              <a:gd name="connsiteX45" fmla="*/ 556563 w 1645502"/>
              <a:gd name="connsiteY45" fmla="*/ 4320239 h 6415621"/>
              <a:gd name="connsiteX46" fmla="*/ 610033 w 1645502"/>
              <a:gd name="connsiteY46" fmla="*/ 4503379 h 6415621"/>
              <a:gd name="connsiteX47" fmla="*/ 647916 w 1645502"/>
              <a:gd name="connsiteY47" fmla="*/ 4896068 h 6415621"/>
              <a:gd name="connsiteX48" fmla="*/ 728662 w 1645502"/>
              <a:gd name="connsiteY48" fmla="*/ 5303262 h 6415621"/>
              <a:gd name="connsiteX49" fmla="*/ 755722 w 1645502"/>
              <a:gd name="connsiteY49" fmla="*/ 5566932 h 6415621"/>
              <a:gd name="connsiteX50" fmla="*/ 706582 w 1645502"/>
              <a:gd name="connsiteY50" fmla="*/ 5730589 h 6415621"/>
              <a:gd name="connsiteX51" fmla="*/ 692727 w 1645502"/>
              <a:gd name="connsiteY51" fmla="*/ 5827354 h 6415621"/>
              <a:gd name="connsiteX52" fmla="*/ 563273 w 1645502"/>
              <a:gd name="connsiteY52" fmla="*/ 6031276 h 6415621"/>
              <a:gd name="connsiteX53" fmla="*/ 448758 w 1645502"/>
              <a:gd name="connsiteY53" fmla="*/ 6064397 h 6415621"/>
              <a:gd name="connsiteX54" fmla="*/ 382949 w 1645502"/>
              <a:gd name="connsiteY54" fmla="*/ 6156184 h 6415621"/>
              <a:gd name="connsiteX55" fmla="*/ 429275 w 1645502"/>
              <a:gd name="connsiteY55" fmla="*/ 6220909 h 6415621"/>
              <a:gd name="connsiteX56" fmla="*/ 616311 w 1645502"/>
              <a:gd name="connsiteY56" fmla="*/ 6225023 h 6415621"/>
              <a:gd name="connsiteX57" fmla="*/ 632114 w 1645502"/>
              <a:gd name="connsiteY57" fmla="*/ 6351012 h 6415621"/>
              <a:gd name="connsiteX58" fmla="*/ 698355 w 1645502"/>
              <a:gd name="connsiteY58" fmla="*/ 6414007 h 6415621"/>
              <a:gd name="connsiteX59" fmla="*/ 872837 w 1645502"/>
              <a:gd name="connsiteY59" fmla="*/ 6387597 h 6415621"/>
              <a:gd name="connsiteX60" fmla="*/ 935398 w 1645502"/>
              <a:gd name="connsiteY60" fmla="*/ 6284337 h 6415621"/>
              <a:gd name="connsiteX61" fmla="*/ 987353 w 1645502"/>
              <a:gd name="connsiteY61" fmla="*/ 5920223 h 6415621"/>
              <a:gd name="connsiteX62" fmla="*/ 1031298 w 1645502"/>
              <a:gd name="connsiteY62" fmla="*/ 5967415 h 6415621"/>
              <a:gd name="connsiteX63" fmla="*/ 1025236 w 1645502"/>
              <a:gd name="connsiteY63" fmla="*/ 6183243 h 6415621"/>
              <a:gd name="connsiteX64" fmla="*/ 1059657 w 1645502"/>
              <a:gd name="connsiteY64" fmla="*/ 6186057 h 6415621"/>
              <a:gd name="connsiteX65" fmla="*/ 1094509 w 1645502"/>
              <a:gd name="connsiteY65" fmla="*/ 5955292 h 6415621"/>
              <a:gd name="connsiteX66" fmla="*/ 1162050 w 1645502"/>
              <a:gd name="connsiteY66" fmla="*/ 5790769 h 6415621"/>
              <a:gd name="connsiteX67" fmla="*/ 1046235 w 1645502"/>
              <a:gd name="connsiteY67" fmla="*/ 5638586 h 6415621"/>
              <a:gd name="connsiteX68" fmla="*/ 1011382 w 1645502"/>
              <a:gd name="connsiteY68" fmla="*/ 5439644 h 6415621"/>
              <a:gd name="connsiteX69" fmla="*/ 1097756 w 1645502"/>
              <a:gd name="connsiteY69" fmla="*/ 5119040 h 6415621"/>
              <a:gd name="connsiteX70" fmla="*/ 1138671 w 1645502"/>
              <a:gd name="connsiteY70" fmla="*/ 4811860 h 6415621"/>
              <a:gd name="connsiteX71" fmla="*/ 1077191 w 1645502"/>
              <a:gd name="connsiteY71" fmla="*/ 4507493 h 6415621"/>
              <a:gd name="connsiteX72" fmla="*/ 1091046 w 1645502"/>
              <a:gd name="connsiteY72" fmla="*/ 4370679 h 6415621"/>
              <a:gd name="connsiteX73" fmla="*/ 1156856 w 1645502"/>
              <a:gd name="connsiteY73" fmla="*/ 4362668 h 6415621"/>
              <a:gd name="connsiteX74" fmla="*/ 1264011 w 1645502"/>
              <a:gd name="connsiteY74" fmla="*/ 3786623 h 6415621"/>
              <a:gd name="connsiteX75" fmla="*/ 1393465 w 1645502"/>
              <a:gd name="connsiteY75" fmla="*/ 3431167 h 6415621"/>
              <a:gd name="connsiteX76" fmla="*/ 1428750 w 1645502"/>
              <a:gd name="connsiteY76" fmla="*/ 3080691 h 6415621"/>
              <a:gd name="connsiteX77" fmla="*/ 1378527 w 1645502"/>
              <a:gd name="connsiteY77" fmla="*/ 2820052 h 6415621"/>
              <a:gd name="connsiteX78" fmla="*/ 1407967 w 1645502"/>
              <a:gd name="connsiteY78" fmla="*/ 2810744 h 6415621"/>
              <a:gd name="connsiteX79" fmla="*/ 1325058 w 1645502"/>
              <a:gd name="connsiteY79" fmla="*/ 2200493 h 6415621"/>
              <a:gd name="connsiteX80" fmla="*/ 1364456 w 1645502"/>
              <a:gd name="connsiteY80" fmla="*/ 2181444 h 6415621"/>
              <a:gd name="connsiteX81" fmla="*/ 1393249 w 1645502"/>
              <a:gd name="connsiteY81" fmla="*/ 2126891 h 6415621"/>
              <a:gd name="connsiteX82" fmla="*/ 1515991 w 1645502"/>
              <a:gd name="connsiteY82" fmla="*/ 1938773 h 6415621"/>
              <a:gd name="connsiteX83" fmla="*/ 1598468 w 1645502"/>
              <a:gd name="connsiteY83" fmla="*/ 1642415 h 6415621"/>
              <a:gd name="connsiteX84" fmla="*/ 1583314 w 1645502"/>
              <a:gd name="connsiteY84" fmla="*/ 1561669 h 6415621"/>
              <a:gd name="connsiteX85" fmla="*/ 1616219 w 1645502"/>
              <a:gd name="connsiteY85" fmla="*/ 1527251 h 6415621"/>
              <a:gd name="connsiteX86" fmla="*/ 1599983 w 1645502"/>
              <a:gd name="connsiteY86" fmla="*/ 1485469 h 6415621"/>
              <a:gd name="connsiteX87" fmla="*/ 1629424 w 1645502"/>
              <a:gd name="connsiteY87" fmla="*/ 1282197 h 6415621"/>
              <a:gd name="connsiteX88" fmla="*/ 1635052 w 1645502"/>
              <a:gd name="connsiteY88" fmla="*/ 1174609 h 6415621"/>
              <a:gd name="connsiteX89" fmla="*/ 1327872 w 1645502"/>
              <a:gd name="connsiteY89" fmla="*/ 1062040 h 6415621"/>
              <a:gd name="connsiteX90" fmla="*/ 1214437 w 1645502"/>
              <a:gd name="connsiteY90" fmla="*/ 926525 h 6415621"/>
              <a:gd name="connsiteX91" fmla="*/ 1128064 w 1645502"/>
              <a:gd name="connsiteY91" fmla="*/ 855304 h 6415621"/>
              <a:gd name="connsiteX92" fmla="*/ 1170493 w 1645502"/>
              <a:gd name="connsiteY92" fmla="*/ 665887 h 6415621"/>
              <a:gd name="connsiteX93" fmla="*/ 1245394 w 1645502"/>
              <a:gd name="connsiteY93" fmla="*/ 605922 h 6415621"/>
              <a:gd name="connsiteX94" fmla="*/ 1233055 w 1645502"/>
              <a:gd name="connsiteY94" fmla="*/ 455044 h 6415621"/>
              <a:gd name="connsiteX95" fmla="*/ 1231972 w 1645502"/>
              <a:gd name="connsiteY95" fmla="*/ 380786 h 6415621"/>
              <a:gd name="connsiteX96" fmla="*/ 1252885 w 1645502"/>
              <a:gd name="connsiteY96" fmla="*/ 359344 h 6415621"/>
              <a:gd name="connsiteX97" fmla="*/ 1225337 w 1645502"/>
              <a:gd name="connsiteY97" fmla="*/ 252805 h 6415621"/>
              <a:gd name="connsiteX98" fmla="*/ 1191491 w 1645502"/>
              <a:gd name="connsiteY98" fmla="*/ 113051 h 6415621"/>
              <a:gd name="connsiteX99" fmla="*/ 1101956 w 1645502"/>
              <a:gd name="connsiteY9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181624 w 1645502"/>
              <a:gd name="connsiteY33" fmla="*/ 2293796 h 6415621"/>
              <a:gd name="connsiteX34" fmla="*/ 292027 w 1645502"/>
              <a:gd name="connsiteY34" fmla="*/ 2329731 h 6415621"/>
              <a:gd name="connsiteX35" fmla="*/ 207818 w 1645502"/>
              <a:gd name="connsiteY35" fmla="*/ 2737791 h 6415621"/>
              <a:gd name="connsiteX36" fmla="*/ 209766 w 1645502"/>
              <a:gd name="connsiteY36" fmla="*/ 2803167 h 6415621"/>
              <a:gd name="connsiteX37" fmla="*/ 283369 w 1645502"/>
              <a:gd name="connsiteY37" fmla="*/ 2792775 h 6415621"/>
              <a:gd name="connsiteX38" fmla="*/ 287698 w 1645502"/>
              <a:gd name="connsiteY38" fmla="*/ 2888892 h 6415621"/>
              <a:gd name="connsiteX39" fmla="*/ 267134 w 1645502"/>
              <a:gd name="connsiteY39" fmla="*/ 3115760 h 6415621"/>
              <a:gd name="connsiteX40" fmla="*/ 288131 w 1645502"/>
              <a:gd name="connsiteY40" fmla="*/ 3326825 h 6415621"/>
              <a:gd name="connsiteX41" fmla="*/ 300687 w 1645502"/>
              <a:gd name="connsiteY41" fmla="*/ 3541788 h 6415621"/>
              <a:gd name="connsiteX42" fmla="*/ 337920 w 1645502"/>
              <a:gd name="connsiteY42" fmla="*/ 3797231 h 6415621"/>
              <a:gd name="connsiteX43" fmla="*/ 327314 w 1645502"/>
              <a:gd name="connsiteY43" fmla="*/ 4310498 h 6415621"/>
              <a:gd name="connsiteX44" fmla="*/ 403297 w 1645502"/>
              <a:gd name="connsiteY44" fmla="*/ 4305086 h 6415621"/>
              <a:gd name="connsiteX45" fmla="*/ 556563 w 1645502"/>
              <a:gd name="connsiteY45" fmla="*/ 4320239 h 6415621"/>
              <a:gd name="connsiteX46" fmla="*/ 610033 w 1645502"/>
              <a:gd name="connsiteY46" fmla="*/ 4503379 h 6415621"/>
              <a:gd name="connsiteX47" fmla="*/ 647916 w 1645502"/>
              <a:gd name="connsiteY47" fmla="*/ 4896068 h 6415621"/>
              <a:gd name="connsiteX48" fmla="*/ 728662 w 1645502"/>
              <a:gd name="connsiteY48" fmla="*/ 5303262 h 6415621"/>
              <a:gd name="connsiteX49" fmla="*/ 755722 w 1645502"/>
              <a:gd name="connsiteY49" fmla="*/ 5566932 h 6415621"/>
              <a:gd name="connsiteX50" fmla="*/ 706582 w 1645502"/>
              <a:gd name="connsiteY50" fmla="*/ 5730589 h 6415621"/>
              <a:gd name="connsiteX51" fmla="*/ 692727 w 1645502"/>
              <a:gd name="connsiteY51" fmla="*/ 5827354 h 6415621"/>
              <a:gd name="connsiteX52" fmla="*/ 563273 w 1645502"/>
              <a:gd name="connsiteY52" fmla="*/ 6031276 h 6415621"/>
              <a:gd name="connsiteX53" fmla="*/ 448758 w 1645502"/>
              <a:gd name="connsiteY53" fmla="*/ 6064397 h 6415621"/>
              <a:gd name="connsiteX54" fmla="*/ 382949 w 1645502"/>
              <a:gd name="connsiteY54" fmla="*/ 6156184 h 6415621"/>
              <a:gd name="connsiteX55" fmla="*/ 429275 w 1645502"/>
              <a:gd name="connsiteY55" fmla="*/ 6220909 h 6415621"/>
              <a:gd name="connsiteX56" fmla="*/ 616311 w 1645502"/>
              <a:gd name="connsiteY56" fmla="*/ 6225023 h 6415621"/>
              <a:gd name="connsiteX57" fmla="*/ 632114 w 1645502"/>
              <a:gd name="connsiteY57" fmla="*/ 6351012 h 6415621"/>
              <a:gd name="connsiteX58" fmla="*/ 698355 w 1645502"/>
              <a:gd name="connsiteY58" fmla="*/ 6414007 h 6415621"/>
              <a:gd name="connsiteX59" fmla="*/ 872837 w 1645502"/>
              <a:gd name="connsiteY59" fmla="*/ 6387597 h 6415621"/>
              <a:gd name="connsiteX60" fmla="*/ 935398 w 1645502"/>
              <a:gd name="connsiteY60" fmla="*/ 6284337 h 6415621"/>
              <a:gd name="connsiteX61" fmla="*/ 987353 w 1645502"/>
              <a:gd name="connsiteY61" fmla="*/ 5920223 h 6415621"/>
              <a:gd name="connsiteX62" fmla="*/ 1031298 w 1645502"/>
              <a:gd name="connsiteY62" fmla="*/ 5967415 h 6415621"/>
              <a:gd name="connsiteX63" fmla="*/ 1025236 w 1645502"/>
              <a:gd name="connsiteY63" fmla="*/ 6183243 h 6415621"/>
              <a:gd name="connsiteX64" fmla="*/ 1059657 w 1645502"/>
              <a:gd name="connsiteY64" fmla="*/ 6186057 h 6415621"/>
              <a:gd name="connsiteX65" fmla="*/ 1094509 w 1645502"/>
              <a:gd name="connsiteY65" fmla="*/ 5955292 h 6415621"/>
              <a:gd name="connsiteX66" fmla="*/ 1162050 w 1645502"/>
              <a:gd name="connsiteY66" fmla="*/ 5790769 h 6415621"/>
              <a:gd name="connsiteX67" fmla="*/ 1046235 w 1645502"/>
              <a:gd name="connsiteY67" fmla="*/ 5638586 h 6415621"/>
              <a:gd name="connsiteX68" fmla="*/ 1011382 w 1645502"/>
              <a:gd name="connsiteY68" fmla="*/ 5439644 h 6415621"/>
              <a:gd name="connsiteX69" fmla="*/ 1097756 w 1645502"/>
              <a:gd name="connsiteY69" fmla="*/ 5119040 h 6415621"/>
              <a:gd name="connsiteX70" fmla="*/ 1138671 w 1645502"/>
              <a:gd name="connsiteY70" fmla="*/ 4811860 h 6415621"/>
              <a:gd name="connsiteX71" fmla="*/ 1077191 w 1645502"/>
              <a:gd name="connsiteY71" fmla="*/ 4507493 h 6415621"/>
              <a:gd name="connsiteX72" fmla="*/ 1091046 w 1645502"/>
              <a:gd name="connsiteY72" fmla="*/ 4370679 h 6415621"/>
              <a:gd name="connsiteX73" fmla="*/ 1156856 w 1645502"/>
              <a:gd name="connsiteY73" fmla="*/ 4362668 h 6415621"/>
              <a:gd name="connsiteX74" fmla="*/ 1264011 w 1645502"/>
              <a:gd name="connsiteY74" fmla="*/ 3786623 h 6415621"/>
              <a:gd name="connsiteX75" fmla="*/ 1393465 w 1645502"/>
              <a:gd name="connsiteY75" fmla="*/ 3431167 h 6415621"/>
              <a:gd name="connsiteX76" fmla="*/ 1428750 w 1645502"/>
              <a:gd name="connsiteY76" fmla="*/ 3080691 h 6415621"/>
              <a:gd name="connsiteX77" fmla="*/ 1378527 w 1645502"/>
              <a:gd name="connsiteY77" fmla="*/ 2820052 h 6415621"/>
              <a:gd name="connsiteX78" fmla="*/ 1407967 w 1645502"/>
              <a:gd name="connsiteY78" fmla="*/ 2810744 h 6415621"/>
              <a:gd name="connsiteX79" fmla="*/ 1325058 w 1645502"/>
              <a:gd name="connsiteY79" fmla="*/ 2200493 h 6415621"/>
              <a:gd name="connsiteX80" fmla="*/ 1364456 w 1645502"/>
              <a:gd name="connsiteY80" fmla="*/ 2181444 h 6415621"/>
              <a:gd name="connsiteX81" fmla="*/ 1393249 w 1645502"/>
              <a:gd name="connsiteY81" fmla="*/ 2126891 h 6415621"/>
              <a:gd name="connsiteX82" fmla="*/ 1515991 w 1645502"/>
              <a:gd name="connsiteY82" fmla="*/ 1938773 h 6415621"/>
              <a:gd name="connsiteX83" fmla="*/ 1598468 w 1645502"/>
              <a:gd name="connsiteY83" fmla="*/ 1642415 h 6415621"/>
              <a:gd name="connsiteX84" fmla="*/ 1583314 w 1645502"/>
              <a:gd name="connsiteY84" fmla="*/ 1561669 h 6415621"/>
              <a:gd name="connsiteX85" fmla="*/ 1616219 w 1645502"/>
              <a:gd name="connsiteY85" fmla="*/ 1527251 h 6415621"/>
              <a:gd name="connsiteX86" fmla="*/ 1599983 w 1645502"/>
              <a:gd name="connsiteY86" fmla="*/ 1485469 h 6415621"/>
              <a:gd name="connsiteX87" fmla="*/ 1629424 w 1645502"/>
              <a:gd name="connsiteY87" fmla="*/ 1282197 h 6415621"/>
              <a:gd name="connsiteX88" fmla="*/ 1635052 w 1645502"/>
              <a:gd name="connsiteY88" fmla="*/ 1174609 h 6415621"/>
              <a:gd name="connsiteX89" fmla="*/ 1327872 w 1645502"/>
              <a:gd name="connsiteY89" fmla="*/ 1062040 h 6415621"/>
              <a:gd name="connsiteX90" fmla="*/ 1214437 w 1645502"/>
              <a:gd name="connsiteY90" fmla="*/ 926525 h 6415621"/>
              <a:gd name="connsiteX91" fmla="*/ 1128064 w 1645502"/>
              <a:gd name="connsiteY91" fmla="*/ 855304 h 6415621"/>
              <a:gd name="connsiteX92" fmla="*/ 1170493 w 1645502"/>
              <a:gd name="connsiteY92" fmla="*/ 665887 h 6415621"/>
              <a:gd name="connsiteX93" fmla="*/ 1245394 w 1645502"/>
              <a:gd name="connsiteY93" fmla="*/ 605922 h 6415621"/>
              <a:gd name="connsiteX94" fmla="*/ 1233055 w 1645502"/>
              <a:gd name="connsiteY94" fmla="*/ 455044 h 6415621"/>
              <a:gd name="connsiteX95" fmla="*/ 1231972 w 1645502"/>
              <a:gd name="connsiteY95" fmla="*/ 380786 h 6415621"/>
              <a:gd name="connsiteX96" fmla="*/ 1252885 w 1645502"/>
              <a:gd name="connsiteY96" fmla="*/ 359344 h 6415621"/>
              <a:gd name="connsiteX97" fmla="*/ 1225337 w 1645502"/>
              <a:gd name="connsiteY97" fmla="*/ 252805 h 6415621"/>
              <a:gd name="connsiteX98" fmla="*/ 1191491 w 1645502"/>
              <a:gd name="connsiteY98" fmla="*/ 113051 h 6415621"/>
              <a:gd name="connsiteX99" fmla="*/ 1101956 w 1645502"/>
              <a:gd name="connsiteY9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181624 w 1645502"/>
              <a:gd name="connsiteY33" fmla="*/ 2293796 h 6415621"/>
              <a:gd name="connsiteX34" fmla="*/ 292027 w 1645502"/>
              <a:gd name="connsiteY34" fmla="*/ 2329731 h 6415621"/>
              <a:gd name="connsiteX35" fmla="*/ 207818 w 1645502"/>
              <a:gd name="connsiteY35" fmla="*/ 2737791 h 6415621"/>
              <a:gd name="connsiteX36" fmla="*/ 209766 w 1645502"/>
              <a:gd name="connsiteY36" fmla="*/ 2803167 h 6415621"/>
              <a:gd name="connsiteX37" fmla="*/ 283369 w 1645502"/>
              <a:gd name="connsiteY37" fmla="*/ 2792775 h 6415621"/>
              <a:gd name="connsiteX38" fmla="*/ 287698 w 1645502"/>
              <a:gd name="connsiteY38" fmla="*/ 2888892 h 6415621"/>
              <a:gd name="connsiteX39" fmla="*/ 267134 w 1645502"/>
              <a:gd name="connsiteY39" fmla="*/ 3115760 h 6415621"/>
              <a:gd name="connsiteX40" fmla="*/ 288131 w 1645502"/>
              <a:gd name="connsiteY40" fmla="*/ 3326825 h 6415621"/>
              <a:gd name="connsiteX41" fmla="*/ 300687 w 1645502"/>
              <a:gd name="connsiteY41" fmla="*/ 3541788 h 6415621"/>
              <a:gd name="connsiteX42" fmla="*/ 337920 w 1645502"/>
              <a:gd name="connsiteY42" fmla="*/ 3797231 h 6415621"/>
              <a:gd name="connsiteX43" fmla="*/ 327314 w 1645502"/>
              <a:gd name="connsiteY43" fmla="*/ 4310498 h 6415621"/>
              <a:gd name="connsiteX44" fmla="*/ 403297 w 1645502"/>
              <a:gd name="connsiteY44" fmla="*/ 4305086 h 6415621"/>
              <a:gd name="connsiteX45" fmla="*/ 556563 w 1645502"/>
              <a:gd name="connsiteY45" fmla="*/ 4320239 h 6415621"/>
              <a:gd name="connsiteX46" fmla="*/ 610033 w 1645502"/>
              <a:gd name="connsiteY46" fmla="*/ 4503379 h 6415621"/>
              <a:gd name="connsiteX47" fmla="*/ 647916 w 1645502"/>
              <a:gd name="connsiteY47" fmla="*/ 4896068 h 6415621"/>
              <a:gd name="connsiteX48" fmla="*/ 728662 w 1645502"/>
              <a:gd name="connsiteY48" fmla="*/ 5303262 h 6415621"/>
              <a:gd name="connsiteX49" fmla="*/ 755722 w 1645502"/>
              <a:gd name="connsiteY49" fmla="*/ 5566932 h 6415621"/>
              <a:gd name="connsiteX50" fmla="*/ 706582 w 1645502"/>
              <a:gd name="connsiteY50" fmla="*/ 5730589 h 6415621"/>
              <a:gd name="connsiteX51" fmla="*/ 692727 w 1645502"/>
              <a:gd name="connsiteY51" fmla="*/ 5827354 h 6415621"/>
              <a:gd name="connsiteX52" fmla="*/ 563273 w 1645502"/>
              <a:gd name="connsiteY52" fmla="*/ 6031276 h 6415621"/>
              <a:gd name="connsiteX53" fmla="*/ 448758 w 1645502"/>
              <a:gd name="connsiteY53" fmla="*/ 6064397 h 6415621"/>
              <a:gd name="connsiteX54" fmla="*/ 382949 w 1645502"/>
              <a:gd name="connsiteY54" fmla="*/ 6156184 h 6415621"/>
              <a:gd name="connsiteX55" fmla="*/ 429275 w 1645502"/>
              <a:gd name="connsiteY55" fmla="*/ 6220909 h 6415621"/>
              <a:gd name="connsiteX56" fmla="*/ 616311 w 1645502"/>
              <a:gd name="connsiteY56" fmla="*/ 6225023 h 6415621"/>
              <a:gd name="connsiteX57" fmla="*/ 632114 w 1645502"/>
              <a:gd name="connsiteY57" fmla="*/ 6351012 h 6415621"/>
              <a:gd name="connsiteX58" fmla="*/ 698355 w 1645502"/>
              <a:gd name="connsiteY58" fmla="*/ 6414007 h 6415621"/>
              <a:gd name="connsiteX59" fmla="*/ 872837 w 1645502"/>
              <a:gd name="connsiteY59" fmla="*/ 6387597 h 6415621"/>
              <a:gd name="connsiteX60" fmla="*/ 935398 w 1645502"/>
              <a:gd name="connsiteY60" fmla="*/ 6284337 h 6415621"/>
              <a:gd name="connsiteX61" fmla="*/ 987353 w 1645502"/>
              <a:gd name="connsiteY61" fmla="*/ 5920223 h 6415621"/>
              <a:gd name="connsiteX62" fmla="*/ 1031298 w 1645502"/>
              <a:gd name="connsiteY62" fmla="*/ 5967415 h 6415621"/>
              <a:gd name="connsiteX63" fmla="*/ 1025236 w 1645502"/>
              <a:gd name="connsiteY63" fmla="*/ 6183243 h 6415621"/>
              <a:gd name="connsiteX64" fmla="*/ 1059657 w 1645502"/>
              <a:gd name="connsiteY64" fmla="*/ 6186057 h 6415621"/>
              <a:gd name="connsiteX65" fmla="*/ 1094509 w 1645502"/>
              <a:gd name="connsiteY65" fmla="*/ 5955292 h 6415621"/>
              <a:gd name="connsiteX66" fmla="*/ 1162050 w 1645502"/>
              <a:gd name="connsiteY66" fmla="*/ 5790769 h 6415621"/>
              <a:gd name="connsiteX67" fmla="*/ 1046235 w 1645502"/>
              <a:gd name="connsiteY67" fmla="*/ 5638586 h 6415621"/>
              <a:gd name="connsiteX68" fmla="*/ 1011382 w 1645502"/>
              <a:gd name="connsiteY68" fmla="*/ 5439644 h 6415621"/>
              <a:gd name="connsiteX69" fmla="*/ 1097756 w 1645502"/>
              <a:gd name="connsiteY69" fmla="*/ 5119040 h 6415621"/>
              <a:gd name="connsiteX70" fmla="*/ 1138671 w 1645502"/>
              <a:gd name="connsiteY70" fmla="*/ 4811860 h 6415621"/>
              <a:gd name="connsiteX71" fmla="*/ 1077191 w 1645502"/>
              <a:gd name="connsiteY71" fmla="*/ 4507493 h 6415621"/>
              <a:gd name="connsiteX72" fmla="*/ 1091046 w 1645502"/>
              <a:gd name="connsiteY72" fmla="*/ 4370679 h 6415621"/>
              <a:gd name="connsiteX73" fmla="*/ 1156856 w 1645502"/>
              <a:gd name="connsiteY73" fmla="*/ 4362668 h 6415621"/>
              <a:gd name="connsiteX74" fmla="*/ 1264011 w 1645502"/>
              <a:gd name="connsiteY74" fmla="*/ 3786623 h 6415621"/>
              <a:gd name="connsiteX75" fmla="*/ 1393465 w 1645502"/>
              <a:gd name="connsiteY75" fmla="*/ 3431167 h 6415621"/>
              <a:gd name="connsiteX76" fmla="*/ 1428750 w 1645502"/>
              <a:gd name="connsiteY76" fmla="*/ 3080691 h 6415621"/>
              <a:gd name="connsiteX77" fmla="*/ 1378527 w 1645502"/>
              <a:gd name="connsiteY77" fmla="*/ 2820052 h 6415621"/>
              <a:gd name="connsiteX78" fmla="*/ 1407967 w 1645502"/>
              <a:gd name="connsiteY78" fmla="*/ 2810744 h 6415621"/>
              <a:gd name="connsiteX79" fmla="*/ 1325058 w 1645502"/>
              <a:gd name="connsiteY79" fmla="*/ 2200493 h 6415621"/>
              <a:gd name="connsiteX80" fmla="*/ 1364456 w 1645502"/>
              <a:gd name="connsiteY80" fmla="*/ 2181444 h 6415621"/>
              <a:gd name="connsiteX81" fmla="*/ 1393249 w 1645502"/>
              <a:gd name="connsiteY81" fmla="*/ 2126891 h 6415621"/>
              <a:gd name="connsiteX82" fmla="*/ 1515991 w 1645502"/>
              <a:gd name="connsiteY82" fmla="*/ 1938773 h 6415621"/>
              <a:gd name="connsiteX83" fmla="*/ 1598468 w 1645502"/>
              <a:gd name="connsiteY83" fmla="*/ 1642415 h 6415621"/>
              <a:gd name="connsiteX84" fmla="*/ 1583314 w 1645502"/>
              <a:gd name="connsiteY84" fmla="*/ 1561669 h 6415621"/>
              <a:gd name="connsiteX85" fmla="*/ 1616219 w 1645502"/>
              <a:gd name="connsiteY85" fmla="*/ 1527251 h 6415621"/>
              <a:gd name="connsiteX86" fmla="*/ 1599983 w 1645502"/>
              <a:gd name="connsiteY86" fmla="*/ 1485469 h 6415621"/>
              <a:gd name="connsiteX87" fmla="*/ 1629424 w 1645502"/>
              <a:gd name="connsiteY87" fmla="*/ 1282197 h 6415621"/>
              <a:gd name="connsiteX88" fmla="*/ 1635052 w 1645502"/>
              <a:gd name="connsiteY88" fmla="*/ 1174609 h 6415621"/>
              <a:gd name="connsiteX89" fmla="*/ 1327872 w 1645502"/>
              <a:gd name="connsiteY89" fmla="*/ 1062040 h 6415621"/>
              <a:gd name="connsiteX90" fmla="*/ 1214437 w 1645502"/>
              <a:gd name="connsiteY90" fmla="*/ 926525 h 6415621"/>
              <a:gd name="connsiteX91" fmla="*/ 1128064 w 1645502"/>
              <a:gd name="connsiteY91" fmla="*/ 855304 h 6415621"/>
              <a:gd name="connsiteX92" fmla="*/ 1170493 w 1645502"/>
              <a:gd name="connsiteY92" fmla="*/ 665887 h 6415621"/>
              <a:gd name="connsiteX93" fmla="*/ 1245394 w 1645502"/>
              <a:gd name="connsiteY93" fmla="*/ 605922 h 6415621"/>
              <a:gd name="connsiteX94" fmla="*/ 1233055 w 1645502"/>
              <a:gd name="connsiteY94" fmla="*/ 455044 h 6415621"/>
              <a:gd name="connsiteX95" fmla="*/ 1231972 w 1645502"/>
              <a:gd name="connsiteY95" fmla="*/ 380786 h 6415621"/>
              <a:gd name="connsiteX96" fmla="*/ 1252885 w 1645502"/>
              <a:gd name="connsiteY96" fmla="*/ 359344 h 6415621"/>
              <a:gd name="connsiteX97" fmla="*/ 1225337 w 1645502"/>
              <a:gd name="connsiteY97" fmla="*/ 252805 h 6415621"/>
              <a:gd name="connsiteX98" fmla="*/ 1191491 w 1645502"/>
              <a:gd name="connsiteY98" fmla="*/ 113051 h 6415621"/>
              <a:gd name="connsiteX99" fmla="*/ 1101956 w 1645502"/>
              <a:gd name="connsiteY99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181624 w 1645502"/>
              <a:gd name="connsiteY33" fmla="*/ 2293796 h 6415621"/>
              <a:gd name="connsiteX34" fmla="*/ 179459 w 1645502"/>
              <a:gd name="connsiteY34" fmla="*/ 2288168 h 6415621"/>
              <a:gd name="connsiteX35" fmla="*/ 292027 w 1645502"/>
              <a:gd name="connsiteY35" fmla="*/ 2329731 h 6415621"/>
              <a:gd name="connsiteX36" fmla="*/ 207818 w 1645502"/>
              <a:gd name="connsiteY36" fmla="*/ 2737791 h 6415621"/>
              <a:gd name="connsiteX37" fmla="*/ 209766 w 1645502"/>
              <a:gd name="connsiteY37" fmla="*/ 2803167 h 6415621"/>
              <a:gd name="connsiteX38" fmla="*/ 283369 w 1645502"/>
              <a:gd name="connsiteY38" fmla="*/ 2792775 h 6415621"/>
              <a:gd name="connsiteX39" fmla="*/ 287698 w 1645502"/>
              <a:gd name="connsiteY39" fmla="*/ 2888892 h 6415621"/>
              <a:gd name="connsiteX40" fmla="*/ 267134 w 1645502"/>
              <a:gd name="connsiteY40" fmla="*/ 3115760 h 6415621"/>
              <a:gd name="connsiteX41" fmla="*/ 288131 w 1645502"/>
              <a:gd name="connsiteY41" fmla="*/ 3326825 h 6415621"/>
              <a:gd name="connsiteX42" fmla="*/ 300687 w 1645502"/>
              <a:gd name="connsiteY42" fmla="*/ 3541788 h 6415621"/>
              <a:gd name="connsiteX43" fmla="*/ 337920 w 1645502"/>
              <a:gd name="connsiteY43" fmla="*/ 3797231 h 6415621"/>
              <a:gd name="connsiteX44" fmla="*/ 327314 w 1645502"/>
              <a:gd name="connsiteY44" fmla="*/ 4310498 h 6415621"/>
              <a:gd name="connsiteX45" fmla="*/ 403297 w 1645502"/>
              <a:gd name="connsiteY45" fmla="*/ 4305086 h 6415621"/>
              <a:gd name="connsiteX46" fmla="*/ 556563 w 1645502"/>
              <a:gd name="connsiteY46" fmla="*/ 4320239 h 6415621"/>
              <a:gd name="connsiteX47" fmla="*/ 610033 w 1645502"/>
              <a:gd name="connsiteY47" fmla="*/ 4503379 h 6415621"/>
              <a:gd name="connsiteX48" fmla="*/ 647916 w 1645502"/>
              <a:gd name="connsiteY48" fmla="*/ 4896068 h 6415621"/>
              <a:gd name="connsiteX49" fmla="*/ 728662 w 1645502"/>
              <a:gd name="connsiteY49" fmla="*/ 5303262 h 6415621"/>
              <a:gd name="connsiteX50" fmla="*/ 755722 w 1645502"/>
              <a:gd name="connsiteY50" fmla="*/ 5566932 h 6415621"/>
              <a:gd name="connsiteX51" fmla="*/ 706582 w 1645502"/>
              <a:gd name="connsiteY51" fmla="*/ 5730589 h 6415621"/>
              <a:gd name="connsiteX52" fmla="*/ 692727 w 1645502"/>
              <a:gd name="connsiteY52" fmla="*/ 5827354 h 6415621"/>
              <a:gd name="connsiteX53" fmla="*/ 563273 w 1645502"/>
              <a:gd name="connsiteY53" fmla="*/ 6031276 h 6415621"/>
              <a:gd name="connsiteX54" fmla="*/ 448758 w 1645502"/>
              <a:gd name="connsiteY54" fmla="*/ 6064397 h 6415621"/>
              <a:gd name="connsiteX55" fmla="*/ 382949 w 1645502"/>
              <a:gd name="connsiteY55" fmla="*/ 6156184 h 6415621"/>
              <a:gd name="connsiteX56" fmla="*/ 429275 w 1645502"/>
              <a:gd name="connsiteY56" fmla="*/ 6220909 h 6415621"/>
              <a:gd name="connsiteX57" fmla="*/ 616311 w 1645502"/>
              <a:gd name="connsiteY57" fmla="*/ 6225023 h 6415621"/>
              <a:gd name="connsiteX58" fmla="*/ 632114 w 1645502"/>
              <a:gd name="connsiteY58" fmla="*/ 6351012 h 6415621"/>
              <a:gd name="connsiteX59" fmla="*/ 698355 w 1645502"/>
              <a:gd name="connsiteY59" fmla="*/ 6414007 h 6415621"/>
              <a:gd name="connsiteX60" fmla="*/ 872837 w 1645502"/>
              <a:gd name="connsiteY60" fmla="*/ 6387597 h 6415621"/>
              <a:gd name="connsiteX61" fmla="*/ 935398 w 1645502"/>
              <a:gd name="connsiteY61" fmla="*/ 6284337 h 6415621"/>
              <a:gd name="connsiteX62" fmla="*/ 987353 w 1645502"/>
              <a:gd name="connsiteY62" fmla="*/ 5920223 h 6415621"/>
              <a:gd name="connsiteX63" fmla="*/ 1031298 w 1645502"/>
              <a:gd name="connsiteY63" fmla="*/ 5967415 h 6415621"/>
              <a:gd name="connsiteX64" fmla="*/ 1025236 w 1645502"/>
              <a:gd name="connsiteY64" fmla="*/ 6183243 h 6415621"/>
              <a:gd name="connsiteX65" fmla="*/ 1059657 w 1645502"/>
              <a:gd name="connsiteY65" fmla="*/ 6186057 h 6415621"/>
              <a:gd name="connsiteX66" fmla="*/ 1094509 w 1645502"/>
              <a:gd name="connsiteY66" fmla="*/ 5955292 h 6415621"/>
              <a:gd name="connsiteX67" fmla="*/ 1162050 w 1645502"/>
              <a:gd name="connsiteY67" fmla="*/ 5790769 h 6415621"/>
              <a:gd name="connsiteX68" fmla="*/ 1046235 w 1645502"/>
              <a:gd name="connsiteY68" fmla="*/ 5638586 h 6415621"/>
              <a:gd name="connsiteX69" fmla="*/ 1011382 w 1645502"/>
              <a:gd name="connsiteY69" fmla="*/ 5439644 h 6415621"/>
              <a:gd name="connsiteX70" fmla="*/ 1097756 w 1645502"/>
              <a:gd name="connsiteY70" fmla="*/ 5119040 h 6415621"/>
              <a:gd name="connsiteX71" fmla="*/ 1138671 w 1645502"/>
              <a:gd name="connsiteY71" fmla="*/ 4811860 h 6415621"/>
              <a:gd name="connsiteX72" fmla="*/ 1077191 w 1645502"/>
              <a:gd name="connsiteY72" fmla="*/ 4507493 h 6415621"/>
              <a:gd name="connsiteX73" fmla="*/ 1091046 w 1645502"/>
              <a:gd name="connsiteY73" fmla="*/ 4370679 h 6415621"/>
              <a:gd name="connsiteX74" fmla="*/ 1156856 w 1645502"/>
              <a:gd name="connsiteY74" fmla="*/ 4362668 h 6415621"/>
              <a:gd name="connsiteX75" fmla="*/ 1264011 w 1645502"/>
              <a:gd name="connsiteY75" fmla="*/ 3786623 h 6415621"/>
              <a:gd name="connsiteX76" fmla="*/ 1393465 w 1645502"/>
              <a:gd name="connsiteY76" fmla="*/ 3431167 h 6415621"/>
              <a:gd name="connsiteX77" fmla="*/ 1428750 w 1645502"/>
              <a:gd name="connsiteY77" fmla="*/ 3080691 h 6415621"/>
              <a:gd name="connsiteX78" fmla="*/ 1378527 w 1645502"/>
              <a:gd name="connsiteY78" fmla="*/ 2820052 h 6415621"/>
              <a:gd name="connsiteX79" fmla="*/ 1407967 w 1645502"/>
              <a:gd name="connsiteY79" fmla="*/ 2810744 h 6415621"/>
              <a:gd name="connsiteX80" fmla="*/ 1325058 w 1645502"/>
              <a:gd name="connsiteY80" fmla="*/ 2200493 h 6415621"/>
              <a:gd name="connsiteX81" fmla="*/ 1364456 w 1645502"/>
              <a:gd name="connsiteY81" fmla="*/ 2181444 h 6415621"/>
              <a:gd name="connsiteX82" fmla="*/ 1393249 w 1645502"/>
              <a:gd name="connsiteY82" fmla="*/ 2126891 h 6415621"/>
              <a:gd name="connsiteX83" fmla="*/ 1515991 w 1645502"/>
              <a:gd name="connsiteY83" fmla="*/ 1938773 h 6415621"/>
              <a:gd name="connsiteX84" fmla="*/ 1598468 w 1645502"/>
              <a:gd name="connsiteY84" fmla="*/ 1642415 h 6415621"/>
              <a:gd name="connsiteX85" fmla="*/ 1583314 w 1645502"/>
              <a:gd name="connsiteY85" fmla="*/ 1561669 h 6415621"/>
              <a:gd name="connsiteX86" fmla="*/ 1616219 w 1645502"/>
              <a:gd name="connsiteY86" fmla="*/ 1527251 h 6415621"/>
              <a:gd name="connsiteX87" fmla="*/ 1599983 w 1645502"/>
              <a:gd name="connsiteY87" fmla="*/ 1485469 h 6415621"/>
              <a:gd name="connsiteX88" fmla="*/ 1629424 w 1645502"/>
              <a:gd name="connsiteY88" fmla="*/ 1282197 h 6415621"/>
              <a:gd name="connsiteX89" fmla="*/ 1635052 w 1645502"/>
              <a:gd name="connsiteY89" fmla="*/ 1174609 h 6415621"/>
              <a:gd name="connsiteX90" fmla="*/ 1327872 w 1645502"/>
              <a:gd name="connsiteY90" fmla="*/ 1062040 h 6415621"/>
              <a:gd name="connsiteX91" fmla="*/ 1214437 w 1645502"/>
              <a:gd name="connsiteY91" fmla="*/ 926525 h 6415621"/>
              <a:gd name="connsiteX92" fmla="*/ 1128064 w 1645502"/>
              <a:gd name="connsiteY92" fmla="*/ 855304 h 6415621"/>
              <a:gd name="connsiteX93" fmla="*/ 1170493 w 1645502"/>
              <a:gd name="connsiteY93" fmla="*/ 665887 h 6415621"/>
              <a:gd name="connsiteX94" fmla="*/ 1245394 w 1645502"/>
              <a:gd name="connsiteY94" fmla="*/ 605922 h 6415621"/>
              <a:gd name="connsiteX95" fmla="*/ 1233055 w 1645502"/>
              <a:gd name="connsiteY95" fmla="*/ 455044 h 6415621"/>
              <a:gd name="connsiteX96" fmla="*/ 1231972 w 1645502"/>
              <a:gd name="connsiteY96" fmla="*/ 380786 h 6415621"/>
              <a:gd name="connsiteX97" fmla="*/ 1252885 w 1645502"/>
              <a:gd name="connsiteY97" fmla="*/ 359344 h 6415621"/>
              <a:gd name="connsiteX98" fmla="*/ 1225337 w 1645502"/>
              <a:gd name="connsiteY98" fmla="*/ 252805 h 6415621"/>
              <a:gd name="connsiteX99" fmla="*/ 1191491 w 1645502"/>
              <a:gd name="connsiteY99" fmla="*/ 113051 h 6415621"/>
              <a:gd name="connsiteX100" fmla="*/ 1101956 w 1645502"/>
              <a:gd name="connsiteY10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83127 w 1645502"/>
              <a:gd name="connsiteY32" fmla="*/ 2183609 h 6415621"/>
              <a:gd name="connsiteX33" fmla="*/ 181624 w 1645502"/>
              <a:gd name="connsiteY33" fmla="*/ 2293796 h 6415621"/>
              <a:gd name="connsiteX34" fmla="*/ 179459 w 1645502"/>
              <a:gd name="connsiteY34" fmla="*/ 2288168 h 6415621"/>
              <a:gd name="connsiteX35" fmla="*/ 292027 w 1645502"/>
              <a:gd name="connsiteY35" fmla="*/ 2329731 h 6415621"/>
              <a:gd name="connsiteX36" fmla="*/ 207818 w 1645502"/>
              <a:gd name="connsiteY36" fmla="*/ 2737791 h 6415621"/>
              <a:gd name="connsiteX37" fmla="*/ 209766 w 1645502"/>
              <a:gd name="connsiteY37" fmla="*/ 2803167 h 6415621"/>
              <a:gd name="connsiteX38" fmla="*/ 283369 w 1645502"/>
              <a:gd name="connsiteY38" fmla="*/ 2792775 h 6415621"/>
              <a:gd name="connsiteX39" fmla="*/ 287698 w 1645502"/>
              <a:gd name="connsiteY39" fmla="*/ 2888892 h 6415621"/>
              <a:gd name="connsiteX40" fmla="*/ 267134 w 1645502"/>
              <a:gd name="connsiteY40" fmla="*/ 3115760 h 6415621"/>
              <a:gd name="connsiteX41" fmla="*/ 288131 w 1645502"/>
              <a:gd name="connsiteY41" fmla="*/ 3326825 h 6415621"/>
              <a:gd name="connsiteX42" fmla="*/ 300687 w 1645502"/>
              <a:gd name="connsiteY42" fmla="*/ 3541788 h 6415621"/>
              <a:gd name="connsiteX43" fmla="*/ 337920 w 1645502"/>
              <a:gd name="connsiteY43" fmla="*/ 3797231 h 6415621"/>
              <a:gd name="connsiteX44" fmla="*/ 327314 w 1645502"/>
              <a:gd name="connsiteY44" fmla="*/ 4310498 h 6415621"/>
              <a:gd name="connsiteX45" fmla="*/ 403297 w 1645502"/>
              <a:gd name="connsiteY45" fmla="*/ 4305086 h 6415621"/>
              <a:gd name="connsiteX46" fmla="*/ 556563 w 1645502"/>
              <a:gd name="connsiteY46" fmla="*/ 4320239 h 6415621"/>
              <a:gd name="connsiteX47" fmla="*/ 610033 w 1645502"/>
              <a:gd name="connsiteY47" fmla="*/ 4503379 h 6415621"/>
              <a:gd name="connsiteX48" fmla="*/ 647916 w 1645502"/>
              <a:gd name="connsiteY48" fmla="*/ 4896068 h 6415621"/>
              <a:gd name="connsiteX49" fmla="*/ 728662 w 1645502"/>
              <a:gd name="connsiteY49" fmla="*/ 5303262 h 6415621"/>
              <a:gd name="connsiteX50" fmla="*/ 755722 w 1645502"/>
              <a:gd name="connsiteY50" fmla="*/ 5566932 h 6415621"/>
              <a:gd name="connsiteX51" fmla="*/ 706582 w 1645502"/>
              <a:gd name="connsiteY51" fmla="*/ 5730589 h 6415621"/>
              <a:gd name="connsiteX52" fmla="*/ 692727 w 1645502"/>
              <a:gd name="connsiteY52" fmla="*/ 5827354 h 6415621"/>
              <a:gd name="connsiteX53" fmla="*/ 563273 w 1645502"/>
              <a:gd name="connsiteY53" fmla="*/ 6031276 h 6415621"/>
              <a:gd name="connsiteX54" fmla="*/ 448758 w 1645502"/>
              <a:gd name="connsiteY54" fmla="*/ 6064397 h 6415621"/>
              <a:gd name="connsiteX55" fmla="*/ 382949 w 1645502"/>
              <a:gd name="connsiteY55" fmla="*/ 6156184 h 6415621"/>
              <a:gd name="connsiteX56" fmla="*/ 429275 w 1645502"/>
              <a:gd name="connsiteY56" fmla="*/ 6220909 h 6415621"/>
              <a:gd name="connsiteX57" fmla="*/ 616311 w 1645502"/>
              <a:gd name="connsiteY57" fmla="*/ 6225023 h 6415621"/>
              <a:gd name="connsiteX58" fmla="*/ 632114 w 1645502"/>
              <a:gd name="connsiteY58" fmla="*/ 6351012 h 6415621"/>
              <a:gd name="connsiteX59" fmla="*/ 698355 w 1645502"/>
              <a:gd name="connsiteY59" fmla="*/ 6414007 h 6415621"/>
              <a:gd name="connsiteX60" fmla="*/ 872837 w 1645502"/>
              <a:gd name="connsiteY60" fmla="*/ 6387597 h 6415621"/>
              <a:gd name="connsiteX61" fmla="*/ 935398 w 1645502"/>
              <a:gd name="connsiteY61" fmla="*/ 6284337 h 6415621"/>
              <a:gd name="connsiteX62" fmla="*/ 987353 w 1645502"/>
              <a:gd name="connsiteY62" fmla="*/ 5920223 h 6415621"/>
              <a:gd name="connsiteX63" fmla="*/ 1031298 w 1645502"/>
              <a:gd name="connsiteY63" fmla="*/ 5967415 h 6415621"/>
              <a:gd name="connsiteX64" fmla="*/ 1025236 w 1645502"/>
              <a:gd name="connsiteY64" fmla="*/ 6183243 h 6415621"/>
              <a:gd name="connsiteX65" fmla="*/ 1059657 w 1645502"/>
              <a:gd name="connsiteY65" fmla="*/ 6186057 h 6415621"/>
              <a:gd name="connsiteX66" fmla="*/ 1094509 w 1645502"/>
              <a:gd name="connsiteY66" fmla="*/ 5955292 h 6415621"/>
              <a:gd name="connsiteX67" fmla="*/ 1162050 w 1645502"/>
              <a:gd name="connsiteY67" fmla="*/ 5790769 h 6415621"/>
              <a:gd name="connsiteX68" fmla="*/ 1046235 w 1645502"/>
              <a:gd name="connsiteY68" fmla="*/ 5638586 h 6415621"/>
              <a:gd name="connsiteX69" fmla="*/ 1011382 w 1645502"/>
              <a:gd name="connsiteY69" fmla="*/ 5439644 h 6415621"/>
              <a:gd name="connsiteX70" fmla="*/ 1097756 w 1645502"/>
              <a:gd name="connsiteY70" fmla="*/ 5119040 h 6415621"/>
              <a:gd name="connsiteX71" fmla="*/ 1138671 w 1645502"/>
              <a:gd name="connsiteY71" fmla="*/ 4811860 h 6415621"/>
              <a:gd name="connsiteX72" fmla="*/ 1077191 w 1645502"/>
              <a:gd name="connsiteY72" fmla="*/ 4507493 h 6415621"/>
              <a:gd name="connsiteX73" fmla="*/ 1091046 w 1645502"/>
              <a:gd name="connsiteY73" fmla="*/ 4370679 h 6415621"/>
              <a:gd name="connsiteX74" fmla="*/ 1156856 w 1645502"/>
              <a:gd name="connsiteY74" fmla="*/ 4362668 h 6415621"/>
              <a:gd name="connsiteX75" fmla="*/ 1264011 w 1645502"/>
              <a:gd name="connsiteY75" fmla="*/ 3786623 h 6415621"/>
              <a:gd name="connsiteX76" fmla="*/ 1393465 w 1645502"/>
              <a:gd name="connsiteY76" fmla="*/ 3431167 h 6415621"/>
              <a:gd name="connsiteX77" fmla="*/ 1428750 w 1645502"/>
              <a:gd name="connsiteY77" fmla="*/ 3080691 h 6415621"/>
              <a:gd name="connsiteX78" fmla="*/ 1378527 w 1645502"/>
              <a:gd name="connsiteY78" fmla="*/ 2820052 h 6415621"/>
              <a:gd name="connsiteX79" fmla="*/ 1407967 w 1645502"/>
              <a:gd name="connsiteY79" fmla="*/ 2810744 h 6415621"/>
              <a:gd name="connsiteX80" fmla="*/ 1325058 w 1645502"/>
              <a:gd name="connsiteY80" fmla="*/ 2200493 h 6415621"/>
              <a:gd name="connsiteX81" fmla="*/ 1364456 w 1645502"/>
              <a:gd name="connsiteY81" fmla="*/ 2181444 h 6415621"/>
              <a:gd name="connsiteX82" fmla="*/ 1393249 w 1645502"/>
              <a:gd name="connsiteY82" fmla="*/ 2126891 h 6415621"/>
              <a:gd name="connsiteX83" fmla="*/ 1515991 w 1645502"/>
              <a:gd name="connsiteY83" fmla="*/ 1938773 h 6415621"/>
              <a:gd name="connsiteX84" fmla="*/ 1598468 w 1645502"/>
              <a:gd name="connsiteY84" fmla="*/ 1642415 h 6415621"/>
              <a:gd name="connsiteX85" fmla="*/ 1583314 w 1645502"/>
              <a:gd name="connsiteY85" fmla="*/ 1561669 h 6415621"/>
              <a:gd name="connsiteX86" fmla="*/ 1616219 w 1645502"/>
              <a:gd name="connsiteY86" fmla="*/ 1527251 h 6415621"/>
              <a:gd name="connsiteX87" fmla="*/ 1599983 w 1645502"/>
              <a:gd name="connsiteY87" fmla="*/ 1485469 h 6415621"/>
              <a:gd name="connsiteX88" fmla="*/ 1629424 w 1645502"/>
              <a:gd name="connsiteY88" fmla="*/ 1282197 h 6415621"/>
              <a:gd name="connsiteX89" fmla="*/ 1635052 w 1645502"/>
              <a:gd name="connsiteY89" fmla="*/ 1174609 h 6415621"/>
              <a:gd name="connsiteX90" fmla="*/ 1327872 w 1645502"/>
              <a:gd name="connsiteY90" fmla="*/ 1062040 h 6415621"/>
              <a:gd name="connsiteX91" fmla="*/ 1214437 w 1645502"/>
              <a:gd name="connsiteY91" fmla="*/ 926525 h 6415621"/>
              <a:gd name="connsiteX92" fmla="*/ 1128064 w 1645502"/>
              <a:gd name="connsiteY92" fmla="*/ 855304 h 6415621"/>
              <a:gd name="connsiteX93" fmla="*/ 1170493 w 1645502"/>
              <a:gd name="connsiteY93" fmla="*/ 665887 h 6415621"/>
              <a:gd name="connsiteX94" fmla="*/ 1245394 w 1645502"/>
              <a:gd name="connsiteY94" fmla="*/ 605922 h 6415621"/>
              <a:gd name="connsiteX95" fmla="*/ 1233055 w 1645502"/>
              <a:gd name="connsiteY95" fmla="*/ 455044 h 6415621"/>
              <a:gd name="connsiteX96" fmla="*/ 1231972 w 1645502"/>
              <a:gd name="connsiteY96" fmla="*/ 380786 h 6415621"/>
              <a:gd name="connsiteX97" fmla="*/ 1252885 w 1645502"/>
              <a:gd name="connsiteY97" fmla="*/ 359344 h 6415621"/>
              <a:gd name="connsiteX98" fmla="*/ 1225337 w 1645502"/>
              <a:gd name="connsiteY98" fmla="*/ 252805 h 6415621"/>
              <a:gd name="connsiteX99" fmla="*/ 1191491 w 1645502"/>
              <a:gd name="connsiteY99" fmla="*/ 113051 h 6415621"/>
              <a:gd name="connsiteX100" fmla="*/ 1101956 w 1645502"/>
              <a:gd name="connsiteY10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69273 w 1645502"/>
              <a:gd name="connsiteY31" fmla="*/ 2142045 h 6415621"/>
              <a:gd name="connsiteX32" fmla="*/ 47408 w 1645502"/>
              <a:gd name="connsiteY32" fmla="*/ 2250284 h 6415621"/>
              <a:gd name="connsiteX33" fmla="*/ 181624 w 1645502"/>
              <a:gd name="connsiteY33" fmla="*/ 2293796 h 6415621"/>
              <a:gd name="connsiteX34" fmla="*/ 179459 w 1645502"/>
              <a:gd name="connsiteY34" fmla="*/ 2288168 h 6415621"/>
              <a:gd name="connsiteX35" fmla="*/ 292027 w 1645502"/>
              <a:gd name="connsiteY35" fmla="*/ 2329731 h 6415621"/>
              <a:gd name="connsiteX36" fmla="*/ 207818 w 1645502"/>
              <a:gd name="connsiteY36" fmla="*/ 2737791 h 6415621"/>
              <a:gd name="connsiteX37" fmla="*/ 209766 w 1645502"/>
              <a:gd name="connsiteY37" fmla="*/ 2803167 h 6415621"/>
              <a:gd name="connsiteX38" fmla="*/ 283369 w 1645502"/>
              <a:gd name="connsiteY38" fmla="*/ 2792775 h 6415621"/>
              <a:gd name="connsiteX39" fmla="*/ 287698 w 1645502"/>
              <a:gd name="connsiteY39" fmla="*/ 2888892 h 6415621"/>
              <a:gd name="connsiteX40" fmla="*/ 267134 w 1645502"/>
              <a:gd name="connsiteY40" fmla="*/ 3115760 h 6415621"/>
              <a:gd name="connsiteX41" fmla="*/ 288131 w 1645502"/>
              <a:gd name="connsiteY41" fmla="*/ 3326825 h 6415621"/>
              <a:gd name="connsiteX42" fmla="*/ 300687 w 1645502"/>
              <a:gd name="connsiteY42" fmla="*/ 3541788 h 6415621"/>
              <a:gd name="connsiteX43" fmla="*/ 337920 w 1645502"/>
              <a:gd name="connsiteY43" fmla="*/ 3797231 h 6415621"/>
              <a:gd name="connsiteX44" fmla="*/ 327314 w 1645502"/>
              <a:gd name="connsiteY44" fmla="*/ 4310498 h 6415621"/>
              <a:gd name="connsiteX45" fmla="*/ 403297 w 1645502"/>
              <a:gd name="connsiteY45" fmla="*/ 4305086 h 6415621"/>
              <a:gd name="connsiteX46" fmla="*/ 556563 w 1645502"/>
              <a:gd name="connsiteY46" fmla="*/ 4320239 h 6415621"/>
              <a:gd name="connsiteX47" fmla="*/ 610033 w 1645502"/>
              <a:gd name="connsiteY47" fmla="*/ 4503379 h 6415621"/>
              <a:gd name="connsiteX48" fmla="*/ 647916 w 1645502"/>
              <a:gd name="connsiteY48" fmla="*/ 4896068 h 6415621"/>
              <a:gd name="connsiteX49" fmla="*/ 728662 w 1645502"/>
              <a:gd name="connsiteY49" fmla="*/ 5303262 h 6415621"/>
              <a:gd name="connsiteX50" fmla="*/ 755722 w 1645502"/>
              <a:gd name="connsiteY50" fmla="*/ 5566932 h 6415621"/>
              <a:gd name="connsiteX51" fmla="*/ 706582 w 1645502"/>
              <a:gd name="connsiteY51" fmla="*/ 5730589 h 6415621"/>
              <a:gd name="connsiteX52" fmla="*/ 692727 w 1645502"/>
              <a:gd name="connsiteY52" fmla="*/ 5827354 h 6415621"/>
              <a:gd name="connsiteX53" fmla="*/ 563273 w 1645502"/>
              <a:gd name="connsiteY53" fmla="*/ 6031276 h 6415621"/>
              <a:gd name="connsiteX54" fmla="*/ 448758 w 1645502"/>
              <a:gd name="connsiteY54" fmla="*/ 6064397 h 6415621"/>
              <a:gd name="connsiteX55" fmla="*/ 382949 w 1645502"/>
              <a:gd name="connsiteY55" fmla="*/ 6156184 h 6415621"/>
              <a:gd name="connsiteX56" fmla="*/ 429275 w 1645502"/>
              <a:gd name="connsiteY56" fmla="*/ 6220909 h 6415621"/>
              <a:gd name="connsiteX57" fmla="*/ 616311 w 1645502"/>
              <a:gd name="connsiteY57" fmla="*/ 6225023 h 6415621"/>
              <a:gd name="connsiteX58" fmla="*/ 632114 w 1645502"/>
              <a:gd name="connsiteY58" fmla="*/ 6351012 h 6415621"/>
              <a:gd name="connsiteX59" fmla="*/ 698355 w 1645502"/>
              <a:gd name="connsiteY59" fmla="*/ 6414007 h 6415621"/>
              <a:gd name="connsiteX60" fmla="*/ 872837 w 1645502"/>
              <a:gd name="connsiteY60" fmla="*/ 6387597 h 6415621"/>
              <a:gd name="connsiteX61" fmla="*/ 935398 w 1645502"/>
              <a:gd name="connsiteY61" fmla="*/ 6284337 h 6415621"/>
              <a:gd name="connsiteX62" fmla="*/ 987353 w 1645502"/>
              <a:gd name="connsiteY62" fmla="*/ 5920223 h 6415621"/>
              <a:gd name="connsiteX63" fmla="*/ 1031298 w 1645502"/>
              <a:gd name="connsiteY63" fmla="*/ 5967415 h 6415621"/>
              <a:gd name="connsiteX64" fmla="*/ 1025236 w 1645502"/>
              <a:gd name="connsiteY64" fmla="*/ 6183243 h 6415621"/>
              <a:gd name="connsiteX65" fmla="*/ 1059657 w 1645502"/>
              <a:gd name="connsiteY65" fmla="*/ 6186057 h 6415621"/>
              <a:gd name="connsiteX66" fmla="*/ 1094509 w 1645502"/>
              <a:gd name="connsiteY66" fmla="*/ 5955292 h 6415621"/>
              <a:gd name="connsiteX67" fmla="*/ 1162050 w 1645502"/>
              <a:gd name="connsiteY67" fmla="*/ 5790769 h 6415621"/>
              <a:gd name="connsiteX68" fmla="*/ 1046235 w 1645502"/>
              <a:gd name="connsiteY68" fmla="*/ 5638586 h 6415621"/>
              <a:gd name="connsiteX69" fmla="*/ 1011382 w 1645502"/>
              <a:gd name="connsiteY69" fmla="*/ 5439644 h 6415621"/>
              <a:gd name="connsiteX70" fmla="*/ 1097756 w 1645502"/>
              <a:gd name="connsiteY70" fmla="*/ 5119040 h 6415621"/>
              <a:gd name="connsiteX71" fmla="*/ 1138671 w 1645502"/>
              <a:gd name="connsiteY71" fmla="*/ 4811860 h 6415621"/>
              <a:gd name="connsiteX72" fmla="*/ 1077191 w 1645502"/>
              <a:gd name="connsiteY72" fmla="*/ 4507493 h 6415621"/>
              <a:gd name="connsiteX73" fmla="*/ 1091046 w 1645502"/>
              <a:gd name="connsiteY73" fmla="*/ 4370679 h 6415621"/>
              <a:gd name="connsiteX74" fmla="*/ 1156856 w 1645502"/>
              <a:gd name="connsiteY74" fmla="*/ 4362668 h 6415621"/>
              <a:gd name="connsiteX75" fmla="*/ 1264011 w 1645502"/>
              <a:gd name="connsiteY75" fmla="*/ 3786623 h 6415621"/>
              <a:gd name="connsiteX76" fmla="*/ 1393465 w 1645502"/>
              <a:gd name="connsiteY76" fmla="*/ 3431167 h 6415621"/>
              <a:gd name="connsiteX77" fmla="*/ 1428750 w 1645502"/>
              <a:gd name="connsiteY77" fmla="*/ 3080691 h 6415621"/>
              <a:gd name="connsiteX78" fmla="*/ 1378527 w 1645502"/>
              <a:gd name="connsiteY78" fmla="*/ 2820052 h 6415621"/>
              <a:gd name="connsiteX79" fmla="*/ 1407967 w 1645502"/>
              <a:gd name="connsiteY79" fmla="*/ 2810744 h 6415621"/>
              <a:gd name="connsiteX80" fmla="*/ 1325058 w 1645502"/>
              <a:gd name="connsiteY80" fmla="*/ 2200493 h 6415621"/>
              <a:gd name="connsiteX81" fmla="*/ 1364456 w 1645502"/>
              <a:gd name="connsiteY81" fmla="*/ 2181444 h 6415621"/>
              <a:gd name="connsiteX82" fmla="*/ 1393249 w 1645502"/>
              <a:gd name="connsiteY82" fmla="*/ 2126891 h 6415621"/>
              <a:gd name="connsiteX83" fmla="*/ 1515991 w 1645502"/>
              <a:gd name="connsiteY83" fmla="*/ 1938773 h 6415621"/>
              <a:gd name="connsiteX84" fmla="*/ 1598468 w 1645502"/>
              <a:gd name="connsiteY84" fmla="*/ 1642415 h 6415621"/>
              <a:gd name="connsiteX85" fmla="*/ 1583314 w 1645502"/>
              <a:gd name="connsiteY85" fmla="*/ 1561669 h 6415621"/>
              <a:gd name="connsiteX86" fmla="*/ 1616219 w 1645502"/>
              <a:gd name="connsiteY86" fmla="*/ 1527251 h 6415621"/>
              <a:gd name="connsiteX87" fmla="*/ 1599983 w 1645502"/>
              <a:gd name="connsiteY87" fmla="*/ 1485469 h 6415621"/>
              <a:gd name="connsiteX88" fmla="*/ 1629424 w 1645502"/>
              <a:gd name="connsiteY88" fmla="*/ 1282197 h 6415621"/>
              <a:gd name="connsiteX89" fmla="*/ 1635052 w 1645502"/>
              <a:gd name="connsiteY89" fmla="*/ 1174609 h 6415621"/>
              <a:gd name="connsiteX90" fmla="*/ 1327872 w 1645502"/>
              <a:gd name="connsiteY90" fmla="*/ 1062040 h 6415621"/>
              <a:gd name="connsiteX91" fmla="*/ 1214437 w 1645502"/>
              <a:gd name="connsiteY91" fmla="*/ 926525 h 6415621"/>
              <a:gd name="connsiteX92" fmla="*/ 1128064 w 1645502"/>
              <a:gd name="connsiteY92" fmla="*/ 855304 h 6415621"/>
              <a:gd name="connsiteX93" fmla="*/ 1170493 w 1645502"/>
              <a:gd name="connsiteY93" fmla="*/ 665887 h 6415621"/>
              <a:gd name="connsiteX94" fmla="*/ 1245394 w 1645502"/>
              <a:gd name="connsiteY94" fmla="*/ 605922 h 6415621"/>
              <a:gd name="connsiteX95" fmla="*/ 1233055 w 1645502"/>
              <a:gd name="connsiteY95" fmla="*/ 455044 h 6415621"/>
              <a:gd name="connsiteX96" fmla="*/ 1231972 w 1645502"/>
              <a:gd name="connsiteY96" fmla="*/ 380786 h 6415621"/>
              <a:gd name="connsiteX97" fmla="*/ 1252885 w 1645502"/>
              <a:gd name="connsiteY97" fmla="*/ 359344 h 6415621"/>
              <a:gd name="connsiteX98" fmla="*/ 1225337 w 1645502"/>
              <a:gd name="connsiteY98" fmla="*/ 252805 h 6415621"/>
              <a:gd name="connsiteX99" fmla="*/ 1191491 w 1645502"/>
              <a:gd name="connsiteY99" fmla="*/ 113051 h 6415621"/>
              <a:gd name="connsiteX100" fmla="*/ 1101956 w 1645502"/>
              <a:gd name="connsiteY100" fmla="*/ 11655 h 6415621"/>
              <a:gd name="connsiteX0" fmla="*/ 1101956 w 1645502"/>
              <a:gd name="connsiteY0" fmla="*/ 11655 h 6415621"/>
              <a:gd name="connsiteX1" fmla="*/ 894129 w 1645502"/>
              <a:gd name="connsiteY1" fmla="*/ 9752 h 6415621"/>
              <a:gd name="connsiteX2" fmla="*/ 774180 w 1645502"/>
              <a:gd name="connsiteY2" fmla="*/ 79391 h 6415621"/>
              <a:gd name="connsiteX3" fmla="*/ 692727 w 1645502"/>
              <a:gd name="connsiteY3" fmla="*/ 146991 h 6415621"/>
              <a:gd name="connsiteX4" fmla="*/ 623455 w 1645502"/>
              <a:gd name="connsiteY4" fmla="*/ 299391 h 6415621"/>
              <a:gd name="connsiteX5" fmla="*/ 651164 w 1645502"/>
              <a:gd name="connsiteY5" fmla="*/ 493354 h 6415621"/>
              <a:gd name="connsiteX6" fmla="*/ 678873 w 1645502"/>
              <a:gd name="connsiteY6" fmla="*/ 604191 h 6415621"/>
              <a:gd name="connsiteX7" fmla="*/ 734291 w 1645502"/>
              <a:gd name="connsiteY7" fmla="*/ 687318 h 6415621"/>
              <a:gd name="connsiteX8" fmla="*/ 789709 w 1645502"/>
              <a:gd name="connsiteY8" fmla="*/ 770445 h 6415621"/>
              <a:gd name="connsiteX9" fmla="*/ 817418 w 1645502"/>
              <a:gd name="connsiteY9" fmla="*/ 853572 h 6415621"/>
              <a:gd name="connsiteX10" fmla="*/ 789709 w 1645502"/>
              <a:gd name="connsiteY10" fmla="*/ 936700 h 6415621"/>
              <a:gd name="connsiteX11" fmla="*/ 775855 w 1645502"/>
              <a:gd name="connsiteY11" fmla="*/ 978263 h 6415621"/>
              <a:gd name="connsiteX12" fmla="*/ 692727 w 1645502"/>
              <a:gd name="connsiteY12" fmla="*/ 1033681 h 6415621"/>
              <a:gd name="connsiteX13" fmla="*/ 665018 w 1645502"/>
              <a:gd name="connsiteY13" fmla="*/ 1061391 h 6415621"/>
              <a:gd name="connsiteX14" fmla="*/ 581891 w 1645502"/>
              <a:gd name="connsiteY14" fmla="*/ 1089100 h 6415621"/>
              <a:gd name="connsiteX15" fmla="*/ 498764 w 1645502"/>
              <a:gd name="connsiteY15" fmla="*/ 1116809 h 6415621"/>
              <a:gd name="connsiteX16" fmla="*/ 415636 w 1645502"/>
              <a:gd name="connsiteY16" fmla="*/ 1144518 h 6415621"/>
              <a:gd name="connsiteX17" fmla="*/ 332509 w 1645502"/>
              <a:gd name="connsiteY17" fmla="*/ 1186081 h 6415621"/>
              <a:gd name="connsiteX18" fmla="*/ 290946 w 1645502"/>
              <a:gd name="connsiteY18" fmla="*/ 1213791 h 6415621"/>
              <a:gd name="connsiteX19" fmla="*/ 207818 w 1645502"/>
              <a:gd name="connsiteY19" fmla="*/ 1255354 h 6415621"/>
              <a:gd name="connsiteX20" fmla="*/ 180109 w 1645502"/>
              <a:gd name="connsiteY20" fmla="*/ 1338481 h 6415621"/>
              <a:gd name="connsiteX21" fmla="*/ 166255 w 1645502"/>
              <a:gd name="connsiteY21" fmla="*/ 1380045 h 6415621"/>
              <a:gd name="connsiteX22" fmla="*/ 124691 w 1645502"/>
              <a:gd name="connsiteY22" fmla="*/ 1463172 h 6415621"/>
              <a:gd name="connsiteX23" fmla="*/ 96982 w 1645502"/>
              <a:gd name="connsiteY23" fmla="*/ 1504736 h 6415621"/>
              <a:gd name="connsiteX24" fmla="*/ 69273 w 1645502"/>
              <a:gd name="connsiteY24" fmla="*/ 1587863 h 6415621"/>
              <a:gd name="connsiteX25" fmla="*/ 27709 w 1645502"/>
              <a:gd name="connsiteY25" fmla="*/ 1712554 h 6415621"/>
              <a:gd name="connsiteX26" fmla="*/ 13855 w 1645502"/>
              <a:gd name="connsiteY26" fmla="*/ 1754118 h 6415621"/>
              <a:gd name="connsiteX27" fmla="*/ 0 w 1645502"/>
              <a:gd name="connsiteY27" fmla="*/ 1795681 h 6415621"/>
              <a:gd name="connsiteX28" fmla="*/ 13855 w 1645502"/>
              <a:gd name="connsiteY28" fmla="*/ 1920372 h 6415621"/>
              <a:gd name="connsiteX29" fmla="*/ 41564 w 1645502"/>
              <a:gd name="connsiteY29" fmla="*/ 2003500 h 6415621"/>
              <a:gd name="connsiteX30" fmla="*/ 55418 w 1645502"/>
              <a:gd name="connsiteY30" fmla="*/ 2045063 h 6415621"/>
              <a:gd name="connsiteX31" fmla="*/ 2598 w 1645502"/>
              <a:gd name="connsiteY31" fmla="*/ 2158713 h 6415621"/>
              <a:gd name="connsiteX32" fmla="*/ 47408 w 1645502"/>
              <a:gd name="connsiteY32" fmla="*/ 2250284 h 6415621"/>
              <a:gd name="connsiteX33" fmla="*/ 181624 w 1645502"/>
              <a:gd name="connsiteY33" fmla="*/ 2293796 h 6415621"/>
              <a:gd name="connsiteX34" fmla="*/ 179459 w 1645502"/>
              <a:gd name="connsiteY34" fmla="*/ 2288168 h 6415621"/>
              <a:gd name="connsiteX35" fmla="*/ 292027 w 1645502"/>
              <a:gd name="connsiteY35" fmla="*/ 2329731 h 6415621"/>
              <a:gd name="connsiteX36" fmla="*/ 207818 w 1645502"/>
              <a:gd name="connsiteY36" fmla="*/ 2737791 h 6415621"/>
              <a:gd name="connsiteX37" fmla="*/ 209766 w 1645502"/>
              <a:gd name="connsiteY37" fmla="*/ 2803167 h 6415621"/>
              <a:gd name="connsiteX38" fmla="*/ 283369 w 1645502"/>
              <a:gd name="connsiteY38" fmla="*/ 2792775 h 6415621"/>
              <a:gd name="connsiteX39" fmla="*/ 287698 w 1645502"/>
              <a:gd name="connsiteY39" fmla="*/ 2888892 h 6415621"/>
              <a:gd name="connsiteX40" fmla="*/ 267134 w 1645502"/>
              <a:gd name="connsiteY40" fmla="*/ 3115760 h 6415621"/>
              <a:gd name="connsiteX41" fmla="*/ 288131 w 1645502"/>
              <a:gd name="connsiteY41" fmla="*/ 3326825 h 6415621"/>
              <a:gd name="connsiteX42" fmla="*/ 300687 w 1645502"/>
              <a:gd name="connsiteY42" fmla="*/ 3541788 h 6415621"/>
              <a:gd name="connsiteX43" fmla="*/ 337920 w 1645502"/>
              <a:gd name="connsiteY43" fmla="*/ 3797231 h 6415621"/>
              <a:gd name="connsiteX44" fmla="*/ 327314 w 1645502"/>
              <a:gd name="connsiteY44" fmla="*/ 4310498 h 6415621"/>
              <a:gd name="connsiteX45" fmla="*/ 403297 w 1645502"/>
              <a:gd name="connsiteY45" fmla="*/ 4305086 h 6415621"/>
              <a:gd name="connsiteX46" fmla="*/ 556563 w 1645502"/>
              <a:gd name="connsiteY46" fmla="*/ 4320239 h 6415621"/>
              <a:gd name="connsiteX47" fmla="*/ 610033 w 1645502"/>
              <a:gd name="connsiteY47" fmla="*/ 4503379 h 6415621"/>
              <a:gd name="connsiteX48" fmla="*/ 647916 w 1645502"/>
              <a:gd name="connsiteY48" fmla="*/ 4896068 h 6415621"/>
              <a:gd name="connsiteX49" fmla="*/ 728662 w 1645502"/>
              <a:gd name="connsiteY49" fmla="*/ 5303262 h 6415621"/>
              <a:gd name="connsiteX50" fmla="*/ 755722 w 1645502"/>
              <a:gd name="connsiteY50" fmla="*/ 5566932 h 6415621"/>
              <a:gd name="connsiteX51" fmla="*/ 706582 w 1645502"/>
              <a:gd name="connsiteY51" fmla="*/ 5730589 h 6415621"/>
              <a:gd name="connsiteX52" fmla="*/ 692727 w 1645502"/>
              <a:gd name="connsiteY52" fmla="*/ 5827354 h 6415621"/>
              <a:gd name="connsiteX53" fmla="*/ 563273 w 1645502"/>
              <a:gd name="connsiteY53" fmla="*/ 6031276 h 6415621"/>
              <a:gd name="connsiteX54" fmla="*/ 448758 w 1645502"/>
              <a:gd name="connsiteY54" fmla="*/ 6064397 h 6415621"/>
              <a:gd name="connsiteX55" fmla="*/ 382949 w 1645502"/>
              <a:gd name="connsiteY55" fmla="*/ 6156184 h 6415621"/>
              <a:gd name="connsiteX56" fmla="*/ 429275 w 1645502"/>
              <a:gd name="connsiteY56" fmla="*/ 6220909 h 6415621"/>
              <a:gd name="connsiteX57" fmla="*/ 616311 w 1645502"/>
              <a:gd name="connsiteY57" fmla="*/ 6225023 h 6415621"/>
              <a:gd name="connsiteX58" fmla="*/ 632114 w 1645502"/>
              <a:gd name="connsiteY58" fmla="*/ 6351012 h 6415621"/>
              <a:gd name="connsiteX59" fmla="*/ 698355 w 1645502"/>
              <a:gd name="connsiteY59" fmla="*/ 6414007 h 6415621"/>
              <a:gd name="connsiteX60" fmla="*/ 872837 w 1645502"/>
              <a:gd name="connsiteY60" fmla="*/ 6387597 h 6415621"/>
              <a:gd name="connsiteX61" fmla="*/ 935398 w 1645502"/>
              <a:gd name="connsiteY61" fmla="*/ 6284337 h 6415621"/>
              <a:gd name="connsiteX62" fmla="*/ 987353 w 1645502"/>
              <a:gd name="connsiteY62" fmla="*/ 5920223 h 6415621"/>
              <a:gd name="connsiteX63" fmla="*/ 1031298 w 1645502"/>
              <a:gd name="connsiteY63" fmla="*/ 5967415 h 6415621"/>
              <a:gd name="connsiteX64" fmla="*/ 1025236 w 1645502"/>
              <a:gd name="connsiteY64" fmla="*/ 6183243 h 6415621"/>
              <a:gd name="connsiteX65" fmla="*/ 1059657 w 1645502"/>
              <a:gd name="connsiteY65" fmla="*/ 6186057 h 6415621"/>
              <a:gd name="connsiteX66" fmla="*/ 1094509 w 1645502"/>
              <a:gd name="connsiteY66" fmla="*/ 5955292 h 6415621"/>
              <a:gd name="connsiteX67" fmla="*/ 1162050 w 1645502"/>
              <a:gd name="connsiteY67" fmla="*/ 5790769 h 6415621"/>
              <a:gd name="connsiteX68" fmla="*/ 1046235 w 1645502"/>
              <a:gd name="connsiteY68" fmla="*/ 5638586 h 6415621"/>
              <a:gd name="connsiteX69" fmla="*/ 1011382 w 1645502"/>
              <a:gd name="connsiteY69" fmla="*/ 5439644 h 6415621"/>
              <a:gd name="connsiteX70" fmla="*/ 1097756 w 1645502"/>
              <a:gd name="connsiteY70" fmla="*/ 5119040 h 6415621"/>
              <a:gd name="connsiteX71" fmla="*/ 1138671 w 1645502"/>
              <a:gd name="connsiteY71" fmla="*/ 4811860 h 6415621"/>
              <a:gd name="connsiteX72" fmla="*/ 1077191 w 1645502"/>
              <a:gd name="connsiteY72" fmla="*/ 4507493 h 6415621"/>
              <a:gd name="connsiteX73" fmla="*/ 1091046 w 1645502"/>
              <a:gd name="connsiteY73" fmla="*/ 4370679 h 6415621"/>
              <a:gd name="connsiteX74" fmla="*/ 1156856 w 1645502"/>
              <a:gd name="connsiteY74" fmla="*/ 4362668 h 6415621"/>
              <a:gd name="connsiteX75" fmla="*/ 1264011 w 1645502"/>
              <a:gd name="connsiteY75" fmla="*/ 3786623 h 6415621"/>
              <a:gd name="connsiteX76" fmla="*/ 1393465 w 1645502"/>
              <a:gd name="connsiteY76" fmla="*/ 3431167 h 6415621"/>
              <a:gd name="connsiteX77" fmla="*/ 1428750 w 1645502"/>
              <a:gd name="connsiteY77" fmla="*/ 3080691 h 6415621"/>
              <a:gd name="connsiteX78" fmla="*/ 1378527 w 1645502"/>
              <a:gd name="connsiteY78" fmla="*/ 2820052 h 6415621"/>
              <a:gd name="connsiteX79" fmla="*/ 1407967 w 1645502"/>
              <a:gd name="connsiteY79" fmla="*/ 2810744 h 6415621"/>
              <a:gd name="connsiteX80" fmla="*/ 1325058 w 1645502"/>
              <a:gd name="connsiteY80" fmla="*/ 2200493 h 6415621"/>
              <a:gd name="connsiteX81" fmla="*/ 1364456 w 1645502"/>
              <a:gd name="connsiteY81" fmla="*/ 2181444 h 6415621"/>
              <a:gd name="connsiteX82" fmla="*/ 1393249 w 1645502"/>
              <a:gd name="connsiteY82" fmla="*/ 2126891 h 6415621"/>
              <a:gd name="connsiteX83" fmla="*/ 1515991 w 1645502"/>
              <a:gd name="connsiteY83" fmla="*/ 1938773 h 6415621"/>
              <a:gd name="connsiteX84" fmla="*/ 1598468 w 1645502"/>
              <a:gd name="connsiteY84" fmla="*/ 1642415 h 6415621"/>
              <a:gd name="connsiteX85" fmla="*/ 1583314 w 1645502"/>
              <a:gd name="connsiteY85" fmla="*/ 1561669 h 6415621"/>
              <a:gd name="connsiteX86" fmla="*/ 1616219 w 1645502"/>
              <a:gd name="connsiteY86" fmla="*/ 1527251 h 6415621"/>
              <a:gd name="connsiteX87" fmla="*/ 1599983 w 1645502"/>
              <a:gd name="connsiteY87" fmla="*/ 1485469 h 6415621"/>
              <a:gd name="connsiteX88" fmla="*/ 1629424 w 1645502"/>
              <a:gd name="connsiteY88" fmla="*/ 1282197 h 6415621"/>
              <a:gd name="connsiteX89" fmla="*/ 1635052 w 1645502"/>
              <a:gd name="connsiteY89" fmla="*/ 1174609 h 6415621"/>
              <a:gd name="connsiteX90" fmla="*/ 1327872 w 1645502"/>
              <a:gd name="connsiteY90" fmla="*/ 1062040 h 6415621"/>
              <a:gd name="connsiteX91" fmla="*/ 1214437 w 1645502"/>
              <a:gd name="connsiteY91" fmla="*/ 926525 h 6415621"/>
              <a:gd name="connsiteX92" fmla="*/ 1128064 w 1645502"/>
              <a:gd name="connsiteY92" fmla="*/ 855304 h 6415621"/>
              <a:gd name="connsiteX93" fmla="*/ 1170493 w 1645502"/>
              <a:gd name="connsiteY93" fmla="*/ 665887 h 6415621"/>
              <a:gd name="connsiteX94" fmla="*/ 1245394 w 1645502"/>
              <a:gd name="connsiteY94" fmla="*/ 605922 h 6415621"/>
              <a:gd name="connsiteX95" fmla="*/ 1233055 w 1645502"/>
              <a:gd name="connsiteY95" fmla="*/ 455044 h 6415621"/>
              <a:gd name="connsiteX96" fmla="*/ 1231972 w 1645502"/>
              <a:gd name="connsiteY96" fmla="*/ 380786 h 6415621"/>
              <a:gd name="connsiteX97" fmla="*/ 1252885 w 1645502"/>
              <a:gd name="connsiteY97" fmla="*/ 359344 h 6415621"/>
              <a:gd name="connsiteX98" fmla="*/ 1225337 w 1645502"/>
              <a:gd name="connsiteY98" fmla="*/ 252805 h 6415621"/>
              <a:gd name="connsiteX99" fmla="*/ 1191491 w 1645502"/>
              <a:gd name="connsiteY99" fmla="*/ 113051 h 6415621"/>
              <a:gd name="connsiteX100" fmla="*/ 1101956 w 1645502"/>
              <a:gd name="connsiteY100" fmla="*/ 11655 h 6415621"/>
              <a:gd name="connsiteX0" fmla="*/ 1102390 w 1645936"/>
              <a:gd name="connsiteY0" fmla="*/ 11655 h 6415621"/>
              <a:gd name="connsiteX1" fmla="*/ 894563 w 1645936"/>
              <a:gd name="connsiteY1" fmla="*/ 9752 h 6415621"/>
              <a:gd name="connsiteX2" fmla="*/ 774614 w 1645936"/>
              <a:gd name="connsiteY2" fmla="*/ 79391 h 6415621"/>
              <a:gd name="connsiteX3" fmla="*/ 693161 w 1645936"/>
              <a:gd name="connsiteY3" fmla="*/ 146991 h 6415621"/>
              <a:gd name="connsiteX4" fmla="*/ 623889 w 1645936"/>
              <a:gd name="connsiteY4" fmla="*/ 299391 h 6415621"/>
              <a:gd name="connsiteX5" fmla="*/ 651598 w 1645936"/>
              <a:gd name="connsiteY5" fmla="*/ 493354 h 6415621"/>
              <a:gd name="connsiteX6" fmla="*/ 679307 w 1645936"/>
              <a:gd name="connsiteY6" fmla="*/ 604191 h 6415621"/>
              <a:gd name="connsiteX7" fmla="*/ 734725 w 1645936"/>
              <a:gd name="connsiteY7" fmla="*/ 687318 h 6415621"/>
              <a:gd name="connsiteX8" fmla="*/ 790143 w 1645936"/>
              <a:gd name="connsiteY8" fmla="*/ 770445 h 6415621"/>
              <a:gd name="connsiteX9" fmla="*/ 817852 w 1645936"/>
              <a:gd name="connsiteY9" fmla="*/ 853572 h 6415621"/>
              <a:gd name="connsiteX10" fmla="*/ 790143 w 1645936"/>
              <a:gd name="connsiteY10" fmla="*/ 936700 h 6415621"/>
              <a:gd name="connsiteX11" fmla="*/ 776289 w 1645936"/>
              <a:gd name="connsiteY11" fmla="*/ 978263 h 6415621"/>
              <a:gd name="connsiteX12" fmla="*/ 693161 w 1645936"/>
              <a:gd name="connsiteY12" fmla="*/ 1033681 h 6415621"/>
              <a:gd name="connsiteX13" fmla="*/ 665452 w 1645936"/>
              <a:gd name="connsiteY13" fmla="*/ 1061391 h 6415621"/>
              <a:gd name="connsiteX14" fmla="*/ 582325 w 1645936"/>
              <a:gd name="connsiteY14" fmla="*/ 1089100 h 6415621"/>
              <a:gd name="connsiteX15" fmla="*/ 499198 w 1645936"/>
              <a:gd name="connsiteY15" fmla="*/ 1116809 h 6415621"/>
              <a:gd name="connsiteX16" fmla="*/ 416070 w 1645936"/>
              <a:gd name="connsiteY16" fmla="*/ 1144518 h 6415621"/>
              <a:gd name="connsiteX17" fmla="*/ 332943 w 1645936"/>
              <a:gd name="connsiteY17" fmla="*/ 1186081 h 6415621"/>
              <a:gd name="connsiteX18" fmla="*/ 291380 w 1645936"/>
              <a:gd name="connsiteY18" fmla="*/ 1213791 h 6415621"/>
              <a:gd name="connsiteX19" fmla="*/ 208252 w 1645936"/>
              <a:gd name="connsiteY19" fmla="*/ 1255354 h 6415621"/>
              <a:gd name="connsiteX20" fmla="*/ 180543 w 1645936"/>
              <a:gd name="connsiteY20" fmla="*/ 1338481 h 6415621"/>
              <a:gd name="connsiteX21" fmla="*/ 166689 w 1645936"/>
              <a:gd name="connsiteY21" fmla="*/ 1380045 h 6415621"/>
              <a:gd name="connsiteX22" fmla="*/ 125125 w 1645936"/>
              <a:gd name="connsiteY22" fmla="*/ 1463172 h 6415621"/>
              <a:gd name="connsiteX23" fmla="*/ 97416 w 1645936"/>
              <a:gd name="connsiteY23" fmla="*/ 1504736 h 6415621"/>
              <a:gd name="connsiteX24" fmla="*/ 69707 w 1645936"/>
              <a:gd name="connsiteY24" fmla="*/ 1587863 h 6415621"/>
              <a:gd name="connsiteX25" fmla="*/ 28143 w 1645936"/>
              <a:gd name="connsiteY25" fmla="*/ 1712554 h 6415621"/>
              <a:gd name="connsiteX26" fmla="*/ 14289 w 1645936"/>
              <a:gd name="connsiteY26" fmla="*/ 1754118 h 6415621"/>
              <a:gd name="connsiteX27" fmla="*/ 434 w 1645936"/>
              <a:gd name="connsiteY27" fmla="*/ 1795681 h 6415621"/>
              <a:gd name="connsiteX28" fmla="*/ 14289 w 1645936"/>
              <a:gd name="connsiteY28" fmla="*/ 1920372 h 6415621"/>
              <a:gd name="connsiteX29" fmla="*/ 41998 w 1645936"/>
              <a:gd name="connsiteY29" fmla="*/ 2003500 h 6415621"/>
              <a:gd name="connsiteX30" fmla="*/ 8227 w 1645936"/>
              <a:gd name="connsiteY30" fmla="*/ 2061732 h 6415621"/>
              <a:gd name="connsiteX31" fmla="*/ 3032 w 1645936"/>
              <a:gd name="connsiteY31" fmla="*/ 2158713 h 6415621"/>
              <a:gd name="connsiteX32" fmla="*/ 47842 w 1645936"/>
              <a:gd name="connsiteY32" fmla="*/ 2250284 h 6415621"/>
              <a:gd name="connsiteX33" fmla="*/ 182058 w 1645936"/>
              <a:gd name="connsiteY33" fmla="*/ 2293796 h 6415621"/>
              <a:gd name="connsiteX34" fmla="*/ 179893 w 1645936"/>
              <a:gd name="connsiteY34" fmla="*/ 2288168 h 6415621"/>
              <a:gd name="connsiteX35" fmla="*/ 292461 w 1645936"/>
              <a:gd name="connsiteY35" fmla="*/ 2329731 h 6415621"/>
              <a:gd name="connsiteX36" fmla="*/ 208252 w 1645936"/>
              <a:gd name="connsiteY36" fmla="*/ 2737791 h 6415621"/>
              <a:gd name="connsiteX37" fmla="*/ 210200 w 1645936"/>
              <a:gd name="connsiteY37" fmla="*/ 2803167 h 6415621"/>
              <a:gd name="connsiteX38" fmla="*/ 283803 w 1645936"/>
              <a:gd name="connsiteY38" fmla="*/ 2792775 h 6415621"/>
              <a:gd name="connsiteX39" fmla="*/ 288132 w 1645936"/>
              <a:gd name="connsiteY39" fmla="*/ 2888892 h 6415621"/>
              <a:gd name="connsiteX40" fmla="*/ 267568 w 1645936"/>
              <a:gd name="connsiteY40" fmla="*/ 3115760 h 6415621"/>
              <a:gd name="connsiteX41" fmla="*/ 288565 w 1645936"/>
              <a:gd name="connsiteY41" fmla="*/ 3326825 h 6415621"/>
              <a:gd name="connsiteX42" fmla="*/ 301121 w 1645936"/>
              <a:gd name="connsiteY42" fmla="*/ 3541788 h 6415621"/>
              <a:gd name="connsiteX43" fmla="*/ 338354 w 1645936"/>
              <a:gd name="connsiteY43" fmla="*/ 3797231 h 6415621"/>
              <a:gd name="connsiteX44" fmla="*/ 327748 w 1645936"/>
              <a:gd name="connsiteY44" fmla="*/ 4310498 h 6415621"/>
              <a:gd name="connsiteX45" fmla="*/ 403731 w 1645936"/>
              <a:gd name="connsiteY45" fmla="*/ 4305086 h 6415621"/>
              <a:gd name="connsiteX46" fmla="*/ 556997 w 1645936"/>
              <a:gd name="connsiteY46" fmla="*/ 4320239 h 6415621"/>
              <a:gd name="connsiteX47" fmla="*/ 610467 w 1645936"/>
              <a:gd name="connsiteY47" fmla="*/ 4503379 h 6415621"/>
              <a:gd name="connsiteX48" fmla="*/ 648350 w 1645936"/>
              <a:gd name="connsiteY48" fmla="*/ 4896068 h 6415621"/>
              <a:gd name="connsiteX49" fmla="*/ 729096 w 1645936"/>
              <a:gd name="connsiteY49" fmla="*/ 5303262 h 6415621"/>
              <a:gd name="connsiteX50" fmla="*/ 756156 w 1645936"/>
              <a:gd name="connsiteY50" fmla="*/ 5566932 h 6415621"/>
              <a:gd name="connsiteX51" fmla="*/ 707016 w 1645936"/>
              <a:gd name="connsiteY51" fmla="*/ 5730589 h 6415621"/>
              <a:gd name="connsiteX52" fmla="*/ 693161 w 1645936"/>
              <a:gd name="connsiteY52" fmla="*/ 5827354 h 6415621"/>
              <a:gd name="connsiteX53" fmla="*/ 563707 w 1645936"/>
              <a:gd name="connsiteY53" fmla="*/ 6031276 h 6415621"/>
              <a:gd name="connsiteX54" fmla="*/ 449192 w 1645936"/>
              <a:gd name="connsiteY54" fmla="*/ 6064397 h 6415621"/>
              <a:gd name="connsiteX55" fmla="*/ 383383 w 1645936"/>
              <a:gd name="connsiteY55" fmla="*/ 6156184 h 6415621"/>
              <a:gd name="connsiteX56" fmla="*/ 429709 w 1645936"/>
              <a:gd name="connsiteY56" fmla="*/ 6220909 h 6415621"/>
              <a:gd name="connsiteX57" fmla="*/ 616745 w 1645936"/>
              <a:gd name="connsiteY57" fmla="*/ 6225023 h 6415621"/>
              <a:gd name="connsiteX58" fmla="*/ 632548 w 1645936"/>
              <a:gd name="connsiteY58" fmla="*/ 6351012 h 6415621"/>
              <a:gd name="connsiteX59" fmla="*/ 698789 w 1645936"/>
              <a:gd name="connsiteY59" fmla="*/ 6414007 h 6415621"/>
              <a:gd name="connsiteX60" fmla="*/ 873271 w 1645936"/>
              <a:gd name="connsiteY60" fmla="*/ 6387597 h 6415621"/>
              <a:gd name="connsiteX61" fmla="*/ 935832 w 1645936"/>
              <a:gd name="connsiteY61" fmla="*/ 6284337 h 6415621"/>
              <a:gd name="connsiteX62" fmla="*/ 987787 w 1645936"/>
              <a:gd name="connsiteY62" fmla="*/ 5920223 h 6415621"/>
              <a:gd name="connsiteX63" fmla="*/ 1031732 w 1645936"/>
              <a:gd name="connsiteY63" fmla="*/ 5967415 h 6415621"/>
              <a:gd name="connsiteX64" fmla="*/ 1025670 w 1645936"/>
              <a:gd name="connsiteY64" fmla="*/ 6183243 h 6415621"/>
              <a:gd name="connsiteX65" fmla="*/ 1060091 w 1645936"/>
              <a:gd name="connsiteY65" fmla="*/ 6186057 h 6415621"/>
              <a:gd name="connsiteX66" fmla="*/ 1094943 w 1645936"/>
              <a:gd name="connsiteY66" fmla="*/ 5955292 h 6415621"/>
              <a:gd name="connsiteX67" fmla="*/ 1162484 w 1645936"/>
              <a:gd name="connsiteY67" fmla="*/ 5790769 h 6415621"/>
              <a:gd name="connsiteX68" fmla="*/ 1046669 w 1645936"/>
              <a:gd name="connsiteY68" fmla="*/ 5638586 h 6415621"/>
              <a:gd name="connsiteX69" fmla="*/ 1011816 w 1645936"/>
              <a:gd name="connsiteY69" fmla="*/ 5439644 h 6415621"/>
              <a:gd name="connsiteX70" fmla="*/ 1098190 w 1645936"/>
              <a:gd name="connsiteY70" fmla="*/ 5119040 h 6415621"/>
              <a:gd name="connsiteX71" fmla="*/ 1139105 w 1645936"/>
              <a:gd name="connsiteY71" fmla="*/ 4811860 h 6415621"/>
              <a:gd name="connsiteX72" fmla="*/ 1077625 w 1645936"/>
              <a:gd name="connsiteY72" fmla="*/ 4507493 h 6415621"/>
              <a:gd name="connsiteX73" fmla="*/ 1091480 w 1645936"/>
              <a:gd name="connsiteY73" fmla="*/ 4370679 h 6415621"/>
              <a:gd name="connsiteX74" fmla="*/ 1157290 w 1645936"/>
              <a:gd name="connsiteY74" fmla="*/ 4362668 h 6415621"/>
              <a:gd name="connsiteX75" fmla="*/ 1264445 w 1645936"/>
              <a:gd name="connsiteY75" fmla="*/ 3786623 h 6415621"/>
              <a:gd name="connsiteX76" fmla="*/ 1393899 w 1645936"/>
              <a:gd name="connsiteY76" fmla="*/ 3431167 h 6415621"/>
              <a:gd name="connsiteX77" fmla="*/ 1429184 w 1645936"/>
              <a:gd name="connsiteY77" fmla="*/ 3080691 h 6415621"/>
              <a:gd name="connsiteX78" fmla="*/ 1378961 w 1645936"/>
              <a:gd name="connsiteY78" fmla="*/ 2820052 h 6415621"/>
              <a:gd name="connsiteX79" fmla="*/ 1408401 w 1645936"/>
              <a:gd name="connsiteY79" fmla="*/ 2810744 h 6415621"/>
              <a:gd name="connsiteX80" fmla="*/ 1325492 w 1645936"/>
              <a:gd name="connsiteY80" fmla="*/ 2200493 h 6415621"/>
              <a:gd name="connsiteX81" fmla="*/ 1364890 w 1645936"/>
              <a:gd name="connsiteY81" fmla="*/ 2181444 h 6415621"/>
              <a:gd name="connsiteX82" fmla="*/ 1393683 w 1645936"/>
              <a:gd name="connsiteY82" fmla="*/ 2126891 h 6415621"/>
              <a:gd name="connsiteX83" fmla="*/ 1516425 w 1645936"/>
              <a:gd name="connsiteY83" fmla="*/ 1938773 h 6415621"/>
              <a:gd name="connsiteX84" fmla="*/ 1598902 w 1645936"/>
              <a:gd name="connsiteY84" fmla="*/ 1642415 h 6415621"/>
              <a:gd name="connsiteX85" fmla="*/ 1583748 w 1645936"/>
              <a:gd name="connsiteY85" fmla="*/ 1561669 h 6415621"/>
              <a:gd name="connsiteX86" fmla="*/ 1616653 w 1645936"/>
              <a:gd name="connsiteY86" fmla="*/ 1527251 h 6415621"/>
              <a:gd name="connsiteX87" fmla="*/ 1600417 w 1645936"/>
              <a:gd name="connsiteY87" fmla="*/ 1485469 h 6415621"/>
              <a:gd name="connsiteX88" fmla="*/ 1629858 w 1645936"/>
              <a:gd name="connsiteY88" fmla="*/ 1282197 h 6415621"/>
              <a:gd name="connsiteX89" fmla="*/ 1635486 w 1645936"/>
              <a:gd name="connsiteY89" fmla="*/ 1174609 h 6415621"/>
              <a:gd name="connsiteX90" fmla="*/ 1328306 w 1645936"/>
              <a:gd name="connsiteY90" fmla="*/ 1062040 h 6415621"/>
              <a:gd name="connsiteX91" fmla="*/ 1214871 w 1645936"/>
              <a:gd name="connsiteY91" fmla="*/ 926525 h 6415621"/>
              <a:gd name="connsiteX92" fmla="*/ 1128498 w 1645936"/>
              <a:gd name="connsiteY92" fmla="*/ 855304 h 6415621"/>
              <a:gd name="connsiteX93" fmla="*/ 1170927 w 1645936"/>
              <a:gd name="connsiteY93" fmla="*/ 665887 h 6415621"/>
              <a:gd name="connsiteX94" fmla="*/ 1245828 w 1645936"/>
              <a:gd name="connsiteY94" fmla="*/ 605922 h 6415621"/>
              <a:gd name="connsiteX95" fmla="*/ 1233489 w 1645936"/>
              <a:gd name="connsiteY95" fmla="*/ 455044 h 6415621"/>
              <a:gd name="connsiteX96" fmla="*/ 1232406 w 1645936"/>
              <a:gd name="connsiteY96" fmla="*/ 380786 h 6415621"/>
              <a:gd name="connsiteX97" fmla="*/ 1253319 w 1645936"/>
              <a:gd name="connsiteY97" fmla="*/ 359344 h 6415621"/>
              <a:gd name="connsiteX98" fmla="*/ 1225771 w 1645936"/>
              <a:gd name="connsiteY98" fmla="*/ 252805 h 6415621"/>
              <a:gd name="connsiteX99" fmla="*/ 1191925 w 1645936"/>
              <a:gd name="connsiteY99" fmla="*/ 113051 h 6415621"/>
              <a:gd name="connsiteX100" fmla="*/ 1102390 w 1645936"/>
              <a:gd name="connsiteY100" fmla="*/ 11655 h 6415621"/>
              <a:gd name="connsiteX0" fmla="*/ 1115198 w 1658744"/>
              <a:gd name="connsiteY0" fmla="*/ 11655 h 6415621"/>
              <a:gd name="connsiteX1" fmla="*/ 907371 w 1658744"/>
              <a:gd name="connsiteY1" fmla="*/ 9752 h 6415621"/>
              <a:gd name="connsiteX2" fmla="*/ 787422 w 1658744"/>
              <a:gd name="connsiteY2" fmla="*/ 79391 h 6415621"/>
              <a:gd name="connsiteX3" fmla="*/ 705969 w 1658744"/>
              <a:gd name="connsiteY3" fmla="*/ 146991 h 6415621"/>
              <a:gd name="connsiteX4" fmla="*/ 636697 w 1658744"/>
              <a:gd name="connsiteY4" fmla="*/ 299391 h 6415621"/>
              <a:gd name="connsiteX5" fmla="*/ 664406 w 1658744"/>
              <a:gd name="connsiteY5" fmla="*/ 493354 h 6415621"/>
              <a:gd name="connsiteX6" fmla="*/ 692115 w 1658744"/>
              <a:gd name="connsiteY6" fmla="*/ 604191 h 6415621"/>
              <a:gd name="connsiteX7" fmla="*/ 747533 w 1658744"/>
              <a:gd name="connsiteY7" fmla="*/ 687318 h 6415621"/>
              <a:gd name="connsiteX8" fmla="*/ 802951 w 1658744"/>
              <a:gd name="connsiteY8" fmla="*/ 770445 h 6415621"/>
              <a:gd name="connsiteX9" fmla="*/ 830660 w 1658744"/>
              <a:gd name="connsiteY9" fmla="*/ 853572 h 6415621"/>
              <a:gd name="connsiteX10" fmla="*/ 802951 w 1658744"/>
              <a:gd name="connsiteY10" fmla="*/ 936700 h 6415621"/>
              <a:gd name="connsiteX11" fmla="*/ 789097 w 1658744"/>
              <a:gd name="connsiteY11" fmla="*/ 978263 h 6415621"/>
              <a:gd name="connsiteX12" fmla="*/ 705969 w 1658744"/>
              <a:gd name="connsiteY12" fmla="*/ 1033681 h 6415621"/>
              <a:gd name="connsiteX13" fmla="*/ 678260 w 1658744"/>
              <a:gd name="connsiteY13" fmla="*/ 1061391 h 6415621"/>
              <a:gd name="connsiteX14" fmla="*/ 595133 w 1658744"/>
              <a:gd name="connsiteY14" fmla="*/ 1089100 h 6415621"/>
              <a:gd name="connsiteX15" fmla="*/ 512006 w 1658744"/>
              <a:gd name="connsiteY15" fmla="*/ 1116809 h 6415621"/>
              <a:gd name="connsiteX16" fmla="*/ 428878 w 1658744"/>
              <a:gd name="connsiteY16" fmla="*/ 1144518 h 6415621"/>
              <a:gd name="connsiteX17" fmla="*/ 345751 w 1658744"/>
              <a:gd name="connsiteY17" fmla="*/ 1186081 h 6415621"/>
              <a:gd name="connsiteX18" fmla="*/ 304188 w 1658744"/>
              <a:gd name="connsiteY18" fmla="*/ 1213791 h 6415621"/>
              <a:gd name="connsiteX19" fmla="*/ 221060 w 1658744"/>
              <a:gd name="connsiteY19" fmla="*/ 1255354 h 6415621"/>
              <a:gd name="connsiteX20" fmla="*/ 193351 w 1658744"/>
              <a:gd name="connsiteY20" fmla="*/ 1338481 h 6415621"/>
              <a:gd name="connsiteX21" fmla="*/ 179497 w 1658744"/>
              <a:gd name="connsiteY21" fmla="*/ 1380045 h 6415621"/>
              <a:gd name="connsiteX22" fmla="*/ 137933 w 1658744"/>
              <a:gd name="connsiteY22" fmla="*/ 1463172 h 6415621"/>
              <a:gd name="connsiteX23" fmla="*/ 110224 w 1658744"/>
              <a:gd name="connsiteY23" fmla="*/ 1504736 h 6415621"/>
              <a:gd name="connsiteX24" fmla="*/ 82515 w 1658744"/>
              <a:gd name="connsiteY24" fmla="*/ 1587863 h 6415621"/>
              <a:gd name="connsiteX25" fmla="*/ 40951 w 1658744"/>
              <a:gd name="connsiteY25" fmla="*/ 1712554 h 6415621"/>
              <a:gd name="connsiteX26" fmla="*/ 27097 w 1658744"/>
              <a:gd name="connsiteY26" fmla="*/ 1754118 h 6415621"/>
              <a:gd name="connsiteX27" fmla="*/ 13242 w 1658744"/>
              <a:gd name="connsiteY27" fmla="*/ 1795681 h 6415621"/>
              <a:gd name="connsiteX28" fmla="*/ 27097 w 1658744"/>
              <a:gd name="connsiteY28" fmla="*/ 1920372 h 6415621"/>
              <a:gd name="connsiteX29" fmla="*/ 38 w 1658744"/>
              <a:gd name="connsiteY29" fmla="*/ 1984450 h 6415621"/>
              <a:gd name="connsiteX30" fmla="*/ 21035 w 1658744"/>
              <a:gd name="connsiteY30" fmla="*/ 2061732 h 6415621"/>
              <a:gd name="connsiteX31" fmla="*/ 15840 w 1658744"/>
              <a:gd name="connsiteY31" fmla="*/ 2158713 h 6415621"/>
              <a:gd name="connsiteX32" fmla="*/ 60650 w 1658744"/>
              <a:gd name="connsiteY32" fmla="*/ 2250284 h 6415621"/>
              <a:gd name="connsiteX33" fmla="*/ 194866 w 1658744"/>
              <a:gd name="connsiteY33" fmla="*/ 2293796 h 6415621"/>
              <a:gd name="connsiteX34" fmla="*/ 192701 w 1658744"/>
              <a:gd name="connsiteY34" fmla="*/ 2288168 h 6415621"/>
              <a:gd name="connsiteX35" fmla="*/ 305269 w 1658744"/>
              <a:gd name="connsiteY35" fmla="*/ 2329731 h 6415621"/>
              <a:gd name="connsiteX36" fmla="*/ 221060 w 1658744"/>
              <a:gd name="connsiteY36" fmla="*/ 2737791 h 6415621"/>
              <a:gd name="connsiteX37" fmla="*/ 223008 w 1658744"/>
              <a:gd name="connsiteY37" fmla="*/ 2803167 h 6415621"/>
              <a:gd name="connsiteX38" fmla="*/ 296611 w 1658744"/>
              <a:gd name="connsiteY38" fmla="*/ 2792775 h 6415621"/>
              <a:gd name="connsiteX39" fmla="*/ 300940 w 1658744"/>
              <a:gd name="connsiteY39" fmla="*/ 2888892 h 6415621"/>
              <a:gd name="connsiteX40" fmla="*/ 280376 w 1658744"/>
              <a:gd name="connsiteY40" fmla="*/ 3115760 h 6415621"/>
              <a:gd name="connsiteX41" fmla="*/ 301373 w 1658744"/>
              <a:gd name="connsiteY41" fmla="*/ 3326825 h 6415621"/>
              <a:gd name="connsiteX42" fmla="*/ 313929 w 1658744"/>
              <a:gd name="connsiteY42" fmla="*/ 3541788 h 6415621"/>
              <a:gd name="connsiteX43" fmla="*/ 351162 w 1658744"/>
              <a:gd name="connsiteY43" fmla="*/ 3797231 h 6415621"/>
              <a:gd name="connsiteX44" fmla="*/ 340556 w 1658744"/>
              <a:gd name="connsiteY44" fmla="*/ 4310498 h 6415621"/>
              <a:gd name="connsiteX45" fmla="*/ 416539 w 1658744"/>
              <a:gd name="connsiteY45" fmla="*/ 4305086 h 6415621"/>
              <a:gd name="connsiteX46" fmla="*/ 569805 w 1658744"/>
              <a:gd name="connsiteY46" fmla="*/ 4320239 h 6415621"/>
              <a:gd name="connsiteX47" fmla="*/ 623275 w 1658744"/>
              <a:gd name="connsiteY47" fmla="*/ 4503379 h 6415621"/>
              <a:gd name="connsiteX48" fmla="*/ 661158 w 1658744"/>
              <a:gd name="connsiteY48" fmla="*/ 4896068 h 6415621"/>
              <a:gd name="connsiteX49" fmla="*/ 741904 w 1658744"/>
              <a:gd name="connsiteY49" fmla="*/ 5303262 h 6415621"/>
              <a:gd name="connsiteX50" fmla="*/ 768964 w 1658744"/>
              <a:gd name="connsiteY50" fmla="*/ 5566932 h 6415621"/>
              <a:gd name="connsiteX51" fmla="*/ 719824 w 1658744"/>
              <a:gd name="connsiteY51" fmla="*/ 5730589 h 6415621"/>
              <a:gd name="connsiteX52" fmla="*/ 705969 w 1658744"/>
              <a:gd name="connsiteY52" fmla="*/ 5827354 h 6415621"/>
              <a:gd name="connsiteX53" fmla="*/ 576515 w 1658744"/>
              <a:gd name="connsiteY53" fmla="*/ 6031276 h 6415621"/>
              <a:gd name="connsiteX54" fmla="*/ 462000 w 1658744"/>
              <a:gd name="connsiteY54" fmla="*/ 6064397 h 6415621"/>
              <a:gd name="connsiteX55" fmla="*/ 396191 w 1658744"/>
              <a:gd name="connsiteY55" fmla="*/ 6156184 h 6415621"/>
              <a:gd name="connsiteX56" fmla="*/ 442517 w 1658744"/>
              <a:gd name="connsiteY56" fmla="*/ 6220909 h 6415621"/>
              <a:gd name="connsiteX57" fmla="*/ 629553 w 1658744"/>
              <a:gd name="connsiteY57" fmla="*/ 6225023 h 6415621"/>
              <a:gd name="connsiteX58" fmla="*/ 645356 w 1658744"/>
              <a:gd name="connsiteY58" fmla="*/ 6351012 h 6415621"/>
              <a:gd name="connsiteX59" fmla="*/ 711597 w 1658744"/>
              <a:gd name="connsiteY59" fmla="*/ 6414007 h 6415621"/>
              <a:gd name="connsiteX60" fmla="*/ 886079 w 1658744"/>
              <a:gd name="connsiteY60" fmla="*/ 6387597 h 6415621"/>
              <a:gd name="connsiteX61" fmla="*/ 948640 w 1658744"/>
              <a:gd name="connsiteY61" fmla="*/ 6284337 h 6415621"/>
              <a:gd name="connsiteX62" fmla="*/ 1000595 w 1658744"/>
              <a:gd name="connsiteY62" fmla="*/ 5920223 h 6415621"/>
              <a:gd name="connsiteX63" fmla="*/ 1044540 w 1658744"/>
              <a:gd name="connsiteY63" fmla="*/ 5967415 h 6415621"/>
              <a:gd name="connsiteX64" fmla="*/ 1038478 w 1658744"/>
              <a:gd name="connsiteY64" fmla="*/ 6183243 h 6415621"/>
              <a:gd name="connsiteX65" fmla="*/ 1072899 w 1658744"/>
              <a:gd name="connsiteY65" fmla="*/ 6186057 h 6415621"/>
              <a:gd name="connsiteX66" fmla="*/ 1107751 w 1658744"/>
              <a:gd name="connsiteY66" fmla="*/ 5955292 h 6415621"/>
              <a:gd name="connsiteX67" fmla="*/ 1175292 w 1658744"/>
              <a:gd name="connsiteY67" fmla="*/ 5790769 h 6415621"/>
              <a:gd name="connsiteX68" fmla="*/ 1059477 w 1658744"/>
              <a:gd name="connsiteY68" fmla="*/ 5638586 h 6415621"/>
              <a:gd name="connsiteX69" fmla="*/ 1024624 w 1658744"/>
              <a:gd name="connsiteY69" fmla="*/ 5439644 h 6415621"/>
              <a:gd name="connsiteX70" fmla="*/ 1110998 w 1658744"/>
              <a:gd name="connsiteY70" fmla="*/ 5119040 h 6415621"/>
              <a:gd name="connsiteX71" fmla="*/ 1151913 w 1658744"/>
              <a:gd name="connsiteY71" fmla="*/ 4811860 h 6415621"/>
              <a:gd name="connsiteX72" fmla="*/ 1090433 w 1658744"/>
              <a:gd name="connsiteY72" fmla="*/ 4507493 h 6415621"/>
              <a:gd name="connsiteX73" fmla="*/ 1104288 w 1658744"/>
              <a:gd name="connsiteY73" fmla="*/ 4370679 h 6415621"/>
              <a:gd name="connsiteX74" fmla="*/ 1170098 w 1658744"/>
              <a:gd name="connsiteY74" fmla="*/ 4362668 h 6415621"/>
              <a:gd name="connsiteX75" fmla="*/ 1277253 w 1658744"/>
              <a:gd name="connsiteY75" fmla="*/ 3786623 h 6415621"/>
              <a:gd name="connsiteX76" fmla="*/ 1406707 w 1658744"/>
              <a:gd name="connsiteY76" fmla="*/ 3431167 h 6415621"/>
              <a:gd name="connsiteX77" fmla="*/ 1441992 w 1658744"/>
              <a:gd name="connsiteY77" fmla="*/ 3080691 h 6415621"/>
              <a:gd name="connsiteX78" fmla="*/ 1391769 w 1658744"/>
              <a:gd name="connsiteY78" fmla="*/ 2820052 h 6415621"/>
              <a:gd name="connsiteX79" fmla="*/ 1421209 w 1658744"/>
              <a:gd name="connsiteY79" fmla="*/ 2810744 h 6415621"/>
              <a:gd name="connsiteX80" fmla="*/ 1338300 w 1658744"/>
              <a:gd name="connsiteY80" fmla="*/ 2200493 h 6415621"/>
              <a:gd name="connsiteX81" fmla="*/ 1377698 w 1658744"/>
              <a:gd name="connsiteY81" fmla="*/ 2181444 h 6415621"/>
              <a:gd name="connsiteX82" fmla="*/ 1406491 w 1658744"/>
              <a:gd name="connsiteY82" fmla="*/ 2126891 h 6415621"/>
              <a:gd name="connsiteX83" fmla="*/ 1529233 w 1658744"/>
              <a:gd name="connsiteY83" fmla="*/ 1938773 h 6415621"/>
              <a:gd name="connsiteX84" fmla="*/ 1611710 w 1658744"/>
              <a:gd name="connsiteY84" fmla="*/ 1642415 h 6415621"/>
              <a:gd name="connsiteX85" fmla="*/ 1596556 w 1658744"/>
              <a:gd name="connsiteY85" fmla="*/ 1561669 h 6415621"/>
              <a:gd name="connsiteX86" fmla="*/ 1629461 w 1658744"/>
              <a:gd name="connsiteY86" fmla="*/ 1527251 h 6415621"/>
              <a:gd name="connsiteX87" fmla="*/ 1613225 w 1658744"/>
              <a:gd name="connsiteY87" fmla="*/ 1485469 h 6415621"/>
              <a:gd name="connsiteX88" fmla="*/ 1642666 w 1658744"/>
              <a:gd name="connsiteY88" fmla="*/ 1282197 h 6415621"/>
              <a:gd name="connsiteX89" fmla="*/ 1648294 w 1658744"/>
              <a:gd name="connsiteY89" fmla="*/ 1174609 h 6415621"/>
              <a:gd name="connsiteX90" fmla="*/ 1341114 w 1658744"/>
              <a:gd name="connsiteY90" fmla="*/ 1062040 h 6415621"/>
              <a:gd name="connsiteX91" fmla="*/ 1227679 w 1658744"/>
              <a:gd name="connsiteY91" fmla="*/ 926525 h 6415621"/>
              <a:gd name="connsiteX92" fmla="*/ 1141306 w 1658744"/>
              <a:gd name="connsiteY92" fmla="*/ 855304 h 6415621"/>
              <a:gd name="connsiteX93" fmla="*/ 1183735 w 1658744"/>
              <a:gd name="connsiteY93" fmla="*/ 665887 h 6415621"/>
              <a:gd name="connsiteX94" fmla="*/ 1258636 w 1658744"/>
              <a:gd name="connsiteY94" fmla="*/ 605922 h 6415621"/>
              <a:gd name="connsiteX95" fmla="*/ 1246297 w 1658744"/>
              <a:gd name="connsiteY95" fmla="*/ 455044 h 6415621"/>
              <a:gd name="connsiteX96" fmla="*/ 1245214 w 1658744"/>
              <a:gd name="connsiteY96" fmla="*/ 380786 h 6415621"/>
              <a:gd name="connsiteX97" fmla="*/ 1266127 w 1658744"/>
              <a:gd name="connsiteY97" fmla="*/ 359344 h 6415621"/>
              <a:gd name="connsiteX98" fmla="*/ 1238579 w 1658744"/>
              <a:gd name="connsiteY98" fmla="*/ 252805 h 6415621"/>
              <a:gd name="connsiteX99" fmla="*/ 1204733 w 1658744"/>
              <a:gd name="connsiteY99" fmla="*/ 113051 h 6415621"/>
              <a:gd name="connsiteX100" fmla="*/ 1115198 w 1658744"/>
              <a:gd name="connsiteY100" fmla="*/ 11655 h 6415621"/>
              <a:gd name="connsiteX0" fmla="*/ 1115275 w 1658821"/>
              <a:gd name="connsiteY0" fmla="*/ 11655 h 6415621"/>
              <a:gd name="connsiteX1" fmla="*/ 907448 w 1658821"/>
              <a:gd name="connsiteY1" fmla="*/ 9752 h 6415621"/>
              <a:gd name="connsiteX2" fmla="*/ 787499 w 1658821"/>
              <a:gd name="connsiteY2" fmla="*/ 79391 h 6415621"/>
              <a:gd name="connsiteX3" fmla="*/ 706046 w 1658821"/>
              <a:gd name="connsiteY3" fmla="*/ 146991 h 6415621"/>
              <a:gd name="connsiteX4" fmla="*/ 636774 w 1658821"/>
              <a:gd name="connsiteY4" fmla="*/ 299391 h 6415621"/>
              <a:gd name="connsiteX5" fmla="*/ 664483 w 1658821"/>
              <a:gd name="connsiteY5" fmla="*/ 493354 h 6415621"/>
              <a:gd name="connsiteX6" fmla="*/ 692192 w 1658821"/>
              <a:gd name="connsiteY6" fmla="*/ 604191 h 6415621"/>
              <a:gd name="connsiteX7" fmla="*/ 747610 w 1658821"/>
              <a:gd name="connsiteY7" fmla="*/ 687318 h 6415621"/>
              <a:gd name="connsiteX8" fmla="*/ 803028 w 1658821"/>
              <a:gd name="connsiteY8" fmla="*/ 770445 h 6415621"/>
              <a:gd name="connsiteX9" fmla="*/ 830737 w 1658821"/>
              <a:gd name="connsiteY9" fmla="*/ 853572 h 6415621"/>
              <a:gd name="connsiteX10" fmla="*/ 803028 w 1658821"/>
              <a:gd name="connsiteY10" fmla="*/ 936700 h 6415621"/>
              <a:gd name="connsiteX11" fmla="*/ 789174 w 1658821"/>
              <a:gd name="connsiteY11" fmla="*/ 978263 h 6415621"/>
              <a:gd name="connsiteX12" fmla="*/ 706046 w 1658821"/>
              <a:gd name="connsiteY12" fmla="*/ 1033681 h 6415621"/>
              <a:gd name="connsiteX13" fmla="*/ 678337 w 1658821"/>
              <a:gd name="connsiteY13" fmla="*/ 1061391 h 6415621"/>
              <a:gd name="connsiteX14" fmla="*/ 595210 w 1658821"/>
              <a:gd name="connsiteY14" fmla="*/ 1089100 h 6415621"/>
              <a:gd name="connsiteX15" fmla="*/ 512083 w 1658821"/>
              <a:gd name="connsiteY15" fmla="*/ 1116809 h 6415621"/>
              <a:gd name="connsiteX16" fmla="*/ 428955 w 1658821"/>
              <a:gd name="connsiteY16" fmla="*/ 1144518 h 6415621"/>
              <a:gd name="connsiteX17" fmla="*/ 345828 w 1658821"/>
              <a:gd name="connsiteY17" fmla="*/ 1186081 h 6415621"/>
              <a:gd name="connsiteX18" fmla="*/ 304265 w 1658821"/>
              <a:gd name="connsiteY18" fmla="*/ 1213791 h 6415621"/>
              <a:gd name="connsiteX19" fmla="*/ 221137 w 1658821"/>
              <a:gd name="connsiteY19" fmla="*/ 1255354 h 6415621"/>
              <a:gd name="connsiteX20" fmla="*/ 193428 w 1658821"/>
              <a:gd name="connsiteY20" fmla="*/ 1338481 h 6415621"/>
              <a:gd name="connsiteX21" fmla="*/ 179574 w 1658821"/>
              <a:gd name="connsiteY21" fmla="*/ 1380045 h 6415621"/>
              <a:gd name="connsiteX22" fmla="*/ 138010 w 1658821"/>
              <a:gd name="connsiteY22" fmla="*/ 1463172 h 6415621"/>
              <a:gd name="connsiteX23" fmla="*/ 110301 w 1658821"/>
              <a:gd name="connsiteY23" fmla="*/ 1504736 h 6415621"/>
              <a:gd name="connsiteX24" fmla="*/ 82592 w 1658821"/>
              <a:gd name="connsiteY24" fmla="*/ 1587863 h 6415621"/>
              <a:gd name="connsiteX25" fmla="*/ 41028 w 1658821"/>
              <a:gd name="connsiteY25" fmla="*/ 1712554 h 6415621"/>
              <a:gd name="connsiteX26" fmla="*/ 27174 w 1658821"/>
              <a:gd name="connsiteY26" fmla="*/ 1754118 h 6415621"/>
              <a:gd name="connsiteX27" fmla="*/ 13319 w 1658821"/>
              <a:gd name="connsiteY27" fmla="*/ 1795681 h 6415621"/>
              <a:gd name="connsiteX28" fmla="*/ 115 w 1658821"/>
              <a:gd name="connsiteY28" fmla="*/ 1984450 h 6415621"/>
              <a:gd name="connsiteX29" fmla="*/ 21112 w 1658821"/>
              <a:gd name="connsiteY29" fmla="*/ 2061732 h 6415621"/>
              <a:gd name="connsiteX30" fmla="*/ 15917 w 1658821"/>
              <a:gd name="connsiteY30" fmla="*/ 2158713 h 6415621"/>
              <a:gd name="connsiteX31" fmla="*/ 60727 w 1658821"/>
              <a:gd name="connsiteY31" fmla="*/ 2250284 h 6415621"/>
              <a:gd name="connsiteX32" fmla="*/ 194943 w 1658821"/>
              <a:gd name="connsiteY32" fmla="*/ 2293796 h 6415621"/>
              <a:gd name="connsiteX33" fmla="*/ 192778 w 1658821"/>
              <a:gd name="connsiteY33" fmla="*/ 2288168 h 6415621"/>
              <a:gd name="connsiteX34" fmla="*/ 305346 w 1658821"/>
              <a:gd name="connsiteY34" fmla="*/ 2329731 h 6415621"/>
              <a:gd name="connsiteX35" fmla="*/ 221137 w 1658821"/>
              <a:gd name="connsiteY35" fmla="*/ 2737791 h 6415621"/>
              <a:gd name="connsiteX36" fmla="*/ 223085 w 1658821"/>
              <a:gd name="connsiteY36" fmla="*/ 2803167 h 6415621"/>
              <a:gd name="connsiteX37" fmla="*/ 296688 w 1658821"/>
              <a:gd name="connsiteY37" fmla="*/ 2792775 h 6415621"/>
              <a:gd name="connsiteX38" fmla="*/ 301017 w 1658821"/>
              <a:gd name="connsiteY38" fmla="*/ 2888892 h 6415621"/>
              <a:gd name="connsiteX39" fmla="*/ 280453 w 1658821"/>
              <a:gd name="connsiteY39" fmla="*/ 3115760 h 6415621"/>
              <a:gd name="connsiteX40" fmla="*/ 301450 w 1658821"/>
              <a:gd name="connsiteY40" fmla="*/ 3326825 h 6415621"/>
              <a:gd name="connsiteX41" fmla="*/ 314006 w 1658821"/>
              <a:gd name="connsiteY41" fmla="*/ 3541788 h 6415621"/>
              <a:gd name="connsiteX42" fmla="*/ 351239 w 1658821"/>
              <a:gd name="connsiteY42" fmla="*/ 3797231 h 6415621"/>
              <a:gd name="connsiteX43" fmla="*/ 340633 w 1658821"/>
              <a:gd name="connsiteY43" fmla="*/ 4310498 h 6415621"/>
              <a:gd name="connsiteX44" fmla="*/ 416616 w 1658821"/>
              <a:gd name="connsiteY44" fmla="*/ 4305086 h 6415621"/>
              <a:gd name="connsiteX45" fmla="*/ 569882 w 1658821"/>
              <a:gd name="connsiteY45" fmla="*/ 4320239 h 6415621"/>
              <a:gd name="connsiteX46" fmla="*/ 623352 w 1658821"/>
              <a:gd name="connsiteY46" fmla="*/ 4503379 h 6415621"/>
              <a:gd name="connsiteX47" fmla="*/ 661235 w 1658821"/>
              <a:gd name="connsiteY47" fmla="*/ 4896068 h 6415621"/>
              <a:gd name="connsiteX48" fmla="*/ 741981 w 1658821"/>
              <a:gd name="connsiteY48" fmla="*/ 5303262 h 6415621"/>
              <a:gd name="connsiteX49" fmla="*/ 769041 w 1658821"/>
              <a:gd name="connsiteY49" fmla="*/ 5566932 h 6415621"/>
              <a:gd name="connsiteX50" fmla="*/ 719901 w 1658821"/>
              <a:gd name="connsiteY50" fmla="*/ 5730589 h 6415621"/>
              <a:gd name="connsiteX51" fmla="*/ 706046 w 1658821"/>
              <a:gd name="connsiteY51" fmla="*/ 5827354 h 6415621"/>
              <a:gd name="connsiteX52" fmla="*/ 576592 w 1658821"/>
              <a:gd name="connsiteY52" fmla="*/ 6031276 h 6415621"/>
              <a:gd name="connsiteX53" fmla="*/ 462077 w 1658821"/>
              <a:gd name="connsiteY53" fmla="*/ 6064397 h 6415621"/>
              <a:gd name="connsiteX54" fmla="*/ 396268 w 1658821"/>
              <a:gd name="connsiteY54" fmla="*/ 6156184 h 6415621"/>
              <a:gd name="connsiteX55" fmla="*/ 442594 w 1658821"/>
              <a:gd name="connsiteY55" fmla="*/ 6220909 h 6415621"/>
              <a:gd name="connsiteX56" fmla="*/ 629630 w 1658821"/>
              <a:gd name="connsiteY56" fmla="*/ 6225023 h 6415621"/>
              <a:gd name="connsiteX57" fmla="*/ 645433 w 1658821"/>
              <a:gd name="connsiteY57" fmla="*/ 6351012 h 6415621"/>
              <a:gd name="connsiteX58" fmla="*/ 711674 w 1658821"/>
              <a:gd name="connsiteY58" fmla="*/ 6414007 h 6415621"/>
              <a:gd name="connsiteX59" fmla="*/ 886156 w 1658821"/>
              <a:gd name="connsiteY59" fmla="*/ 6387597 h 6415621"/>
              <a:gd name="connsiteX60" fmla="*/ 948717 w 1658821"/>
              <a:gd name="connsiteY60" fmla="*/ 6284337 h 6415621"/>
              <a:gd name="connsiteX61" fmla="*/ 1000672 w 1658821"/>
              <a:gd name="connsiteY61" fmla="*/ 5920223 h 6415621"/>
              <a:gd name="connsiteX62" fmla="*/ 1044617 w 1658821"/>
              <a:gd name="connsiteY62" fmla="*/ 5967415 h 6415621"/>
              <a:gd name="connsiteX63" fmla="*/ 1038555 w 1658821"/>
              <a:gd name="connsiteY63" fmla="*/ 6183243 h 6415621"/>
              <a:gd name="connsiteX64" fmla="*/ 1072976 w 1658821"/>
              <a:gd name="connsiteY64" fmla="*/ 6186057 h 6415621"/>
              <a:gd name="connsiteX65" fmla="*/ 1107828 w 1658821"/>
              <a:gd name="connsiteY65" fmla="*/ 5955292 h 6415621"/>
              <a:gd name="connsiteX66" fmla="*/ 1175369 w 1658821"/>
              <a:gd name="connsiteY66" fmla="*/ 5790769 h 6415621"/>
              <a:gd name="connsiteX67" fmla="*/ 1059554 w 1658821"/>
              <a:gd name="connsiteY67" fmla="*/ 5638586 h 6415621"/>
              <a:gd name="connsiteX68" fmla="*/ 1024701 w 1658821"/>
              <a:gd name="connsiteY68" fmla="*/ 5439644 h 6415621"/>
              <a:gd name="connsiteX69" fmla="*/ 1111075 w 1658821"/>
              <a:gd name="connsiteY69" fmla="*/ 5119040 h 6415621"/>
              <a:gd name="connsiteX70" fmla="*/ 1151990 w 1658821"/>
              <a:gd name="connsiteY70" fmla="*/ 4811860 h 6415621"/>
              <a:gd name="connsiteX71" fmla="*/ 1090510 w 1658821"/>
              <a:gd name="connsiteY71" fmla="*/ 4507493 h 6415621"/>
              <a:gd name="connsiteX72" fmla="*/ 1104365 w 1658821"/>
              <a:gd name="connsiteY72" fmla="*/ 4370679 h 6415621"/>
              <a:gd name="connsiteX73" fmla="*/ 1170175 w 1658821"/>
              <a:gd name="connsiteY73" fmla="*/ 4362668 h 6415621"/>
              <a:gd name="connsiteX74" fmla="*/ 1277330 w 1658821"/>
              <a:gd name="connsiteY74" fmla="*/ 3786623 h 6415621"/>
              <a:gd name="connsiteX75" fmla="*/ 1406784 w 1658821"/>
              <a:gd name="connsiteY75" fmla="*/ 3431167 h 6415621"/>
              <a:gd name="connsiteX76" fmla="*/ 1442069 w 1658821"/>
              <a:gd name="connsiteY76" fmla="*/ 3080691 h 6415621"/>
              <a:gd name="connsiteX77" fmla="*/ 1391846 w 1658821"/>
              <a:gd name="connsiteY77" fmla="*/ 2820052 h 6415621"/>
              <a:gd name="connsiteX78" fmla="*/ 1421286 w 1658821"/>
              <a:gd name="connsiteY78" fmla="*/ 2810744 h 6415621"/>
              <a:gd name="connsiteX79" fmla="*/ 1338377 w 1658821"/>
              <a:gd name="connsiteY79" fmla="*/ 2200493 h 6415621"/>
              <a:gd name="connsiteX80" fmla="*/ 1377775 w 1658821"/>
              <a:gd name="connsiteY80" fmla="*/ 2181444 h 6415621"/>
              <a:gd name="connsiteX81" fmla="*/ 1406568 w 1658821"/>
              <a:gd name="connsiteY81" fmla="*/ 2126891 h 6415621"/>
              <a:gd name="connsiteX82" fmla="*/ 1529310 w 1658821"/>
              <a:gd name="connsiteY82" fmla="*/ 1938773 h 6415621"/>
              <a:gd name="connsiteX83" fmla="*/ 1611787 w 1658821"/>
              <a:gd name="connsiteY83" fmla="*/ 1642415 h 6415621"/>
              <a:gd name="connsiteX84" fmla="*/ 1596633 w 1658821"/>
              <a:gd name="connsiteY84" fmla="*/ 1561669 h 6415621"/>
              <a:gd name="connsiteX85" fmla="*/ 1629538 w 1658821"/>
              <a:gd name="connsiteY85" fmla="*/ 1527251 h 6415621"/>
              <a:gd name="connsiteX86" fmla="*/ 1613302 w 1658821"/>
              <a:gd name="connsiteY86" fmla="*/ 1485469 h 6415621"/>
              <a:gd name="connsiteX87" fmla="*/ 1642743 w 1658821"/>
              <a:gd name="connsiteY87" fmla="*/ 1282197 h 6415621"/>
              <a:gd name="connsiteX88" fmla="*/ 1648371 w 1658821"/>
              <a:gd name="connsiteY88" fmla="*/ 1174609 h 6415621"/>
              <a:gd name="connsiteX89" fmla="*/ 1341191 w 1658821"/>
              <a:gd name="connsiteY89" fmla="*/ 1062040 h 6415621"/>
              <a:gd name="connsiteX90" fmla="*/ 1227756 w 1658821"/>
              <a:gd name="connsiteY90" fmla="*/ 926525 h 6415621"/>
              <a:gd name="connsiteX91" fmla="*/ 1141383 w 1658821"/>
              <a:gd name="connsiteY91" fmla="*/ 855304 h 6415621"/>
              <a:gd name="connsiteX92" fmla="*/ 1183812 w 1658821"/>
              <a:gd name="connsiteY92" fmla="*/ 665887 h 6415621"/>
              <a:gd name="connsiteX93" fmla="*/ 1258713 w 1658821"/>
              <a:gd name="connsiteY93" fmla="*/ 605922 h 6415621"/>
              <a:gd name="connsiteX94" fmla="*/ 1246374 w 1658821"/>
              <a:gd name="connsiteY94" fmla="*/ 455044 h 6415621"/>
              <a:gd name="connsiteX95" fmla="*/ 1245291 w 1658821"/>
              <a:gd name="connsiteY95" fmla="*/ 380786 h 6415621"/>
              <a:gd name="connsiteX96" fmla="*/ 1266204 w 1658821"/>
              <a:gd name="connsiteY96" fmla="*/ 359344 h 6415621"/>
              <a:gd name="connsiteX97" fmla="*/ 1238656 w 1658821"/>
              <a:gd name="connsiteY97" fmla="*/ 252805 h 6415621"/>
              <a:gd name="connsiteX98" fmla="*/ 1204810 w 1658821"/>
              <a:gd name="connsiteY98" fmla="*/ 113051 h 6415621"/>
              <a:gd name="connsiteX99" fmla="*/ 1115275 w 1658821"/>
              <a:gd name="connsiteY99" fmla="*/ 11655 h 6415621"/>
              <a:gd name="connsiteX0" fmla="*/ 1115199 w 1658745"/>
              <a:gd name="connsiteY0" fmla="*/ 11655 h 6415621"/>
              <a:gd name="connsiteX1" fmla="*/ 907372 w 1658745"/>
              <a:gd name="connsiteY1" fmla="*/ 9752 h 6415621"/>
              <a:gd name="connsiteX2" fmla="*/ 787423 w 1658745"/>
              <a:gd name="connsiteY2" fmla="*/ 79391 h 6415621"/>
              <a:gd name="connsiteX3" fmla="*/ 705970 w 1658745"/>
              <a:gd name="connsiteY3" fmla="*/ 146991 h 6415621"/>
              <a:gd name="connsiteX4" fmla="*/ 636698 w 1658745"/>
              <a:gd name="connsiteY4" fmla="*/ 299391 h 6415621"/>
              <a:gd name="connsiteX5" fmla="*/ 664407 w 1658745"/>
              <a:gd name="connsiteY5" fmla="*/ 493354 h 6415621"/>
              <a:gd name="connsiteX6" fmla="*/ 692116 w 1658745"/>
              <a:gd name="connsiteY6" fmla="*/ 604191 h 6415621"/>
              <a:gd name="connsiteX7" fmla="*/ 747534 w 1658745"/>
              <a:gd name="connsiteY7" fmla="*/ 687318 h 6415621"/>
              <a:gd name="connsiteX8" fmla="*/ 802952 w 1658745"/>
              <a:gd name="connsiteY8" fmla="*/ 770445 h 6415621"/>
              <a:gd name="connsiteX9" fmla="*/ 830661 w 1658745"/>
              <a:gd name="connsiteY9" fmla="*/ 853572 h 6415621"/>
              <a:gd name="connsiteX10" fmla="*/ 802952 w 1658745"/>
              <a:gd name="connsiteY10" fmla="*/ 936700 h 6415621"/>
              <a:gd name="connsiteX11" fmla="*/ 789098 w 1658745"/>
              <a:gd name="connsiteY11" fmla="*/ 978263 h 6415621"/>
              <a:gd name="connsiteX12" fmla="*/ 705970 w 1658745"/>
              <a:gd name="connsiteY12" fmla="*/ 1033681 h 6415621"/>
              <a:gd name="connsiteX13" fmla="*/ 678261 w 1658745"/>
              <a:gd name="connsiteY13" fmla="*/ 1061391 h 6415621"/>
              <a:gd name="connsiteX14" fmla="*/ 595134 w 1658745"/>
              <a:gd name="connsiteY14" fmla="*/ 1089100 h 6415621"/>
              <a:gd name="connsiteX15" fmla="*/ 512007 w 1658745"/>
              <a:gd name="connsiteY15" fmla="*/ 1116809 h 6415621"/>
              <a:gd name="connsiteX16" fmla="*/ 428879 w 1658745"/>
              <a:gd name="connsiteY16" fmla="*/ 1144518 h 6415621"/>
              <a:gd name="connsiteX17" fmla="*/ 345752 w 1658745"/>
              <a:gd name="connsiteY17" fmla="*/ 1186081 h 6415621"/>
              <a:gd name="connsiteX18" fmla="*/ 304189 w 1658745"/>
              <a:gd name="connsiteY18" fmla="*/ 1213791 h 6415621"/>
              <a:gd name="connsiteX19" fmla="*/ 221061 w 1658745"/>
              <a:gd name="connsiteY19" fmla="*/ 1255354 h 6415621"/>
              <a:gd name="connsiteX20" fmla="*/ 193352 w 1658745"/>
              <a:gd name="connsiteY20" fmla="*/ 1338481 h 6415621"/>
              <a:gd name="connsiteX21" fmla="*/ 179498 w 1658745"/>
              <a:gd name="connsiteY21" fmla="*/ 1380045 h 6415621"/>
              <a:gd name="connsiteX22" fmla="*/ 137934 w 1658745"/>
              <a:gd name="connsiteY22" fmla="*/ 1463172 h 6415621"/>
              <a:gd name="connsiteX23" fmla="*/ 110225 w 1658745"/>
              <a:gd name="connsiteY23" fmla="*/ 1504736 h 6415621"/>
              <a:gd name="connsiteX24" fmla="*/ 82516 w 1658745"/>
              <a:gd name="connsiteY24" fmla="*/ 1587863 h 6415621"/>
              <a:gd name="connsiteX25" fmla="*/ 40952 w 1658745"/>
              <a:gd name="connsiteY25" fmla="*/ 1712554 h 6415621"/>
              <a:gd name="connsiteX26" fmla="*/ 27098 w 1658745"/>
              <a:gd name="connsiteY26" fmla="*/ 1754118 h 6415621"/>
              <a:gd name="connsiteX27" fmla="*/ 39 w 1658745"/>
              <a:gd name="connsiteY27" fmla="*/ 1984450 h 6415621"/>
              <a:gd name="connsiteX28" fmla="*/ 21036 w 1658745"/>
              <a:gd name="connsiteY28" fmla="*/ 2061732 h 6415621"/>
              <a:gd name="connsiteX29" fmla="*/ 15841 w 1658745"/>
              <a:gd name="connsiteY29" fmla="*/ 2158713 h 6415621"/>
              <a:gd name="connsiteX30" fmla="*/ 60651 w 1658745"/>
              <a:gd name="connsiteY30" fmla="*/ 2250284 h 6415621"/>
              <a:gd name="connsiteX31" fmla="*/ 194867 w 1658745"/>
              <a:gd name="connsiteY31" fmla="*/ 2293796 h 6415621"/>
              <a:gd name="connsiteX32" fmla="*/ 192702 w 1658745"/>
              <a:gd name="connsiteY32" fmla="*/ 2288168 h 6415621"/>
              <a:gd name="connsiteX33" fmla="*/ 305270 w 1658745"/>
              <a:gd name="connsiteY33" fmla="*/ 2329731 h 6415621"/>
              <a:gd name="connsiteX34" fmla="*/ 221061 w 1658745"/>
              <a:gd name="connsiteY34" fmla="*/ 2737791 h 6415621"/>
              <a:gd name="connsiteX35" fmla="*/ 223009 w 1658745"/>
              <a:gd name="connsiteY35" fmla="*/ 2803167 h 6415621"/>
              <a:gd name="connsiteX36" fmla="*/ 296612 w 1658745"/>
              <a:gd name="connsiteY36" fmla="*/ 2792775 h 6415621"/>
              <a:gd name="connsiteX37" fmla="*/ 300941 w 1658745"/>
              <a:gd name="connsiteY37" fmla="*/ 2888892 h 6415621"/>
              <a:gd name="connsiteX38" fmla="*/ 280377 w 1658745"/>
              <a:gd name="connsiteY38" fmla="*/ 3115760 h 6415621"/>
              <a:gd name="connsiteX39" fmla="*/ 301374 w 1658745"/>
              <a:gd name="connsiteY39" fmla="*/ 3326825 h 6415621"/>
              <a:gd name="connsiteX40" fmla="*/ 313930 w 1658745"/>
              <a:gd name="connsiteY40" fmla="*/ 3541788 h 6415621"/>
              <a:gd name="connsiteX41" fmla="*/ 351163 w 1658745"/>
              <a:gd name="connsiteY41" fmla="*/ 3797231 h 6415621"/>
              <a:gd name="connsiteX42" fmla="*/ 340557 w 1658745"/>
              <a:gd name="connsiteY42" fmla="*/ 4310498 h 6415621"/>
              <a:gd name="connsiteX43" fmla="*/ 416540 w 1658745"/>
              <a:gd name="connsiteY43" fmla="*/ 4305086 h 6415621"/>
              <a:gd name="connsiteX44" fmla="*/ 569806 w 1658745"/>
              <a:gd name="connsiteY44" fmla="*/ 4320239 h 6415621"/>
              <a:gd name="connsiteX45" fmla="*/ 623276 w 1658745"/>
              <a:gd name="connsiteY45" fmla="*/ 4503379 h 6415621"/>
              <a:gd name="connsiteX46" fmla="*/ 661159 w 1658745"/>
              <a:gd name="connsiteY46" fmla="*/ 4896068 h 6415621"/>
              <a:gd name="connsiteX47" fmla="*/ 741905 w 1658745"/>
              <a:gd name="connsiteY47" fmla="*/ 5303262 h 6415621"/>
              <a:gd name="connsiteX48" fmla="*/ 768965 w 1658745"/>
              <a:gd name="connsiteY48" fmla="*/ 5566932 h 6415621"/>
              <a:gd name="connsiteX49" fmla="*/ 719825 w 1658745"/>
              <a:gd name="connsiteY49" fmla="*/ 5730589 h 6415621"/>
              <a:gd name="connsiteX50" fmla="*/ 705970 w 1658745"/>
              <a:gd name="connsiteY50" fmla="*/ 5827354 h 6415621"/>
              <a:gd name="connsiteX51" fmla="*/ 576516 w 1658745"/>
              <a:gd name="connsiteY51" fmla="*/ 6031276 h 6415621"/>
              <a:gd name="connsiteX52" fmla="*/ 462001 w 1658745"/>
              <a:gd name="connsiteY52" fmla="*/ 6064397 h 6415621"/>
              <a:gd name="connsiteX53" fmla="*/ 396192 w 1658745"/>
              <a:gd name="connsiteY53" fmla="*/ 6156184 h 6415621"/>
              <a:gd name="connsiteX54" fmla="*/ 442518 w 1658745"/>
              <a:gd name="connsiteY54" fmla="*/ 6220909 h 6415621"/>
              <a:gd name="connsiteX55" fmla="*/ 629554 w 1658745"/>
              <a:gd name="connsiteY55" fmla="*/ 6225023 h 6415621"/>
              <a:gd name="connsiteX56" fmla="*/ 645357 w 1658745"/>
              <a:gd name="connsiteY56" fmla="*/ 6351012 h 6415621"/>
              <a:gd name="connsiteX57" fmla="*/ 711598 w 1658745"/>
              <a:gd name="connsiteY57" fmla="*/ 6414007 h 6415621"/>
              <a:gd name="connsiteX58" fmla="*/ 886080 w 1658745"/>
              <a:gd name="connsiteY58" fmla="*/ 6387597 h 6415621"/>
              <a:gd name="connsiteX59" fmla="*/ 948641 w 1658745"/>
              <a:gd name="connsiteY59" fmla="*/ 6284337 h 6415621"/>
              <a:gd name="connsiteX60" fmla="*/ 1000596 w 1658745"/>
              <a:gd name="connsiteY60" fmla="*/ 5920223 h 6415621"/>
              <a:gd name="connsiteX61" fmla="*/ 1044541 w 1658745"/>
              <a:gd name="connsiteY61" fmla="*/ 5967415 h 6415621"/>
              <a:gd name="connsiteX62" fmla="*/ 1038479 w 1658745"/>
              <a:gd name="connsiteY62" fmla="*/ 6183243 h 6415621"/>
              <a:gd name="connsiteX63" fmla="*/ 1072900 w 1658745"/>
              <a:gd name="connsiteY63" fmla="*/ 6186057 h 6415621"/>
              <a:gd name="connsiteX64" fmla="*/ 1107752 w 1658745"/>
              <a:gd name="connsiteY64" fmla="*/ 5955292 h 6415621"/>
              <a:gd name="connsiteX65" fmla="*/ 1175293 w 1658745"/>
              <a:gd name="connsiteY65" fmla="*/ 5790769 h 6415621"/>
              <a:gd name="connsiteX66" fmla="*/ 1059478 w 1658745"/>
              <a:gd name="connsiteY66" fmla="*/ 5638586 h 6415621"/>
              <a:gd name="connsiteX67" fmla="*/ 1024625 w 1658745"/>
              <a:gd name="connsiteY67" fmla="*/ 5439644 h 6415621"/>
              <a:gd name="connsiteX68" fmla="*/ 1110999 w 1658745"/>
              <a:gd name="connsiteY68" fmla="*/ 5119040 h 6415621"/>
              <a:gd name="connsiteX69" fmla="*/ 1151914 w 1658745"/>
              <a:gd name="connsiteY69" fmla="*/ 4811860 h 6415621"/>
              <a:gd name="connsiteX70" fmla="*/ 1090434 w 1658745"/>
              <a:gd name="connsiteY70" fmla="*/ 4507493 h 6415621"/>
              <a:gd name="connsiteX71" fmla="*/ 1104289 w 1658745"/>
              <a:gd name="connsiteY71" fmla="*/ 4370679 h 6415621"/>
              <a:gd name="connsiteX72" fmla="*/ 1170099 w 1658745"/>
              <a:gd name="connsiteY72" fmla="*/ 4362668 h 6415621"/>
              <a:gd name="connsiteX73" fmla="*/ 1277254 w 1658745"/>
              <a:gd name="connsiteY73" fmla="*/ 3786623 h 6415621"/>
              <a:gd name="connsiteX74" fmla="*/ 1406708 w 1658745"/>
              <a:gd name="connsiteY74" fmla="*/ 3431167 h 6415621"/>
              <a:gd name="connsiteX75" fmla="*/ 1441993 w 1658745"/>
              <a:gd name="connsiteY75" fmla="*/ 3080691 h 6415621"/>
              <a:gd name="connsiteX76" fmla="*/ 1391770 w 1658745"/>
              <a:gd name="connsiteY76" fmla="*/ 2820052 h 6415621"/>
              <a:gd name="connsiteX77" fmla="*/ 1421210 w 1658745"/>
              <a:gd name="connsiteY77" fmla="*/ 2810744 h 6415621"/>
              <a:gd name="connsiteX78" fmla="*/ 1338301 w 1658745"/>
              <a:gd name="connsiteY78" fmla="*/ 2200493 h 6415621"/>
              <a:gd name="connsiteX79" fmla="*/ 1377699 w 1658745"/>
              <a:gd name="connsiteY79" fmla="*/ 2181444 h 6415621"/>
              <a:gd name="connsiteX80" fmla="*/ 1406492 w 1658745"/>
              <a:gd name="connsiteY80" fmla="*/ 2126891 h 6415621"/>
              <a:gd name="connsiteX81" fmla="*/ 1529234 w 1658745"/>
              <a:gd name="connsiteY81" fmla="*/ 1938773 h 6415621"/>
              <a:gd name="connsiteX82" fmla="*/ 1611711 w 1658745"/>
              <a:gd name="connsiteY82" fmla="*/ 1642415 h 6415621"/>
              <a:gd name="connsiteX83" fmla="*/ 1596557 w 1658745"/>
              <a:gd name="connsiteY83" fmla="*/ 1561669 h 6415621"/>
              <a:gd name="connsiteX84" fmla="*/ 1629462 w 1658745"/>
              <a:gd name="connsiteY84" fmla="*/ 1527251 h 6415621"/>
              <a:gd name="connsiteX85" fmla="*/ 1613226 w 1658745"/>
              <a:gd name="connsiteY85" fmla="*/ 1485469 h 6415621"/>
              <a:gd name="connsiteX86" fmla="*/ 1642667 w 1658745"/>
              <a:gd name="connsiteY86" fmla="*/ 1282197 h 6415621"/>
              <a:gd name="connsiteX87" fmla="*/ 1648295 w 1658745"/>
              <a:gd name="connsiteY87" fmla="*/ 1174609 h 6415621"/>
              <a:gd name="connsiteX88" fmla="*/ 1341115 w 1658745"/>
              <a:gd name="connsiteY88" fmla="*/ 1062040 h 6415621"/>
              <a:gd name="connsiteX89" fmla="*/ 1227680 w 1658745"/>
              <a:gd name="connsiteY89" fmla="*/ 926525 h 6415621"/>
              <a:gd name="connsiteX90" fmla="*/ 1141307 w 1658745"/>
              <a:gd name="connsiteY90" fmla="*/ 855304 h 6415621"/>
              <a:gd name="connsiteX91" fmla="*/ 1183736 w 1658745"/>
              <a:gd name="connsiteY91" fmla="*/ 665887 h 6415621"/>
              <a:gd name="connsiteX92" fmla="*/ 1258637 w 1658745"/>
              <a:gd name="connsiteY92" fmla="*/ 605922 h 6415621"/>
              <a:gd name="connsiteX93" fmla="*/ 1246298 w 1658745"/>
              <a:gd name="connsiteY93" fmla="*/ 455044 h 6415621"/>
              <a:gd name="connsiteX94" fmla="*/ 1245215 w 1658745"/>
              <a:gd name="connsiteY94" fmla="*/ 380786 h 6415621"/>
              <a:gd name="connsiteX95" fmla="*/ 1266128 w 1658745"/>
              <a:gd name="connsiteY95" fmla="*/ 359344 h 6415621"/>
              <a:gd name="connsiteX96" fmla="*/ 1238580 w 1658745"/>
              <a:gd name="connsiteY96" fmla="*/ 252805 h 6415621"/>
              <a:gd name="connsiteX97" fmla="*/ 1204734 w 1658745"/>
              <a:gd name="connsiteY97" fmla="*/ 113051 h 6415621"/>
              <a:gd name="connsiteX98" fmla="*/ 1115199 w 1658745"/>
              <a:gd name="connsiteY98" fmla="*/ 11655 h 6415621"/>
              <a:gd name="connsiteX0" fmla="*/ 1115504 w 1659050"/>
              <a:gd name="connsiteY0" fmla="*/ 11655 h 6415621"/>
              <a:gd name="connsiteX1" fmla="*/ 907677 w 1659050"/>
              <a:gd name="connsiteY1" fmla="*/ 9752 h 6415621"/>
              <a:gd name="connsiteX2" fmla="*/ 787728 w 1659050"/>
              <a:gd name="connsiteY2" fmla="*/ 79391 h 6415621"/>
              <a:gd name="connsiteX3" fmla="*/ 706275 w 1659050"/>
              <a:gd name="connsiteY3" fmla="*/ 146991 h 6415621"/>
              <a:gd name="connsiteX4" fmla="*/ 637003 w 1659050"/>
              <a:gd name="connsiteY4" fmla="*/ 299391 h 6415621"/>
              <a:gd name="connsiteX5" fmla="*/ 664712 w 1659050"/>
              <a:gd name="connsiteY5" fmla="*/ 493354 h 6415621"/>
              <a:gd name="connsiteX6" fmla="*/ 692421 w 1659050"/>
              <a:gd name="connsiteY6" fmla="*/ 604191 h 6415621"/>
              <a:gd name="connsiteX7" fmla="*/ 747839 w 1659050"/>
              <a:gd name="connsiteY7" fmla="*/ 687318 h 6415621"/>
              <a:gd name="connsiteX8" fmla="*/ 803257 w 1659050"/>
              <a:gd name="connsiteY8" fmla="*/ 770445 h 6415621"/>
              <a:gd name="connsiteX9" fmla="*/ 830966 w 1659050"/>
              <a:gd name="connsiteY9" fmla="*/ 853572 h 6415621"/>
              <a:gd name="connsiteX10" fmla="*/ 803257 w 1659050"/>
              <a:gd name="connsiteY10" fmla="*/ 936700 h 6415621"/>
              <a:gd name="connsiteX11" fmla="*/ 789403 w 1659050"/>
              <a:gd name="connsiteY11" fmla="*/ 978263 h 6415621"/>
              <a:gd name="connsiteX12" fmla="*/ 706275 w 1659050"/>
              <a:gd name="connsiteY12" fmla="*/ 1033681 h 6415621"/>
              <a:gd name="connsiteX13" fmla="*/ 678566 w 1659050"/>
              <a:gd name="connsiteY13" fmla="*/ 1061391 h 6415621"/>
              <a:gd name="connsiteX14" fmla="*/ 595439 w 1659050"/>
              <a:gd name="connsiteY14" fmla="*/ 1089100 h 6415621"/>
              <a:gd name="connsiteX15" fmla="*/ 512312 w 1659050"/>
              <a:gd name="connsiteY15" fmla="*/ 1116809 h 6415621"/>
              <a:gd name="connsiteX16" fmla="*/ 429184 w 1659050"/>
              <a:gd name="connsiteY16" fmla="*/ 1144518 h 6415621"/>
              <a:gd name="connsiteX17" fmla="*/ 346057 w 1659050"/>
              <a:gd name="connsiteY17" fmla="*/ 1186081 h 6415621"/>
              <a:gd name="connsiteX18" fmla="*/ 304494 w 1659050"/>
              <a:gd name="connsiteY18" fmla="*/ 1213791 h 6415621"/>
              <a:gd name="connsiteX19" fmla="*/ 221366 w 1659050"/>
              <a:gd name="connsiteY19" fmla="*/ 1255354 h 6415621"/>
              <a:gd name="connsiteX20" fmla="*/ 193657 w 1659050"/>
              <a:gd name="connsiteY20" fmla="*/ 1338481 h 6415621"/>
              <a:gd name="connsiteX21" fmla="*/ 179803 w 1659050"/>
              <a:gd name="connsiteY21" fmla="*/ 1380045 h 6415621"/>
              <a:gd name="connsiteX22" fmla="*/ 138239 w 1659050"/>
              <a:gd name="connsiteY22" fmla="*/ 1463172 h 6415621"/>
              <a:gd name="connsiteX23" fmla="*/ 110530 w 1659050"/>
              <a:gd name="connsiteY23" fmla="*/ 1504736 h 6415621"/>
              <a:gd name="connsiteX24" fmla="*/ 82821 w 1659050"/>
              <a:gd name="connsiteY24" fmla="*/ 1587863 h 6415621"/>
              <a:gd name="connsiteX25" fmla="*/ 41257 w 1659050"/>
              <a:gd name="connsiteY25" fmla="*/ 1712554 h 6415621"/>
              <a:gd name="connsiteX26" fmla="*/ 344 w 1659050"/>
              <a:gd name="connsiteY26" fmla="*/ 1984450 h 6415621"/>
              <a:gd name="connsiteX27" fmla="*/ 21341 w 1659050"/>
              <a:gd name="connsiteY27" fmla="*/ 2061732 h 6415621"/>
              <a:gd name="connsiteX28" fmla="*/ 16146 w 1659050"/>
              <a:gd name="connsiteY28" fmla="*/ 2158713 h 6415621"/>
              <a:gd name="connsiteX29" fmla="*/ 60956 w 1659050"/>
              <a:gd name="connsiteY29" fmla="*/ 2250284 h 6415621"/>
              <a:gd name="connsiteX30" fmla="*/ 195172 w 1659050"/>
              <a:gd name="connsiteY30" fmla="*/ 2293796 h 6415621"/>
              <a:gd name="connsiteX31" fmla="*/ 193007 w 1659050"/>
              <a:gd name="connsiteY31" fmla="*/ 2288168 h 6415621"/>
              <a:gd name="connsiteX32" fmla="*/ 305575 w 1659050"/>
              <a:gd name="connsiteY32" fmla="*/ 2329731 h 6415621"/>
              <a:gd name="connsiteX33" fmla="*/ 221366 w 1659050"/>
              <a:gd name="connsiteY33" fmla="*/ 2737791 h 6415621"/>
              <a:gd name="connsiteX34" fmla="*/ 223314 w 1659050"/>
              <a:gd name="connsiteY34" fmla="*/ 2803167 h 6415621"/>
              <a:gd name="connsiteX35" fmla="*/ 296917 w 1659050"/>
              <a:gd name="connsiteY35" fmla="*/ 2792775 h 6415621"/>
              <a:gd name="connsiteX36" fmla="*/ 301246 w 1659050"/>
              <a:gd name="connsiteY36" fmla="*/ 2888892 h 6415621"/>
              <a:gd name="connsiteX37" fmla="*/ 280682 w 1659050"/>
              <a:gd name="connsiteY37" fmla="*/ 3115760 h 6415621"/>
              <a:gd name="connsiteX38" fmla="*/ 301679 w 1659050"/>
              <a:gd name="connsiteY38" fmla="*/ 3326825 h 6415621"/>
              <a:gd name="connsiteX39" fmla="*/ 314235 w 1659050"/>
              <a:gd name="connsiteY39" fmla="*/ 3541788 h 6415621"/>
              <a:gd name="connsiteX40" fmla="*/ 351468 w 1659050"/>
              <a:gd name="connsiteY40" fmla="*/ 3797231 h 6415621"/>
              <a:gd name="connsiteX41" fmla="*/ 340862 w 1659050"/>
              <a:gd name="connsiteY41" fmla="*/ 4310498 h 6415621"/>
              <a:gd name="connsiteX42" fmla="*/ 416845 w 1659050"/>
              <a:gd name="connsiteY42" fmla="*/ 4305086 h 6415621"/>
              <a:gd name="connsiteX43" fmla="*/ 570111 w 1659050"/>
              <a:gd name="connsiteY43" fmla="*/ 4320239 h 6415621"/>
              <a:gd name="connsiteX44" fmla="*/ 623581 w 1659050"/>
              <a:gd name="connsiteY44" fmla="*/ 4503379 h 6415621"/>
              <a:gd name="connsiteX45" fmla="*/ 661464 w 1659050"/>
              <a:gd name="connsiteY45" fmla="*/ 4896068 h 6415621"/>
              <a:gd name="connsiteX46" fmla="*/ 742210 w 1659050"/>
              <a:gd name="connsiteY46" fmla="*/ 5303262 h 6415621"/>
              <a:gd name="connsiteX47" fmla="*/ 769270 w 1659050"/>
              <a:gd name="connsiteY47" fmla="*/ 5566932 h 6415621"/>
              <a:gd name="connsiteX48" fmla="*/ 720130 w 1659050"/>
              <a:gd name="connsiteY48" fmla="*/ 5730589 h 6415621"/>
              <a:gd name="connsiteX49" fmla="*/ 706275 w 1659050"/>
              <a:gd name="connsiteY49" fmla="*/ 5827354 h 6415621"/>
              <a:gd name="connsiteX50" fmla="*/ 576821 w 1659050"/>
              <a:gd name="connsiteY50" fmla="*/ 6031276 h 6415621"/>
              <a:gd name="connsiteX51" fmla="*/ 462306 w 1659050"/>
              <a:gd name="connsiteY51" fmla="*/ 6064397 h 6415621"/>
              <a:gd name="connsiteX52" fmla="*/ 396497 w 1659050"/>
              <a:gd name="connsiteY52" fmla="*/ 6156184 h 6415621"/>
              <a:gd name="connsiteX53" fmla="*/ 442823 w 1659050"/>
              <a:gd name="connsiteY53" fmla="*/ 6220909 h 6415621"/>
              <a:gd name="connsiteX54" fmla="*/ 629859 w 1659050"/>
              <a:gd name="connsiteY54" fmla="*/ 6225023 h 6415621"/>
              <a:gd name="connsiteX55" fmla="*/ 645662 w 1659050"/>
              <a:gd name="connsiteY55" fmla="*/ 6351012 h 6415621"/>
              <a:gd name="connsiteX56" fmla="*/ 711903 w 1659050"/>
              <a:gd name="connsiteY56" fmla="*/ 6414007 h 6415621"/>
              <a:gd name="connsiteX57" fmla="*/ 886385 w 1659050"/>
              <a:gd name="connsiteY57" fmla="*/ 6387597 h 6415621"/>
              <a:gd name="connsiteX58" fmla="*/ 948946 w 1659050"/>
              <a:gd name="connsiteY58" fmla="*/ 6284337 h 6415621"/>
              <a:gd name="connsiteX59" fmla="*/ 1000901 w 1659050"/>
              <a:gd name="connsiteY59" fmla="*/ 5920223 h 6415621"/>
              <a:gd name="connsiteX60" fmla="*/ 1044846 w 1659050"/>
              <a:gd name="connsiteY60" fmla="*/ 5967415 h 6415621"/>
              <a:gd name="connsiteX61" fmla="*/ 1038784 w 1659050"/>
              <a:gd name="connsiteY61" fmla="*/ 6183243 h 6415621"/>
              <a:gd name="connsiteX62" fmla="*/ 1073205 w 1659050"/>
              <a:gd name="connsiteY62" fmla="*/ 6186057 h 6415621"/>
              <a:gd name="connsiteX63" fmla="*/ 1108057 w 1659050"/>
              <a:gd name="connsiteY63" fmla="*/ 5955292 h 6415621"/>
              <a:gd name="connsiteX64" fmla="*/ 1175598 w 1659050"/>
              <a:gd name="connsiteY64" fmla="*/ 5790769 h 6415621"/>
              <a:gd name="connsiteX65" fmla="*/ 1059783 w 1659050"/>
              <a:gd name="connsiteY65" fmla="*/ 5638586 h 6415621"/>
              <a:gd name="connsiteX66" fmla="*/ 1024930 w 1659050"/>
              <a:gd name="connsiteY66" fmla="*/ 5439644 h 6415621"/>
              <a:gd name="connsiteX67" fmla="*/ 1111304 w 1659050"/>
              <a:gd name="connsiteY67" fmla="*/ 5119040 h 6415621"/>
              <a:gd name="connsiteX68" fmla="*/ 1152219 w 1659050"/>
              <a:gd name="connsiteY68" fmla="*/ 4811860 h 6415621"/>
              <a:gd name="connsiteX69" fmla="*/ 1090739 w 1659050"/>
              <a:gd name="connsiteY69" fmla="*/ 4507493 h 6415621"/>
              <a:gd name="connsiteX70" fmla="*/ 1104594 w 1659050"/>
              <a:gd name="connsiteY70" fmla="*/ 4370679 h 6415621"/>
              <a:gd name="connsiteX71" fmla="*/ 1170404 w 1659050"/>
              <a:gd name="connsiteY71" fmla="*/ 4362668 h 6415621"/>
              <a:gd name="connsiteX72" fmla="*/ 1277559 w 1659050"/>
              <a:gd name="connsiteY72" fmla="*/ 3786623 h 6415621"/>
              <a:gd name="connsiteX73" fmla="*/ 1407013 w 1659050"/>
              <a:gd name="connsiteY73" fmla="*/ 3431167 h 6415621"/>
              <a:gd name="connsiteX74" fmla="*/ 1442298 w 1659050"/>
              <a:gd name="connsiteY74" fmla="*/ 3080691 h 6415621"/>
              <a:gd name="connsiteX75" fmla="*/ 1392075 w 1659050"/>
              <a:gd name="connsiteY75" fmla="*/ 2820052 h 6415621"/>
              <a:gd name="connsiteX76" fmla="*/ 1421515 w 1659050"/>
              <a:gd name="connsiteY76" fmla="*/ 2810744 h 6415621"/>
              <a:gd name="connsiteX77" fmla="*/ 1338606 w 1659050"/>
              <a:gd name="connsiteY77" fmla="*/ 2200493 h 6415621"/>
              <a:gd name="connsiteX78" fmla="*/ 1378004 w 1659050"/>
              <a:gd name="connsiteY78" fmla="*/ 2181444 h 6415621"/>
              <a:gd name="connsiteX79" fmla="*/ 1406797 w 1659050"/>
              <a:gd name="connsiteY79" fmla="*/ 2126891 h 6415621"/>
              <a:gd name="connsiteX80" fmla="*/ 1529539 w 1659050"/>
              <a:gd name="connsiteY80" fmla="*/ 1938773 h 6415621"/>
              <a:gd name="connsiteX81" fmla="*/ 1612016 w 1659050"/>
              <a:gd name="connsiteY81" fmla="*/ 1642415 h 6415621"/>
              <a:gd name="connsiteX82" fmla="*/ 1596862 w 1659050"/>
              <a:gd name="connsiteY82" fmla="*/ 1561669 h 6415621"/>
              <a:gd name="connsiteX83" fmla="*/ 1629767 w 1659050"/>
              <a:gd name="connsiteY83" fmla="*/ 1527251 h 6415621"/>
              <a:gd name="connsiteX84" fmla="*/ 1613531 w 1659050"/>
              <a:gd name="connsiteY84" fmla="*/ 1485469 h 6415621"/>
              <a:gd name="connsiteX85" fmla="*/ 1642972 w 1659050"/>
              <a:gd name="connsiteY85" fmla="*/ 1282197 h 6415621"/>
              <a:gd name="connsiteX86" fmla="*/ 1648600 w 1659050"/>
              <a:gd name="connsiteY86" fmla="*/ 1174609 h 6415621"/>
              <a:gd name="connsiteX87" fmla="*/ 1341420 w 1659050"/>
              <a:gd name="connsiteY87" fmla="*/ 1062040 h 6415621"/>
              <a:gd name="connsiteX88" fmla="*/ 1227985 w 1659050"/>
              <a:gd name="connsiteY88" fmla="*/ 926525 h 6415621"/>
              <a:gd name="connsiteX89" fmla="*/ 1141612 w 1659050"/>
              <a:gd name="connsiteY89" fmla="*/ 855304 h 6415621"/>
              <a:gd name="connsiteX90" fmla="*/ 1184041 w 1659050"/>
              <a:gd name="connsiteY90" fmla="*/ 665887 h 6415621"/>
              <a:gd name="connsiteX91" fmla="*/ 1258942 w 1659050"/>
              <a:gd name="connsiteY91" fmla="*/ 605922 h 6415621"/>
              <a:gd name="connsiteX92" fmla="*/ 1246603 w 1659050"/>
              <a:gd name="connsiteY92" fmla="*/ 455044 h 6415621"/>
              <a:gd name="connsiteX93" fmla="*/ 1245520 w 1659050"/>
              <a:gd name="connsiteY93" fmla="*/ 380786 h 6415621"/>
              <a:gd name="connsiteX94" fmla="*/ 1266433 w 1659050"/>
              <a:gd name="connsiteY94" fmla="*/ 359344 h 6415621"/>
              <a:gd name="connsiteX95" fmla="*/ 1238885 w 1659050"/>
              <a:gd name="connsiteY95" fmla="*/ 252805 h 6415621"/>
              <a:gd name="connsiteX96" fmla="*/ 1205039 w 1659050"/>
              <a:gd name="connsiteY96" fmla="*/ 113051 h 6415621"/>
              <a:gd name="connsiteX97" fmla="*/ 1115504 w 1659050"/>
              <a:gd name="connsiteY97" fmla="*/ 11655 h 6415621"/>
              <a:gd name="connsiteX0" fmla="*/ 1121686 w 1665232"/>
              <a:gd name="connsiteY0" fmla="*/ 11655 h 6415621"/>
              <a:gd name="connsiteX1" fmla="*/ 913859 w 1665232"/>
              <a:gd name="connsiteY1" fmla="*/ 9752 h 6415621"/>
              <a:gd name="connsiteX2" fmla="*/ 793910 w 1665232"/>
              <a:gd name="connsiteY2" fmla="*/ 79391 h 6415621"/>
              <a:gd name="connsiteX3" fmla="*/ 712457 w 1665232"/>
              <a:gd name="connsiteY3" fmla="*/ 146991 h 6415621"/>
              <a:gd name="connsiteX4" fmla="*/ 643185 w 1665232"/>
              <a:gd name="connsiteY4" fmla="*/ 299391 h 6415621"/>
              <a:gd name="connsiteX5" fmla="*/ 670894 w 1665232"/>
              <a:gd name="connsiteY5" fmla="*/ 493354 h 6415621"/>
              <a:gd name="connsiteX6" fmla="*/ 698603 w 1665232"/>
              <a:gd name="connsiteY6" fmla="*/ 604191 h 6415621"/>
              <a:gd name="connsiteX7" fmla="*/ 754021 w 1665232"/>
              <a:gd name="connsiteY7" fmla="*/ 687318 h 6415621"/>
              <a:gd name="connsiteX8" fmla="*/ 809439 w 1665232"/>
              <a:gd name="connsiteY8" fmla="*/ 770445 h 6415621"/>
              <a:gd name="connsiteX9" fmla="*/ 837148 w 1665232"/>
              <a:gd name="connsiteY9" fmla="*/ 853572 h 6415621"/>
              <a:gd name="connsiteX10" fmla="*/ 809439 w 1665232"/>
              <a:gd name="connsiteY10" fmla="*/ 936700 h 6415621"/>
              <a:gd name="connsiteX11" fmla="*/ 795585 w 1665232"/>
              <a:gd name="connsiteY11" fmla="*/ 978263 h 6415621"/>
              <a:gd name="connsiteX12" fmla="*/ 712457 w 1665232"/>
              <a:gd name="connsiteY12" fmla="*/ 1033681 h 6415621"/>
              <a:gd name="connsiteX13" fmla="*/ 684748 w 1665232"/>
              <a:gd name="connsiteY13" fmla="*/ 1061391 h 6415621"/>
              <a:gd name="connsiteX14" fmla="*/ 601621 w 1665232"/>
              <a:gd name="connsiteY14" fmla="*/ 1089100 h 6415621"/>
              <a:gd name="connsiteX15" fmla="*/ 518494 w 1665232"/>
              <a:gd name="connsiteY15" fmla="*/ 1116809 h 6415621"/>
              <a:gd name="connsiteX16" fmla="*/ 435366 w 1665232"/>
              <a:gd name="connsiteY16" fmla="*/ 1144518 h 6415621"/>
              <a:gd name="connsiteX17" fmla="*/ 352239 w 1665232"/>
              <a:gd name="connsiteY17" fmla="*/ 1186081 h 6415621"/>
              <a:gd name="connsiteX18" fmla="*/ 310676 w 1665232"/>
              <a:gd name="connsiteY18" fmla="*/ 1213791 h 6415621"/>
              <a:gd name="connsiteX19" fmla="*/ 227548 w 1665232"/>
              <a:gd name="connsiteY19" fmla="*/ 1255354 h 6415621"/>
              <a:gd name="connsiteX20" fmla="*/ 199839 w 1665232"/>
              <a:gd name="connsiteY20" fmla="*/ 1338481 h 6415621"/>
              <a:gd name="connsiteX21" fmla="*/ 185985 w 1665232"/>
              <a:gd name="connsiteY21" fmla="*/ 1380045 h 6415621"/>
              <a:gd name="connsiteX22" fmla="*/ 144421 w 1665232"/>
              <a:gd name="connsiteY22" fmla="*/ 1463172 h 6415621"/>
              <a:gd name="connsiteX23" fmla="*/ 116712 w 1665232"/>
              <a:gd name="connsiteY23" fmla="*/ 1504736 h 6415621"/>
              <a:gd name="connsiteX24" fmla="*/ 89003 w 1665232"/>
              <a:gd name="connsiteY24" fmla="*/ 1587863 h 6415621"/>
              <a:gd name="connsiteX25" fmla="*/ 159358 w 1665232"/>
              <a:gd name="connsiteY25" fmla="*/ 1653023 h 6415621"/>
              <a:gd name="connsiteX26" fmla="*/ 6526 w 1665232"/>
              <a:gd name="connsiteY26" fmla="*/ 1984450 h 6415621"/>
              <a:gd name="connsiteX27" fmla="*/ 27523 w 1665232"/>
              <a:gd name="connsiteY27" fmla="*/ 2061732 h 6415621"/>
              <a:gd name="connsiteX28" fmla="*/ 22328 w 1665232"/>
              <a:gd name="connsiteY28" fmla="*/ 2158713 h 6415621"/>
              <a:gd name="connsiteX29" fmla="*/ 67138 w 1665232"/>
              <a:gd name="connsiteY29" fmla="*/ 2250284 h 6415621"/>
              <a:gd name="connsiteX30" fmla="*/ 201354 w 1665232"/>
              <a:gd name="connsiteY30" fmla="*/ 2293796 h 6415621"/>
              <a:gd name="connsiteX31" fmla="*/ 199189 w 1665232"/>
              <a:gd name="connsiteY31" fmla="*/ 2288168 h 6415621"/>
              <a:gd name="connsiteX32" fmla="*/ 311757 w 1665232"/>
              <a:gd name="connsiteY32" fmla="*/ 2329731 h 6415621"/>
              <a:gd name="connsiteX33" fmla="*/ 227548 w 1665232"/>
              <a:gd name="connsiteY33" fmla="*/ 2737791 h 6415621"/>
              <a:gd name="connsiteX34" fmla="*/ 229496 w 1665232"/>
              <a:gd name="connsiteY34" fmla="*/ 2803167 h 6415621"/>
              <a:gd name="connsiteX35" fmla="*/ 303099 w 1665232"/>
              <a:gd name="connsiteY35" fmla="*/ 2792775 h 6415621"/>
              <a:gd name="connsiteX36" fmla="*/ 307428 w 1665232"/>
              <a:gd name="connsiteY36" fmla="*/ 2888892 h 6415621"/>
              <a:gd name="connsiteX37" fmla="*/ 286864 w 1665232"/>
              <a:gd name="connsiteY37" fmla="*/ 3115760 h 6415621"/>
              <a:gd name="connsiteX38" fmla="*/ 307861 w 1665232"/>
              <a:gd name="connsiteY38" fmla="*/ 3326825 h 6415621"/>
              <a:gd name="connsiteX39" fmla="*/ 320417 w 1665232"/>
              <a:gd name="connsiteY39" fmla="*/ 3541788 h 6415621"/>
              <a:gd name="connsiteX40" fmla="*/ 357650 w 1665232"/>
              <a:gd name="connsiteY40" fmla="*/ 3797231 h 6415621"/>
              <a:gd name="connsiteX41" fmla="*/ 347044 w 1665232"/>
              <a:gd name="connsiteY41" fmla="*/ 4310498 h 6415621"/>
              <a:gd name="connsiteX42" fmla="*/ 423027 w 1665232"/>
              <a:gd name="connsiteY42" fmla="*/ 4305086 h 6415621"/>
              <a:gd name="connsiteX43" fmla="*/ 576293 w 1665232"/>
              <a:gd name="connsiteY43" fmla="*/ 4320239 h 6415621"/>
              <a:gd name="connsiteX44" fmla="*/ 629763 w 1665232"/>
              <a:gd name="connsiteY44" fmla="*/ 4503379 h 6415621"/>
              <a:gd name="connsiteX45" fmla="*/ 667646 w 1665232"/>
              <a:gd name="connsiteY45" fmla="*/ 4896068 h 6415621"/>
              <a:gd name="connsiteX46" fmla="*/ 748392 w 1665232"/>
              <a:gd name="connsiteY46" fmla="*/ 5303262 h 6415621"/>
              <a:gd name="connsiteX47" fmla="*/ 775452 w 1665232"/>
              <a:gd name="connsiteY47" fmla="*/ 5566932 h 6415621"/>
              <a:gd name="connsiteX48" fmla="*/ 726312 w 1665232"/>
              <a:gd name="connsiteY48" fmla="*/ 5730589 h 6415621"/>
              <a:gd name="connsiteX49" fmla="*/ 712457 w 1665232"/>
              <a:gd name="connsiteY49" fmla="*/ 5827354 h 6415621"/>
              <a:gd name="connsiteX50" fmla="*/ 583003 w 1665232"/>
              <a:gd name="connsiteY50" fmla="*/ 6031276 h 6415621"/>
              <a:gd name="connsiteX51" fmla="*/ 468488 w 1665232"/>
              <a:gd name="connsiteY51" fmla="*/ 6064397 h 6415621"/>
              <a:gd name="connsiteX52" fmla="*/ 402679 w 1665232"/>
              <a:gd name="connsiteY52" fmla="*/ 6156184 h 6415621"/>
              <a:gd name="connsiteX53" fmla="*/ 449005 w 1665232"/>
              <a:gd name="connsiteY53" fmla="*/ 6220909 h 6415621"/>
              <a:gd name="connsiteX54" fmla="*/ 636041 w 1665232"/>
              <a:gd name="connsiteY54" fmla="*/ 6225023 h 6415621"/>
              <a:gd name="connsiteX55" fmla="*/ 651844 w 1665232"/>
              <a:gd name="connsiteY55" fmla="*/ 6351012 h 6415621"/>
              <a:gd name="connsiteX56" fmla="*/ 718085 w 1665232"/>
              <a:gd name="connsiteY56" fmla="*/ 6414007 h 6415621"/>
              <a:gd name="connsiteX57" fmla="*/ 892567 w 1665232"/>
              <a:gd name="connsiteY57" fmla="*/ 6387597 h 6415621"/>
              <a:gd name="connsiteX58" fmla="*/ 955128 w 1665232"/>
              <a:gd name="connsiteY58" fmla="*/ 6284337 h 6415621"/>
              <a:gd name="connsiteX59" fmla="*/ 1007083 w 1665232"/>
              <a:gd name="connsiteY59" fmla="*/ 5920223 h 6415621"/>
              <a:gd name="connsiteX60" fmla="*/ 1051028 w 1665232"/>
              <a:gd name="connsiteY60" fmla="*/ 5967415 h 6415621"/>
              <a:gd name="connsiteX61" fmla="*/ 1044966 w 1665232"/>
              <a:gd name="connsiteY61" fmla="*/ 6183243 h 6415621"/>
              <a:gd name="connsiteX62" fmla="*/ 1079387 w 1665232"/>
              <a:gd name="connsiteY62" fmla="*/ 6186057 h 6415621"/>
              <a:gd name="connsiteX63" fmla="*/ 1114239 w 1665232"/>
              <a:gd name="connsiteY63" fmla="*/ 5955292 h 6415621"/>
              <a:gd name="connsiteX64" fmla="*/ 1181780 w 1665232"/>
              <a:gd name="connsiteY64" fmla="*/ 5790769 h 6415621"/>
              <a:gd name="connsiteX65" fmla="*/ 1065965 w 1665232"/>
              <a:gd name="connsiteY65" fmla="*/ 5638586 h 6415621"/>
              <a:gd name="connsiteX66" fmla="*/ 1031112 w 1665232"/>
              <a:gd name="connsiteY66" fmla="*/ 5439644 h 6415621"/>
              <a:gd name="connsiteX67" fmla="*/ 1117486 w 1665232"/>
              <a:gd name="connsiteY67" fmla="*/ 5119040 h 6415621"/>
              <a:gd name="connsiteX68" fmla="*/ 1158401 w 1665232"/>
              <a:gd name="connsiteY68" fmla="*/ 4811860 h 6415621"/>
              <a:gd name="connsiteX69" fmla="*/ 1096921 w 1665232"/>
              <a:gd name="connsiteY69" fmla="*/ 4507493 h 6415621"/>
              <a:gd name="connsiteX70" fmla="*/ 1110776 w 1665232"/>
              <a:gd name="connsiteY70" fmla="*/ 4370679 h 6415621"/>
              <a:gd name="connsiteX71" fmla="*/ 1176586 w 1665232"/>
              <a:gd name="connsiteY71" fmla="*/ 4362668 h 6415621"/>
              <a:gd name="connsiteX72" fmla="*/ 1283741 w 1665232"/>
              <a:gd name="connsiteY72" fmla="*/ 3786623 h 6415621"/>
              <a:gd name="connsiteX73" fmla="*/ 1413195 w 1665232"/>
              <a:gd name="connsiteY73" fmla="*/ 3431167 h 6415621"/>
              <a:gd name="connsiteX74" fmla="*/ 1448480 w 1665232"/>
              <a:gd name="connsiteY74" fmla="*/ 3080691 h 6415621"/>
              <a:gd name="connsiteX75" fmla="*/ 1398257 w 1665232"/>
              <a:gd name="connsiteY75" fmla="*/ 2820052 h 6415621"/>
              <a:gd name="connsiteX76" fmla="*/ 1427697 w 1665232"/>
              <a:gd name="connsiteY76" fmla="*/ 2810744 h 6415621"/>
              <a:gd name="connsiteX77" fmla="*/ 1344788 w 1665232"/>
              <a:gd name="connsiteY77" fmla="*/ 2200493 h 6415621"/>
              <a:gd name="connsiteX78" fmla="*/ 1384186 w 1665232"/>
              <a:gd name="connsiteY78" fmla="*/ 2181444 h 6415621"/>
              <a:gd name="connsiteX79" fmla="*/ 1412979 w 1665232"/>
              <a:gd name="connsiteY79" fmla="*/ 2126891 h 6415621"/>
              <a:gd name="connsiteX80" fmla="*/ 1535721 w 1665232"/>
              <a:gd name="connsiteY80" fmla="*/ 1938773 h 6415621"/>
              <a:gd name="connsiteX81" fmla="*/ 1618198 w 1665232"/>
              <a:gd name="connsiteY81" fmla="*/ 1642415 h 6415621"/>
              <a:gd name="connsiteX82" fmla="*/ 1603044 w 1665232"/>
              <a:gd name="connsiteY82" fmla="*/ 1561669 h 6415621"/>
              <a:gd name="connsiteX83" fmla="*/ 1635949 w 1665232"/>
              <a:gd name="connsiteY83" fmla="*/ 1527251 h 6415621"/>
              <a:gd name="connsiteX84" fmla="*/ 1619713 w 1665232"/>
              <a:gd name="connsiteY84" fmla="*/ 1485469 h 6415621"/>
              <a:gd name="connsiteX85" fmla="*/ 1649154 w 1665232"/>
              <a:gd name="connsiteY85" fmla="*/ 1282197 h 6415621"/>
              <a:gd name="connsiteX86" fmla="*/ 1654782 w 1665232"/>
              <a:gd name="connsiteY86" fmla="*/ 1174609 h 6415621"/>
              <a:gd name="connsiteX87" fmla="*/ 1347602 w 1665232"/>
              <a:gd name="connsiteY87" fmla="*/ 1062040 h 6415621"/>
              <a:gd name="connsiteX88" fmla="*/ 1234167 w 1665232"/>
              <a:gd name="connsiteY88" fmla="*/ 926525 h 6415621"/>
              <a:gd name="connsiteX89" fmla="*/ 1147794 w 1665232"/>
              <a:gd name="connsiteY89" fmla="*/ 855304 h 6415621"/>
              <a:gd name="connsiteX90" fmla="*/ 1190223 w 1665232"/>
              <a:gd name="connsiteY90" fmla="*/ 665887 h 6415621"/>
              <a:gd name="connsiteX91" fmla="*/ 1265124 w 1665232"/>
              <a:gd name="connsiteY91" fmla="*/ 605922 h 6415621"/>
              <a:gd name="connsiteX92" fmla="*/ 1252785 w 1665232"/>
              <a:gd name="connsiteY92" fmla="*/ 455044 h 6415621"/>
              <a:gd name="connsiteX93" fmla="*/ 1251702 w 1665232"/>
              <a:gd name="connsiteY93" fmla="*/ 380786 h 6415621"/>
              <a:gd name="connsiteX94" fmla="*/ 1272615 w 1665232"/>
              <a:gd name="connsiteY94" fmla="*/ 359344 h 6415621"/>
              <a:gd name="connsiteX95" fmla="*/ 1245067 w 1665232"/>
              <a:gd name="connsiteY95" fmla="*/ 252805 h 6415621"/>
              <a:gd name="connsiteX96" fmla="*/ 1211221 w 1665232"/>
              <a:gd name="connsiteY96" fmla="*/ 113051 h 6415621"/>
              <a:gd name="connsiteX97" fmla="*/ 1121686 w 1665232"/>
              <a:gd name="connsiteY97" fmla="*/ 11655 h 6415621"/>
              <a:gd name="connsiteX0" fmla="*/ 1121686 w 1665232"/>
              <a:gd name="connsiteY0" fmla="*/ 11655 h 6415621"/>
              <a:gd name="connsiteX1" fmla="*/ 913859 w 1665232"/>
              <a:gd name="connsiteY1" fmla="*/ 9752 h 6415621"/>
              <a:gd name="connsiteX2" fmla="*/ 793910 w 1665232"/>
              <a:gd name="connsiteY2" fmla="*/ 79391 h 6415621"/>
              <a:gd name="connsiteX3" fmla="*/ 712457 w 1665232"/>
              <a:gd name="connsiteY3" fmla="*/ 146991 h 6415621"/>
              <a:gd name="connsiteX4" fmla="*/ 643185 w 1665232"/>
              <a:gd name="connsiteY4" fmla="*/ 299391 h 6415621"/>
              <a:gd name="connsiteX5" fmla="*/ 670894 w 1665232"/>
              <a:gd name="connsiteY5" fmla="*/ 493354 h 6415621"/>
              <a:gd name="connsiteX6" fmla="*/ 698603 w 1665232"/>
              <a:gd name="connsiteY6" fmla="*/ 604191 h 6415621"/>
              <a:gd name="connsiteX7" fmla="*/ 754021 w 1665232"/>
              <a:gd name="connsiteY7" fmla="*/ 687318 h 6415621"/>
              <a:gd name="connsiteX8" fmla="*/ 809439 w 1665232"/>
              <a:gd name="connsiteY8" fmla="*/ 770445 h 6415621"/>
              <a:gd name="connsiteX9" fmla="*/ 837148 w 1665232"/>
              <a:gd name="connsiteY9" fmla="*/ 853572 h 6415621"/>
              <a:gd name="connsiteX10" fmla="*/ 809439 w 1665232"/>
              <a:gd name="connsiteY10" fmla="*/ 936700 h 6415621"/>
              <a:gd name="connsiteX11" fmla="*/ 795585 w 1665232"/>
              <a:gd name="connsiteY11" fmla="*/ 978263 h 6415621"/>
              <a:gd name="connsiteX12" fmla="*/ 712457 w 1665232"/>
              <a:gd name="connsiteY12" fmla="*/ 1033681 h 6415621"/>
              <a:gd name="connsiteX13" fmla="*/ 684748 w 1665232"/>
              <a:gd name="connsiteY13" fmla="*/ 1061391 h 6415621"/>
              <a:gd name="connsiteX14" fmla="*/ 601621 w 1665232"/>
              <a:gd name="connsiteY14" fmla="*/ 1089100 h 6415621"/>
              <a:gd name="connsiteX15" fmla="*/ 518494 w 1665232"/>
              <a:gd name="connsiteY15" fmla="*/ 1116809 h 6415621"/>
              <a:gd name="connsiteX16" fmla="*/ 435366 w 1665232"/>
              <a:gd name="connsiteY16" fmla="*/ 1144518 h 6415621"/>
              <a:gd name="connsiteX17" fmla="*/ 352239 w 1665232"/>
              <a:gd name="connsiteY17" fmla="*/ 1186081 h 6415621"/>
              <a:gd name="connsiteX18" fmla="*/ 310676 w 1665232"/>
              <a:gd name="connsiteY18" fmla="*/ 1213791 h 6415621"/>
              <a:gd name="connsiteX19" fmla="*/ 227548 w 1665232"/>
              <a:gd name="connsiteY19" fmla="*/ 1255354 h 6415621"/>
              <a:gd name="connsiteX20" fmla="*/ 199839 w 1665232"/>
              <a:gd name="connsiteY20" fmla="*/ 1338481 h 6415621"/>
              <a:gd name="connsiteX21" fmla="*/ 185985 w 1665232"/>
              <a:gd name="connsiteY21" fmla="*/ 1380045 h 6415621"/>
              <a:gd name="connsiteX22" fmla="*/ 144421 w 1665232"/>
              <a:gd name="connsiteY22" fmla="*/ 1463172 h 6415621"/>
              <a:gd name="connsiteX23" fmla="*/ 116712 w 1665232"/>
              <a:gd name="connsiteY23" fmla="*/ 1504736 h 6415621"/>
              <a:gd name="connsiteX24" fmla="*/ 89003 w 1665232"/>
              <a:gd name="connsiteY24" fmla="*/ 1587863 h 6415621"/>
              <a:gd name="connsiteX25" fmla="*/ 159358 w 1665232"/>
              <a:gd name="connsiteY25" fmla="*/ 1653023 h 6415621"/>
              <a:gd name="connsiteX26" fmla="*/ 6526 w 1665232"/>
              <a:gd name="connsiteY26" fmla="*/ 1984450 h 6415621"/>
              <a:gd name="connsiteX27" fmla="*/ 27523 w 1665232"/>
              <a:gd name="connsiteY27" fmla="*/ 2061732 h 6415621"/>
              <a:gd name="connsiteX28" fmla="*/ 22328 w 1665232"/>
              <a:gd name="connsiteY28" fmla="*/ 2158713 h 6415621"/>
              <a:gd name="connsiteX29" fmla="*/ 67138 w 1665232"/>
              <a:gd name="connsiteY29" fmla="*/ 2250284 h 6415621"/>
              <a:gd name="connsiteX30" fmla="*/ 201354 w 1665232"/>
              <a:gd name="connsiteY30" fmla="*/ 2293796 h 6415621"/>
              <a:gd name="connsiteX31" fmla="*/ 199189 w 1665232"/>
              <a:gd name="connsiteY31" fmla="*/ 2288168 h 6415621"/>
              <a:gd name="connsiteX32" fmla="*/ 311757 w 1665232"/>
              <a:gd name="connsiteY32" fmla="*/ 2329731 h 6415621"/>
              <a:gd name="connsiteX33" fmla="*/ 227548 w 1665232"/>
              <a:gd name="connsiteY33" fmla="*/ 2737791 h 6415621"/>
              <a:gd name="connsiteX34" fmla="*/ 229496 w 1665232"/>
              <a:gd name="connsiteY34" fmla="*/ 2803167 h 6415621"/>
              <a:gd name="connsiteX35" fmla="*/ 303099 w 1665232"/>
              <a:gd name="connsiteY35" fmla="*/ 2792775 h 6415621"/>
              <a:gd name="connsiteX36" fmla="*/ 307428 w 1665232"/>
              <a:gd name="connsiteY36" fmla="*/ 2888892 h 6415621"/>
              <a:gd name="connsiteX37" fmla="*/ 286864 w 1665232"/>
              <a:gd name="connsiteY37" fmla="*/ 3115760 h 6415621"/>
              <a:gd name="connsiteX38" fmla="*/ 307861 w 1665232"/>
              <a:gd name="connsiteY38" fmla="*/ 3326825 h 6415621"/>
              <a:gd name="connsiteX39" fmla="*/ 320417 w 1665232"/>
              <a:gd name="connsiteY39" fmla="*/ 3541788 h 6415621"/>
              <a:gd name="connsiteX40" fmla="*/ 357650 w 1665232"/>
              <a:gd name="connsiteY40" fmla="*/ 3797231 h 6415621"/>
              <a:gd name="connsiteX41" fmla="*/ 347044 w 1665232"/>
              <a:gd name="connsiteY41" fmla="*/ 4310498 h 6415621"/>
              <a:gd name="connsiteX42" fmla="*/ 423027 w 1665232"/>
              <a:gd name="connsiteY42" fmla="*/ 4305086 h 6415621"/>
              <a:gd name="connsiteX43" fmla="*/ 576293 w 1665232"/>
              <a:gd name="connsiteY43" fmla="*/ 4320239 h 6415621"/>
              <a:gd name="connsiteX44" fmla="*/ 629763 w 1665232"/>
              <a:gd name="connsiteY44" fmla="*/ 4503379 h 6415621"/>
              <a:gd name="connsiteX45" fmla="*/ 667646 w 1665232"/>
              <a:gd name="connsiteY45" fmla="*/ 4896068 h 6415621"/>
              <a:gd name="connsiteX46" fmla="*/ 748392 w 1665232"/>
              <a:gd name="connsiteY46" fmla="*/ 5303262 h 6415621"/>
              <a:gd name="connsiteX47" fmla="*/ 775452 w 1665232"/>
              <a:gd name="connsiteY47" fmla="*/ 5566932 h 6415621"/>
              <a:gd name="connsiteX48" fmla="*/ 726312 w 1665232"/>
              <a:gd name="connsiteY48" fmla="*/ 5730589 h 6415621"/>
              <a:gd name="connsiteX49" fmla="*/ 712457 w 1665232"/>
              <a:gd name="connsiteY49" fmla="*/ 5827354 h 6415621"/>
              <a:gd name="connsiteX50" fmla="*/ 583003 w 1665232"/>
              <a:gd name="connsiteY50" fmla="*/ 6031276 h 6415621"/>
              <a:gd name="connsiteX51" fmla="*/ 468488 w 1665232"/>
              <a:gd name="connsiteY51" fmla="*/ 6064397 h 6415621"/>
              <a:gd name="connsiteX52" fmla="*/ 402679 w 1665232"/>
              <a:gd name="connsiteY52" fmla="*/ 6156184 h 6415621"/>
              <a:gd name="connsiteX53" fmla="*/ 449005 w 1665232"/>
              <a:gd name="connsiteY53" fmla="*/ 6220909 h 6415621"/>
              <a:gd name="connsiteX54" fmla="*/ 636041 w 1665232"/>
              <a:gd name="connsiteY54" fmla="*/ 6225023 h 6415621"/>
              <a:gd name="connsiteX55" fmla="*/ 651844 w 1665232"/>
              <a:gd name="connsiteY55" fmla="*/ 6351012 h 6415621"/>
              <a:gd name="connsiteX56" fmla="*/ 718085 w 1665232"/>
              <a:gd name="connsiteY56" fmla="*/ 6414007 h 6415621"/>
              <a:gd name="connsiteX57" fmla="*/ 892567 w 1665232"/>
              <a:gd name="connsiteY57" fmla="*/ 6387597 h 6415621"/>
              <a:gd name="connsiteX58" fmla="*/ 955128 w 1665232"/>
              <a:gd name="connsiteY58" fmla="*/ 6284337 h 6415621"/>
              <a:gd name="connsiteX59" fmla="*/ 1007083 w 1665232"/>
              <a:gd name="connsiteY59" fmla="*/ 5920223 h 6415621"/>
              <a:gd name="connsiteX60" fmla="*/ 1051028 w 1665232"/>
              <a:gd name="connsiteY60" fmla="*/ 5967415 h 6415621"/>
              <a:gd name="connsiteX61" fmla="*/ 1044966 w 1665232"/>
              <a:gd name="connsiteY61" fmla="*/ 6183243 h 6415621"/>
              <a:gd name="connsiteX62" fmla="*/ 1079387 w 1665232"/>
              <a:gd name="connsiteY62" fmla="*/ 6186057 h 6415621"/>
              <a:gd name="connsiteX63" fmla="*/ 1114239 w 1665232"/>
              <a:gd name="connsiteY63" fmla="*/ 5955292 h 6415621"/>
              <a:gd name="connsiteX64" fmla="*/ 1181780 w 1665232"/>
              <a:gd name="connsiteY64" fmla="*/ 5790769 h 6415621"/>
              <a:gd name="connsiteX65" fmla="*/ 1065965 w 1665232"/>
              <a:gd name="connsiteY65" fmla="*/ 5638586 h 6415621"/>
              <a:gd name="connsiteX66" fmla="*/ 1031112 w 1665232"/>
              <a:gd name="connsiteY66" fmla="*/ 5439644 h 6415621"/>
              <a:gd name="connsiteX67" fmla="*/ 1117486 w 1665232"/>
              <a:gd name="connsiteY67" fmla="*/ 5119040 h 6415621"/>
              <a:gd name="connsiteX68" fmla="*/ 1158401 w 1665232"/>
              <a:gd name="connsiteY68" fmla="*/ 4811860 h 6415621"/>
              <a:gd name="connsiteX69" fmla="*/ 1096921 w 1665232"/>
              <a:gd name="connsiteY69" fmla="*/ 4507493 h 6415621"/>
              <a:gd name="connsiteX70" fmla="*/ 1110776 w 1665232"/>
              <a:gd name="connsiteY70" fmla="*/ 4370679 h 6415621"/>
              <a:gd name="connsiteX71" fmla="*/ 1176586 w 1665232"/>
              <a:gd name="connsiteY71" fmla="*/ 4362668 h 6415621"/>
              <a:gd name="connsiteX72" fmla="*/ 1283741 w 1665232"/>
              <a:gd name="connsiteY72" fmla="*/ 3786623 h 6415621"/>
              <a:gd name="connsiteX73" fmla="*/ 1413195 w 1665232"/>
              <a:gd name="connsiteY73" fmla="*/ 3431167 h 6415621"/>
              <a:gd name="connsiteX74" fmla="*/ 1448480 w 1665232"/>
              <a:gd name="connsiteY74" fmla="*/ 3080691 h 6415621"/>
              <a:gd name="connsiteX75" fmla="*/ 1398257 w 1665232"/>
              <a:gd name="connsiteY75" fmla="*/ 2820052 h 6415621"/>
              <a:gd name="connsiteX76" fmla="*/ 1427697 w 1665232"/>
              <a:gd name="connsiteY76" fmla="*/ 2810744 h 6415621"/>
              <a:gd name="connsiteX77" fmla="*/ 1344788 w 1665232"/>
              <a:gd name="connsiteY77" fmla="*/ 2200493 h 6415621"/>
              <a:gd name="connsiteX78" fmla="*/ 1384186 w 1665232"/>
              <a:gd name="connsiteY78" fmla="*/ 2181444 h 6415621"/>
              <a:gd name="connsiteX79" fmla="*/ 1412979 w 1665232"/>
              <a:gd name="connsiteY79" fmla="*/ 2126891 h 6415621"/>
              <a:gd name="connsiteX80" fmla="*/ 1535721 w 1665232"/>
              <a:gd name="connsiteY80" fmla="*/ 1938773 h 6415621"/>
              <a:gd name="connsiteX81" fmla="*/ 1618198 w 1665232"/>
              <a:gd name="connsiteY81" fmla="*/ 1642415 h 6415621"/>
              <a:gd name="connsiteX82" fmla="*/ 1603044 w 1665232"/>
              <a:gd name="connsiteY82" fmla="*/ 1561669 h 6415621"/>
              <a:gd name="connsiteX83" fmla="*/ 1635949 w 1665232"/>
              <a:gd name="connsiteY83" fmla="*/ 1527251 h 6415621"/>
              <a:gd name="connsiteX84" fmla="*/ 1619713 w 1665232"/>
              <a:gd name="connsiteY84" fmla="*/ 1485469 h 6415621"/>
              <a:gd name="connsiteX85" fmla="*/ 1649154 w 1665232"/>
              <a:gd name="connsiteY85" fmla="*/ 1282197 h 6415621"/>
              <a:gd name="connsiteX86" fmla="*/ 1654782 w 1665232"/>
              <a:gd name="connsiteY86" fmla="*/ 1174609 h 6415621"/>
              <a:gd name="connsiteX87" fmla="*/ 1347602 w 1665232"/>
              <a:gd name="connsiteY87" fmla="*/ 1062040 h 6415621"/>
              <a:gd name="connsiteX88" fmla="*/ 1234167 w 1665232"/>
              <a:gd name="connsiteY88" fmla="*/ 926525 h 6415621"/>
              <a:gd name="connsiteX89" fmla="*/ 1147794 w 1665232"/>
              <a:gd name="connsiteY89" fmla="*/ 855304 h 6415621"/>
              <a:gd name="connsiteX90" fmla="*/ 1190223 w 1665232"/>
              <a:gd name="connsiteY90" fmla="*/ 665887 h 6415621"/>
              <a:gd name="connsiteX91" fmla="*/ 1265124 w 1665232"/>
              <a:gd name="connsiteY91" fmla="*/ 605922 h 6415621"/>
              <a:gd name="connsiteX92" fmla="*/ 1252785 w 1665232"/>
              <a:gd name="connsiteY92" fmla="*/ 455044 h 6415621"/>
              <a:gd name="connsiteX93" fmla="*/ 1251702 w 1665232"/>
              <a:gd name="connsiteY93" fmla="*/ 380786 h 6415621"/>
              <a:gd name="connsiteX94" fmla="*/ 1272615 w 1665232"/>
              <a:gd name="connsiteY94" fmla="*/ 359344 h 6415621"/>
              <a:gd name="connsiteX95" fmla="*/ 1245067 w 1665232"/>
              <a:gd name="connsiteY95" fmla="*/ 252805 h 6415621"/>
              <a:gd name="connsiteX96" fmla="*/ 1211221 w 1665232"/>
              <a:gd name="connsiteY96" fmla="*/ 113051 h 6415621"/>
              <a:gd name="connsiteX97" fmla="*/ 1121686 w 1665232"/>
              <a:gd name="connsiteY97" fmla="*/ 11655 h 6415621"/>
              <a:gd name="connsiteX0" fmla="*/ 1122159 w 1665705"/>
              <a:gd name="connsiteY0" fmla="*/ 11655 h 6415621"/>
              <a:gd name="connsiteX1" fmla="*/ 914332 w 1665705"/>
              <a:gd name="connsiteY1" fmla="*/ 9752 h 6415621"/>
              <a:gd name="connsiteX2" fmla="*/ 794383 w 1665705"/>
              <a:gd name="connsiteY2" fmla="*/ 79391 h 6415621"/>
              <a:gd name="connsiteX3" fmla="*/ 712930 w 1665705"/>
              <a:gd name="connsiteY3" fmla="*/ 146991 h 6415621"/>
              <a:gd name="connsiteX4" fmla="*/ 643658 w 1665705"/>
              <a:gd name="connsiteY4" fmla="*/ 299391 h 6415621"/>
              <a:gd name="connsiteX5" fmla="*/ 671367 w 1665705"/>
              <a:gd name="connsiteY5" fmla="*/ 493354 h 6415621"/>
              <a:gd name="connsiteX6" fmla="*/ 699076 w 1665705"/>
              <a:gd name="connsiteY6" fmla="*/ 604191 h 6415621"/>
              <a:gd name="connsiteX7" fmla="*/ 754494 w 1665705"/>
              <a:gd name="connsiteY7" fmla="*/ 687318 h 6415621"/>
              <a:gd name="connsiteX8" fmla="*/ 809912 w 1665705"/>
              <a:gd name="connsiteY8" fmla="*/ 770445 h 6415621"/>
              <a:gd name="connsiteX9" fmla="*/ 837621 w 1665705"/>
              <a:gd name="connsiteY9" fmla="*/ 853572 h 6415621"/>
              <a:gd name="connsiteX10" fmla="*/ 809912 w 1665705"/>
              <a:gd name="connsiteY10" fmla="*/ 936700 h 6415621"/>
              <a:gd name="connsiteX11" fmla="*/ 796058 w 1665705"/>
              <a:gd name="connsiteY11" fmla="*/ 978263 h 6415621"/>
              <a:gd name="connsiteX12" fmla="*/ 712930 w 1665705"/>
              <a:gd name="connsiteY12" fmla="*/ 1033681 h 6415621"/>
              <a:gd name="connsiteX13" fmla="*/ 685221 w 1665705"/>
              <a:gd name="connsiteY13" fmla="*/ 1061391 h 6415621"/>
              <a:gd name="connsiteX14" fmla="*/ 602094 w 1665705"/>
              <a:gd name="connsiteY14" fmla="*/ 1089100 h 6415621"/>
              <a:gd name="connsiteX15" fmla="*/ 518967 w 1665705"/>
              <a:gd name="connsiteY15" fmla="*/ 1116809 h 6415621"/>
              <a:gd name="connsiteX16" fmla="*/ 435839 w 1665705"/>
              <a:gd name="connsiteY16" fmla="*/ 1144518 h 6415621"/>
              <a:gd name="connsiteX17" fmla="*/ 352712 w 1665705"/>
              <a:gd name="connsiteY17" fmla="*/ 1186081 h 6415621"/>
              <a:gd name="connsiteX18" fmla="*/ 311149 w 1665705"/>
              <a:gd name="connsiteY18" fmla="*/ 1213791 h 6415621"/>
              <a:gd name="connsiteX19" fmla="*/ 228021 w 1665705"/>
              <a:gd name="connsiteY19" fmla="*/ 1255354 h 6415621"/>
              <a:gd name="connsiteX20" fmla="*/ 200312 w 1665705"/>
              <a:gd name="connsiteY20" fmla="*/ 1338481 h 6415621"/>
              <a:gd name="connsiteX21" fmla="*/ 186458 w 1665705"/>
              <a:gd name="connsiteY21" fmla="*/ 1380045 h 6415621"/>
              <a:gd name="connsiteX22" fmla="*/ 144894 w 1665705"/>
              <a:gd name="connsiteY22" fmla="*/ 1463172 h 6415621"/>
              <a:gd name="connsiteX23" fmla="*/ 117185 w 1665705"/>
              <a:gd name="connsiteY23" fmla="*/ 1504736 h 6415621"/>
              <a:gd name="connsiteX24" fmla="*/ 89476 w 1665705"/>
              <a:gd name="connsiteY24" fmla="*/ 1587863 h 6415621"/>
              <a:gd name="connsiteX25" fmla="*/ 166974 w 1665705"/>
              <a:gd name="connsiteY25" fmla="*/ 1653023 h 6415621"/>
              <a:gd name="connsiteX26" fmla="*/ 6999 w 1665705"/>
              <a:gd name="connsiteY26" fmla="*/ 1984450 h 6415621"/>
              <a:gd name="connsiteX27" fmla="*/ 27996 w 1665705"/>
              <a:gd name="connsiteY27" fmla="*/ 2061732 h 6415621"/>
              <a:gd name="connsiteX28" fmla="*/ 22801 w 1665705"/>
              <a:gd name="connsiteY28" fmla="*/ 2158713 h 6415621"/>
              <a:gd name="connsiteX29" fmla="*/ 67611 w 1665705"/>
              <a:gd name="connsiteY29" fmla="*/ 2250284 h 6415621"/>
              <a:gd name="connsiteX30" fmla="*/ 201827 w 1665705"/>
              <a:gd name="connsiteY30" fmla="*/ 2293796 h 6415621"/>
              <a:gd name="connsiteX31" fmla="*/ 199662 w 1665705"/>
              <a:gd name="connsiteY31" fmla="*/ 2288168 h 6415621"/>
              <a:gd name="connsiteX32" fmla="*/ 312230 w 1665705"/>
              <a:gd name="connsiteY32" fmla="*/ 2329731 h 6415621"/>
              <a:gd name="connsiteX33" fmla="*/ 228021 w 1665705"/>
              <a:gd name="connsiteY33" fmla="*/ 2737791 h 6415621"/>
              <a:gd name="connsiteX34" fmla="*/ 229969 w 1665705"/>
              <a:gd name="connsiteY34" fmla="*/ 2803167 h 6415621"/>
              <a:gd name="connsiteX35" fmla="*/ 303572 w 1665705"/>
              <a:gd name="connsiteY35" fmla="*/ 2792775 h 6415621"/>
              <a:gd name="connsiteX36" fmla="*/ 307901 w 1665705"/>
              <a:gd name="connsiteY36" fmla="*/ 2888892 h 6415621"/>
              <a:gd name="connsiteX37" fmla="*/ 287337 w 1665705"/>
              <a:gd name="connsiteY37" fmla="*/ 3115760 h 6415621"/>
              <a:gd name="connsiteX38" fmla="*/ 308334 w 1665705"/>
              <a:gd name="connsiteY38" fmla="*/ 3326825 h 6415621"/>
              <a:gd name="connsiteX39" fmla="*/ 320890 w 1665705"/>
              <a:gd name="connsiteY39" fmla="*/ 3541788 h 6415621"/>
              <a:gd name="connsiteX40" fmla="*/ 358123 w 1665705"/>
              <a:gd name="connsiteY40" fmla="*/ 3797231 h 6415621"/>
              <a:gd name="connsiteX41" fmla="*/ 347517 w 1665705"/>
              <a:gd name="connsiteY41" fmla="*/ 4310498 h 6415621"/>
              <a:gd name="connsiteX42" fmla="*/ 423500 w 1665705"/>
              <a:gd name="connsiteY42" fmla="*/ 4305086 h 6415621"/>
              <a:gd name="connsiteX43" fmla="*/ 576766 w 1665705"/>
              <a:gd name="connsiteY43" fmla="*/ 4320239 h 6415621"/>
              <a:gd name="connsiteX44" fmla="*/ 630236 w 1665705"/>
              <a:gd name="connsiteY44" fmla="*/ 4503379 h 6415621"/>
              <a:gd name="connsiteX45" fmla="*/ 668119 w 1665705"/>
              <a:gd name="connsiteY45" fmla="*/ 4896068 h 6415621"/>
              <a:gd name="connsiteX46" fmla="*/ 748865 w 1665705"/>
              <a:gd name="connsiteY46" fmla="*/ 5303262 h 6415621"/>
              <a:gd name="connsiteX47" fmla="*/ 775925 w 1665705"/>
              <a:gd name="connsiteY47" fmla="*/ 5566932 h 6415621"/>
              <a:gd name="connsiteX48" fmla="*/ 726785 w 1665705"/>
              <a:gd name="connsiteY48" fmla="*/ 5730589 h 6415621"/>
              <a:gd name="connsiteX49" fmla="*/ 712930 w 1665705"/>
              <a:gd name="connsiteY49" fmla="*/ 5827354 h 6415621"/>
              <a:gd name="connsiteX50" fmla="*/ 583476 w 1665705"/>
              <a:gd name="connsiteY50" fmla="*/ 6031276 h 6415621"/>
              <a:gd name="connsiteX51" fmla="*/ 468961 w 1665705"/>
              <a:gd name="connsiteY51" fmla="*/ 6064397 h 6415621"/>
              <a:gd name="connsiteX52" fmla="*/ 403152 w 1665705"/>
              <a:gd name="connsiteY52" fmla="*/ 6156184 h 6415621"/>
              <a:gd name="connsiteX53" fmla="*/ 449478 w 1665705"/>
              <a:gd name="connsiteY53" fmla="*/ 6220909 h 6415621"/>
              <a:gd name="connsiteX54" fmla="*/ 636514 w 1665705"/>
              <a:gd name="connsiteY54" fmla="*/ 6225023 h 6415621"/>
              <a:gd name="connsiteX55" fmla="*/ 652317 w 1665705"/>
              <a:gd name="connsiteY55" fmla="*/ 6351012 h 6415621"/>
              <a:gd name="connsiteX56" fmla="*/ 718558 w 1665705"/>
              <a:gd name="connsiteY56" fmla="*/ 6414007 h 6415621"/>
              <a:gd name="connsiteX57" fmla="*/ 893040 w 1665705"/>
              <a:gd name="connsiteY57" fmla="*/ 6387597 h 6415621"/>
              <a:gd name="connsiteX58" fmla="*/ 955601 w 1665705"/>
              <a:gd name="connsiteY58" fmla="*/ 6284337 h 6415621"/>
              <a:gd name="connsiteX59" fmla="*/ 1007556 w 1665705"/>
              <a:gd name="connsiteY59" fmla="*/ 5920223 h 6415621"/>
              <a:gd name="connsiteX60" fmla="*/ 1051501 w 1665705"/>
              <a:gd name="connsiteY60" fmla="*/ 5967415 h 6415621"/>
              <a:gd name="connsiteX61" fmla="*/ 1045439 w 1665705"/>
              <a:gd name="connsiteY61" fmla="*/ 6183243 h 6415621"/>
              <a:gd name="connsiteX62" fmla="*/ 1079860 w 1665705"/>
              <a:gd name="connsiteY62" fmla="*/ 6186057 h 6415621"/>
              <a:gd name="connsiteX63" fmla="*/ 1114712 w 1665705"/>
              <a:gd name="connsiteY63" fmla="*/ 5955292 h 6415621"/>
              <a:gd name="connsiteX64" fmla="*/ 1182253 w 1665705"/>
              <a:gd name="connsiteY64" fmla="*/ 5790769 h 6415621"/>
              <a:gd name="connsiteX65" fmla="*/ 1066438 w 1665705"/>
              <a:gd name="connsiteY65" fmla="*/ 5638586 h 6415621"/>
              <a:gd name="connsiteX66" fmla="*/ 1031585 w 1665705"/>
              <a:gd name="connsiteY66" fmla="*/ 5439644 h 6415621"/>
              <a:gd name="connsiteX67" fmla="*/ 1117959 w 1665705"/>
              <a:gd name="connsiteY67" fmla="*/ 5119040 h 6415621"/>
              <a:gd name="connsiteX68" fmla="*/ 1158874 w 1665705"/>
              <a:gd name="connsiteY68" fmla="*/ 4811860 h 6415621"/>
              <a:gd name="connsiteX69" fmla="*/ 1097394 w 1665705"/>
              <a:gd name="connsiteY69" fmla="*/ 4507493 h 6415621"/>
              <a:gd name="connsiteX70" fmla="*/ 1111249 w 1665705"/>
              <a:gd name="connsiteY70" fmla="*/ 4370679 h 6415621"/>
              <a:gd name="connsiteX71" fmla="*/ 1177059 w 1665705"/>
              <a:gd name="connsiteY71" fmla="*/ 4362668 h 6415621"/>
              <a:gd name="connsiteX72" fmla="*/ 1284214 w 1665705"/>
              <a:gd name="connsiteY72" fmla="*/ 3786623 h 6415621"/>
              <a:gd name="connsiteX73" fmla="*/ 1413668 w 1665705"/>
              <a:gd name="connsiteY73" fmla="*/ 3431167 h 6415621"/>
              <a:gd name="connsiteX74" fmla="*/ 1448953 w 1665705"/>
              <a:gd name="connsiteY74" fmla="*/ 3080691 h 6415621"/>
              <a:gd name="connsiteX75" fmla="*/ 1398730 w 1665705"/>
              <a:gd name="connsiteY75" fmla="*/ 2820052 h 6415621"/>
              <a:gd name="connsiteX76" fmla="*/ 1428170 w 1665705"/>
              <a:gd name="connsiteY76" fmla="*/ 2810744 h 6415621"/>
              <a:gd name="connsiteX77" fmla="*/ 1345261 w 1665705"/>
              <a:gd name="connsiteY77" fmla="*/ 2200493 h 6415621"/>
              <a:gd name="connsiteX78" fmla="*/ 1384659 w 1665705"/>
              <a:gd name="connsiteY78" fmla="*/ 2181444 h 6415621"/>
              <a:gd name="connsiteX79" fmla="*/ 1413452 w 1665705"/>
              <a:gd name="connsiteY79" fmla="*/ 2126891 h 6415621"/>
              <a:gd name="connsiteX80" fmla="*/ 1536194 w 1665705"/>
              <a:gd name="connsiteY80" fmla="*/ 1938773 h 6415621"/>
              <a:gd name="connsiteX81" fmla="*/ 1618671 w 1665705"/>
              <a:gd name="connsiteY81" fmla="*/ 1642415 h 6415621"/>
              <a:gd name="connsiteX82" fmla="*/ 1603517 w 1665705"/>
              <a:gd name="connsiteY82" fmla="*/ 1561669 h 6415621"/>
              <a:gd name="connsiteX83" fmla="*/ 1636422 w 1665705"/>
              <a:gd name="connsiteY83" fmla="*/ 1527251 h 6415621"/>
              <a:gd name="connsiteX84" fmla="*/ 1620186 w 1665705"/>
              <a:gd name="connsiteY84" fmla="*/ 1485469 h 6415621"/>
              <a:gd name="connsiteX85" fmla="*/ 1649627 w 1665705"/>
              <a:gd name="connsiteY85" fmla="*/ 1282197 h 6415621"/>
              <a:gd name="connsiteX86" fmla="*/ 1655255 w 1665705"/>
              <a:gd name="connsiteY86" fmla="*/ 1174609 h 6415621"/>
              <a:gd name="connsiteX87" fmla="*/ 1348075 w 1665705"/>
              <a:gd name="connsiteY87" fmla="*/ 1062040 h 6415621"/>
              <a:gd name="connsiteX88" fmla="*/ 1234640 w 1665705"/>
              <a:gd name="connsiteY88" fmla="*/ 926525 h 6415621"/>
              <a:gd name="connsiteX89" fmla="*/ 1148267 w 1665705"/>
              <a:gd name="connsiteY89" fmla="*/ 855304 h 6415621"/>
              <a:gd name="connsiteX90" fmla="*/ 1190696 w 1665705"/>
              <a:gd name="connsiteY90" fmla="*/ 665887 h 6415621"/>
              <a:gd name="connsiteX91" fmla="*/ 1265597 w 1665705"/>
              <a:gd name="connsiteY91" fmla="*/ 605922 h 6415621"/>
              <a:gd name="connsiteX92" fmla="*/ 1253258 w 1665705"/>
              <a:gd name="connsiteY92" fmla="*/ 455044 h 6415621"/>
              <a:gd name="connsiteX93" fmla="*/ 1252175 w 1665705"/>
              <a:gd name="connsiteY93" fmla="*/ 380786 h 6415621"/>
              <a:gd name="connsiteX94" fmla="*/ 1273088 w 1665705"/>
              <a:gd name="connsiteY94" fmla="*/ 359344 h 6415621"/>
              <a:gd name="connsiteX95" fmla="*/ 1245540 w 1665705"/>
              <a:gd name="connsiteY95" fmla="*/ 252805 h 6415621"/>
              <a:gd name="connsiteX96" fmla="*/ 1211694 w 1665705"/>
              <a:gd name="connsiteY96" fmla="*/ 113051 h 6415621"/>
              <a:gd name="connsiteX97" fmla="*/ 1122159 w 1665705"/>
              <a:gd name="connsiteY97" fmla="*/ 11655 h 6415621"/>
              <a:gd name="connsiteX0" fmla="*/ 1122159 w 1665705"/>
              <a:gd name="connsiteY0" fmla="*/ 11655 h 6415621"/>
              <a:gd name="connsiteX1" fmla="*/ 914332 w 1665705"/>
              <a:gd name="connsiteY1" fmla="*/ 9752 h 6415621"/>
              <a:gd name="connsiteX2" fmla="*/ 794383 w 1665705"/>
              <a:gd name="connsiteY2" fmla="*/ 79391 h 6415621"/>
              <a:gd name="connsiteX3" fmla="*/ 712930 w 1665705"/>
              <a:gd name="connsiteY3" fmla="*/ 146991 h 6415621"/>
              <a:gd name="connsiteX4" fmla="*/ 643658 w 1665705"/>
              <a:gd name="connsiteY4" fmla="*/ 299391 h 6415621"/>
              <a:gd name="connsiteX5" fmla="*/ 671367 w 1665705"/>
              <a:gd name="connsiteY5" fmla="*/ 493354 h 6415621"/>
              <a:gd name="connsiteX6" fmla="*/ 699076 w 1665705"/>
              <a:gd name="connsiteY6" fmla="*/ 604191 h 6415621"/>
              <a:gd name="connsiteX7" fmla="*/ 754494 w 1665705"/>
              <a:gd name="connsiteY7" fmla="*/ 687318 h 6415621"/>
              <a:gd name="connsiteX8" fmla="*/ 809912 w 1665705"/>
              <a:gd name="connsiteY8" fmla="*/ 770445 h 6415621"/>
              <a:gd name="connsiteX9" fmla="*/ 837621 w 1665705"/>
              <a:gd name="connsiteY9" fmla="*/ 853572 h 6415621"/>
              <a:gd name="connsiteX10" fmla="*/ 809912 w 1665705"/>
              <a:gd name="connsiteY10" fmla="*/ 936700 h 6415621"/>
              <a:gd name="connsiteX11" fmla="*/ 796058 w 1665705"/>
              <a:gd name="connsiteY11" fmla="*/ 978263 h 6415621"/>
              <a:gd name="connsiteX12" fmla="*/ 712930 w 1665705"/>
              <a:gd name="connsiteY12" fmla="*/ 1033681 h 6415621"/>
              <a:gd name="connsiteX13" fmla="*/ 685221 w 1665705"/>
              <a:gd name="connsiteY13" fmla="*/ 1061391 h 6415621"/>
              <a:gd name="connsiteX14" fmla="*/ 602094 w 1665705"/>
              <a:gd name="connsiteY14" fmla="*/ 1089100 h 6415621"/>
              <a:gd name="connsiteX15" fmla="*/ 518967 w 1665705"/>
              <a:gd name="connsiteY15" fmla="*/ 1116809 h 6415621"/>
              <a:gd name="connsiteX16" fmla="*/ 435839 w 1665705"/>
              <a:gd name="connsiteY16" fmla="*/ 1144518 h 6415621"/>
              <a:gd name="connsiteX17" fmla="*/ 352712 w 1665705"/>
              <a:gd name="connsiteY17" fmla="*/ 1186081 h 6415621"/>
              <a:gd name="connsiteX18" fmla="*/ 311149 w 1665705"/>
              <a:gd name="connsiteY18" fmla="*/ 1213791 h 6415621"/>
              <a:gd name="connsiteX19" fmla="*/ 228021 w 1665705"/>
              <a:gd name="connsiteY19" fmla="*/ 1255354 h 6415621"/>
              <a:gd name="connsiteX20" fmla="*/ 200312 w 1665705"/>
              <a:gd name="connsiteY20" fmla="*/ 1338481 h 6415621"/>
              <a:gd name="connsiteX21" fmla="*/ 186458 w 1665705"/>
              <a:gd name="connsiteY21" fmla="*/ 1380045 h 6415621"/>
              <a:gd name="connsiteX22" fmla="*/ 144894 w 1665705"/>
              <a:gd name="connsiteY22" fmla="*/ 1463172 h 6415621"/>
              <a:gd name="connsiteX23" fmla="*/ 117185 w 1665705"/>
              <a:gd name="connsiteY23" fmla="*/ 1504736 h 6415621"/>
              <a:gd name="connsiteX24" fmla="*/ 89476 w 1665705"/>
              <a:gd name="connsiteY24" fmla="*/ 1587863 h 6415621"/>
              <a:gd name="connsiteX25" fmla="*/ 166974 w 1665705"/>
              <a:gd name="connsiteY25" fmla="*/ 1653023 h 6415621"/>
              <a:gd name="connsiteX26" fmla="*/ 6999 w 1665705"/>
              <a:gd name="connsiteY26" fmla="*/ 1984450 h 6415621"/>
              <a:gd name="connsiteX27" fmla="*/ 27996 w 1665705"/>
              <a:gd name="connsiteY27" fmla="*/ 2061732 h 6415621"/>
              <a:gd name="connsiteX28" fmla="*/ 22801 w 1665705"/>
              <a:gd name="connsiteY28" fmla="*/ 2158713 h 6415621"/>
              <a:gd name="connsiteX29" fmla="*/ 67611 w 1665705"/>
              <a:gd name="connsiteY29" fmla="*/ 2250284 h 6415621"/>
              <a:gd name="connsiteX30" fmla="*/ 201827 w 1665705"/>
              <a:gd name="connsiteY30" fmla="*/ 2293796 h 6415621"/>
              <a:gd name="connsiteX31" fmla="*/ 199662 w 1665705"/>
              <a:gd name="connsiteY31" fmla="*/ 2288168 h 6415621"/>
              <a:gd name="connsiteX32" fmla="*/ 312230 w 1665705"/>
              <a:gd name="connsiteY32" fmla="*/ 2329731 h 6415621"/>
              <a:gd name="connsiteX33" fmla="*/ 228021 w 1665705"/>
              <a:gd name="connsiteY33" fmla="*/ 2737791 h 6415621"/>
              <a:gd name="connsiteX34" fmla="*/ 229969 w 1665705"/>
              <a:gd name="connsiteY34" fmla="*/ 2803167 h 6415621"/>
              <a:gd name="connsiteX35" fmla="*/ 303572 w 1665705"/>
              <a:gd name="connsiteY35" fmla="*/ 2792775 h 6415621"/>
              <a:gd name="connsiteX36" fmla="*/ 307901 w 1665705"/>
              <a:gd name="connsiteY36" fmla="*/ 2888892 h 6415621"/>
              <a:gd name="connsiteX37" fmla="*/ 287337 w 1665705"/>
              <a:gd name="connsiteY37" fmla="*/ 3115760 h 6415621"/>
              <a:gd name="connsiteX38" fmla="*/ 308334 w 1665705"/>
              <a:gd name="connsiteY38" fmla="*/ 3326825 h 6415621"/>
              <a:gd name="connsiteX39" fmla="*/ 320890 w 1665705"/>
              <a:gd name="connsiteY39" fmla="*/ 3541788 h 6415621"/>
              <a:gd name="connsiteX40" fmla="*/ 358123 w 1665705"/>
              <a:gd name="connsiteY40" fmla="*/ 3797231 h 6415621"/>
              <a:gd name="connsiteX41" fmla="*/ 347517 w 1665705"/>
              <a:gd name="connsiteY41" fmla="*/ 4310498 h 6415621"/>
              <a:gd name="connsiteX42" fmla="*/ 423500 w 1665705"/>
              <a:gd name="connsiteY42" fmla="*/ 4305086 h 6415621"/>
              <a:gd name="connsiteX43" fmla="*/ 576766 w 1665705"/>
              <a:gd name="connsiteY43" fmla="*/ 4320239 h 6415621"/>
              <a:gd name="connsiteX44" fmla="*/ 630236 w 1665705"/>
              <a:gd name="connsiteY44" fmla="*/ 4503379 h 6415621"/>
              <a:gd name="connsiteX45" fmla="*/ 668119 w 1665705"/>
              <a:gd name="connsiteY45" fmla="*/ 4896068 h 6415621"/>
              <a:gd name="connsiteX46" fmla="*/ 748865 w 1665705"/>
              <a:gd name="connsiteY46" fmla="*/ 5303262 h 6415621"/>
              <a:gd name="connsiteX47" fmla="*/ 775925 w 1665705"/>
              <a:gd name="connsiteY47" fmla="*/ 5566932 h 6415621"/>
              <a:gd name="connsiteX48" fmla="*/ 726785 w 1665705"/>
              <a:gd name="connsiteY48" fmla="*/ 5730589 h 6415621"/>
              <a:gd name="connsiteX49" fmla="*/ 712930 w 1665705"/>
              <a:gd name="connsiteY49" fmla="*/ 5827354 h 6415621"/>
              <a:gd name="connsiteX50" fmla="*/ 583476 w 1665705"/>
              <a:gd name="connsiteY50" fmla="*/ 6031276 h 6415621"/>
              <a:gd name="connsiteX51" fmla="*/ 468961 w 1665705"/>
              <a:gd name="connsiteY51" fmla="*/ 6064397 h 6415621"/>
              <a:gd name="connsiteX52" fmla="*/ 403152 w 1665705"/>
              <a:gd name="connsiteY52" fmla="*/ 6156184 h 6415621"/>
              <a:gd name="connsiteX53" fmla="*/ 449478 w 1665705"/>
              <a:gd name="connsiteY53" fmla="*/ 6220909 h 6415621"/>
              <a:gd name="connsiteX54" fmla="*/ 636514 w 1665705"/>
              <a:gd name="connsiteY54" fmla="*/ 6225023 h 6415621"/>
              <a:gd name="connsiteX55" fmla="*/ 652317 w 1665705"/>
              <a:gd name="connsiteY55" fmla="*/ 6351012 h 6415621"/>
              <a:gd name="connsiteX56" fmla="*/ 718558 w 1665705"/>
              <a:gd name="connsiteY56" fmla="*/ 6414007 h 6415621"/>
              <a:gd name="connsiteX57" fmla="*/ 893040 w 1665705"/>
              <a:gd name="connsiteY57" fmla="*/ 6387597 h 6415621"/>
              <a:gd name="connsiteX58" fmla="*/ 955601 w 1665705"/>
              <a:gd name="connsiteY58" fmla="*/ 6284337 h 6415621"/>
              <a:gd name="connsiteX59" fmla="*/ 1007556 w 1665705"/>
              <a:gd name="connsiteY59" fmla="*/ 5920223 h 6415621"/>
              <a:gd name="connsiteX60" fmla="*/ 1051501 w 1665705"/>
              <a:gd name="connsiteY60" fmla="*/ 5967415 h 6415621"/>
              <a:gd name="connsiteX61" fmla="*/ 1045439 w 1665705"/>
              <a:gd name="connsiteY61" fmla="*/ 6183243 h 6415621"/>
              <a:gd name="connsiteX62" fmla="*/ 1079860 w 1665705"/>
              <a:gd name="connsiteY62" fmla="*/ 6186057 h 6415621"/>
              <a:gd name="connsiteX63" fmla="*/ 1114712 w 1665705"/>
              <a:gd name="connsiteY63" fmla="*/ 5955292 h 6415621"/>
              <a:gd name="connsiteX64" fmla="*/ 1182253 w 1665705"/>
              <a:gd name="connsiteY64" fmla="*/ 5790769 h 6415621"/>
              <a:gd name="connsiteX65" fmla="*/ 1066438 w 1665705"/>
              <a:gd name="connsiteY65" fmla="*/ 5638586 h 6415621"/>
              <a:gd name="connsiteX66" fmla="*/ 1031585 w 1665705"/>
              <a:gd name="connsiteY66" fmla="*/ 5439644 h 6415621"/>
              <a:gd name="connsiteX67" fmla="*/ 1117959 w 1665705"/>
              <a:gd name="connsiteY67" fmla="*/ 5119040 h 6415621"/>
              <a:gd name="connsiteX68" fmla="*/ 1158874 w 1665705"/>
              <a:gd name="connsiteY68" fmla="*/ 4811860 h 6415621"/>
              <a:gd name="connsiteX69" fmla="*/ 1097394 w 1665705"/>
              <a:gd name="connsiteY69" fmla="*/ 4507493 h 6415621"/>
              <a:gd name="connsiteX70" fmla="*/ 1111249 w 1665705"/>
              <a:gd name="connsiteY70" fmla="*/ 4370679 h 6415621"/>
              <a:gd name="connsiteX71" fmla="*/ 1177059 w 1665705"/>
              <a:gd name="connsiteY71" fmla="*/ 4362668 h 6415621"/>
              <a:gd name="connsiteX72" fmla="*/ 1284214 w 1665705"/>
              <a:gd name="connsiteY72" fmla="*/ 3786623 h 6415621"/>
              <a:gd name="connsiteX73" fmla="*/ 1413668 w 1665705"/>
              <a:gd name="connsiteY73" fmla="*/ 3431167 h 6415621"/>
              <a:gd name="connsiteX74" fmla="*/ 1448953 w 1665705"/>
              <a:gd name="connsiteY74" fmla="*/ 3080691 h 6415621"/>
              <a:gd name="connsiteX75" fmla="*/ 1398730 w 1665705"/>
              <a:gd name="connsiteY75" fmla="*/ 2820052 h 6415621"/>
              <a:gd name="connsiteX76" fmla="*/ 1428170 w 1665705"/>
              <a:gd name="connsiteY76" fmla="*/ 2810744 h 6415621"/>
              <a:gd name="connsiteX77" fmla="*/ 1345261 w 1665705"/>
              <a:gd name="connsiteY77" fmla="*/ 2200493 h 6415621"/>
              <a:gd name="connsiteX78" fmla="*/ 1384659 w 1665705"/>
              <a:gd name="connsiteY78" fmla="*/ 2181444 h 6415621"/>
              <a:gd name="connsiteX79" fmla="*/ 1413452 w 1665705"/>
              <a:gd name="connsiteY79" fmla="*/ 2126891 h 6415621"/>
              <a:gd name="connsiteX80" fmla="*/ 1536194 w 1665705"/>
              <a:gd name="connsiteY80" fmla="*/ 1938773 h 6415621"/>
              <a:gd name="connsiteX81" fmla="*/ 1618671 w 1665705"/>
              <a:gd name="connsiteY81" fmla="*/ 1642415 h 6415621"/>
              <a:gd name="connsiteX82" fmla="*/ 1603517 w 1665705"/>
              <a:gd name="connsiteY82" fmla="*/ 1561669 h 6415621"/>
              <a:gd name="connsiteX83" fmla="*/ 1636422 w 1665705"/>
              <a:gd name="connsiteY83" fmla="*/ 1527251 h 6415621"/>
              <a:gd name="connsiteX84" fmla="*/ 1620186 w 1665705"/>
              <a:gd name="connsiteY84" fmla="*/ 1485469 h 6415621"/>
              <a:gd name="connsiteX85" fmla="*/ 1649627 w 1665705"/>
              <a:gd name="connsiteY85" fmla="*/ 1282197 h 6415621"/>
              <a:gd name="connsiteX86" fmla="*/ 1655255 w 1665705"/>
              <a:gd name="connsiteY86" fmla="*/ 1174609 h 6415621"/>
              <a:gd name="connsiteX87" fmla="*/ 1348075 w 1665705"/>
              <a:gd name="connsiteY87" fmla="*/ 1062040 h 6415621"/>
              <a:gd name="connsiteX88" fmla="*/ 1234640 w 1665705"/>
              <a:gd name="connsiteY88" fmla="*/ 926525 h 6415621"/>
              <a:gd name="connsiteX89" fmla="*/ 1148267 w 1665705"/>
              <a:gd name="connsiteY89" fmla="*/ 855304 h 6415621"/>
              <a:gd name="connsiteX90" fmla="*/ 1190696 w 1665705"/>
              <a:gd name="connsiteY90" fmla="*/ 665887 h 6415621"/>
              <a:gd name="connsiteX91" fmla="*/ 1265597 w 1665705"/>
              <a:gd name="connsiteY91" fmla="*/ 605922 h 6415621"/>
              <a:gd name="connsiteX92" fmla="*/ 1253258 w 1665705"/>
              <a:gd name="connsiteY92" fmla="*/ 455044 h 6415621"/>
              <a:gd name="connsiteX93" fmla="*/ 1252175 w 1665705"/>
              <a:gd name="connsiteY93" fmla="*/ 380786 h 6415621"/>
              <a:gd name="connsiteX94" fmla="*/ 1273088 w 1665705"/>
              <a:gd name="connsiteY94" fmla="*/ 359344 h 6415621"/>
              <a:gd name="connsiteX95" fmla="*/ 1245540 w 1665705"/>
              <a:gd name="connsiteY95" fmla="*/ 252805 h 6415621"/>
              <a:gd name="connsiteX96" fmla="*/ 1211694 w 1665705"/>
              <a:gd name="connsiteY96" fmla="*/ 113051 h 6415621"/>
              <a:gd name="connsiteX97" fmla="*/ 1122159 w 1665705"/>
              <a:gd name="connsiteY97" fmla="*/ 11655 h 6415621"/>
              <a:gd name="connsiteX0" fmla="*/ 1115980 w 1659526"/>
              <a:gd name="connsiteY0" fmla="*/ 11655 h 6415621"/>
              <a:gd name="connsiteX1" fmla="*/ 908153 w 1659526"/>
              <a:gd name="connsiteY1" fmla="*/ 9752 h 6415621"/>
              <a:gd name="connsiteX2" fmla="*/ 788204 w 1659526"/>
              <a:gd name="connsiteY2" fmla="*/ 79391 h 6415621"/>
              <a:gd name="connsiteX3" fmla="*/ 706751 w 1659526"/>
              <a:gd name="connsiteY3" fmla="*/ 146991 h 6415621"/>
              <a:gd name="connsiteX4" fmla="*/ 637479 w 1659526"/>
              <a:gd name="connsiteY4" fmla="*/ 299391 h 6415621"/>
              <a:gd name="connsiteX5" fmla="*/ 665188 w 1659526"/>
              <a:gd name="connsiteY5" fmla="*/ 493354 h 6415621"/>
              <a:gd name="connsiteX6" fmla="*/ 692897 w 1659526"/>
              <a:gd name="connsiteY6" fmla="*/ 604191 h 6415621"/>
              <a:gd name="connsiteX7" fmla="*/ 748315 w 1659526"/>
              <a:gd name="connsiteY7" fmla="*/ 687318 h 6415621"/>
              <a:gd name="connsiteX8" fmla="*/ 803733 w 1659526"/>
              <a:gd name="connsiteY8" fmla="*/ 770445 h 6415621"/>
              <a:gd name="connsiteX9" fmla="*/ 831442 w 1659526"/>
              <a:gd name="connsiteY9" fmla="*/ 853572 h 6415621"/>
              <a:gd name="connsiteX10" fmla="*/ 803733 w 1659526"/>
              <a:gd name="connsiteY10" fmla="*/ 936700 h 6415621"/>
              <a:gd name="connsiteX11" fmla="*/ 789879 w 1659526"/>
              <a:gd name="connsiteY11" fmla="*/ 978263 h 6415621"/>
              <a:gd name="connsiteX12" fmla="*/ 706751 w 1659526"/>
              <a:gd name="connsiteY12" fmla="*/ 1033681 h 6415621"/>
              <a:gd name="connsiteX13" fmla="*/ 679042 w 1659526"/>
              <a:gd name="connsiteY13" fmla="*/ 1061391 h 6415621"/>
              <a:gd name="connsiteX14" fmla="*/ 595915 w 1659526"/>
              <a:gd name="connsiteY14" fmla="*/ 1089100 h 6415621"/>
              <a:gd name="connsiteX15" fmla="*/ 512788 w 1659526"/>
              <a:gd name="connsiteY15" fmla="*/ 1116809 h 6415621"/>
              <a:gd name="connsiteX16" fmla="*/ 429660 w 1659526"/>
              <a:gd name="connsiteY16" fmla="*/ 1144518 h 6415621"/>
              <a:gd name="connsiteX17" fmla="*/ 346533 w 1659526"/>
              <a:gd name="connsiteY17" fmla="*/ 1186081 h 6415621"/>
              <a:gd name="connsiteX18" fmla="*/ 304970 w 1659526"/>
              <a:gd name="connsiteY18" fmla="*/ 1213791 h 6415621"/>
              <a:gd name="connsiteX19" fmla="*/ 221842 w 1659526"/>
              <a:gd name="connsiteY19" fmla="*/ 1255354 h 6415621"/>
              <a:gd name="connsiteX20" fmla="*/ 194133 w 1659526"/>
              <a:gd name="connsiteY20" fmla="*/ 1338481 h 6415621"/>
              <a:gd name="connsiteX21" fmla="*/ 180279 w 1659526"/>
              <a:gd name="connsiteY21" fmla="*/ 1380045 h 6415621"/>
              <a:gd name="connsiteX22" fmla="*/ 138715 w 1659526"/>
              <a:gd name="connsiteY22" fmla="*/ 1463172 h 6415621"/>
              <a:gd name="connsiteX23" fmla="*/ 111006 w 1659526"/>
              <a:gd name="connsiteY23" fmla="*/ 1504736 h 6415621"/>
              <a:gd name="connsiteX24" fmla="*/ 83297 w 1659526"/>
              <a:gd name="connsiteY24" fmla="*/ 1587863 h 6415621"/>
              <a:gd name="connsiteX25" fmla="*/ 160795 w 1659526"/>
              <a:gd name="connsiteY25" fmla="*/ 1653023 h 6415621"/>
              <a:gd name="connsiteX26" fmla="*/ 820 w 1659526"/>
              <a:gd name="connsiteY26" fmla="*/ 1984450 h 6415621"/>
              <a:gd name="connsiteX27" fmla="*/ 21817 w 1659526"/>
              <a:gd name="connsiteY27" fmla="*/ 2061732 h 6415621"/>
              <a:gd name="connsiteX28" fmla="*/ 16622 w 1659526"/>
              <a:gd name="connsiteY28" fmla="*/ 2158713 h 6415621"/>
              <a:gd name="connsiteX29" fmla="*/ 61432 w 1659526"/>
              <a:gd name="connsiteY29" fmla="*/ 2250284 h 6415621"/>
              <a:gd name="connsiteX30" fmla="*/ 195648 w 1659526"/>
              <a:gd name="connsiteY30" fmla="*/ 2293796 h 6415621"/>
              <a:gd name="connsiteX31" fmla="*/ 193483 w 1659526"/>
              <a:gd name="connsiteY31" fmla="*/ 2288168 h 6415621"/>
              <a:gd name="connsiteX32" fmla="*/ 306051 w 1659526"/>
              <a:gd name="connsiteY32" fmla="*/ 2329731 h 6415621"/>
              <a:gd name="connsiteX33" fmla="*/ 221842 w 1659526"/>
              <a:gd name="connsiteY33" fmla="*/ 2737791 h 6415621"/>
              <a:gd name="connsiteX34" fmla="*/ 223790 w 1659526"/>
              <a:gd name="connsiteY34" fmla="*/ 2803167 h 6415621"/>
              <a:gd name="connsiteX35" fmla="*/ 297393 w 1659526"/>
              <a:gd name="connsiteY35" fmla="*/ 2792775 h 6415621"/>
              <a:gd name="connsiteX36" fmla="*/ 301722 w 1659526"/>
              <a:gd name="connsiteY36" fmla="*/ 2888892 h 6415621"/>
              <a:gd name="connsiteX37" fmla="*/ 281158 w 1659526"/>
              <a:gd name="connsiteY37" fmla="*/ 3115760 h 6415621"/>
              <a:gd name="connsiteX38" fmla="*/ 302155 w 1659526"/>
              <a:gd name="connsiteY38" fmla="*/ 3326825 h 6415621"/>
              <a:gd name="connsiteX39" fmla="*/ 314711 w 1659526"/>
              <a:gd name="connsiteY39" fmla="*/ 3541788 h 6415621"/>
              <a:gd name="connsiteX40" fmla="*/ 351944 w 1659526"/>
              <a:gd name="connsiteY40" fmla="*/ 3797231 h 6415621"/>
              <a:gd name="connsiteX41" fmla="*/ 341338 w 1659526"/>
              <a:gd name="connsiteY41" fmla="*/ 4310498 h 6415621"/>
              <a:gd name="connsiteX42" fmla="*/ 417321 w 1659526"/>
              <a:gd name="connsiteY42" fmla="*/ 4305086 h 6415621"/>
              <a:gd name="connsiteX43" fmla="*/ 570587 w 1659526"/>
              <a:gd name="connsiteY43" fmla="*/ 4320239 h 6415621"/>
              <a:gd name="connsiteX44" fmla="*/ 624057 w 1659526"/>
              <a:gd name="connsiteY44" fmla="*/ 4503379 h 6415621"/>
              <a:gd name="connsiteX45" fmla="*/ 661940 w 1659526"/>
              <a:gd name="connsiteY45" fmla="*/ 4896068 h 6415621"/>
              <a:gd name="connsiteX46" fmla="*/ 742686 w 1659526"/>
              <a:gd name="connsiteY46" fmla="*/ 5303262 h 6415621"/>
              <a:gd name="connsiteX47" fmla="*/ 769746 w 1659526"/>
              <a:gd name="connsiteY47" fmla="*/ 5566932 h 6415621"/>
              <a:gd name="connsiteX48" fmla="*/ 720606 w 1659526"/>
              <a:gd name="connsiteY48" fmla="*/ 5730589 h 6415621"/>
              <a:gd name="connsiteX49" fmla="*/ 706751 w 1659526"/>
              <a:gd name="connsiteY49" fmla="*/ 5827354 h 6415621"/>
              <a:gd name="connsiteX50" fmla="*/ 577297 w 1659526"/>
              <a:gd name="connsiteY50" fmla="*/ 6031276 h 6415621"/>
              <a:gd name="connsiteX51" fmla="*/ 462782 w 1659526"/>
              <a:gd name="connsiteY51" fmla="*/ 6064397 h 6415621"/>
              <a:gd name="connsiteX52" fmla="*/ 396973 w 1659526"/>
              <a:gd name="connsiteY52" fmla="*/ 6156184 h 6415621"/>
              <a:gd name="connsiteX53" fmla="*/ 443299 w 1659526"/>
              <a:gd name="connsiteY53" fmla="*/ 6220909 h 6415621"/>
              <a:gd name="connsiteX54" fmla="*/ 630335 w 1659526"/>
              <a:gd name="connsiteY54" fmla="*/ 6225023 h 6415621"/>
              <a:gd name="connsiteX55" fmla="*/ 646138 w 1659526"/>
              <a:gd name="connsiteY55" fmla="*/ 6351012 h 6415621"/>
              <a:gd name="connsiteX56" fmla="*/ 712379 w 1659526"/>
              <a:gd name="connsiteY56" fmla="*/ 6414007 h 6415621"/>
              <a:gd name="connsiteX57" fmla="*/ 886861 w 1659526"/>
              <a:gd name="connsiteY57" fmla="*/ 6387597 h 6415621"/>
              <a:gd name="connsiteX58" fmla="*/ 949422 w 1659526"/>
              <a:gd name="connsiteY58" fmla="*/ 6284337 h 6415621"/>
              <a:gd name="connsiteX59" fmla="*/ 1001377 w 1659526"/>
              <a:gd name="connsiteY59" fmla="*/ 5920223 h 6415621"/>
              <a:gd name="connsiteX60" fmla="*/ 1045322 w 1659526"/>
              <a:gd name="connsiteY60" fmla="*/ 5967415 h 6415621"/>
              <a:gd name="connsiteX61" fmla="*/ 1039260 w 1659526"/>
              <a:gd name="connsiteY61" fmla="*/ 6183243 h 6415621"/>
              <a:gd name="connsiteX62" fmla="*/ 1073681 w 1659526"/>
              <a:gd name="connsiteY62" fmla="*/ 6186057 h 6415621"/>
              <a:gd name="connsiteX63" fmla="*/ 1108533 w 1659526"/>
              <a:gd name="connsiteY63" fmla="*/ 5955292 h 6415621"/>
              <a:gd name="connsiteX64" fmla="*/ 1176074 w 1659526"/>
              <a:gd name="connsiteY64" fmla="*/ 5790769 h 6415621"/>
              <a:gd name="connsiteX65" fmla="*/ 1060259 w 1659526"/>
              <a:gd name="connsiteY65" fmla="*/ 5638586 h 6415621"/>
              <a:gd name="connsiteX66" fmla="*/ 1025406 w 1659526"/>
              <a:gd name="connsiteY66" fmla="*/ 5439644 h 6415621"/>
              <a:gd name="connsiteX67" fmla="*/ 1111780 w 1659526"/>
              <a:gd name="connsiteY67" fmla="*/ 5119040 h 6415621"/>
              <a:gd name="connsiteX68" fmla="*/ 1152695 w 1659526"/>
              <a:gd name="connsiteY68" fmla="*/ 4811860 h 6415621"/>
              <a:gd name="connsiteX69" fmla="*/ 1091215 w 1659526"/>
              <a:gd name="connsiteY69" fmla="*/ 4507493 h 6415621"/>
              <a:gd name="connsiteX70" fmla="*/ 1105070 w 1659526"/>
              <a:gd name="connsiteY70" fmla="*/ 4370679 h 6415621"/>
              <a:gd name="connsiteX71" fmla="*/ 1170880 w 1659526"/>
              <a:gd name="connsiteY71" fmla="*/ 4362668 h 6415621"/>
              <a:gd name="connsiteX72" fmla="*/ 1278035 w 1659526"/>
              <a:gd name="connsiteY72" fmla="*/ 3786623 h 6415621"/>
              <a:gd name="connsiteX73" fmla="*/ 1407489 w 1659526"/>
              <a:gd name="connsiteY73" fmla="*/ 3431167 h 6415621"/>
              <a:gd name="connsiteX74" fmla="*/ 1442774 w 1659526"/>
              <a:gd name="connsiteY74" fmla="*/ 3080691 h 6415621"/>
              <a:gd name="connsiteX75" fmla="*/ 1392551 w 1659526"/>
              <a:gd name="connsiteY75" fmla="*/ 2820052 h 6415621"/>
              <a:gd name="connsiteX76" fmla="*/ 1421991 w 1659526"/>
              <a:gd name="connsiteY76" fmla="*/ 2810744 h 6415621"/>
              <a:gd name="connsiteX77" fmla="*/ 1339082 w 1659526"/>
              <a:gd name="connsiteY77" fmla="*/ 2200493 h 6415621"/>
              <a:gd name="connsiteX78" fmla="*/ 1378480 w 1659526"/>
              <a:gd name="connsiteY78" fmla="*/ 2181444 h 6415621"/>
              <a:gd name="connsiteX79" fmla="*/ 1407273 w 1659526"/>
              <a:gd name="connsiteY79" fmla="*/ 2126891 h 6415621"/>
              <a:gd name="connsiteX80" fmla="*/ 1530015 w 1659526"/>
              <a:gd name="connsiteY80" fmla="*/ 1938773 h 6415621"/>
              <a:gd name="connsiteX81" fmla="*/ 1612492 w 1659526"/>
              <a:gd name="connsiteY81" fmla="*/ 1642415 h 6415621"/>
              <a:gd name="connsiteX82" fmla="*/ 1597338 w 1659526"/>
              <a:gd name="connsiteY82" fmla="*/ 1561669 h 6415621"/>
              <a:gd name="connsiteX83" fmla="*/ 1630243 w 1659526"/>
              <a:gd name="connsiteY83" fmla="*/ 1527251 h 6415621"/>
              <a:gd name="connsiteX84" fmla="*/ 1614007 w 1659526"/>
              <a:gd name="connsiteY84" fmla="*/ 1485469 h 6415621"/>
              <a:gd name="connsiteX85" fmla="*/ 1643448 w 1659526"/>
              <a:gd name="connsiteY85" fmla="*/ 1282197 h 6415621"/>
              <a:gd name="connsiteX86" fmla="*/ 1649076 w 1659526"/>
              <a:gd name="connsiteY86" fmla="*/ 1174609 h 6415621"/>
              <a:gd name="connsiteX87" fmla="*/ 1341896 w 1659526"/>
              <a:gd name="connsiteY87" fmla="*/ 1062040 h 6415621"/>
              <a:gd name="connsiteX88" fmla="*/ 1228461 w 1659526"/>
              <a:gd name="connsiteY88" fmla="*/ 926525 h 6415621"/>
              <a:gd name="connsiteX89" fmla="*/ 1142088 w 1659526"/>
              <a:gd name="connsiteY89" fmla="*/ 855304 h 6415621"/>
              <a:gd name="connsiteX90" fmla="*/ 1184517 w 1659526"/>
              <a:gd name="connsiteY90" fmla="*/ 665887 h 6415621"/>
              <a:gd name="connsiteX91" fmla="*/ 1259418 w 1659526"/>
              <a:gd name="connsiteY91" fmla="*/ 605922 h 6415621"/>
              <a:gd name="connsiteX92" fmla="*/ 1247079 w 1659526"/>
              <a:gd name="connsiteY92" fmla="*/ 455044 h 6415621"/>
              <a:gd name="connsiteX93" fmla="*/ 1245996 w 1659526"/>
              <a:gd name="connsiteY93" fmla="*/ 380786 h 6415621"/>
              <a:gd name="connsiteX94" fmla="*/ 1266909 w 1659526"/>
              <a:gd name="connsiteY94" fmla="*/ 359344 h 6415621"/>
              <a:gd name="connsiteX95" fmla="*/ 1239361 w 1659526"/>
              <a:gd name="connsiteY95" fmla="*/ 252805 h 6415621"/>
              <a:gd name="connsiteX96" fmla="*/ 1205515 w 1659526"/>
              <a:gd name="connsiteY96" fmla="*/ 113051 h 6415621"/>
              <a:gd name="connsiteX97" fmla="*/ 1115980 w 1659526"/>
              <a:gd name="connsiteY97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05148 w 1659704"/>
              <a:gd name="connsiteY18" fmla="*/ 1213791 h 6415621"/>
              <a:gd name="connsiteX19" fmla="*/ 222020 w 1659704"/>
              <a:gd name="connsiteY19" fmla="*/ 1255354 h 6415621"/>
              <a:gd name="connsiteX20" fmla="*/ 194311 w 1659704"/>
              <a:gd name="connsiteY20" fmla="*/ 1338481 h 6415621"/>
              <a:gd name="connsiteX21" fmla="*/ 180457 w 1659704"/>
              <a:gd name="connsiteY21" fmla="*/ 1380045 h 6415621"/>
              <a:gd name="connsiteX22" fmla="*/ 138893 w 1659704"/>
              <a:gd name="connsiteY22" fmla="*/ 1463172 h 6415621"/>
              <a:gd name="connsiteX23" fmla="*/ 111184 w 1659704"/>
              <a:gd name="connsiteY23" fmla="*/ 1504736 h 6415621"/>
              <a:gd name="connsiteX24" fmla="*/ 83475 w 1659704"/>
              <a:gd name="connsiteY24" fmla="*/ 1587863 h 6415621"/>
              <a:gd name="connsiteX25" fmla="*/ 160973 w 1659704"/>
              <a:gd name="connsiteY25" fmla="*/ 1653023 h 6415621"/>
              <a:gd name="connsiteX26" fmla="*/ 998 w 1659704"/>
              <a:gd name="connsiteY26" fmla="*/ 1984450 h 6415621"/>
              <a:gd name="connsiteX27" fmla="*/ 21995 w 1659704"/>
              <a:gd name="connsiteY27" fmla="*/ 2061732 h 6415621"/>
              <a:gd name="connsiteX28" fmla="*/ 16800 w 1659704"/>
              <a:gd name="connsiteY28" fmla="*/ 2158713 h 6415621"/>
              <a:gd name="connsiteX29" fmla="*/ 61610 w 1659704"/>
              <a:gd name="connsiteY29" fmla="*/ 2250284 h 6415621"/>
              <a:gd name="connsiteX30" fmla="*/ 195826 w 1659704"/>
              <a:gd name="connsiteY30" fmla="*/ 2293796 h 6415621"/>
              <a:gd name="connsiteX31" fmla="*/ 193661 w 1659704"/>
              <a:gd name="connsiteY31" fmla="*/ 2288168 h 6415621"/>
              <a:gd name="connsiteX32" fmla="*/ 306229 w 1659704"/>
              <a:gd name="connsiteY32" fmla="*/ 2329731 h 6415621"/>
              <a:gd name="connsiteX33" fmla="*/ 222020 w 1659704"/>
              <a:gd name="connsiteY33" fmla="*/ 2737791 h 6415621"/>
              <a:gd name="connsiteX34" fmla="*/ 223968 w 1659704"/>
              <a:gd name="connsiteY34" fmla="*/ 2803167 h 6415621"/>
              <a:gd name="connsiteX35" fmla="*/ 297571 w 1659704"/>
              <a:gd name="connsiteY35" fmla="*/ 2792775 h 6415621"/>
              <a:gd name="connsiteX36" fmla="*/ 301900 w 1659704"/>
              <a:gd name="connsiteY36" fmla="*/ 2888892 h 6415621"/>
              <a:gd name="connsiteX37" fmla="*/ 281336 w 1659704"/>
              <a:gd name="connsiteY37" fmla="*/ 3115760 h 6415621"/>
              <a:gd name="connsiteX38" fmla="*/ 302333 w 1659704"/>
              <a:gd name="connsiteY38" fmla="*/ 3326825 h 6415621"/>
              <a:gd name="connsiteX39" fmla="*/ 314889 w 1659704"/>
              <a:gd name="connsiteY39" fmla="*/ 3541788 h 6415621"/>
              <a:gd name="connsiteX40" fmla="*/ 352122 w 1659704"/>
              <a:gd name="connsiteY40" fmla="*/ 3797231 h 6415621"/>
              <a:gd name="connsiteX41" fmla="*/ 341516 w 1659704"/>
              <a:gd name="connsiteY41" fmla="*/ 4310498 h 6415621"/>
              <a:gd name="connsiteX42" fmla="*/ 417499 w 1659704"/>
              <a:gd name="connsiteY42" fmla="*/ 4305086 h 6415621"/>
              <a:gd name="connsiteX43" fmla="*/ 570765 w 1659704"/>
              <a:gd name="connsiteY43" fmla="*/ 4320239 h 6415621"/>
              <a:gd name="connsiteX44" fmla="*/ 624235 w 1659704"/>
              <a:gd name="connsiteY44" fmla="*/ 4503379 h 6415621"/>
              <a:gd name="connsiteX45" fmla="*/ 662118 w 1659704"/>
              <a:gd name="connsiteY45" fmla="*/ 4896068 h 6415621"/>
              <a:gd name="connsiteX46" fmla="*/ 742864 w 1659704"/>
              <a:gd name="connsiteY46" fmla="*/ 5303262 h 6415621"/>
              <a:gd name="connsiteX47" fmla="*/ 769924 w 1659704"/>
              <a:gd name="connsiteY47" fmla="*/ 5566932 h 6415621"/>
              <a:gd name="connsiteX48" fmla="*/ 720784 w 1659704"/>
              <a:gd name="connsiteY48" fmla="*/ 5730589 h 6415621"/>
              <a:gd name="connsiteX49" fmla="*/ 706929 w 1659704"/>
              <a:gd name="connsiteY49" fmla="*/ 5827354 h 6415621"/>
              <a:gd name="connsiteX50" fmla="*/ 577475 w 1659704"/>
              <a:gd name="connsiteY50" fmla="*/ 6031276 h 6415621"/>
              <a:gd name="connsiteX51" fmla="*/ 462960 w 1659704"/>
              <a:gd name="connsiteY51" fmla="*/ 6064397 h 6415621"/>
              <a:gd name="connsiteX52" fmla="*/ 397151 w 1659704"/>
              <a:gd name="connsiteY52" fmla="*/ 6156184 h 6415621"/>
              <a:gd name="connsiteX53" fmla="*/ 443477 w 1659704"/>
              <a:gd name="connsiteY53" fmla="*/ 6220909 h 6415621"/>
              <a:gd name="connsiteX54" fmla="*/ 630513 w 1659704"/>
              <a:gd name="connsiteY54" fmla="*/ 6225023 h 6415621"/>
              <a:gd name="connsiteX55" fmla="*/ 646316 w 1659704"/>
              <a:gd name="connsiteY55" fmla="*/ 6351012 h 6415621"/>
              <a:gd name="connsiteX56" fmla="*/ 712557 w 1659704"/>
              <a:gd name="connsiteY56" fmla="*/ 6414007 h 6415621"/>
              <a:gd name="connsiteX57" fmla="*/ 887039 w 1659704"/>
              <a:gd name="connsiteY57" fmla="*/ 6387597 h 6415621"/>
              <a:gd name="connsiteX58" fmla="*/ 949600 w 1659704"/>
              <a:gd name="connsiteY58" fmla="*/ 6284337 h 6415621"/>
              <a:gd name="connsiteX59" fmla="*/ 1001555 w 1659704"/>
              <a:gd name="connsiteY59" fmla="*/ 5920223 h 6415621"/>
              <a:gd name="connsiteX60" fmla="*/ 1045500 w 1659704"/>
              <a:gd name="connsiteY60" fmla="*/ 5967415 h 6415621"/>
              <a:gd name="connsiteX61" fmla="*/ 1039438 w 1659704"/>
              <a:gd name="connsiteY61" fmla="*/ 6183243 h 6415621"/>
              <a:gd name="connsiteX62" fmla="*/ 1073859 w 1659704"/>
              <a:gd name="connsiteY62" fmla="*/ 6186057 h 6415621"/>
              <a:gd name="connsiteX63" fmla="*/ 1108711 w 1659704"/>
              <a:gd name="connsiteY63" fmla="*/ 5955292 h 6415621"/>
              <a:gd name="connsiteX64" fmla="*/ 1176252 w 1659704"/>
              <a:gd name="connsiteY64" fmla="*/ 5790769 h 6415621"/>
              <a:gd name="connsiteX65" fmla="*/ 1060437 w 1659704"/>
              <a:gd name="connsiteY65" fmla="*/ 5638586 h 6415621"/>
              <a:gd name="connsiteX66" fmla="*/ 1025584 w 1659704"/>
              <a:gd name="connsiteY66" fmla="*/ 5439644 h 6415621"/>
              <a:gd name="connsiteX67" fmla="*/ 1111958 w 1659704"/>
              <a:gd name="connsiteY67" fmla="*/ 5119040 h 6415621"/>
              <a:gd name="connsiteX68" fmla="*/ 1152873 w 1659704"/>
              <a:gd name="connsiteY68" fmla="*/ 4811860 h 6415621"/>
              <a:gd name="connsiteX69" fmla="*/ 1091393 w 1659704"/>
              <a:gd name="connsiteY69" fmla="*/ 4507493 h 6415621"/>
              <a:gd name="connsiteX70" fmla="*/ 1105248 w 1659704"/>
              <a:gd name="connsiteY70" fmla="*/ 4370679 h 6415621"/>
              <a:gd name="connsiteX71" fmla="*/ 1171058 w 1659704"/>
              <a:gd name="connsiteY71" fmla="*/ 4362668 h 6415621"/>
              <a:gd name="connsiteX72" fmla="*/ 1278213 w 1659704"/>
              <a:gd name="connsiteY72" fmla="*/ 3786623 h 6415621"/>
              <a:gd name="connsiteX73" fmla="*/ 1407667 w 1659704"/>
              <a:gd name="connsiteY73" fmla="*/ 3431167 h 6415621"/>
              <a:gd name="connsiteX74" fmla="*/ 1442952 w 1659704"/>
              <a:gd name="connsiteY74" fmla="*/ 3080691 h 6415621"/>
              <a:gd name="connsiteX75" fmla="*/ 1392729 w 1659704"/>
              <a:gd name="connsiteY75" fmla="*/ 2820052 h 6415621"/>
              <a:gd name="connsiteX76" fmla="*/ 1422169 w 1659704"/>
              <a:gd name="connsiteY76" fmla="*/ 2810744 h 6415621"/>
              <a:gd name="connsiteX77" fmla="*/ 1339260 w 1659704"/>
              <a:gd name="connsiteY77" fmla="*/ 2200493 h 6415621"/>
              <a:gd name="connsiteX78" fmla="*/ 1378658 w 1659704"/>
              <a:gd name="connsiteY78" fmla="*/ 2181444 h 6415621"/>
              <a:gd name="connsiteX79" fmla="*/ 1407451 w 1659704"/>
              <a:gd name="connsiteY79" fmla="*/ 2126891 h 6415621"/>
              <a:gd name="connsiteX80" fmla="*/ 1530193 w 1659704"/>
              <a:gd name="connsiteY80" fmla="*/ 1938773 h 6415621"/>
              <a:gd name="connsiteX81" fmla="*/ 1612670 w 1659704"/>
              <a:gd name="connsiteY81" fmla="*/ 1642415 h 6415621"/>
              <a:gd name="connsiteX82" fmla="*/ 1597516 w 1659704"/>
              <a:gd name="connsiteY82" fmla="*/ 1561669 h 6415621"/>
              <a:gd name="connsiteX83" fmla="*/ 1630421 w 1659704"/>
              <a:gd name="connsiteY83" fmla="*/ 1527251 h 6415621"/>
              <a:gd name="connsiteX84" fmla="*/ 1614185 w 1659704"/>
              <a:gd name="connsiteY84" fmla="*/ 1485469 h 6415621"/>
              <a:gd name="connsiteX85" fmla="*/ 1643626 w 1659704"/>
              <a:gd name="connsiteY85" fmla="*/ 1282197 h 6415621"/>
              <a:gd name="connsiteX86" fmla="*/ 1649254 w 1659704"/>
              <a:gd name="connsiteY86" fmla="*/ 1174609 h 6415621"/>
              <a:gd name="connsiteX87" fmla="*/ 1342074 w 1659704"/>
              <a:gd name="connsiteY87" fmla="*/ 1062040 h 6415621"/>
              <a:gd name="connsiteX88" fmla="*/ 1228639 w 1659704"/>
              <a:gd name="connsiteY88" fmla="*/ 926525 h 6415621"/>
              <a:gd name="connsiteX89" fmla="*/ 1142266 w 1659704"/>
              <a:gd name="connsiteY89" fmla="*/ 855304 h 6415621"/>
              <a:gd name="connsiteX90" fmla="*/ 1184695 w 1659704"/>
              <a:gd name="connsiteY90" fmla="*/ 665887 h 6415621"/>
              <a:gd name="connsiteX91" fmla="*/ 1259596 w 1659704"/>
              <a:gd name="connsiteY91" fmla="*/ 605922 h 6415621"/>
              <a:gd name="connsiteX92" fmla="*/ 1247257 w 1659704"/>
              <a:gd name="connsiteY92" fmla="*/ 455044 h 6415621"/>
              <a:gd name="connsiteX93" fmla="*/ 1246174 w 1659704"/>
              <a:gd name="connsiteY93" fmla="*/ 380786 h 6415621"/>
              <a:gd name="connsiteX94" fmla="*/ 1267087 w 1659704"/>
              <a:gd name="connsiteY94" fmla="*/ 359344 h 6415621"/>
              <a:gd name="connsiteX95" fmla="*/ 1239539 w 1659704"/>
              <a:gd name="connsiteY95" fmla="*/ 252805 h 6415621"/>
              <a:gd name="connsiteX96" fmla="*/ 1205693 w 1659704"/>
              <a:gd name="connsiteY96" fmla="*/ 113051 h 6415621"/>
              <a:gd name="connsiteX97" fmla="*/ 1116158 w 1659704"/>
              <a:gd name="connsiteY97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05148 w 1659704"/>
              <a:gd name="connsiteY18" fmla="*/ 1213791 h 6415621"/>
              <a:gd name="connsiteX19" fmla="*/ 222020 w 1659704"/>
              <a:gd name="connsiteY19" fmla="*/ 1255354 h 6415621"/>
              <a:gd name="connsiteX20" fmla="*/ 194311 w 1659704"/>
              <a:gd name="connsiteY20" fmla="*/ 1338481 h 6415621"/>
              <a:gd name="connsiteX21" fmla="*/ 180457 w 1659704"/>
              <a:gd name="connsiteY21" fmla="*/ 1380045 h 6415621"/>
              <a:gd name="connsiteX22" fmla="*/ 138893 w 1659704"/>
              <a:gd name="connsiteY22" fmla="*/ 1463172 h 6415621"/>
              <a:gd name="connsiteX23" fmla="*/ 111184 w 1659704"/>
              <a:gd name="connsiteY23" fmla="*/ 1504736 h 6415621"/>
              <a:gd name="connsiteX24" fmla="*/ 157294 w 1659704"/>
              <a:gd name="connsiteY24" fmla="*/ 1578338 h 6415621"/>
              <a:gd name="connsiteX25" fmla="*/ 160973 w 1659704"/>
              <a:gd name="connsiteY25" fmla="*/ 1653023 h 6415621"/>
              <a:gd name="connsiteX26" fmla="*/ 998 w 1659704"/>
              <a:gd name="connsiteY26" fmla="*/ 1984450 h 6415621"/>
              <a:gd name="connsiteX27" fmla="*/ 21995 w 1659704"/>
              <a:gd name="connsiteY27" fmla="*/ 2061732 h 6415621"/>
              <a:gd name="connsiteX28" fmla="*/ 16800 w 1659704"/>
              <a:gd name="connsiteY28" fmla="*/ 2158713 h 6415621"/>
              <a:gd name="connsiteX29" fmla="*/ 61610 w 1659704"/>
              <a:gd name="connsiteY29" fmla="*/ 2250284 h 6415621"/>
              <a:gd name="connsiteX30" fmla="*/ 195826 w 1659704"/>
              <a:gd name="connsiteY30" fmla="*/ 2293796 h 6415621"/>
              <a:gd name="connsiteX31" fmla="*/ 193661 w 1659704"/>
              <a:gd name="connsiteY31" fmla="*/ 2288168 h 6415621"/>
              <a:gd name="connsiteX32" fmla="*/ 306229 w 1659704"/>
              <a:gd name="connsiteY32" fmla="*/ 2329731 h 6415621"/>
              <a:gd name="connsiteX33" fmla="*/ 222020 w 1659704"/>
              <a:gd name="connsiteY33" fmla="*/ 2737791 h 6415621"/>
              <a:gd name="connsiteX34" fmla="*/ 223968 w 1659704"/>
              <a:gd name="connsiteY34" fmla="*/ 2803167 h 6415621"/>
              <a:gd name="connsiteX35" fmla="*/ 297571 w 1659704"/>
              <a:gd name="connsiteY35" fmla="*/ 2792775 h 6415621"/>
              <a:gd name="connsiteX36" fmla="*/ 301900 w 1659704"/>
              <a:gd name="connsiteY36" fmla="*/ 2888892 h 6415621"/>
              <a:gd name="connsiteX37" fmla="*/ 281336 w 1659704"/>
              <a:gd name="connsiteY37" fmla="*/ 3115760 h 6415621"/>
              <a:gd name="connsiteX38" fmla="*/ 302333 w 1659704"/>
              <a:gd name="connsiteY38" fmla="*/ 3326825 h 6415621"/>
              <a:gd name="connsiteX39" fmla="*/ 314889 w 1659704"/>
              <a:gd name="connsiteY39" fmla="*/ 3541788 h 6415621"/>
              <a:gd name="connsiteX40" fmla="*/ 352122 w 1659704"/>
              <a:gd name="connsiteY40" fmla="*/ 3797231 h 6415621"/>
              <a:gd name="connsiteX41" fmla="*/ 341516 w 1659704"/>
              <a:gd name="connsiteY41" fmla="*/ 4310498 h 6415621"/>
              <a:gd name="connsiteX42" fmla="*/ 417499 w 1659704"/>
              <a:gd name="connsiteY42" fmla="*/ 4305086 h 6415621"/>
              <a:gd name="connsiteX43" fmla="*/ 570765 w 1659704"/>
              <a:gd name="connsiteY43" fmla="*/ 4320239 h 6415621"/>
              <a:gd name="connsiteX44" fmla="*/ 624235 w 1659704"/>
              <a:gd name="connsiteY44" fmla="*/ 4503379 h 6415621"/>
              <a:gd name="connsiteX45" fmla="*/ 662118 w 1659704"/>
              <a:gd name="connsiteY45" fmla="*/ 4896068 h 6415621"/>
              <a:gd name="connsiteX46" fmla="*/ 742864 w 1659704"/>
              <a:gd name="connsiteY46" fmla="*/ 5303262 h 6415621"/>
              <a:gd name="connsiteX47" fmla="*/ 769924 w 1659704"/>
              <a:gd name="connsiteY47" fmla="*/ 5566932 h 6415621"/>
              <a:gd name="connsiteX48" fmla="*/ 720784 w 1659704"/>
              <a:gd name="connsiteY48" fmla="*/ 5730589 h 6415621"/>
              <a:gd name="connsiteX49" fmla="*/ 706929 w 1659704"/>
              <a:gd name="connsiteY49" fmla="*/ 5827354 h 6415621"/>
              <a:gd name="connsiteX50" fmla="*/ 577475 w 1659704"/>
              <a:gd name="connsiteY50" fmla="*/ 6031276 h 6415621"/>
              <a:gd name="connsiteX51" fmla="*/ 462960 w 1659704"/>
              <a:gd name="connsiteY51" fmla="*/ 6064397 h 6415621"/>
              <a:gd name="connsiteX52" fmla="*/ 397151 w 1659704"/>
              <a:gd name="connsiteY52" fmla="*/ 6156184 h 6415621"/>
              <a:gd name="connsiteX53" fmla="*/ 443477 w 1659704"/>
              <a:gd name="connsiteY53" fmla="*/ 6220909 h 6415621"/>
              <a:gd name="connsiteX54" fmla="*/ 630513 w 1659704"/>
              <a:gd name="connsiteY54" fmla="*/ 6225023 h 6415621"/>
              <a:gd name="connsiteX55" fmla="*/ 646316 w 1659704"/>
              <a:gd name="connsiteY55" fmla="*/ 6351012 h 6415621"/>
              <a:gd name="connsiteX56" fmla="*/ 712557 w 1659704"/>
              <a:gd name="connsiteY56" fmla="*/ 6414007 h 6415621"/>
              <a:gd name="connsiteX57" fmla="*/ 887039 w 1659704"/>
              <a:gd name="connsiteY57" fmla="*/ 6387597 h 6415621"/>
              <a:gd name="connsiteX58" fmla="*/ 949600 w 1659704"/>
              <a:gd name="connsiteY58" fmla="*/ 6284337 h 6415621"/>
              <a:gd name="connsiteX59" fmla="*/ 1001555 w 1659704"/>
              <a:gd name="connsiteY59" fmla="*/ 5920223 h 6415621"/>
              <a:gd name="connsiteX60" fmla="*/ 1045500 w 1659704"/>
              <a:gd name="connsiteY60" fmla="*/ 5967415 h 6415621"/>
              <a:gd name="connsiteX61" fmla="*/ 1039438 w 1659704"/>
              <a:gd name="connsiteY61" fmla="*/ 6183243 h 6415621"/>
              <a:gd name="connsiteX62" fmla="*/ 1073859 w 1659704"/>
              <a:gd name="connsiteY62" fmla="*/ 6186057 h 6415621"/>
              <a:gd name="connsiteX63" fmla="*/ 1108711 w 1659704"/>
              <a:gd name="connsiteY63" fmla="*/ 5955292 h 6415621"/>
              <a:gd name="connsiteX64" fmla="*/ 1176252 w 1659704"/>
              <a:gd name="connsiteY64" fmla="*/ 5790769 h 6415621"/>
              <a:gd name="connsiteX65" fmla="*/ 1060437 w 1659704"/>
              <a:gd name="connsiteY65" fmla="*/ 5638586 h 6415621"/>
              <a:gd name="connsiteX66" fmla="*/ 1025584 w 1659704"/>
              <a:gd name="connsiteY66" fmla="*/ 5439644 h 6415621"/>
              <a:gd name="connsiteX67" fmla="*/ 1111958 w 1659704"/>
              <a:gd name="connsiteY67" fmla="*/ 5119040 h 6415621"/>
              <a:gd name="connsiteX68" fmla="*/ 1152873 w 1659704"/>
              <a:gd name="connsiteY68" fmla="*/ 4811860 h 6415621"/>
              <a:gd name="connsiteX69" fmla="*/ 1091393 w 1659704"/>
              <a:gd name="connsiteY69" fmla="*/ 4507493 h 6415621"/>
              <a:gd name="connsiteX70" fmla="*/ 1105248 w 1659704"/>
              <a:gd name="connsiteY70" fmla="*/ 4370679 h 6415621"/>
              <a:gd name="connsiteX71" fmla="*/ 1171058 w 1659704"/>
              <a:gd name="connsiteY71" fmla="*/ 4362668 h 6415621"/>
              <a:gd name="connsiteX72" fmla="*/ 1278213 w 1659704"/>
              <a:gd name="connsiteY72" fmla="*/ 3786623 h 6415621"/>
              <a:gd name="connsiteX73" fmla="*/ 1407667 w 1659704"/>
              <a:gd name="connsiteY73" fmla="*/ 3431167 h 6415621"/>
              <a:gd name="connsiteX74" fmla="*/ 1442952 w 1659704"/>
              <a:gd name="connsiteY74" fmla="*/ 3080691 h 6415621"/>
              <a:gd name="connsiteX75" fmla="*/ 1392729 w 1659704"/>
              <a:gd name="connsiteY75" fmla="*/ 2820052 h 6415621"/>
              <a:gd name="connsiteX76" fmla="*/ 1422169 w 1659704"/>
              <a:gd name="connsiteY76" fmla="*/ 2810744 h 6415621"/>
              <a:gd name="connsiteX77" fmla="*/ 1339260 w 1659704"/>
              <a:gd name="connsiteY77" fmla="*/ 2200493 h 6415621"/>
              <a:gd name="connsiteX78" fmla="*/ 1378658 w 1659704"/>
              <a:gd name="connsiteY78" fmla="*/ 2181444 h 6415621"/>
              <a:gd name="connsiteX79" fmla="*/ 1407451 w 1659704"/>
              <a:gd name="connsiteY79" fmla="*/ 2126891 h 6415621"/>
              <a:gd name="connsiteX80" fmla="*/ 1530193 w 1659704"/>
              <a:gd name="connsiteY80" fmla="*/ 1938773 h 6415621"/>
              <a:gd name="connsiteX81" fmla="*/ 1612670 w 1659704"/>
              <a:gd name="connsiteY81" fmla="*/ 1642415 h 6415621"/>
              <a:gd name="connsiteX82" fmla="*/ 1597516 w 1659704"/>
              <a:gd name="connsiteY82" fmla="*/ 1561669 h 6415621"/>
              <a:gd name="connsiteX83" fmla="*/ 1630421 w 1659704"/>
              <a:gd name="connsiteY83" fmla="*/ 1527251 h 6415621"/>
              <a:gd name="connsiteX84" fmla="*/ 1614185 w 1659704"/>
              <a:gd name="connsiteY84" fmla="*/ 1485469 h 6415621"/>
              <a:gd name="connsiteX85" fmla="*/ 1643626 w 1659704"/>
              <a:gd name="connsiteY85" fmla="*/ 1282197 h 6415621"/>
              <a:gd name="connsiteX86" fmla="*/ 1649254 w 1659704"/>
              <a:gd name="connsiteY86" fmla="*/ 1174609 h 6415621"/>
              <a:gd name="connsiteX87" fmla="*/ 1342074 w 1659704"/>
              <a:gd name="connsiteY87" fmla="*/ 1062040 h 6415621"/>
              <a:gd name="connsiteX88" fmla="*/ 1228639 w 1659704"/>
              <a:gd name="connsiteY88" fmla="*/ 926525 h 6415621"/>
              <a:gd name="connsiteX89" fmla="*/ 1142266 w 1659704"/>
              <a:gd name="connsiteY89" fmla="*/ 855304 h 6415621"/>
              <a:gd name="connsiteX90" fmla="*/ 1184695 w 1659704"/>
              <a:gd name="connsiteY90" fmla="*/ 665887 h 6415621"/>
              <a:gd name="connsiteX91" fmla="*/ 1259596 w 1659704"/>
              <a:gd name="connsiteY91" fmla="*/ 605922 h 6415621"/>
              <a:gd name="connsiteX92" fmla="*/ 1247257 w 1659704"/>
              <a:gd name="connsiteY92" fmla="*/ 455044 h 6415621"/>
              <a:gd name="connsiteX93" fmla="*/ 1246174 w 1659704"/>
              <a:gd name="connsiteY93" fmla="*/ 380786 h 6415621"/>
              <a:gd name="connsiteX94" fmla="*/ 1267087 w 1659704"/>
              <a:gd name="connsiteY94" fmla="*/ 359344 h 6415621"/>
              <a:gd name="connsiteX95" fmla="*/ 1239539 w 1659704"/>
              <a:gd name="connsiteY95" fmla="*/ 252805 h 6415621"/>
              <a:gd name="connsiteX96" fmla="*/ 1205693 w 1659704"/>
              <a:gd name="connsiteY96" fmla="*/ 113051 h 6415621"/>
              <a:gd name="connsiteX97" fmla="*/ 1116158 w 1659704"/>
              <a:gd name="connsiteY97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05148 w 1659704"/>
              <a:gd name="connsiteY18" fmla="*/ 1213791 h 6415621"/>
              <a:gd name="connsiteX19" fmla="*/ 222020 w 1659704"/>
              <a:gd name="connsiteY19" fmla="*/ 1255354 h 6415621"/>
              <a:gd name="connsiteX20" fmla="*/ 194311 w 1659704"/>
              <a:gd name="connsiteY20" fmla="*/ 1338481 h 6415621"/>
              <a:gd name="connsiteX21" fmla="*/ 180457 w 1659704"/>
              <a:gd name="connsiteY21" fmla="*/ 1380045 h 6415621"/>
              <a:gd name="connsiteX22" fmla="*/ 138893 w 1659704"/>
              <a:gd name="connsiteY22" fmla="*/ 1463172 h 6415621"/>
              <a:gd name="connsiteX23" fmla="*/ 258821 w 1659704"/>
              <a:gd name="connsiteY23" fmla="*/ 1416629 h 6415621"/>
              <a:gd name="connsiteX24" fmla="*/ 157294 w 1659704"/>
              <a:gd name="connsiteY24" fmla="*/ 1578338 h 6415621"/>
              <a:gd name="connsiteX25" fmla="*/ 160973 w 1659704"/>
              <a:gd name="connsiteY25" fmla="*/ 1653023 h 6415621"/>
              <a:gd name="connsiteX26" fmla="*/ 998 w 1659704"/>
              <a:gd name="connsiteY26" fmla="*/ 1984450 h 6415621"/>
              <a:gd name="connsiteX27" fmla="*/ 21995 w 1659704"/>
              <a:gd name="connsiteY27" fmla="*/ 2061732 h 6415621"/>
              <a:gd name="connsiteX28" fmla="*/ 16800 w 1659704"/>
              <a:gd name="connsiteY28" fmla="*/ 2158713 h 6415621"/>
              <a:gd name="connsiteX29" fmla="*/ 61610 w 1659704"/>
              <a:gd name="connsiteY29" fmla="*/ 2250284 h 6415621"/>
              <a:gd name="connsiteX30" fmla="*/ 195826 w 1659704"/>
              <a:gd name="connsiteY30" fmla="*/ 2293796 h 6415621"/>
              <a:gd name="connsiteX31" fmla="*/ 193661 w 1659704"/>
              <a:gd name="connsiteY31" fmla="*/ 2288168 h 6415621"/>
              <a:gd name="connsiteX32" fmla="*/ 306229 w 1659704"/>
              <a:gd name="connsiteY32" fmla="*/ 2329731 h 6415621"/>
              <a:gd name="connsiteX33" fmla="*/ 222020 w 1659704"/>
              <a:gd name="connsiteY33" fmla="*/ 2737791 h 6415621"/>
              <a:gd name="connsiteX34" fmla="*/ 223968 w 1659704"/>
              <a:gd name="connsiteY34" fmla="*/ 2803167 h 6415621"/>
              <a:gd name="connsiteX35" fmla="*/ 297571 w 1659704"/>
              <a:gd name="connsiteY35" fmla="*/ 2792775 h 6415621"/>
              <a:gd name="connsiteX36" fmla="*/ 301900 w 1659704"/>
              <a:gd name="connsiteY36" fmla="*/ 2888892 h 6415621"/>
              <a:gd name="connsiteX37" fmla="*/ 281336 w 1659704"/>
              <a:gd name="connsiteY37" fmla="*/ 3115760 h 6415621"/>
              <a:gd name="connsiteX38" fmla="*/ 302333 w 1659704"/>
              <a:gd name="connsiteY38" fmla="*/ 3326825 h 6415621"/>
              <a:gd name="connsiteX39" fmla="*/ 314889 w 1659704"/>
              <a:gd name="connsiteY39" fmla="*/ 3541788 h 6415621"/>
              <a:gd name="connsiteX40" fmla="*/ 352122 w 1659704"/>
              <a:gd name="connsiteY40" fmla="*/ 3797231 h 6415621"/>
              <a:gd name="connsiteX41" fmla="*/ 341516 w 1659704"/>
              <a:gd name="connsiteY41" fmla="*/ 4310498 h 6415621"/>
              <a:gd name="connsiteX42" fmla="*/ 417499 w 1659704"/>
              <a:gd name="connsiteY42" fmla="*/ 4305086 h 6415621"/>
              <a:gd name="connsiteX43" fmla="*/ 570765 w 1659704"/>
              <a:gd name="connsiteY43" fmla="*/ 4320239 h 6415621"/>
              <a:gd name="connsiteX44" fmla="*/ 624235 w 1659704"/>
              <a:gd name="connsiteY44" fmla="*/ 4503379 h 6415621"/>
              <a:gd name="connsiteX45" fmla="*/ 662118 w 1659704"/>
              <a:gd name="connsiteY45" fmla="*/ 4896068 h 6415621"/>
              <a:gd name="connsiteX46" fmla="*/ 742864 w 1659704"/>
              <a:gd name="connsiteY46" fmla="*/ 5303262 h 6415621"/>
              <a:gd name="connsiteX47" fmla="*/ 769924 w 1659704"/>
              <a:gd name="connsiteY47" fmla="*/ 5566932 h 6415621"/>
              <a:gd name="connsiteX48" fmla="*/ 720784 w 1659704"/>
              <a:gd name="connsiteY48" fmla="*/ 5730589 h 6415621"/>
              <a:gd name="connsiteX49" fmla="*/ 706929 w 1659704"/>
              <a:gd name="connsiteY49" fmla="*/ 5827354 h 6415621"/>
              <a:gd name="connsiteX50" fmla="*/ 577475 w 1659704"/>
              <a:gd name="connsiteY50" fmla="*/ 6031276 h 6415621"/>
              <a:gd name="connsiteX51" fmla="*/ 462960 w 1659704"/>
              <a:gd name="connsiteY51" fmla="*/ 6064397 h 6415621"/>
              <a:gd name="connsiteX52" fmla="*/ 397151 w 1659704"/>
              <a:gd name="connsiteY52" fmla="*/ 6156184 h 6415621"/>
              <a:gd name="connsiteX53" fmla="*/ 443477 w 1659704"/>
              <a:gd name="connsiteY53" fmla="*/ 6220909 h 6415621"/>
              <a:gd name="connsiteX54" fmla="*/ 630513 w 1659704"/>
              <a:gd name="connsiteY54" fmla="*/ 6225023 h 6415621"/>
              <a:gd name="connsiteX55" fmla="*/ 646316 w 1659704"/>
              <a:gd name="connsiteY55" fmla="*/ 6351012 h 6415621"/>
              <a:gd name="connsiteX56" fmla="*/ 712557 w 1659704"/>
              <a:gd name="connsiteY56" fmla="*/ 6414007 h 6415621"/>
              <a:gd name="connsiteX57" fmla="*/ 887039 w 1659704"/>
              <a:gd name="connsiteY57" fmla="*/ 6387597 h 6415621"/>
              <a:gd name="connsiteX58" fmla="*/ 949600 w 1659704"/>
              <a:gd name="connsiteY58" fmla="*/ 6284337 h 6415621"/>
              <a:gd name="connsiteX59" fmla="*/ 1001555 w 1659704"/>
              <a:gd name="connsiteY59" fmla="*/ 5920223 h 6415621"/>
              <a:gd name="connsiteX60" fmla="*/ 1045500 w 1659704"/>
              <a:gd name="connsiteY60" fmla="*/ 5967415 h 6415621"/>
              <a:gd name="connsiteX61" fmla="*/ 1039438 w 1659704"/>
              <a:gd name="connsiteY61" fmla="*/ 6183243 h 6415621"/>
              <a:gd name="connsiteX62" fmla="*/ 1073859 w 1659704"/>
              <a:gd name="connsiteY62" fmla="*/ 6186057 h 6415621"/>
              <a:gd name="connsiteX63" fmla="*/ 1108711 w 1659704"/>
              <a:gd name="connsiteY63" fmla="*/ 5955292 h 6415621"/>
              <a:gd name="connsiteX64" fmla="*/ 1176252 w 1659704"/>
              <a:gd name="connsiteY64" fmla="*/ 5790769 h 6415621"/>
              <a:gd name="connsiteX65" fmla="*/ 1060437 w 1659704"/>
              <a:gd name="connsiteY65" fmla="*/ 5638586 h 6415621"/>
              <a:gd name="connsiteX66" fmla="*/ 1025584 w 1659704"/>
              <a:gd name="connsiteY66" fmla="*/ 5439644 h 6415621"/>
              <a:gd name="connsiteX67" fmla="*/ 1111958 w 1659704"/>
              <a:gd name="connsiteY67" fmla="*/ 5119040 h 6415621"/>
              <a:gd name="connsiteX68" fmla="*/ 1152873 w 1659704"/>
              <a:gd name="connsiteY68" fmla="*/ 4811860 h 6415621"/>
              <a:gd name="connsiteX69" fmla="*/ 1091393 w 1659704"/>
              <a:gd name="connsiteY69" fmla="*/ 4507493 h 6415621"/>
              <a:gd name="connsiteX70" fmla="*/ 1105248 w 1659704"/>
              <a:gd name="connsiteY70" fmla="*/ 4370679 h 6415621"/>
              <a:gd name="connsiteX71" fmla="*/ 1171058 w 1659704"/>
              <a:gd name="connsiteY71" fmla="*/ 4362668 h 6415621"/>
              <a:gd name="connsiteX72" fmla="*/ 1278213 w 1659704"/>
              <a:gd name="connsiteY72" fmla="*/ 3786623 h 6415621"/>
              <a:gd name="connsiteX73" fmla="*/ 1407667 w 1659704"/>
              <a:gd name="connsiteY73" fmla="*/ 3431167 h 6415621"/>
              <a:gd name="connsiteX74" fmla="*/ 1442952 w 1659704"/>
              <a:gd name="connsiteY74" fmla="*/ 3080691 h 6415621"/>
              <a:gd name="connsiteX75" fmla="*/ 1392729 w 1659704"/>
              <a:gd name="connsiteY75" fmla="*/ 2820052 h 6415621"/>
              <a:gd name="connsiteX76" fmla="*/ 1422169 w 1659704"/>
              <a:gd name="connsiteY76" fmla="*/ 2810744 h 6415621"/>
              <a:gd name="connsiteX77" fmla="*/ 1339260 w 1659704"/>
              <a:gd name="connsiteY77" fmla="*/ 2200493 h 6415621"/>
              <a:gd name="connsiteX78" fmla="*/ 1378658 w 1659704"/>
              <a:gd name="connsiteY78" fmla="*/ 2181444 h 6415621"/>
              <a:gd name="connsiteX79" fmla="*/ 1407451 w 1659704"/>
              <a:gd name="connsiteY79" fmla="*/ 2126891 h 6415621"/>
              <a:gd name="connsiteX80" fmla="*/ 1530193 w 1659704"/>
              <a:gd name="connsiteY80" fmla="*/ 1938773 h 6415621"/>
              <a:gd name="connsiteX81" fmla="*/ 1612670 w 1659704"/>
              <a:gd name="connsiteY81" fmla="*/ 1642415 h 6415621"/>
              <a:gd name="connsiteX82" fmla="*/ 1597516 w 1659704"/>
              <a:gd name="connsiteY82" fmla="*/ 1561669 h 6415621"/>
              <a:gd name="connsiteX83" fmla="*/ 1630421 w 1659704"/>
              <a:gd name="connsiteY83" fmla="*/ 1527251 h 6415621"/>
              <a:gd name="connsiteX84" fmla="*/ 1614185 w 1659704"/>
              <a:gd name="connsiteY84" fmla="*/ 1485469 h 6415621"/>
              <a:gd name="connsiteX85" fmla="*/ 1643626 w 1659704"/>
              <a:gd name="connsiteY85" fmla="*/ 1282197 h 6415621"/>
              <a:gd name="connsiteX86" fmla="*/ 1649254 w 1659704"/>
              <a:gd name="connsiteY86" fmla="*/ 1174609 h 6415621"/>
              <a:gd name="connsiteX87" fmla="*/ 1342074 w 1659704"/>
              <a:gd name="connsiteY87" fmla="*/ 1062040 h 6415621"/>
              <a:gd name="connsiteX88" fmla="*/ 1228639 w 1659704"/>
              <a:gd name="connsiteY88" fmla="*/ 926525 h 6415621"/>
              <a:gd name="connsiteX89" fmla="*/ 1142266 w 1659704"/>
              <a:gd name="connsiteY89" fmla="*/ 855304 h 6415621"/>
              <a:gd name="connsiteX90" fmla="*/ 1184695 w 1659704"/>
              <a:gd name="connsiteY90" fmla="*/ 665887 h 6415621"/>
              <a:gd name="connsiteX91" fmla="*/ 1259596 w 1659704"/>
              <a:gd name="connsiteY91" fmla="*/ 605922 h 6415621"/>
              <a:gd name="connsiteX92" fmla="*/ 1247257 w 1659704"/>
              <a:gd name="connsiteY92" fmla="*/ 455044 h 6415621"/>
              <a:gd name="connsiteX93" fmla="*/ 1246174 w 1659704"/>
              <a:gd name="connsiteY93" fmla="*/ 380786 h 6415621"/>
              <a:gd name="connsiteX94" fmla="*/ 1267087 w 1659704"/>
              <a:gd name="connsiteY94" fmla="*/ 359344 h 6415621"/>
              <a:gd name="connsiteX95" fmla="*/ 1239539 w 1659704"/>
              <a:gd name="connsiteY95" fmla="*/ 252805 h 6415621"/>
              <a:gd name="connsiteX96" fmla="*/ 1205693 w 1659704"/>
              <a:gd name="connsiteY96" fmla="*/ 113051 h 6415621"/>
              <a:gd name="connsiteX97" fmla="*/ 1116158 w 1659704"/>
              <a:gd name="connsiteY97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05148 w 1659704"/>
              <a:gd name="connsiteY18" fmla="*/ 1213791 h 6415621"/>
              <a:gd name="connsiteX19" fmla="*/ 222020 w 1659704"/>
              <a:gd name="connsiteY19" fmla="*/ 1255354 h 6415621"/>
              <a:gd name="connsiteX20" fmla="*/ 194311 w 1659704"/>
              <a:gd name="connsiteY20" fmla="*/ 1338481 h 6415621"/>
              <a:gd name="connsiteX21" fmla="*/ 180457 w 1659704"/>
              <a:gd name="connsiteY21" fmla="*/ 1380045 h 6415621"/>
              <a:gd name="connsiteX22" fmla="*/ 138893 w 1659704"/>
              <a:gd name="connsiteY22" fmla="*/ 1463172 h 6415621"/>
              <a:gd name="connsiteX23" fmla="*/ 258821 w 1659704"/>
              <a:gd name="connsiteY23" fmla="*/ 1416629 h 6415621"/>
              <a:gd name="connsiteX24" fmla="*/ 157294 w 1659704"/>
              <a:gd name="connsiteY24" fmla="*/ 1585481 h 6415621"/>
              <a:gd name="connsiteX25" fmla="*/ 160973 w 1659704"/>
              <a:gd name="connsiteY25" fmla="*/ 1653023 h 6415621"/>
              <a:gd name="connsiteX26" fmla="*/ 998 w 1659704"/>
              <a:gd name="connsiteY26" fmla="*/ 1984450 h 6415621"/>
              <a:gd name="connsiteX27" fmla="*/ 21995 w 1659704"/>
              <a:gd name="connsiteY27" fmla="*/ 2061732 h 6415621"/>
              <a:gd name="connsiteX28" fmla="*/ 16800 w 1659704"/>
              <a:gd name="connsiteY28" fmla="*/ 2158713 h 6415621"/>
              <a:gd name="connsiteX29" fmla="*/ 61610 w 1659704"/>
              <a:gd name="connsiteY29" fmla="*/ 2250284 h 6415621"/>
              <a:gd name="connsiteX30" fmla="*/ 195826 w 1659704"/>
              <a:gd name="connsiteY30" fmla="*/ 2293796 h 6415621"/>
              <a:gd name="connsiteX31" fmla="*/ 193661 w 1659704"/>
              <a:gd name="connsiteY31" fmla="*/ 2288168 h 6415621"/>
              <a:gd name="connsiteX32" fmla="*/ 306229 w 1659704"/>
              <a:gd name="connsiteY32" fmla="*/ 2329731 h 6415621"/>
              <a:gd name="connsiteX33" fmla="*/ 222020 w 1659704"/>
              <a:gd name="connsiteY33" fmla="*/ 2737791 h 6415621"/>
              <a:gd name="connsiteX34" fmla="*/ 223968 w 1659704"/>
              <a:gd name="connsiteY34" fmla="*/ 2803167 h 6415621"/>
              <a:gd name="connsiteX35" fmla="*/ 297571 w 1659704"/>
              <a:gd name="connsiteY35" fmla="*/ 2792775 h 6415621"/>
              <a:gd name="connsiteX36" fmla="*/ 301900 w 1659704"/>
              <a:gd name="connsiteY36" fmla="*/ 2888892 h 6415621"/>
              <a:gd name="connsiteX37" fmla="*/ 281336 w 1659704"/>
              <a:gd name="connsiteY37" fmla="*/ 3115760 h 6415621"/>
              <a:gd name="connsiteX38" fmla="*/ 302333 w 1659704"/>
              <a:gd name="connsiteY38" fmla="*/ 3326825 h 6415621"/>
              <a:gd name="connsiteX39" fmla="*/ 314889 w 1659704"/>
              <a:gd name="connsiteY39" fmla="*/ 3541788 h 6415621"/>
              <a:gd name="connsiteX40" fmla="*/ 352122 w 1659704"/>
              <a:gd name="connsiteY40" fmla="*/ 3797231 h 6415621"/>
              <a:gd name="connsiteX41" fmla="*/ 341516 w 1659704"/>
              <a:gd name="connsiteY41" fmla="*/ 4310498 h 6415621"/>
              <a:gd name="connsiteX42" fmla="*/ 417499 w 1659704"/>
              <a:gd name="connsiteY42" fmla="*/ 4305086 h 6415621"/>
              <a:gd name="connsiteX43" fmla="*/ 570765 w 1659704"/>
              <a:gd name="connsiteY43" fmla="*/ 4320239 h 6415621"/>
              <a:gd name="connsiteX44" fmla="*/ 624235 w 1659704"/>
              <a:gd name="connsiteY44" fmla="*/ 4503379 h 6415621"/>
              <a:gd name="connsiteX45" fmla="*/ 662118 w 1659704"/>
              <a:gd name="connsiteY45" fmla="*/ 4896068 h 6415621"/>
              <a:gd name="connsiteX46" fmla="*/ 742864 w 1659704"/>
              <a:gd name="connsiteY46" fmla="*/ 5303262 h 6415621"/>
              <a:gd name="connsiteX47" fmla="*/ 769924 w 1659704"/>
              <a:gd name="connsiteY47" fmla="*/ 5566932 h 6415621"/>
              <a:gd name="connsiteX48" fmla="*/ 720784 w 1659704"/>
              <a:gd name="connsiteY48" fmla="*/ 5730589 h 6415621"/>
              <a:gd name="connsiteX49" fmla="*/ 706929 w 1659704"/>
              <a:gd name="connsiteY49" fmla="*/ 5827354 h 6415621"/>
              <a:gd name="connsiteX50" fmla="*/ 577475 w 1659704"/>
              <a:gd name="connsiteY50" fmla="*/ 6031276 h 6415621"/>
              <a:gd name="connsiteX51" fmla="*/ 462960 w 1659704"/>
              <a:gd name="connsiteY51" fmla="*/ 6064397 h 6415621"/>
              <a:gd name="connsiteX52" fmla="*/ 397151 w 1659704"/>
              <a:gd name="connsiteY52" fmla="*/ 6156184 h 6415621"/>
              <a:gd name="connsiteX53" fmla="*/ 443477 w 1659704"/>
              <a:gd name="connsiteY53" fmla="*/ 6220909 h 6415621"/>
              <a:gd name="connsiteX54" fmla="*/ 630513 w 1659704"/>
              <a:gd name="connsiteY54" fmla="*/ 6225023 h 6415621"/>
              <a:gd name="connsiteX55" fmla="*/ 646316 w 1659704"/>
              <a:gd name="connsiteY55" fmla="*/ 6351012 h 6415621"/>
              <a:gd name="connsiteX56" fmla="*/ 712557 w 1659704"/>
              <a:gd name="connsiteY56" fmla="*/ 6414007 h 6415621"/>
              <a:gd name="connsiteX57" fmla="*/ 887039 w 1659704"/>
              <a:gd name="connsiteY57" fmla="*/ 6387597 h 6415621"/>
              <a:gd name="connsiteX58" fmla="*/ 949600 w 1659704"/>
              <a:gd name="connsiteY58" fmla="*/ 6284337 h 6415621"/>
              <a:gd name="connsiteX59" fmla="*/ 1001555 w 1659704"/>
              <a:gd name="connsiteY59" fmla="*/ 5920223 h 6415621"/>
              <a:gd name="connsiteX60" fmla="*/ 1045500 w 1659704"/>
              <a:gd name="connsiteY60" fmla="*/ 5967415 h 6415621"/>
              <a:gd name="connsiteX61" fmla="*/ 1039438 w 1659704"/>
              <a:gd name="connsiteY61" fmla="*/ 6183243 h 6415621"/>
              <a:gd name="connsiteX62" fmla="*/ 1073859 w 1659704"/>
              <a:gd name="connsiteY62" fmla="*/ 6186057 h 6415621"/>
              <a:gd name="connsiteX63" fmla="*/ 1108711 w 1659704"/>
              <a:gd name="connsiteY63" fmla="*/ 5955292 h 6415621"/>
              <a:gd name="connsiteX64" fmla="*/ 1176252 w 1659704"/>
              <a:gd name="connsiteY64" fmla="*/ 5790769 h 6415621"/>
              <a:gd name="connsiteX65" fmla="*/ 1060437 w 1659704"/>
              <a:gd name="connsiteY65" fmla="*/ 5638586 h 6415621"/>
              <a:gd name="connsiteX66" fmla="*/ 1025584 w 1659704"/>
              <a:gd name="connsiteY66" fmla="*/ 5439644 h 6415621"/>
              <a:gd name="connsiteX67" fmla="*/ 1111958 w 1659704"/>
              <a:gd name="connsiteY67" fmla="*/ 5119040 h 6415621"/>
              <a:gd name="connsiteX68" fmla="*/ 1152873 w 1659704"/>
              <a:gd name="connsiteY68" fmla="*/ 4811860 h 6415621"/>
              <a:gd name="connsiteX69" fmla="*/ 1091393 w 1659704"/>
              <a:gd name="connsiteY69" fmla="*/ 4507493 h 6415621"/>
              <a:gd name="connsiteX70" fmla="*/ 1105248 w 1659704"/>
              <a:gd name="connsiteY70" fmla="*/ 4370679 h 6415621"/>
              <a:gd name="connsiteX71" fmla="*/ 1171058 w 1659704"/>
              <a:gd name="connsiteY71" fmla="*/ 4362668 h 6415621"/>
              <a:gd name="connsiteX72" fmla="*/ 1278213 w 1659704"/>
              <a:gd name="connsiteY72" fmla="*/ 3786623 h 6415621"/>
              <a:gd name="connsiteX73" fmla="*/ 1407667 w 1659704"/>
              <a:gd name="connsiteY73" fmla="*/ 3431167 h 6415621"/>
              <a:gd name="connsiteX74" fmla="*/ 1442952 w 1659704"/>
              <a:gd name="connsiteY74" fmla="*/ 3080691 h 6415621"/>
              <a:gd name="connsiteX75" fmla="*/ 1392729 w 1659704"/>
              <a:gd name="connsiteY75" fmla="*/ 2820052 h 6415621"/>
              <a:gd name="connsiteX76" fmla="*/ 1422169 w 1659704"/>
              <a:gd name="connsiteY76" fmla="*/ 2810744 h 6415621"/>
              <a:gd name="connsiteX77" fmla="*/ 1339260 w 1659704"/>
              <a:gd name="connsiteY77" fmla="*/ 2200493 h 6415621"/>
              <a:gd name="connsiteX78" fmla="*/ 1378658 w 1659704"/>
              <a:gd name="connsiteY78" fmla="*/ 2181444 h 6415621"/>
              <a:gd name="connsiteX79" fmla="*/ 1407451 w 1659704"/>
              <a:gd name="connsiteY79" fmla="*/ 2126891 h 6415621"/>
              <a:gd name="connsiteX80" fmla="*/ 1530193 w 1659704"/>
              <a:gd name="connsiteY80" fmla="*/ 1938773 h 6415621"/>
              <a:gd name="connsiteX81" fmla="*/ 1612670 w 1659704"/>
              <a:gd name="connsiteY81" fmla="*/ 1642415 h 6415621"/>
              <a:gd name="connsiteX82" fmla="*/ 1597516 w 1659704"/>
              <a:gd name="connsiteY82" fmla="*/ 1561669 h 6415621"/>
              <a:gd name="connsiteX83" fmla="*/ 1630421 w 1659704"/>
              <a:gd name="connsiteY83" fmla="*/ 1527251 h 6415621"/>
              <a:gd name="connsiteX84" fmla="*/ 1614185 w 1659704"/>
              <a:gd name="connsiteY84" fmla="*/ 1485469 h 6415621"/>
              <a:gd name="connsiteX85" fmla="*/ 1643626 w 1659704"/>
              <a:gd name="connsiteY85" fmla="*/ 1282197 h 6415621"/>
              <a:gd name="connsiteX86" fmla="*/ 1649254 w 1659704"/>
              <a:gd name="connsiteY86" fmla="*/ 1174609 h 6415621"/>
              <a:gd name="connsiteX87" fmla="*/ 1342074 w 1659704"/>
              <a:gd name="connsiteY87" fmla="*/ 1062040 h 6415621"/>
              <a:gd name="connsiteX88" fmla="*/ 1228639 w 1659704"/>
              <a:gd name="connsiteY88" fmla="*/ 926525 h 6415621"/>
              <a:gd name="connsiteX89" fmla="*/ 1142266 w 1659704"/>
              <a:gd name="connsiteY89" fmla="*/ 855304 h 6415621"/>
              <a:gd name="connsiteX90" fmla="*/ 1184695 w 1659704"/>
              <a:gd name="connsiteY90" fmla="*/ 665887 h 6415621"/>
              <a:gd name="connsiteX91" fmla="*/ 1259596 w 1659704"/>
              <a:gd name="connsiteY91" fmla="*/ 605922 h 6415621"/>
              <a:gd name="connsiteX92" fmla="*/ 1247257 w 1659704"/>
              <a:gd name="connsiteY92" fmla="*/ 455044 h 6415621"/>
              <a:gd name="connsiteX93" fmla="*/ 1246174 w 1659704"/>
              <a:gd name="connsiteY93" fmla="*/ 380786 h 6415621"/>
              <a:gd name="connsiteX94" fmla="*/ 1267087 w 1659704"/>
              <a:gd name="connsiteY94" fmla="*/ 359344 h 6415621"/>
              <a:gd name="connsiteX95" fmla="*/ 1239539 w 1659704"/>
              <a:gd name="connsiteY95" fmla="*/ 252805 h 6415621"/>
              <a:gd name="connsiteX96" fmla="*/ 1205693 w 1659704"/>
              <a:gd name="connsiteY96" fmla="*/ 113051 h 6415621"/>
              <a:gd name="connsiteX97" fmla="*/ 1116158 w 1659704"/>
              <a:gd name="connsiteY97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05148 w 1659704"/>
              <a:gd name="connsiteY18" fmla="*/ 1213791 h 6415621"/>
              <a:gd name="connsiteX19" fmla="*/ 222020 w 1659704"/>
              <a:gd name="connsiteY19" fmla="*/ 1255354 h 6415621"/>
              <a:gd name="connsiteX20" fmla="*/ 194311 w 1659704"/>
              <a:gd name="connsiteY20" fmla="*/ 1338481 h 6415621"/>
              <a:gd name="connsiteX21" fmla="*/ 180457 w 1659704"/>
              <a:gd name="connsiteY21" fmla="*/ 1380045 h 6415621"/>
              <a:gd name="connsiteX22" fmla="*/ 138893 w 1659704"/>
              <a:gd name="connsiteY22" fmla="*/ 1463172 h 6415621"/>
              <a:gd name="connsiteX23" fmla="*/ 258821 w 1659704"/>
              <a:gd name="connsiteY23" fmla="*/ 1416629 h 6415621"/>
              <a:gd name="connsiteX24" fmla="*/ 173963 w 1659704"/>
              <a:gd name="connsiteY24" fmla="*/ 1561669 h 6415621"/>
              <a:gd name="connsiteX25" fmla="*/ 160973 w 1659704"/>
              <a:gd name="connsiteY25" fmla="*/ 1653023 h 6415621"/>
              <a:gd name="connsiteX26" fmla="*/ 998 w 1659704"/>
              <a:gd name="connsiteY26" fmla="*/ 1984450 h 6415621"/>
              <a:gd name="connsiteX27" fmla="*/ 21995 w 1659704"/>
              <a:gd name="connsiteY27" fmla="*/ 2061732 h 6415621"/>
              <a:gd name="connsiteX28" fmla="*/ 16800 w 1659704"/>
              <a:gd name="connsiteY28" fmla="*/ 2158713 h 6415621"/>
              <a:gd name="connsiteX29" fmla="*/ 61610 w 1659704"/>
              <a:gd name="connsiteY29" fmla="*/ 2250284 h 6415621"/>
              <a:gd name="connsiteX30" fmla="*/ 195826 w 1659704"/>
              <a:gd name="connsiteY30" fmla="*/ 2293796 h 6415621"/>
              <a:gd name="connsiteX31" fmla="*/ 193661 w 1659704"/>
              <a:gd name="connsiteY31" fmla="*/ 2288168 h 6415621"/>
              <a:gd name="connsiteX32" fmla="*/ 306229 w 1659704"/>
              <a:gd name="connsiteY32" fmla="*/ 2329731 h 6415621"/>
              <a:gd name="connsiteX33" fmla="*/ 222020 w 1659704"/>
              <a:gd name="connsiteY33" fmla="*/ 2737791 h 6415621"/>
              <a:gd name="connsiteX34" fmla="*/ 223968 w 1659704"/>
              <a:gd name="connsiteY34" fmla="*/ 2803167 h 6415621"/>
              <a:gd name="connsiteX35" fmla="*/ 297571 w 1659704"/>
              <a:gd name="connsiteY35" fmla="*/ 2792775 h 6415621"/>
              <a:gd name="connsiteX36" fmla="*/ 301900 w 1659704"/>
              <a:gd name="connsiteY36" fmla="*/ 2888892 h 6415621"/>
              <a:gd name="connsiteX37" fmla="*/ 281336 w 1659704"/>
              <a:gd name="connsiteY37" fmla="*/ 3115760 h 6415621"/>
              <a:gd name="connsiteX38" fmla="*/ 302333 w 1659704"/>
              <a:gd name="connsiteY38" fmla="*/ 3326825 h 6415621"/>
              <a:gd name="connsiteX39" fmla="*/ 314889 w 1659704"/>
              <a:gd name="connsiteY39" fmla="*/ 3541788 h 6415621"/>
              <a:gd name="connsiteX40" fmla="*/ 352122 w 1659704"/>
              <a:gd name="connsiteY40" fmla="*/ 3797231 h 6415621"/>
              <a:gd name="connsiteX41" fmla="*/ 341516 w 1659704"/>
              <a:gd name="connsiteY41" fmla="*/ 4310498 h 6415621"/>
              <a:gd name="connsiteX42" fmla="*/ 417499 w 1659704"/>
              <a:gd name="connsiteY42" fmla="*/ 4305086 h 6415621"/>
              <a:gd name="connsiteX43" fmla="*/ 570765 w 1659704"/>
              <a:gd name="connsiteY43" fmla="*/ 4320239 h 6415621"/>
              <a:gd name="connsiteX44" fmla="*/ 624235 w 1659704"/>
              <a:gd name="connsiteY44" fmla="*/ 4503379 h 6415621"/>
              <a:gd name="connsiteX45" fmla="*/ 662118 w 1659704"/>
              <a:gd name="connsiteY45" fmla="*/ 4896068 h 6415621"/>
              <a:gd name="connsiteX46" fmla="*/ 742864 w 1659704"/>
              <a:gd name="connsiteY46" fmla="*/ 5303262 h 6415621"/>
              <a:gd name="connsiteX47" fmla="*/ 769924 w 1659704"/>
              <a:gd name="connsiteY47" fmla="*/ 5566932 h 6415621"/>
              <a:gd name="connsiteX48" fmla="*/ 720784 w 1659704"/>
              <a:gd name="connsiteY48" fmla="*/ 5730589 h 6415621"/>
              <a:gd name="connsiteX49" fmla="*/ 706929 w 1659704"/>
              <a:gd name="connsiteY49" fmla="*/ 5827354 h 6415621"/>
              <a:gd name="connsiteX50" fmla="*/ 577475 w 1659704"/>
              <a:gd name="connsiteY50" fmla="*/ 6031276 h 6415621"/>
              <a:gd name="connsiteX51" fmla="*/ 462960 w 1659704"/>
              <a:gd name="connsiteY51" fmla="*/ 6064397 h 6415621"/>
              <a:gd name="connsiteX52" fmla="*/ 397151 w 1659704"/>
              <a:gd name="connsiteY52" fmla="*/ 6156184 h 6415621"/>
              <a:gd name="connsiteX53" fmla="*/ 443477 w 1659704"/>
              <a:gd name="connsiteY53" fmla="*/ 6220909 h 6415621"/>
              <a:gd name="connsiteX54" fmla="*/ 630513 w 1659704"/>
              <a:gd name="connsiteY54" fmla="*/ 6225023 h 6415621"/>
              <a:gd name="connsiteX55" fmla="*/ 646316 w 1659704"/>
              <a:gd name="connsiteY55" fmla="*/ 6351012 h 6415621"/>
              <a:gd name="connsiteX56" fmla="*/ 712557 w 1659704"/>
              <a:gd name="connsiteY56" fmla="*/ 6414007 h 6415621"/>
              <a:gd name="connsiteX57" fmla="*/ 887039 w 1659704"/>
              <a:gd name="connsiteY57" fmla="*/ 6387597 h 6415621"/>
              <a:gd name="connsiteX58" fmla="*/ 949600 w 1659704"/>
              <a:gd name="connsiteY58" fmla="*/ 6284337 h 6415621"/>
              <a:gd name="connsiteX59" fmla="*/ 1001555 w 1659704"/>
              <a:gd name="connsiteY59" fmla="*/ 5920223 h 6415621"/>
              <a:gd name="connsiteX60" fmla="*/ 1045500 w 1659704"/>
              <a:gd name="connsiteY60" fmla="*/ 5967415 h 6415621"/>
              <a:gd name="connsiteX61" fmla="*/ 1039438 w 1659704"/>
              <a:gd name="connsiteY61" fmla="*/ 6183243 h 6415621"/>
              <a:gd name="connsiteX62" fmla="*/ 1073859 w 1659704"/>
              <a:gd name="connsiteY62" fmla="*/ 6186057 h 6415621"/>
              <a:gd name="connsiteX63" fmla="*/ 1108711 w 1659704"/>
              <a:gd name="connsiteY63" fmla="*/ 5955292 h 6415621"/>
              <a:gd name="connsiteX64" fmla="*/ 1176252 w 1659704"/>
              <a:gd name="connsiteY64" fmla="*/ 5790769 h 6415621"/>
              <a:gd name="connsiteX65" fmla="*/ 1060437 w 1659704"/>
              <a:gd name="connsiteY65" fmla="*/ 5638586 h 6415621"/>
              <a:gd name="connsiteX66" fmla="*/ 1025584 w 1659704"/>
              <a:gd name="connsiteY66" fmla="*/ 5439644 h 6415621"/>
              <a:gd name="connsiteX67" fmla="*/ 1111958 w 1659704"/>
              <a:gd name="connsiteY67" fmla="*/ 5119040 h 6415621"/>
              <a:gd name="connsiteX68" fmla="*/ 1152873 w 1659704"/>
              <a:gd name="connsiteY68" fmla="*/ 4811860 h 6415621"/>
              <a:gd name="connsiteX69" fmla="*/ 1091393 w 1659704"/>
              <a:gd name="connsiteY69" fmla="*/ 4507493 h 6415621"/>
              <a:gd name="connsiteX70" fmla="*/ 1105248 w 1659704"/>
              <a:gd name="connsiteY70" fmla="*/ 4370679 h 6415621"/>
              <a:gd name="connsiteX71" fmla="*/ 1171058 w 1659704"/>
              <a:gd name="connsiteY71" fmla="*/ 4362668 h 6415621"/>
              <a:gd name="connsiteX72" fmla="*/ 1278213 w 1659704"/>
              <a:gd name="connsiteY72" fmla="*/ 3786623 h 6415621"/>
              <a:gd name="connsiteX73" fmla="*/ 1407667 w 1659704"/>
              <a:gd name="connsiteY73" fmla="*/ 3431167 h 6415621"/>
              <a:gd name="connsiteX74" fmla="*/ 1442952 w 1659704"/>
              <a:gd name="connsiteY74" fmla="*/ 3080691 h 6415621"/>
              <a:gd name="connsiteX75" fmla="*/ 1392729 w 1659704"/>
              <a:gd name="connsiteY75" fmla="*/ 2820052 h 6415621"/>
              <a:gd name="connsiteX76" fmla="*/ 1422169 w 1659704"/>
              <a:gd name="connsiteY76" fmla="*/ 2810744 h 6415621"/>
              <a:gd name="connsiteX77" fmla="*/ 1339260 w 1659704"/>
              <a:gd name="connsiteY77" fmla="*/ 2200493 h 6415621"/>
              <a:gd name="connsiteX78" fmla="*/ 1378658 w 1659704"/>
              <a:gd name="connsiteY78" fmla="*/ 2181444 h 6415621"/>
              <a:gd name="connsiteX79" fmla="*/ 1407451 w 1659704"/>
              <a:gd name="connsiteY79" fmla="*/ 2126891 h 6415621"/>
              <a:gd name="connsiteX80" fmla="*/ 1530193 w 1659704"/>
              <a:gd name="connsiteY80" fmla="*/ 1938773 h 6415621"/>
              <a:gd name="connsiteX81" fmla="*/ 1612670 w 1659704"/>
              <a:gd name="connsiteY81" fmla="*/ 1642415 h 6415621"/>
              <a:gd name="connsiteX82" fmla="*/ 1597516 w 1659704"/>
              <a:gd name="connsiteY82" fmla="*/ 1561669 h 6415621"/>
              <a:gd name="connsiteX83" fmla="*/ 1630421 w 1659704"/>
              <a:gd name="connsiteY83" fmla="*/ 1527251 h 6415621"/>
              <a:gd name="connsiteX84" fmla="*/ 1614185 w 1659704"/>
              <a:gd name="connsiteY84" fmla="*/ 1485469 h 6415621"/>
              <a:gd name="connsiteX85" fmla="*/ 1643626 w 1659704"/>
              <a:gd name="connsiteY85" fmla="*/ 1282197 h 6415621"/>
              <a:gd name="connsiteX86" fmla="*/ 1649254 w 1659704"/>
              <a:gd name="connsiteY86" fmla="*/ 1174609 h 6415621"/>
              <a:gd name="connsiteX87" fmla="*/ 1342074 w 1659704"/>
              <a:gd name="connsiteY87" fmla="*/ 1062040 h 6415621"/>
              <a:gd name="connsiteX88" fmla="*/ 1228639 w 1659704"/>
              <a:gd name="connsiteY88" fmla="*/ 926525 h 6415621"/>
              <a:gd name="connsiteX89" fmla="*/ 1142266 w 1659704"/>
              <a:gd name="connsiteY89" fmla="*/ 855304 h 6415621"/>
              <a:gd name="connsiteX90" fmla="*/ 1184695 w 1659704"/>
              <a:gd name="connsiteY90" fmla="*/ 665887 h 6415621"/>
              <a:gd name="connsiteX91" fmla="*/ 1259596 w 1659704"/>
              <a:gd name="connsiteY91" fmla="*/ 605922 h 6415621"/>
              <a:gd name="connsiteX92" fmla="*/ 1247257 w 1659704"/>
              <a:gd name="connsiteY92" fmla="*/ 455044 h 6415621"/>
              <a:gd name="connsiteX93" fmla="*/ 1246174 w 1659704"/>
              <a:gd name="connsiteY93" fmla="*/ 380786 h 6415621"/>
              <a:gd name="connsiteX94" fmla="*/ 1267087 w 1659704"/>
              <a:gd name="connsiteY94" fmla="*/ 359344 h 6415621"/>
              <a:gd name="connsiteX95" fmla="*/ 1239539 w 1659704"/>
              <a:gd name="connsiteY95" fmla="*/ 252805 h 6415621"/>
              <a:gd name="connsiteX96" fmla="*/ 1205693 w 1659704"/>
              <a:gd name="connsiteY96" fmla="*/ 113051 h 6415621"/>
              <a:gd name="connsiteX97" fmla="*/ 1116158 w 1659704"/>
              <a:gd name="connsiteY97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05148 w 1659704"/>
              <a:gd name="connsiteY18" fmla="*/ 1213791 h 6415621"/>
              <a:gd name="connsiteX19" fmla="*/ 222020 w 1659704"/>
              <a:gd name="connsiteY19" fmla="*/ 1255354 h 6415621"/>
              <a:gd name="connsiteX20" fmla="*/ 194311 w 1659704"/>
              <a:gd name="connsiteY20" fmla="*/ 1338481 h 6415621"/>
              <a:gd name="connsiteX21" fmla="*/ 180457 w 1659704"/>
              <a:gd name="connsiteY21" fmla="*/ 1380045 h 6415621"/>
              <a:gd name="connsiteX22" fmla="*/ 258821 w 1659704"/>
              <a:gd name="connsiteY22" fmla="*/ 1416629 h 6415621"/>
              <a:gd name="connsiteX23" fmla="*/ 173963 w 1659704"/>
              <a:gd name="connsiteY23" fmla="*/ 1561669 h 6415621"/>
              <a:gd name="connsiteX24" fmla="*/ 160973 w 1659704"/>
              <a:gd name="connsiteY24" fmla="*/ 1653023 h 6415621"/>
              <a:gd name="connsiteX25" fmla="*/ 998 w 1659704"/>
              <a:gd name="connsiteY25" fmla="*/ 1984450 h 6415621"/>
              <a:gd name="connsiteX26" fmla="*/ 21995 w 1659704"/>
              <a:gd name="connsiteY26" fmla="*/ 2061732 h 6415621"/>
              <a:gd name="connsiteX27" fmla="*/ 16800 w 1659704"/>
              <a:gd name="connsiteY27" fmla="*/ 2158713 h 6415621"/>
              <a:gd name="connsiteX28" fmla="*/ 61610 w 1659704"/>
              <a:gd name="connsiteY28" fmla="*/ 2250284 h 6415621"/>
              <a:gd name="connsiteX29" fmla="*/ 195826 w 1659704"/>
              <a:gd name="connsiteY29" fmla="*/ 2293796 h 6415621"/>
              <a:gd name="connsiteX30" fmla="*/ 193661 w 1659704"/>
              <a:gd name="connsiteY30" fmla="*/ 2288168 h 6415621"/>
              <a:gd name="connsiteX31" fmla="*/ 306229 w 1659704"/>
              <a:gd name="connsiteY31" fmla="*/ 2329731 h 6415621"/>
              <a:gd name="connsiteX32" fmla="*/ 222020 w 1659704"/>
              <a:gd name="connsiteY32" fmla="*/ 2737791 h 6415621"/>
              <a:gd name="connsiteX33" fmla="*/ 223968 w 1659704"/>
              <a:gd name="connsiteY33" fmla="*/ 2803167 h 6415621"/>
              <a:gd name="connsiteX34" fmla="*/ 297571 w 1659704"/>
              <a:gd name="connsiteY34" fmla="*/ 2792775 h 6415621"/>
              <a:gd name="connsiteX35" fmla="*/ 301900 w 1659704"/>
              <a:gd name="connsiteY35" fmla="*/ 2888892 h 6415621"/>
              <a:gd name="connsiteX36" fmla="*/ 281336 w 1659704"/>
              <a:gd name="connsiteY36" fmla="*/ 3115760 h 6415621"/>
              <a:gd name="connsiteX37" fmla="*/ 302333 w 1659704"/>
              <a:gd name="connsiteY37" fmla="*/ 3326825 h 6415621"/>
              <a:gd name="connsiteX38" fmla="*/ 314889 w 1659704"/>
              <a:gd name="connsiteY38" fmla="*/ 3541788 h 6415621"/>
              <a:gd name="connsiteX39" fmla="*/ 352122 w 1659704"/>
              <a:gd name="connsiteY39" fmla="*/ 3797231 h 6415621"/>
              <a:gd name="connsiteX40" fmla="*/ 341516 w 1659704"/>
              <a:gd name="connsiteY40" fmla="*/ 4310498 h 6415621"/>
              <a:gd name="connsiteX41" fmla="*/ 417499 w 1659704"/>
              <a:gd name="connsiteY41" fmla="*/ 4305086 h 6415621"/>
              <a:gd name="connsiteX42" fmla="*/ 570765 w 1659704"/>
              <a:gd name="connsiteY42" fmla="*/ 4320239 h 6415621"/>
              <a:gd name="connsiteX43" fmla="*/ 624235 w 1659704"/>
              <a:gd name="connsiteY43" fmla="*/ 4503379 h 6415621"/>
              <a:gd name="connsiteX44" fmla="*/ 662118 w 1659704"/>
              <a:gd name="connsiteY44" fmla="*/ 4896068 h 6415621"/>
              <a:gd name="connsiteX45" fmla="*/ 742864 w 1659704"/>
              <a:gd name="connsiteY45" fmla="*/ 5303262 h 6415621"/>
              <a:gd name="connsiteX46" fmla="*/ 769924 w 1659704"/>
              <a:gd name="connsiteY46" fmla="*/ 5566932 h 6415621"/>
              <a:gd name="connsiteX47" fmla="*/ 720784 w 1659704"/>
              <a:gd name="connsiteY47" fmla="*/ 5730589 h 6415621"/>
              <a:gd name="connsiteX48" fmla="*/ 706929 w 1659704"/>
              <a:gd name="connsiteY48" fmla="*/ 5827354 h 6415621"/>
              <a:gd name="connsiteX49" fmla="*/ 577475 w 1659704"/>
              <a:gd name="connsiteY49" fmla="*/ 6031276 h 6415621"/>
              <a:gd name="connsiteX50" fmla="*/ 462960 w 1659704"/>
              <a:gd name="connsiteY50" fmla="*/ 6064397 h 6415621"/>
              <a:gd name="connsiteX51" fmla="*/ 397151 w 1659704"/>
              <a:gd name="connsiteY51" fmla="*/ 6156184 h 6415621"/>
              <a:gd name="connsiteX52" fmla="*/ 443477 w 1659704"/>
              <a:gd name="connsiteY52" fmla="*/ 6220909 h 6415621"/>
              <a:gd name="connsiteX53" fmla="*/ 630513 w 1659704"/>
              <a:gd name="connsiteY53" fmla="*/ 6225023 h 6415621"/>
              <a:gd name="connsiteX54" fmla="*/ 646316 w 1659704"/>
              <a:gd name="connsiteY54" fmla="*/ 6351012 h 6415621"/>
              <a:gd name="connsiteX55" fmla="*/ 712557 w 1659704"/>
              <a:gd name="connsiteY55" fmla="*/ 6414007 h 6415621"/>
              <a:gd name="connsiteX56" fmla="*/ 887039 w 1659704"/>
              <a:gd name="connsiteY56" fmla="*/ 6387597 h 6415621"/>
              <a:gd name="connsiteX57" fmla="*/ 949600 w 1659704"/>
              <a:gd name="connsiteY57" fmla="*/ 6284337 h 6415621"/>
              <a:gd name="connsiteX58" fmla="*/ 1001555 w 1659704"/>
              <a:gd name="connsiteY58" fmla="*/ 5920223 h 6415621"/>
              <a:gd name="connsiteX59" fmla="*/ 1045500 w 1659704"/>
              <a:gd name="connsiteY59" fmla="*/ 5967415 h 6415621"/>
              <a:gd name="connsiteX60" fmla="*/ 1039438 w 1659704"/>
              <a:gd name="connsiteY60" fmla="*/ 6183243 h 6415621"/>
              <a:gd name="connsiteX61" fmla="*/ 1073859 w 1659704"/>
              <a:gd name="connsiteY61" fmla="*/ 6186057 h 6415621"/>
              <a:gd name="connsiteX62" fmla="*/ 1108711 w 1659704"/>
              <a:gd name="connsiteY62" fmla="*/ 5955292 h 6415621"/>
              <a:gd name="connsiteX63" fmla="*/ 1176252 w 1659704"/>
              <a:gd name="connsiteY63" fmla="*/ 5790769 h 6415621"/>
              <a:gd name="connsiteX64" fmla="*/ 1060437 w 1659704"/>
              <a:gd name="connsiteY64" fmla="*/ 5638586 h 6415621"/>
              <a:gd name="connsiteX65" fmla="*/ 1025584 w 1659704"/>
              <a:gd name="connsiteY65" fmla="*/ 5439644 h 6415621"/>
              <a:gd name="connsiteX66" fmla="*/ 1111958 w 1659704"/>
              <a:gd name="connsiteY66" fmla="*/ 5119040 h 6415621"/>
              <a:gd name="connsiteX67" fmla="*/ 1152873 w 1659704"/>
              <a:gd name="connsiteY67" fmla="*/ 4811860 h 6415621"/>
              <a:gd name="connsiteX68" fmla="*/ 1091393 w 1659704"/>
              <a:gd name="connsiteY68" fmla="*/ 4507493 h 6415621"/>
              <a:gd name="connsiteX69" fmla="*/ 1105248 w 1659704"/>
              <a:gd name="connsiteY69" fmla="*/ 4370679 h 6415621"/>
              <a:gd name="connsiteX70" fmla="*/ 1171058 w 1659704"/>
              <a:gd name="connsiteY70" fmla="*/ 4362668 h 6415621"/>
              <a:gd name="connsiteX71" fmla="*/ 1278213 w 1659704"/>
              <a:gd name="connsiteY71" fmla="*/ 3786623 h 6415621"/>
              <a:gd name="connsiteX72" fmla="*/ 1407667 w 1659704"/>
              <a:gd name="connsiteY72" fmla="*/ 3431167 h 6415621"/>
              <a:gd name="connsiteX73" fmla="*/ 1442952 w 1659704"/>
              <a:gd name="connsiteY73" fmla="*/ 3080691 h 6415621"/>
              <a:gd name="connsiteX74" fmla="*/ 1392729 w 1659704"/>
              <a:gd name="connsiteY74" fmla="*/ 2820052 h 6415621"/>
              <a:gd name="connsiteX75" fmla="*/ 1422169 w 1659704"/>
              <a:gd name="connsiteY75" fmla="*/ 2810744 h 6415621"/>
              <a:gd name="connsiteX76" fmla="*/ 1339260 w 1659704"/>
              <a:gd name="connsiteY76" fmla="*/ 2200493 h 6415621"/>
              <a:gd name="connsiteX77" fmla="*/ 1378658 w 1659704"/>
              <a:gd name="connsiteY77" fmla="*/ 2181444 h 6415621"/>
              <a:gd name="connsiteX78" fmla="*/ 1407451 w 1659704"/>
              <a:gd name="connsiteY78" fmla="*/ 2126891 h 6415621"/>
              <a:gd name="connsiteX79" fmla="*/ 1530193 w 1659704"/>
              <a:gd name="connsiteY79" fmla="*/ 1938773 h 6415621"/>
              <a:gd name="connsiteX80" fmla="*/ 1612670 w 1659704"/>
              <a:gd name="connsiteY80" fmla="*/ 1642415 h 6415621"/>
              <a:gd name="connsiteX81" fmla="*/ 1597516 w 1659704"/>
              <a:gd name="connsiteY81" fmla="*/ 1561669 h 6415621"/>
              <a:gd name="connsiteX82" fmla="*/ 1630421 w 1659704"/>
              <a:gd name="connsiteY82" fmla="*/ 1527251 h 6415621"/>
              <a:gd name="connsiteX83" fmla="*/ 1614185 w 1659704"/>
              <a:gd name="connsiteY83" fmla="*/ 1485469 h 6415621"/>
              <a:gd name="connsiteX84" fmla="*/ 1643626 w 1659704"/>
              <a:gd name="connsiteY84" fmla="*/ 1282197 h 6415621"/>
              <a:gd name="connsiteX85" fmla="*/ 1649254 w 1659704"/>
              <a:gd name="connsiteY85" fmla="*/ 1174609 h 6415621"/>
              <a:gd name="connsiteX86" fmla="*/ 1342074 w 1659704"/>
              <a:gd name="connsiteY86" fmla="*/ 1062040 h 6415621"/>
              <a:gd name="connsiteX87" fmla="*/ 1228639 w 1659704"/>
              <a:gd name="connsiteY87" fmla="*/ 926525 h 6415621"/>
              <a:gd name="connsiteX88" fmla="*/ 1142266 w 1659704"/>
              <a:gd name="connsiteY88" fmla="*/ 855304 h 6415621"/>
              <a:gd name="connsiteX89" fmla="*/ 1184695 w 1659704"/>
              <a:gd name="connsiteY89" fmla="*/ 665887 h 6415621"/>
              <a:gd name="connsiteX90" fmla="*/ 1259596 w 1659704"/>
              <a:gd name="connsiteY90" fmla="*/ 605922 h 6415621"/>
              <a:gd name="connsiteX91" fmla="*/ 1247257 w 1659704"/>
              <a:gd name="connsiteY91" fmla="*/ 455044 h 6415621"/>
              <a:gd name="connsiteX92" fmla="*/ 1246174 w 1659704"/>
              <a:gd name="connsiteY92" fmla="*/ 380786 h 6415621"/>
              <a:gd name="connsiteX93" fmla="*/ 1267087 w 1659704"/>
              <a:gd name="connsiteY93" fmla="*/ 359344 h 6415621"/>
              <a:gd name="connsiteX94" fmla="*/ 1239539 w 1659704"/>
              <a:gd name="connsiteY94" fmla="*/ 252805 h 6415621"/>
              <a:gd name="connsiteX95" fmla="*/ 1205693 w 1659704"/>
              <a:gd name="connsiteY95" fmla="*/ 113051 h 6415621"/>
              <a:gd name="connsiteX96" fmla="*/ 1116158 w 1659704"/>
              <a:gd name="connsiteY96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05148 w 1659704"/>
              <a:gd name="connsiteY18" fmla="*/ 1213791 h 6415621"/>
              <a:gd name="connsiteX19" fmla="*/ 222020 w 1659704"/>
              <a:gd name="connsiteY19" fmla="*/ 1255354 h 6415621"/>
              <a:gd name="connsiteX20" fmla="*/ 194311 w 1659704"/>
              <a:gd name="connsiteY20" fmla="*/ 1338481 h 6415621"/>
              <a:gd name="connsiteX21" fmla="*/ 258821 w 1659704"/>
              <a:gd name="connsiteY21" fmla="*/ 1416629 h 6415621"/>
              <a:gd name="connsiteX22" fmla="*/ 173963 w 1659704"/>
              <a:gd name="connsiteY22" fmla="*/ 1561669 h 6415621"/>
              <a:gd name="connsiteX23" fmla="*/ 160973 w 1659704"/>
              <a:gd name="connsiteY23" fmla="*/ 1653023 h 6415621"/>
              <a:gd name="connsiteX24" fmla="*/ 998 w 1659704"/>
              <a:gd name="connsiteY24" fmla="*/ 1984450 h 6415621"/>
              <a:gd name="connsiteX25" fmla="*/ 21995 w 1659704"/>
              <a:gd name="connsiteY25" fmla="*/ 2061732 h 6415621"/>
              <a:gd name="connsiteX26" fmla="*/ 16800 w 1659704"/>
              <a:gd name="connsiteY26" fmla="*/ 2158713 h 6415621"/>
              <a:gd name="connsiteX27" fmla="*/ 61610 w 1659704"/>
              <a:gd name="connsiteY27" fmla="*/ 2250284 h 6415621"/>
              <a:gd name="connsiteX28" fmla="*/ 195826 w 1659704"/>
              <a:gd name="connsiteY28" fmla="*/ 2293796 h 6415621"/>
              <a:gd name="connsiteX29" fmla="*/ 193661 w 1659704"/>
              <a:gd name="connsiteY29" fmla="*/ 2288168 h 6415621"/>
              <a:gd name="connsiteX30" fmla="*/ 306229 w 1659704"/>
              <a:gd name="connsiteY30" fmla="*/ 2329731 h 6415621"/>
              <a:gd name="connsiteX31" fmla="*/ 222020 w 1659704"/>
              <a:gd name="connsiteY31" fmla="*/ 2737791 h 6415621"/>
              <a:gd name="connsiteX32" fmla="*/ 223968 w 1659704"/>
              <a:gd name="connsiteY32" fmla="*/ 2803167 h 6415621"/>
              <a:gd name="connsiteX33" fmla="*/ 297571 w 1659704"/>
              <a:gd name="connsiteY33" fmla="*/ 2792775 h 6415621"/>
              <a:gd name="connsiteX34" fmla="*/ 301900 w 1659704"/>
              <a:gd name="connsiteY34" fmla="*/ 2888892 h 6415621"/>
              <a:gd name="connsiteX35" fmla="*/ 281336 w 1659704"/>
              <a:gd name="connsiteY35" fmla="*/ 3115760 h 6415621"/>
              <a:gd name="connsiteX36" fmla="*/ 302333 w 1659704"/>
              <a:gd name="connsiteY36" fmla="*/ 3326825 h 6415621"/>
              <a:gd name="connsiteX37" fmla="*/ 314889 w 1659704"/>
              <a:gd name="connsiteY37" fmla="*/ 3541788 h 6415621"/>
              <a:gd name="connsiteX38" fmla="*/ 352122 w 1659704"/>
              <a:gd name="connsiteY38" fmla="*/ 3797231 h 6415621"/>
              <a:gd name="connsiteX39" fmla="*/ 341516 w 1659704"/>
              <a:gd name="connsiteY39" fmla="*/ 4310498 h 6415621"/>
              <a:gd name="connsiteX40" fmla="*/ 417499 w 1659704"/>
              <a:gd name="connsiteY40" fmla="*/ 4305086 h 6415621"/>
              <a:gd name="connsiteX41" fmla="*/ 570765 w 1659704"/>
              <a:gd name="connsiteY41" fmla="*/ 4320239 h 6415621"/>
              <a:gd name="connsiteX42" fmla="*/ 624235 w 1659704"/>
              <a:gd name="connsiteY42" fmla="*/ 4503379 h 6415621"/>
              <a:gd name="connsiteX43" fmla="*/ 662118 w 1659704"/>
              <a:gd name="connsiteY43" fmla="*/ 4896068 h 6415621"/>
              <a:gd name="connsiteX44" fmla="*/ 742864 w 1659704"/>
              <a:gd name="connsiteY44" fmla="*/ 5303262 h 6415621"/>
              <a:gd name="connsiteX45" fmla="*/ 769924 w 1659704"/>
              <a:gd name="connsiteY45" fmla="*/ 5566932 h 6415621"/>
              <a:gd name="connsiteX46" fmla="*/ 720784 w 1659704"/>
              <a:gd name="connsiteY46" fmla="*/ 5730589 h 6415621"/>
              <a:gd name="connsiteX47" fmla="*/ 706929 w 1659704"/>
              <a:gd name="connsiteY47" fmla="*/ 5827354 h 6415621"/>
              <a:gd name="connsiteX48" fmla="*/ 577475 w 1659704"/>
              <a:gd name="connsiteY48" fmla="*/ 6031276 h 6415621"/>
              <a:gd name="connsiteX49" fmla="*/ 462960 w 1659704"/>
              <a:gd name="connsiteY49" fmla="*/ 6064397 h 6415621"/>
              <a:gd name="connsiteX50" fmla="*/ 397151 w 1659704"/>
              <a:gd name="connsiteY50" fmla="*/ 6156184 h 6415621"/>
              <a:gd name="connsiteX51" fmla="*/ 443477 w 1659704"/>
              <a:gd name="connsiteY51" fmla="*/ 6220909 h 6415621"/>
              <a:gd name="connsiteX52" fmla="*/ 630513 w 1659704"/>
              <a:gd name="connsiteY52" fmla="*/ 6225023 h 6415621"/>
              <a:gd name="connsiteX53" fmla="*/ 646316 w 1659704"/>
              <a:gd name="connsiteY53" fmla="*/ 6351012 h 6415621"/>
              <a:gd name="connsiteX54" fmla="*/ 712557 w 1659704"/>
              <a:gd name="connsiteY54" fmla="*/ 6414007 h 6415621"/>
              <a:gd name="connsiteX55" fmla="*/ 887039 w 1659704"/>
              <a:gd name="connsiteY55" fmla="*/ 6387597 h 6415621"/>
              <a:gd name="connsiteX56" fmla="*/ 949600 w 1659704"/>
              <a:gd name="connsiteY56" fmla="*/ 6284337 h 6415621"/>
              <a:gd name="connsiteX57" fmla="*/ 1001555 w 1659704"/>
              <a:gd name="connsiteY57" fmla="*/ 5920223 h 6415621"/>
              <a:gd name="connsiteX58" fmla="*/ 1045500 w 1659704"/>
              <a:gd name="connsiteY58" fmla="*/ 5967415 h 6415621"/>
              <a:gd name="connsiteX59" fmla="*/ 1039438 w 1659704"/>
              <a:gd name="connsiteY59" fmla="*/ 6183243 h 6415621"/>
              <a:gd name="connsiteX60" fmla="*/ 1073859 w 1659704"/>
              <a:gd name="connsiteY60" fmla="*/ 6186057 h 6415621"/>
              <a:gd name="connsiteX61" fmla="*/ 1108711 w 1659704"/>
              <a:gd name="connsiteY61" fmla="*/ 5955292 h 6415621"/>
              <a:gd name="connsiteX62" fmla="*/ 1176252 w 1659704"/>
              <a:gd name="connsiteY62" fmla="*/ 5790769 h 6415621"/>
              <a:gd name="connsiteX63" fmla="*/ 1060437 w 1659704"/>
              <a:gd name="connsiteY63" fmla="*/ 5638586 h 6415621"/>
              <a:gd name="connsiteX64" fmla="*/ 1025584 w 1659704"/>
              <a:gd name="connsiteY64" fmla="*/ 5439644 h 6415621"/>
              <a:gd name="connsiteX65" fmla="*/ 1111958 w 1659704"/>
              <a:gd name="connsiteY65" fmla="*/ 5119040 h 6415621"/>
              <a:gd name="connsiteX66" fmla="*/ 1152873 w 1659704"/>
              <a:gd name="connsiteY66" fmla="*/ 4811860 h 6415621"/>
              <a:gd name="connsiteX67" fmla="*/ 1091393 w 1659704"/>
              <a:gd name="connsiteY67" fmla="*/ 4507493 h 6415621"/>
              <a:gd name="connsiteX68" fmla="*/ 1105248 w 1659704"/>
              <a:gd name="connsiteY68" fmla="*/ 4370679 h 6415621"/>
              <a:gd name="connsiteX69" fmla="*/ 1171058 w 1659704"/>
              <a:gd name="connsiteY69" fmla="*/ 4362668 h 6415621"/>
              <a:gd name="connsiteX70" fmla="*/ 1278213 w 1659704"/>
              <a:gd name="connsiteY70" fmla="*/ 3786623 h 6415621"/>
              <a:gd name="connsiteX71" fmla="*/ 1407667 w 1659704"/>
              <a:gd name="connsiteY71" fmla="*/ 3431167 h 6415621"/>
              <a:gd name="connsiteX72" fmla="*/ 1442952 w 1659704"/>
              <a:gd name="connsiteY72" fmla="*/ 3080691 h 6415621"/>
              <a:gd name="connsiteX73" fmla="*/ 1392729 w 1659704"/>
              <a:gd name="connsiteY73" fmla="*/ 2820052 h 6415621"/>
              <a:gd name="connsiteX74" fmla="*/ 1422169 w 1659704"/>
              <a:gd name="connsiteY74" fmla="*/ 2810744 h 6415621"/>
              <a:gd name="connsiteX75" fmla="*/ 1339260 w 1659704"/>
              <a:gd name="connsiteY75" fmla="*/ 2200493 h 6415621"/>
              <a:gd name="connsiteX76" fmla="*/ 1378658 w 1659704"/>
              <a:gd name="connsiteY76" fmla="*/ 2181444 h 6415621"/>
              <a:gd name="connsiteX77" fmla="*/ 1407451 w 1659704"/>
              <a:gd name="connsiteY77" fmla="*/ 2126891 h 6415621"/>
              <a:gd name="connsiteX78" fmla="*/ 1530193 w 1659704"/>
              <a:gd name="connsiteY78" fmla="*/ 1938773 h 6415621"/>
              <a:gd name="connsiteX79" fmla="*/ 1612670 w 1659704"/>
              <a:gd name="connsiteY79" fmla="*/ 1642415 h 6415621"/>
              <a:gd name="connsiteX80" fmla="*/ 1597516 w 1659704"/>
              <a:gd name="connsiteY80" fmla="*/ 1561669 h 6415621"/>
              <a:gd name="connsiteX81" fmla="*/ 1630421 w 1659704"/>
              <a:gd name="connsiteY81" fmla="*/ 1527251 h 6415621"/>
              <a:gd name="connsiteX82" fmla="*/ 1614185 w 1659704"/>
              <a:gd name="connsiteY82" fmla="*/ 1485469 h 6415621"/>
              <a:gd name="connsiteX83" fmla="*/ 1643626 w 1659704"/>
              <a:gd name="connsiteY83" fmla="*/ 1282197 h 6415621"/>
              <a:gd name="connsiteX84" fmla="*/ 1649254 w 1659704"/>
              <a:gd name="connsiteY84" fmla="*/ 1174609 h 6415621"/>
              <a:gd name="connsiteX85" fmla="*/ 1342074 w 1659704"/>
              <a:gd name="connsiteY85" fmla="*/ 1062040 h 6415621"/>
              <a:gd name="connsiteX86" fmla="*/ 1228639 w 1659704"/>
              <a:gd name="connsiteY86" fmla="*/ 926525 h 6415621"/>
              <a:gd name="connsiteX87" fmla="*/ 1142266 w 1659704"/>
              <a:gd name="connsiteY87" fmla="*/ 855304 h 6415621"/>
              <a:gd name="connsiteX88" fmla="*/ 1184695 w 1659704"/>
              <a:gd name="connsiteY88" fmla="*/ 665887 h 6415621"/>
              <a:gd name="connsiteX89" fmla="*/ 1259596 w 1659704"/>
              <a:gd name="connsiteY89" fmla="*/ 605922 h 6415621"/>
              <a:gd name="connsiteX90" fmla="*/ 1247257 w 1659704"/>
              <a:gd name="connsiteY90" fmla="*/ 455044 h 6415621"/>
              <a:gd name="connsiteX91" fmla="*/ 1246174 w 1659704"/>
              <a:gd name="connsiteY91" fmla="*/ 380786 h 6415621"/>
              <a:gd name="connsiteX92" fmla="*/ 1267087 w 1659704"/>
              <a:gd name="connsiteY92" fmla="*/ 359344 h 6415621"/>
              <a:gd name="connsiteX93" fmla="*/ 1239539 w 1659704"/>
              <a:gd name="connsiteY93" fmla="*/ 252805 h 6415621"/>
              <a:gd name="connsiteX94" fmla="*/ 1205693 w 1659704"/>
              <a:gd name="connsiteY94" fmla="*/ 113051 h 6415621"/>
              <a:gd name="connsiteX95" fmla="*/ 1116158 w 1659704"/>
              <a:gd name="connsiteY95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05148 w 1659704"/>
              <a:gd name="connsiteY18" fmla="*/ 1213791 h 6415621"/>
              <a:gd name="connsiteX19" fmla="*/ 222020 w 1659704"/>
              <a:gd name="connsiteY19" fmla="*/ 1255354 h 6415621"/>
              <a:gd name="connsiteX20" fmla="*/ 258821 w 1659704"/>
              <a:gd name="connsiteY20" fmla="*/ 1416629 h 6415621"/>
              <a:gd name="connsiteX21" fmla="*/ 173963 w 1659704"/>
              <a:gd name="connsiteY21" fmla="*/ 1561669 h 6415621"/>
              <a:gd name="connsiteX22" fmla="*/ 160973 w 1659704"/>
              <a:gd name="connsiteY22" fmla="*/ 1653023 h 6415621"/>
              <a:gd name="connsiteX23" fmla="*/ 998 w 1659704"/>
              <a:gd name="connsiteY23" fmla="*/ 1984450 h 6415621"/>
              <a:gd name="connsiteX24" fmla="*/ 21995 w 1659704"/>
              <a:gd name="connsiteY24" fmla="*/ 2061732 h 6415621"/>
              <a:gd name="connsiteX25" fmla="*/ 16800 w 1659704"/>
              <a:gd name="connsiteY25" fmla="*/ 2158713 h 6415621"/>
              <a:gd name="connsiteX26" fmla="*/ 61610 w 1659704"/>
              <a:gd name="connsiteY26" fmla="*/ 2250284 h 6415621"/>
              <a:gd name="connsiteX27" fmla="*/ 195826 w 1659704"/>
              <a:gd name="connsiteY27" fmla="*/ 2293796 h 6415621"/>
              <a:gd name="connsiteX28" fmla="*/ 193661 w 1659704"/>
              <a:gd name="connsiteY28" fmla="*/ 2288168 h 6415621"/>
              <a:gd name="connsiteX29" fmla="*/ 306229 w 1659704"/>
              <a:gd name="connsiteY29" fmla="*/ 2329731 h 6415621"/>
              <a:gd name="connsiteX30" fmla="*/ 222020 w 1659704"/>
              <a:gd name="connsiteY30" fmla="*/ 2737791 h 6415621"/>
              <a:gd name="connsiteX31" fmla="*/ 223968 w 1659704"/>
              <a:gd name="connsiteY31" fmla="*/ 2803167 h 6415621"/>
              <a:gd name="connsiteX32" fmla="*/ 297571 w 1659704"/>
              <a:gd name="connsiteY32" fmla="*/ 2792775 h 6415621"/>
              <a:gd name="connsiteX33" fmla="*/ 301900 w 1659704"/>
              <a:gd name="connsiteY33" fmla="*/ 2888892 h 6415621"/>
              <a:gd name="connsiteX34" fmla="*/ 281336 w 1659704"/>
              <a:gd name="connsiteY34" fmla="*/ 3115760 h 6415621"/>
              <a:gd name="connsiteX35" fmla="*/ 302333 w 1659704"/>
              <a:gd name="connsiteY35" fmla="*/ 3326825 h 6415621"/>
              <a:gd name="connsiteX36" fmla="*/ 314889 w 1659704"/>
              <a:gd name="connsiteY36" fmla="*/ 3541788 h 6415621"/>
              <a:gd name="connsiteX37" fmla="*/ 352122 w 1659704"/>
              <a:gd name="connsiteY37" fmla="*/ 3797231 h 6415621"/>
              <a:gd name="connsiteX38" fmla="*/ 341516 w 1659704"/>
              <a:gd name="connsiteY38" fmla="*/ 4310498 h 6415621"/>
              <a:gd name="connsiteX39" fmla="*/ 417499 w 1659704"/>
              <a:gd name="connsiteY39" fmla="*/ 4305086 h 6415621"/>
              <a:gd name="connsiteX40" fmla="*/ 570765 w 1659704"/>
              <a:gd name="connsiteY40" fmla="*/ 4320239 h 6415621"/>
              <a:gd name="connsiteX41" fmla="*/ 624235 w 1659704"/>
              <a:gd name="connsiteY41" fmla="*/ 4503379 h 6415621"/>
              <a:gd name="connsiteX42" fmla="*/ 662118 w 1659704"/>
              <a:gd name="connsiteY42" fmla="*/ 4896068 h 6415621"/>
              <a:gd name="connsiteX43" fmla="*/ 742864 w 1659704"/>
              <a:gd name="connsiteY43" fmla="*/ 5303262 h 6415621"/>
              <a:gd name="connsiteX44" fmla="*/ 769924 w 1659704"/>
              <a:gd name="connsiteY44" fmla="*/ 5566932 h 6415621"/>
              <a:gd name="connsiteX45" fmla="*/ 720784 w 1659704"/>
              <a:gd name="connsiteY45" fmla="*/ 5730589 h 6415621"/>
              <a:gd name="connsiteX46" fmla="*/ 706929 w 1659704"/>
              <a:gd name="connsiteY46" fmla="*/ 5827354 h 6415621"/>
              <a:gd name="connsiteX47" fmla="*/ 577475 w 1659704"/>
              <a:gd name="connsiteY47" fmla="*/ 6031276 h 6415621"/>
              <a:gd name="connsiteX48" fmla="*/ 462960 w 1659704"/>
              <a:gd name="connsiteY48" fmla="*/ 6064397 h 6415621"/>
              <a:gd name="connsiteX49" fmla="*/ 397151 w 1659704"/>
              <a:gd name="connsiteY49" fmla="*/ 6156184 h 6415621"/>
              <a:gd name="connsiteX50" fmla="*/ 443477 w 1659704"/>
              <a:gd name="connsiteY50" fmla="*/ 6220909 h 6415621"/>
              <a:gd name="connsiteX51" fmla="*/ 630513 w 1659704"/>
              <a:gd name="connsiteY51" fmla="*/ 6225023 h 6415621"/>
              <a:gd name="connsiteX52" fmla="*/ 646316 w 1659704"/>
              <a:gd name="connsiteY52" fmla="*/ 6351012 h 6415621"/>
              <a:gd name="connsiteX53" fmla="*/ 712557 w 1659704"/>
              <a:gd name="connsiteY53" fmla="*/ 6414007 h 6415621"/>
              <a:gd name="connsiteX54" fmla="*/ 887039 w 1659704"/>
              <a:gd name="connsiteY54" fmla="*/ 6387597 h 6415621"/>
              <a:gd name="connsiteX55" fmla="*/ 949600 w 1659704"/>
              <a:gd name="connsiteY55" fmla="*/ 6284337 h 6415621"/>
              <a:gd name="connsiteX56" fmla="*/ 1001555 w 1659704"/>
              <a:gd name="connsiteY56" fmla="*/ 5920223 h 6415621"/>
              <a:gd name="connsiteX57" fmla="*/ 1045500 w 1659704"/>
              <a:gd name="connsiteY57" fmla="*/ 5967415 h 6415621"/>
              <a:gd name="connsiteX58" fmla="*/ 1039438 w 1659704"/>
              <a:gd name="connsiteY58" fmla="*/ 6183243 h 6415621"/>
              <a:gd name="connsiteX59" fmla="*/ 1073859 w 1659704"/>
              <a:gd name="connsiteY59" fmla="*/ 6186057 h 6415621"/>
              <a:gd name="connsiteX60" fmla="*/ 1108711 w 1659704"/>
              <a:gd name="connsiteY60" fmla="*/ 5955292 h 6415621"/>
              <a:gd name="connsiteX61" fmla="*/ 1176252 w 1659704"/>
              <a:gd name="connsiteY61" fmla="*/ 5790769 h 6415621"/>
              <a:gd name="connsiteX62" fmla="*/ 1060437 w 1659704"/>
              <a:gd name="connsiteY62" fmla="*/ 5638586 h 6415621"/>
              <a:gd name="connsiteX63" fmla="*/ 1025584 w 1659704"/>
              <a:gd name="connsiteY63" fmla="*/ 5439644 h 6415621"/>
              <a:gd name="connsiteX64" fmla="*/ 1111958 w 1659704"/>
              <a:gd name="connsiteY64" fmla="*/ 5119040 h 6415621"/>
              <a:gd name="connsiteX65" fmla="*/ 1152873 w 1659704"/>
              <a:gd name="connsiteY65" fmla="*/ 4811860 h 6415621"/>
              <a:gd name="connsiteX66" fmla="*/ 1091393 w 1659704"/>
              <a:gd name="connsiteY66" fmla="*/ 4507493 h 6415621"/>
              <a:gd name="connsiteX67" fmla="*/ 1105248 w 1659704"/>
              <a:gd name="connsiteY67" fmla="*/ 4370679 h 6415621"/>
              <a:gd name="connsiteX68" fmla="*/ 1171058 w 1659704"/>
              <a:gd name="connsiteY68" fmla="*/ 4362668 h 6415621"/>
              <a:gd name="connsiteX69" fmla="*/ 1278213 w 1659704"/>
              <a:gd name="connsiteY69" fmla="*/ 3786623 h 6415621"/>
              <a:gd name="connsiteX70" fmla="*/ 1407667 w 1659704"/>
              <a:gd name="connsiteY70" fmla="*/ 3431167 h 6415621"/>
              <a:gd name="connsiteX71" fmla="*/ 1442952 w 1659704"/>
              <a:gd name="connsiteY71" fmla="*/ 3080691 h 6415621"/>
              <a:gd name="connsiteX72" fmla="*/ 1392729 w 1659704"/>
              <a:gd name="connsiteY72" fmla="*/ 2820052 h 6415621"/>
              <a:gd name="connsiteX73" fmla="*/ 1422169 w 1659704"/>
              <a:gd name="connsiteY73" fmla="*/ 2810744 h 6415621"/>
              <a:gd name="connsiteX74" fmla="*/ 1339260 w 1659704"/>
              <a:gd name="connsiteY74" fmla="*/ 2200493 h 6415621"/>
              <a:gd name="connsiteX75" fmla="*/ 1378658 w 1659704"/>
              <a:gd name="connsiteY75" fmla="*/ 2181444 h 6415621"/>
              <a:gd name="connsiteX76" fmla="*/ 1407451 w 1659704"/>
              <a:gd name="connsiteY76" fmla="*/ 2126891 h 6415621"/>
              <a:gd name="connsiteX77" fmla="*/ 1530193 w 1659704"/>
              <a:gd name="connsiteY77" fmla="*/ 1938773 h 6415621"/>
              <a:gd name="connsiteX78" fmla="*/ 1612670 w 1659704"/>
              <a:gd name="connsiteY78" fmla="*/ 1642415 h 6415621"/>
              <a:gd name="connsiteX79" fmla="*/ 1597516 w 1659704"/>
              <a:gd name="connsiteY79" fmla="*/ 1561669 h 6415621"/>
              <a:gd name="connsiteX80" fmla="*/ 1630421 w 1659704"/>
              <a:gd name="connsiteY80" fmla="*/ 1527251 h 6415621"/>
              <a:gd name="connsiteX81" fmla="*/ 1614185 w 1659704"/>
              <a:gd name="connsiteY81" fmla="*/ 1485469 h 6415621"/>
              <a:gd name="connsiteX82" fmla="*/ 1643626 w 1659704"/>
              <a:gd name="connsiteY82" fmla="*/ 1282197 h 6415621"/>
              <a:gd name="connsiteX83" fmla="*/ 1649254 w 1659704"/>
              <a:gd name="connsiteY83" fmla="*/ 1174609 h 6415621"/>
              <a:gd name="connsiteX84" fmla="*/ 1342074 w 1659704"/>
              <a:gd name="connsiteY84" fmla="*/ 1062040 h 6415621"/>
              <a:gd name="connsiteX85" fmla="*/ 1228639 w 1659704"/>
              <a:gd name="connsiteY85" fmla="*/ 926525 h 6415621"/>
              <a:gd name="connsiteX86" fmla="*/ 1142266 w 1659704"/>
              <a:gd name="connsiteY86" fmla="*/ 855304 h 6415621"/>
              <a:gd name="connsiteX87" fmla="*/ 1184695 w 1659704"/>
              <a:gd name="connsiteY87" fmla="*/ 665887 h 6415621"/>
              <a:gd name="connsiteX88" fmla="*/ 1259596 w 1659704"/>
              <a:gd name="connsiteY88" fmla="*/ 605922 h 6415621"/>
              <a:gd name="connsiteX89" fmla="*/ 1247257 w 1659704"/>
              <a:gd name="connsiteY89" fmla="*/ 455044 h 6415621"/>
              <a:gd name="connsiteX90" fmla="*/ 1246174 w 1659704"/>
              <a:gd name="connsiteY90" fmla="*/ 380786 h 6415621"/>
              <a:gd name="connsiteX91" fmla="*/ 1267087 w 1659704"/>
              <a:gd name="connsiteY91" fmla="*/ 359344 h 6415621"/>
              <a:gd name="connsiteX92" fmla="*/ 1239539 w 1659704"/>
              <a:gd name="connsiteY92" fmla="*/ 252805 h 6415621"/>
              <a:gd name="connsiteX93" fmla="*/ 1205693 w 1659704"/>
              <a:gd name="connsiteY93" fmla="*/ 113051 h 6415621"/>
              <a:gd name="connsiteX94" fmla="*/ 1116158 w 1659704"/>
              <a:gd name="connsiteY94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05148 w 1659704"/>
              <a:gd name="connsiteY18" fmla="*/ 1213791 h 6415621"/>
              <a:gd name="connsiteX19" fmla="*/ 258821 w 1659704"/>
              <a:gd name="connsiteY19" fmla="*/ 1416629 h 6415621"/>
              <a:gd name="connsiteX20" fmla="*/ 173963 w 1659704"/>
              <a:gd name="connsiteY20" fmla="*/ 1561669 h 6415621"/>
              <a:gd name="connsiteX21" fmla="*/ 160973 w 1659704"/>
              <a:gd name="connsiteY21" fmla="*/ 1653023 h 6415621"/>
              <a:gd name="connsiteX22" fmla="*/ 998 w 1659704"/>
              <a:gd name="connsiteY22" fmla="*/ 1984450 h 6415621"/>
              <a:gd name="connsiteX23" fmla="*/ 21995 w 1659704"/>
              <a:gd name="connsiteY23" fmla="*/ 2061732 h 6415621"/>
              <a:gd name="connsiteX24" fmla="*/ 16800 w 1659704"/>
              <a:gd name="connsiteY24" fmla="*/ 2158713 h 6415621"/>
              <a:gd name="connsiteX25" fmla="*/ 61610 w 1659704"/>
              <a:gd name="connsiteY25" fmla="*/ 2250284 h 6415621"/>
              <a:gd name="connsiteX26" fmla="*/ 195826 w 1659704"/>
              <a:gd name="connsiteY26" fmla="*/ 2293796 h 6415621"/>
              <a:gd name="connsiteX27" fmla="*/ 193661 w 1659704"/>
              <a:gd name="connsiteY27" fmla="*/ 2288168 h 6415621"/>
              <a:gd name="connsiteX28" fmla="*/ 306229 w 1659704"/>
              <a:gd name="connsiteY28" fmla="*/ 2329731 h 6415621"/>
              <a:gd name="connsiteX29" fmla="*/ 222020 w 1659704"/>
              <a:gd name="connsiteY29" fmla="*/ 2737791 h 6415621"/>
              <a:gd name="connsiteX30" fmla="*/ 223968 w 1659704"/>
              <a:gd name="connsiteY30" fmla="*/ 2803167 h 6415621"/>
              <a:gd name="connsiteX31" fmla="*/ 297571 w 1659704"/>
              <a:gd name="connsiteY31" fmla="*/ 2792775 h 6415621"/>
              <a:gd name="connsiteX32" fmla="*/ 301900 w 1659704"/>
              <a:gd name="connsiteY32" fmla="*/ 2888892 h 6415621"/>
              <a:gd name="connsiteX33" fmla="*/ 281336 w 1659704"/>
              <a:gd name="connsiteY33" fmla="*/ 3115760 h 6415621"/>
              <a:gd name="connsiteX34" fmla="*/ 302333 w 1659704"/>
              <a:gd name="connsiteY34" fmla="*/ 3326825 h 6415621"/>
              <a:gd name="connsiteX35" fmla="*/ 314889 w 1659704"/>
              <a:gd name="connsiteY35" fmla="*/ 3541788 h 6415621"/>
              <a:gd name="connsiteX36" fmla="*/ 352122 w 1659704"/>
              <a:gd name="connsiteY36" fmla="*/ 3797231 h 6415621"/>
              <a:gd name="connsiteX37" fmla="*/ 341516 w 1659704"/>
              <a:gd name="connsiteY37" fmla="*/ 4310498 h 6415621"/>
              <a:gd name="connsiteX38" fmla="*/ 417499 w 1659704"/>
              <a:gd name="connsiteY38" fmla="*/ 4305086 h 6415621"/>
              <a:gd name="connsiteX39" fmla="*/ 570765 w 1659704"/>
              <a:gd name="connsiteY39" fmla="*/ 4320239 h 6415621"/>
              <a:gd name="connsiteX40" fmla="*/ 624235 w 1659704"/>
              <a:gd name="connsiteY40" fmla="*/ 4503379 h 6415621"/>
              <a:gd name="connsiteX41" fmla="*/ 662118 w 1659704"/>
              <a:gd name="connsiteY41" fmla="*/ 4896068 h 6415621"/>
              <a:gd name="connsiteX42" fmla="*/ 742864 w 1659704"/>
              <a:gd name="connsiteY42" fmla="*/ 5303262 h 6415621"/>
              <a:gd name="connsiteX43" fmla="*/ 769924 w 1659704"/>
              <a:gd name="connsiteY43" fmla="*/ 5566932 h 6415621"/>
              <a:gd name="connsiteX44" fmla="*/ 720784 w 1659704"/>
              <a:gd name="connsiteY44" fmla="*/ 5730589 h 6415621"/>
              <a:gd name="connsiteX45" fmla="*/ 706929 w 1659704"/>
              <a:gd name="connsiteY45" fmla="*/ 5827354 h 6415621"/>
              <a:gd name="connsiteX46" fmla="*/ 577475 w 1659704"/>
              <a:gd name="connsiteY46" fmla="*/ 6031276 h 6415621"/>
              <a:gd name="connsiteX47" fmla="*/ 462960 w 1659704"/>
              <a:gd name="connsiteY47" fmla="*/ 6064397 h 6415621"/>
              <a:gd name="connsiteX48" fmla="*/ 397151 w 1659704"/>
              <a:gd name="connsiteY48" fmla="*/ 6156184 h 6415621"/>
              <a:gd name="connsiteX49" fmla="*/ 443477 w 1659704"/>
              <a:gd name="connsiteY49" fmla="*/ 6220909 h 6415621"/>
              <a:gd name="connsiteX50" fmla="*/ 630513 w 1659704"/>
              <a:gd name="connsiteY50" fmla="*/ 6225023 h 6415621"/>
              <a:gd name="connsiteX51" fmla="*/ 646316 w 1659704"/>
              <a:gd name="connsiteY51" fmla="*/ 6351012 h 6415621"/>
              <a:gd name="connsiteX52" fmla="*/ 712557 w 1659704"/>
              <a:gd name="connsiteY52" fmla="*/ 6414007 h 6415621"/>
              <a:gd name="connsiteX53" fmla="*/ 887039 w 1659704"/>
              <a:gd name="connsiteY53" fmla="*/ 6387597 h 6415621"/>
              <a:gd name="connsiteX54" fmla="*/ 949600 w 1659704"/>
              <a:gd name="connsiteY54" fmla="*/ 6284337 h 6415621"/>
              <a:gd name="connsiteX55" fmla="*/ 1001555 w 1659704"/>
              <a:gd name="connsiteY55" fmla="*/ 5920223 h 6415621"/>
              <a:gd name="connsiteX56" fmla="*/ 1045500 w 1659704"/>
              <a:gd name="connsiteY56" fmla="*/ 5967415 h 6415621"/>
              <a:gd name="connsiteX57" fmla="*/ 1039438 w 1659704"/>
              <a:gd name="connsiteY57" fmla="*/ 6183243 h 6415621"/>
              <a:gd name="connsiteX58" fmla="*/ 1073859 w 1659704"/>
              <a:gd name="connsiteY58" fmla="*/ 6186057 h 6415621"/>
              <a:gd name="connsiteX59" fmla="*/ 1108711 w 1659704"/>
              <a:gd name="connsiteY59" fmla="*/ 5955292 h 6415621"/>
              <a:gd name="connsiteX60" fmla="*/ 1176252 w 1659704"/>
              <a:gd name="connsiteY60" fmla="*/ 5790769 h 6415621"/>
              <a:gd name="connsiteX61" fmla="*/ 1060437 w 1659704"/>
              <a:gd name="connsiteY61" fmla="*/ 5638586 h 6415621"/>
              <a:gd name="connsiteX62" fmla="*/ 1025584 w 1659704"/>
              <a:gd name="connsiteY62" fmla="*/ 5439644 h 6415621"/>
              <a:gd name="connsiteX63" fmla="*/ 1111958 w 1659704"/>
              <a:gd name="connsiteY63" fmla="*/ 5119040 h 6415621"/>
              <a:gd name="connsiteX64" fmla="*/ 1152873 w 1659704"/>
              <a:gd name="connsiteY64" fmla="*/ 4811860 h 6415621"/>
              <a:gd name="connsiteX65" fmla="*/ 1091393 w 1659704"/>
              <a:gd name="connsiteY65" fmla="*/ 4507493 h 6415621"/>
              <a:gd name="connsiteX66" fmla="*/ 1105248 w 1659704"/>
              <a:gd name="connsiteY66" fmla="*/ 4370679 h 6415621"/>
              <a:gd name="connsiteX67" fmla="*/ 1171058 w 1659704"/>
              <a:gd name="connsiteY67" fmla="*/ 4362668 h 6415621"/>
              <a:gd name="connsiteX68" fmla="*/ 1278213 w 1659704"/>
              <a:gd name="connsiteY68" fmla="*/ 3786623 h 6415621"/>
              <a:gd name="connsiteX69" fmla="*/ 1407667 w 1659704"/>
              <a:gd name="connsiteY69" fmla="*/ 3431167 h 6415621"/>
              <a:gd name="connsiteX70" fmla="*/ 1442952 w 1659704"/>
              <a:gd name="connsiteY70" fmla="*/ 3080691 h 6415621"/>
              <a:gd name="connsiteX71" fmla="*/ 1392729 w 1659704"/>
              <a:gd name="connsiteY71" fmla="*/ 2820052 h 6415621"/>
              <a:gd name="connsiteX72" fmla="*/ 1422169 w 1659704"/>
              <a:gd name="connsiteY72" fmla="*/ 2810744 h 6415621"/>
              <a:gd name="connsiteX73" fmla="*/ 1339260 w 1659704"/>
              <a:gd name="connsiteY73" fmla="*/ 2200493 h 6415621"/>
              <a:gd name="connsiteX74" fmla="*/ 1378658 w 1659704"/>
              <a:gd name="connsiteY74" fmla="*/ 2181444 h 6415621"/>
              <a:gd name="connsiteX75" fmla="*/ 1407451 w 1659704"/>
              <a:gd name="connsiteY75" fmla="*/ 2126891 h 6415621"/>
              <a:gd name="connsiteX76" fmla="*/ 1530193 w 1659704"/>
              <a:gd name="connsiteY76" fmla="*/ 1938773 h 6415621"/>
              <a:gd name="connsiteX77" fmla="*/ 1612670 w 1659704"/>
              <a:gd name="connsiteY77" fmla="*/ 1642415 h 6415621"/>
              <a:gd name="connsiteX78" fmla="*/ 1597516 w 1659704"/>
              <a:gd name="connsiteY78" fmla="*/ 1561669 h 6415621"/>
              <a:gd name="connsiteX79" fmla="*/ 1630421 w 1659704"/>
              <a:gd name="connsiteY79" fmla="*/ 1527251 h 6415621"/>
              <a:gd name="connsiteX80" fmla="*/ 1614185 w 1659704"/>
              <a:gd name="connsiteY80" fmla="*/ 1485469 h 6415621"/>
              <a:gd name="connsiteX81" fmla="*/ 1643626 w 1659704"/>
              <a:gd name="connsiteY81" fmla="*/ 1282197 h 6415621"/>
              <a:gd name="connsiteX82" fmla="*/ 1649254 w 1659704"/>
              <a:gd name="connsiteY82" fmla="*/ 1174609 h 6415621"/>
              <a:gd name="connsiteX83" fmla="*/ 1342074 w 1659704"/>
              <a:gd name="connsiteY83" fmla="*/ 1062040 h 6415621"/>
              <a:gd name="connsiteX84" fmla="*/ 1228639 w 1659704"/>
              <a:gd name="connsiteY84" fmla="*/ 926525 h 6415621"/>
              <a:gd name="connsiteX85" fmla="*/ 1142266 w 1659704"/>
              <a:gd name="connsiteY85" fmla="*/ 855304 h 6415621"/>
              <a:gd name="connsiteX86" fmla="*/ 1184695 w 1659704"/>
              <a:gd name="connsiteY86" fmla="*/ 665887 h 6415621"/>
              <a:gd name="connsiteX87" fmla="*/ 1259596 w 1659704"/>
              <a:gd name="connsiteY87" fmla="*/ 605922 h 6415621"/>
              <a:gd name="connsiteX88" fmla="*/ 1247257 w 1659704"/>
              <a:gd name="connsiteY88" fmla="*/ 455044 h 6415621"/>
              <a:gd name="connsiteX89" fmla="*/ 1246174 w 1659704"/>
              <a:gd name="connsiteY89" fmla="*/ 380786 h 6415621"/>
              <a:gd name="connsiteX90" fmla="*/ 1267087 w 1659704"/>
              <a:gd name="connsiteY90" fmla="*/ 359344 h 6415621"/>
              <a:gd name="connsiteX91" fmla="*/ 1239539 w 1659704"/>
              <a:gd name="connsiteY91" fmla="*/ 252805 h 6415621"/>
              <a:gd name="connsiteX92" fmla="*/ 1205693 w 1659704"/>
              <a:gd name="connsiteY92" fmla="*/ 113051 h 6415621"/>
              <a:gd name="connsiteX93" fmla="*/ 1116158 w 1659704"/>
              <a:gd name="connsiteY93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38486 w 1659704"/>
              <a:gd name="connsiteY18" fmla="*/ 1256653 h 6415621"/>
              <a:gd name="connsiteX19" fmla="*/ 258821 w 1659704"/>
              <a:gd name="connsiteY19" fmla="*/ 1416629 h 6415621"/>
              <a:gd name="connsiteX20" fmla="*/ 173963 w 1659704"/>
              <a:gd name="connsiteY20" fmla="*/ 1561669 h 6415621"/>
              <a:gd name="connsiteX21" fmla="*/ 160973 w 1659704"/>
              <a:gd name="connsiteY21" fmla="*/ 1653023 h 6415621"/>
              <a:gd name="connsiteX22" fmla="*/ 998 w 1659704"/>
              <a:gd name="connsiteY22" fmla="*/ 1984450 h 6415621"/>
              <a:gd name="connsiteX23" fmla="*/ 21995 w 1659704"/>
              <a:gd name="connsiteY23" fmla="*/ 2061732 h 6415621"/>
              <a:gd name="connsiteX24" fmla="*/ 16800 w 1659704"/>
              <a:gd name="connsiteY24" fmla="*/ 2158713 h 6415621"/>
              <a:gd name="connsiteX25" fmla="*/ 61610 w 1659704"/>
              <a:gd name="connsiteY25" fmla="*/ 2250284 h 6415621"/>
              <a:gd name="connsiteX26" fmla="*/ 195826 w 1659704"/>
              <a:gd name="connsiteY26" fmla="*/ 2293796 h 6415621"/>
              <a:gd name="connsiteX27" fmla="*/ 193661 w 1659704"/>
              <a:gd name="connsiteY27" fmla="*/ 2288168 h 6415621"/>
              <a:gd name="connsiteX28" fmla="*/ 306229 w 1659704"/>
              <a:gd name="connsiteY28" fmla="*/ 2329731 h 6415621"/>
              <a:gd name="connsiteX29" fmla="*/ 222020 w 1659704"/>
              <a:gd name="connsiteY29" fmla="*/ 2737791 h 6415621"/>
              <a:gd name="connsiteX30" fmla="*/ 223968 w 1659704"/>
              <a:gd name="connsiteY30" fmla="*/ 2803167 h 6415621"/>
              <a:gd name="connsiteX31" fmla="*/ 297571 w 1659704"/>
              <a:gd name="connsiteY31" fmla="*/ 2792775 h 6415621"/>
              <a:gd name="connsiteX32" fmla="*/ 301900 w 1659704"/>
              <a:gd name="connsiteY32" fmla="*/ 2888892 h 6415621"/>
              <a:gd name="connsiteX33" fmla="*/ 281336 w 1659704"/>
              <a:gd name="connsiteY33" fmla="*/ 3115760 h 6415621"/>
              <a:gd name="connsiteX34" fmla="*/ 302333 w 1659704"/>
              <a:gd name="connsiteY34" fmla="*/ 3326825 h 6415621"/>
              <a:gd name="connsiteX35" fmla="*/ 314889 w 1659704"/>
              <a:gd name="connsiteY35" fmla="*/ 3541788 h 6415621"/>
              <a:gd name="connsiteX36" fmla="*/ 352122 w 1659704"/>
              <a:gd name="connsiteY36" fmla="*/ 3797231 h 6415621"/>
              <a:gd name="connsiteX37" fmla="*/ 341516 w 1659704"/>
              <a:gd name="connsiteY37" fmla="*/ 4310498 h 6415621"/>
              <a:gd name="connsiteX38" fmla="*/ 417499 w 1659704"/>
              <a:gd name="connsiteY38" fmla="*/ 4305086 h 6415621"/>
              <a:gd name="connsiteX39" fmla="*/ 570765 w 1659704"/>
              <a:gd name="connsiteY39" fmla="*/ 4320239 h 6415621"/>
              <a:gd name="connsiteX40" fmla="*/ 624235 w 1659704"/>
              <a:gd name="connsiteY40" fmla="*/ 4503379 h 6415621"/>
              <a:gd name="connsiteX41" fmla="*/ 662118 w 1659704"/>
              <a:gd name="connsiteY41" fmla="*/ 4896068 h 6415621"/>
              <a:gd name="connsiteX42" fmla="*/ 742864 w 1659704"/>
              <a:gd name="connsiteY42" fmla="*/ 5303262 h 6415621"/>
              <a:gd name="connsiteX43" fmla="*/ 769924 w 1659704"/>
              <a:gd name="connsiteY43" fmla="*/ 5566932 h 6415621"/>
              <a:gd name="connsiteX44" fmla="*/ 720784 w 1659704"/>
              <a:gd name="connsiteY44" fmla="*/ 5730589 h 6415621"/>
              <a:gd name="connsiteX45" fmla="*/ 706929 w 1659704"/>
              <a:gd name="connsiteY45" fmla="*/ 5827354 h 6415621"/>
              <a:gd name="connsiteX46" fmla="*/ 577475 w 1659704"/>
              <a:gd name="connsiteY46" fmla="*/ 6031276 h 6415621"/>
              <a:gd name="connsiteX47" fmla="*/ 462960 w 1659704"/>
              <a:gd name="connsiteY47" fmla="*/ 6064397 h 6415621"/>
              <a:gd name="connsiteX48" fmla="*/ 397151 w 1659704"/>
              <a:gd name="connsiteY48" fmla="*/ 6156184 h 6415621"/>
              <a:gd name="connsiteX49" fmla="*/ 443477 w 1659704"/>
              <a:gd name="connsiteY49" fmla="*/ 6220909 h 6415621"/>
              <a:gd name="connsiteX50" fmla="*/ 630513 w 1659704"/>
              <a:gd name="connsiteY50" fmla="*/ 6225023 h 6415621"/>
              <a:gd name="connsiteX51" fmla="*/ 646316 w 1659704"/>
              <a:gd name="connsiteY51" fmla="*/ 6351012 h 6415621"/>
              <a:gd name="connsiteX52" fmla="*/ 712557 w 1659704"/>
              <a:gd name="connsiteY52" fmla="*/ 6414007 h 6415621"/>
              <a:gd name="connsiteX53" fmla="*/ 887039 w 1659704"/>
              <a:gd name="connsiteY53" fmla="*/ 6387597 h 6415621"/>
              <a:gd name="connsiteX54" fmla="*/ 949600 w 1659704"/>
              <a:gd name="connsiteY54" fmla="*/ 6284337 h 6415621"/>
              <a:gd name="connsiteX55" fmla="*/ 1001555 w 1659704"/>
              <a:gd name="connsiteY55" fmla="*/ 5920223 h 6415621"/>
              <a:gd name="connsiteX56" fmla="*/ 1045500 w 1659704"/>
              <a:gd name="connsiteY56" fmla="*/ 5967415 h 6415621"/>
              <a:gd name="connsiteX57" fmla="*/ 1039438 w 1659704"/>
              <a:gd name="connsiteY57" fmla="*/ 6183243 h 6415621"/>
              <a:gd name="connsiteX58" fmla="*/ 1073859 w 1659704"/>
              <a:gd name="connsiteY58" fmla="*/ 6186057 h 6415621"/>
              <a:gd name="connsiteX59" fmla="*/ 1108711 w 1659704"/>
              <a:gd name="connsiteY59" fmla="*/ 5955292 h 6415621"/>
              <a:gd name="connsiteX60" fmla="*/ 1176252 w 1659704"/>
              <a:gd name="connsiteY60" fmla="*/ 5790769 h 6415621"/>
              <a:gd name="connsiteX61" fmla="*/ 1060437 w 1659704"/>
              <a:gd name="connsiteY61" fmla="*/ 5638586 h 6415621"/>
              <a:gd name="connsiteX62" fmla="*/ 1025584 w 1659704"/>
              <a:gd name="connsiteY62" fmla="*/ 5439644 h 6415621"/>
              <a:gd name="connsiteX63" fmla="*/ 1111958 w 1659704"/>
              <a:gd name="connsiteY63" fmla="*/ 5119040 h 6415621"/>
              <a:gd name="connsiteX64" fmla="*/ 1152873 w 1659704"/>
              <a:gd name="connsiteY64" fmla="*/ 4811860 h 6415621"/>
              <a:gd name="connsiteX65" fmla="*/ 1091393 w 1659704"/>
              <a:gd name="connsiteY65" fmla="*/ 4507493 h 6415621"/>
              <a:gd name="connsiteX66" fmla="*/ 1105248 w 1659704"/>
              <a:gd name="connsiteY66" fmla="*/ 4370679 h 6415621"/>
              <a:gd name="connsiteX67" fmla="*/ 1171058 w 1659704"/>
              <a:gd name="connsiteY67" fmla="*/ 4362668 h 6415621"/>
              <a:gd name="connsiteX68" fmla="*/ 1278213 w 1659704"/>
              <a:gd name="connsiteY68" fmla="*/ 3786623 h 6415621"/>
              <a:gd name="connsiteX69" fmla="*/ 1407667 w 1659704"/>
              <a:gd name="connsiteY69" fmla="*/ 3431167 h 6415621"/>
              <a:gd name="connsiteX70" fmla="*/ 1442952 w 1659704"/>
              <a:gd name="connsiteY70" fmla="*/ 3080691 h 6415621"/>
              <a:gd name="connsiteX71" fmla="*/ 1392729 w 1659704"/>
              <a:gd name="connsiteY71" fmla="*/ 2820052 h 6415621"/>
              <a:gd name="connsiteX72" fmla="*/ 1422169 w 1659704"/>
              <a:gd name="connsiteY72" fmla="*/ 2810744 h 6415621"/>
              <a:gd name="connsiteX73" fmla="*/ 1339260 w 1659704"/>
              <a:gd name="connsiteY73" fmla="*/ 2200493 h 6415621"/>
              <a:gd name="connsiteX74" fmla="*/ 1378658 w 1659704"/>
              <a:gd name="connsiteY74" fmla="*/ 2181444 h 6415621"/>
              <a:gd name="connsiteX75" fmla="*/ 1407451 w 1659704"/>
              <a:gd name="connsiteY75" fmla="*/ 2126891 h 6415621"/>
              <a:gd name="connsiteX76" fmla="*/ 1530193 w 1659704"/>
              <a:gd name="connsiteY76" fmla="*/ 1938773 h 6415621"/>
              <a:gd name="connsiteX77" fmla="*/ 1612670 w 1659704"/>
              <a:gd name="connsiteY77" fmla="*/ 1642415 h 6415621"/>
              <a:gd name="connsiteX78" fmla="*/ 1597516 w 1659704"/>
              <a:gd name="connsiteY78" fmla="*/ 1561669 h 6415621"/>
              <a:gd name="connsiteX79" fmla="*/ 1630421 w 1659704"/>
              <a:gd name="connsiteY79" fmla="*/ 1527251 h 6415621"/>
              <a:gd name="connsiteX80" fmla="*/ 1614185 w 1659704"/>
              <a:gd name="connsiteY80" fmla="*/ 1485469 h 6415621"/>
              <a:gd name="connsiteX81" fmla="*/ 1643626 w 1659704"/>
              <a:gd name="connsiteY81" fmla="*/ 1282197 h 6415621"/>
              <a:gd name="connsiteX82" fmla="*/ 1649254 w 1659704"/>
              <a:gd name="connsiteY82" fmla="*/ 1174609 h 6415621"/>
              <a:gd name="connsiteX83" fmla="*/ 1342074 w 1659704"/>
              <a:gd name="connsiteY83" fmla="*/ 1062040 h 6415621"/>
              <a:gd name="connsiteX84" fmla="*/ 1228639 w 1659704"/>
              <a:gd name="connsiteY84" fmla="*/ 926525 h 6415621"/>
              <a:gd name="connsiteX85" fmla="*/ 1142266 w 1659704"/>
              <a:gd name="connsiteY85" fmla="*/ 855304 h 6415621"/>
              <a:gd name="connsiteX86" fmla="*/ 1184695 w 1659704"/>
              <a:gd name="connsiteY86" fmla="*/ 665887 h 6415621"/>
              <a:gd name="connsiteX87" fmla="*/ 1259596 w 1659704"/>
              <a:gd name="connsiteY87" fmla="*/ 605922 h 6415621"/>
              <a:gd name="connsiteX88" fmla="*/ 1247257 w 1659704"/>
              <a:gd name="connsiteY88" fmla="*/ 455044 h 6415621"/>
              <a:gd name="connsiteX89" fmla="*/ 1246174 w 1659704"/>
              <a:gd name="connsiteY89" fmla="*/ 380786 h 6415621"/>
              <a:gd name="connsiteX90" fmla="*/ 1267087 w 1659704"/>
              <a:gd name="connsiteY90" fmla="*/ 359344 h 6415621"/>
              <a:gd name="connsiteX91" fmla="*/ 1239539 w 1659704"/>
              <a:gd name="connsiteY91" fmla="*/ 252805 h 6415621"/>
              <a:gd name="connsiteX92" fmla="*/ 1205693 w 1659704"/>
              <a:gd name="connsiteY92" fmla="*/ 113051 h 6415621"/>
              <a:gd name="connsiteX93" fmla="*/ 1116158 w 1659704"/>
              <a:gd name="connsiteY93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346711 w 1659704"/>
              <a:gd name="connsiteY17" fmla="*/ 1186081 h 6415621"/>
              <a:gd name="connsiteX18" fmla="*/ 338486 w 1659704"/>
              <a:gd name="connsiteY18" fmla="*/ 1256653 h 6415621"/>
              <a:gd name="connsiteX19" fmla="*/ 258821 w 1659704"/>
              <a:gd name="connsiteY19" fmla="*/ 1416629 h 6415621"/>
              <a:gd name="connsiteX20" fmla="*/ 173963 w 1659704"/>
              <a:gd name="connsiteY20" fmla="*/ 1561669 h 6415621"/>
              <a:gd name="connsiteX21" fmla="*/ 160973 w 1659704"/>
              <a:gd name="connsiteY21" fmla="*/ 1653023 h 6415621"/>
              <a:gd name="connsiteX22" fmla="*/ 998 w 1659704"/>
              <a:gd name="connsiteY22" fmla="*/ 1984450 h 6415621"/>
              <a:gd name="connsiteX23" fmla="*/ 21995 w 1659704"/>
              <a:gd name="connsiteY23" fmla="*/ 2061732 h 6415621"/>
              <a:gd name="connsiteX24" fmla="*/ 16800 w 1659704"/>
              <a:gd name="connsiteY24" fmla="*/ 2158713 h 6415621"/>
              <a:gd name="connsiteX25" fmla="*/ 61610 w 1659704"/>
              <a:gd name="connsiteY25" fmla="*/ 2250284 h 6415621"/>
              <a:gd name="connsiteX26" fmla="*/ 195826 w 1659704"/>
              <a:gd name="connsiteY26" fmla="*/ 2293796 h 6415621"/>
              <a:gd name="connsiteX27" fmla="*/ 193661 w 1659704"/>
              <a:gd name="connsiteY27" fmla="*/ 2288168 h 6415621"/>
              <a:gd name="connsiteX28" fmla="*/ 306229 w 1659704"/>
              <a:gd name="connsiteY28" fmla="*/ 2329731 h 6415621"/>
              <a:gd name="connsiteX29" fmla="*/ 222020 w 1659704"/>
              <a:gd name="connsiteY29" fmla="*/ 2737791 h 6415621"/>
              <a:gd name="connsiteX30" fmla="*/ 223968 w 1659704"/>
              <a:gd name="connsiteY30" fmla="*/ 2803167 h 6415621"/>
              <a:gd name="connsiteX31" fmla="*/ 297571 w 1659704"/>
              <a:gd name="connsiteY31" fmla="*/ 2792775 h 6415621"/>
              <a:gd name="connsiteX32" fmla="*/ 301900 w 1659704"/>
              <a:gd name="connsiteY32" fmla="*/ 2888892 h 6415621"/>
              <a:gd name="connsiteX33" fmla="*/ 281336 w 1659704"/>
              <a:gd name="connsiteY33" fmla="*/ 3115760 h 6415621"/>
              <a:gd name="connsiteX34" fmla="*/ 302333 w 1659704"/>
              <a:gd name="connsiteY34" fmla="*/ 3326825 h 6415621"/>
              <a:gd name="connsiteX35" fmla="*/ 314889 w 1659704"/>
              <a:gd name="connsiteY35" fmla="*/ 3541788 h 6415621"/>
              <a:gd name="connsiteX36" fmla="*/ 352122 w 1659704"/>
              <a:gd name="connsiteY36" fmla="*/ 3797231 h 6415621"/>
              <a:gd name="connsiteX37" fmla="*/ 341516 w 1659704"/>
              <a:gd name="connsiteY37" fmla="*/ 4310498 h 6415621"/>
              <a:gd name="connsiteX38" fmla="*/ 417499 w 1659704"/>
              <a:gd name="connsiteY38" fmla="*/ 4305086 h 6415621"/>
              <a:gd name="connsiteX39" fmla="*/ 570765 w 1659704"/>
              <a:gd name="connsiteY39" fmla="*/ 4320239 h 6415621"/>
              <a:gd name="connsiteX40" fmla="*/ 624235 w 1659704"/>
              <a:gd name="connsiteY40" fmla="*/ 4503379 h 6415621"/>
              <a:gd name="connsiteX41" fmla="*/ 662118 w 1659704"/>
              <a:gd name="connsiteY41" fmla="*/ 4896068 h 6415621"/>
              <a:gd name="connsiteX42" fmla="*/ 742864 w 1659704"/>
              <a:gd name="connsiteY42" fmla="*/ 5303262 h 6415621"/>
              <a:gd name="connsiteX43" fmla="*/ 769924 w 1659704"/>
              <a:gd name="connsiteY43" fmla="*/ 5566932 h 6415621"/>
              <a:gd name="connsiteX44" fmla="*/ 720784 w 1659704"/>
              <a:gd name="connsiteY44" fmla="*/ 5730589 h 6415621"/>
              <a:gd name="connsiteX45" fmla="*/ 706929 w 1659704"/>
              <a:gd name="connsiteY45" fmla="*/ 5827354 h 6415621"/>
              <a:gd name="connsiteX46" fmla="*/ 577475 w 1659704"/>
              <a:gd name="connsiteY46" fmla="*/ 6031276 h 6415621"/>
              <a:gd name="connsiteX47" fmla="*/ 462960 w 1659704"/>
              <a:gd name="connsiteY47" fmla="*/ 6064397 h 6415621"/>
              <a:gd name="connsiteX48" fmla="*/ 397151 w 1659704"/>
              <a:gd name="connsiteY48" fmla="*/ 6156184 h 6415621"/>
              <a:gd name="connsiteX49" fmla="*/ 443477 w 1659704"/>
              <a:gd name="connsiteY49" fmla="*/ 6220909 h 6415621"/>
              <a:gd name="connsiteX50" fmla="*/ 630513 w 1659704"/>
              <a:gd name="connsiteY50" fmla="*/ 6225023 h 6415621"/>
              <a:gd name="connsiteX51" fmla="*/ 646316 w 1659704"/>
              <a:gd name="connsiteY51" fmla="*/ 6351012 h 6415621"/>
              <a:gd name="connsiteX52" fmla="*/ 712557 w 1659704"/>
              <a:gd name="connsiteY52" fmla="*/ 6414007 h 6415621"/>
              <a:gd name="connsiteX53" fmla="*/ 887039 w 1659704"/>
              <a:gd name="connsiteY53" fmla="*/ 6387597 h 6415621"/>
              <a:gd name="connsiteX54" fmla="*/ 949600 w 1659704"/>
              <a:gd name="connsiteY54" fmla="*/ 6284337 h 6415621"/>
              <a:gd name="connsiteX55" fmla="*/ 1001555 w 1659704"/>
              <a:gd name="connsiteY55" fmla="*/ 5920223 h 6415621"/>
              <a:gd name="connsiteX56" fmla="*/ 1045500 w 1659704"/>
              <a:gd name="connsiteY56" fmla="*/ 5967415 h 6415621"/>
              <a:gd name="connsiteX57" fmla="*/ 1039438 w 1659704"/>
              <a:gd name="connsiteY57" fmla="*/ 6183243 h 6415621"/>
              <a:gd name="connsiteX58" fmla="*/ 1073859 w 1659704"/>
              <a:gd name="connsiteY58" fmla="*/ 6186057 h 6415621"/>
              <a:gd name="connsiteX59" fmla="*/ 1108711 w 1659704"/>
              <a:gd name="connsiteY59" fmla="*/ 5955292 h 6415621"/>
              <a:gd name="connsiteX60" fmla="*/ 1176252 w 1659704"/>
              <a:gd name="connsiteY60" fmla="*/ 5790769 h 6415621"/>
              <a:gd name="connsiteX61" fmla="*/ 1060437 w 1659704"/>
              <a:gd name="connsiteY61" fmla="*/ 5638586 h 6415621"/>
              <a:gd name="connsiteX62" fmla="*/ 1025584 w 1659704"/>
              <a:gd name="connsiteY62" fmla="*/ 5439644 h 6415621"/>
              <a:gd name="connsiteX63" fmla="*/ 1111958 w 1659704"/>
              <a:gd name="connsiteY63" fmla="*/ 5119040 h 6415621"/>
              <a:gd name="connsiteX64" fmla="*/ 1152873 w 1659704"/>
              <a:gd name="connsiteY64" fmla="*/ 4811860 h 6415621"/>
              <a:gd name="connsiteX65" fmla="*/ 1091393 w 1659704"/>
              <a:gd name="connsiteY65" fmla="*/ 4507493 h 6415621"/>
              <a:gd name="connsiteX66" fmla="*/ 1105248 w 1659704"/>
              <a:gd name="connsiteY66" fmla="*/ 4370679 h 6415621"/>
              <a:gd name="connsiteX67" fmla="*/ 1171058 w 1659704"/>
              <a:gd name="connsiteY67" fmla="*/ 4362668 h 6415621"/>
              <a:gd name="connsiteX68" fmla="*/ 1278213 w 1659704"/>
              <a:gd name="connsiteY68" fmla="*/ 3786623 h 6415621"/>
              <a:gd name="connsiteX69" fmla="*/ 1407667 w 1659704"/>
              <a:gd name="connsiteY69" fmla="*/ 3431167 h 6415621"/>
              <a:gd name="connsiteX70" fmla="*/ 1442952 w 1659704"/>
              <a:gd name="connsiteY70" fmla="*/ 3080691 h 6415621"/>
              <a:gd name="connsiteX71" fmla="*/ 1392729 w 1659704"/>
              <a:gd name="connsiteY71" fmla="*/ 2820052 h 6415621"/>
              <a:gd name="connsiteX72" fmla="*/ 1422169 w 1659704"/>
              <a:gd name="connsiteY72" fmla="*/ 2810744 h 6415621"/>
              <a:gd name="connsiteX73" fmla="*/ 1339260 w 1659704"/>
              <a:gd name="connsiteY73" fmla="*/ 2200493 h 6415621"/>
              <a:gd name="connsiteX74" fmla="*/ 1378658 w 1659704"/>
              <a:gd name="connsiteY74" fmla="*/ 2181444 h 6415621"/>
              <a:gd name="connsiteX75" fmla="*/ 1407451 w 1659704"/>
              <a:gd name="connsiteY75" fmla="*/ 2126891 h 6415621"/>
              <a:gd name="connsiteX76" fmla="*/ 1530193 w 1659704"/>
              <a:gd name="connsiteY76" fmla="*/ 1938773 h 6415621"/>
              <a:gd name="connsiteX77" fmla="*/ 1612670 w 1659704"/>
              <a:gd name="connsiteY77" fmla="*/ 1642415 h 6415621"/>
              <a:gd name="connsiteX78" fmla="*/ 1597516 w 1659704"/>
              <a:gd name="connsiteY78" fmla="*/ 1561669 h 6415621"/>
              <a:gd name="connsiteX79" fmla="*/ 1630421 w 1659704"/>
              <a:gd name="connsiteY79" fmla="*/ 1527251 h 6415621"/>
              <a:gd name="connsiteX80" fmla="*/ 1614185 w 1659704"/>
              <a:gd name="connsiteY80" fmla="*/ 1485469 h 6415621"/>
              <a:gd name="connsiteX81" fmla="*/ 1643626 w 1659704"/>
              <a:gd name="connsiteY81" fmla="*/ 1282197 h 6415621"/>
              <a:gd name="connsiteX82" fmla="*/ 1649254 w 1659704"/>
              <a:gd name="connsiteY82" fmla="*/ 1174609 h 6415621"/>
              <a:gd name="connsiteX83" fmla="*/ 1342074 w 1659704"/>
              <a:gd name="connsiteY83" fmla="*/ 1062040 h 6415621"/>
              <a:gd name="connsiteX84" fmla="*/ 1228639 w 1659704"/>
              <a:gd name="connsiteY84" fmla="*/ 926525 h 6415621"/>
              <a:gd name="connsiteX85" fmla="*/ 1142266 w 1659704"/>
              <a:gd name="connsiteY85" fmla="*/ 855304 h 6415621"/>
              <a:gd name="connsiteX86" fmla="*/ 1184695 w 1659704"/>
              <a:gd name="connsiteY86" fmla="*/ 665887 h 6415621"/>
              <a:gd name="connsiteX87" fmla="*/ 1259596 w 1659704"/>
              <a:gd name="connsiteY87" fmla="*/ 605922 h 6415621"/>
              <a:gd name="connsiteX88" fmla="*/ 1247257 w 1659704"/>
              <a:gd name="connsiteY88" fmla="*/ 455044 h 6415621"/>
              <a:gd name="connsiteX89" fmla="*/ 1246174 w 1659704"/>
              <a:gd name="connsiteY89" fmla="*/ 380786 h 6415621"/>
              <a:gd name="connsiteX90" fmla="*/ 1267087 w 1659704"/>
              <a:gd name="connsiteY90" fmla="*/ 359344 h 6415621"/>
              <a:gd name="connsiteX91" fmla="*/ 1239539 w 1659704"/>
              <a:gd name="connsiteY91" fmla="*/ 252805 h 6415621"/>
              <a:gd name="connsiteX92" fmla="*/ 1205693 w 1659704"/>
              <a:gd name="connsiteY92" fmla="*/ 113051 h 6415621"/>
              <a:gd name="connsiteX93" fmla="*/ 1116158 w 1659704"/>
              <a:gd name="connsiteY93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413386 w 1659704"/>
              <a:gd name="connsiteY17" fmla="*/ 1195606 h 6415621"/>
              <a:gd name="connsiteX18" fmla="*/ 338486 w 1659704"/>
              <a:gd name="connsiteY18" fmla="*/ 1256653 h 6415621"/>
              <a:gd name="connsiteX19" fmla="*/ 258821 w 1659704"/>
              <a:gd name="connsiteY19" fmla="*/ 1416629 h 6415621"/>
              <a:gd name="connsiteX20" fmla="*/ 173963 w 1659704"/>
              <a:gd name="connsiteY20" fmla="*/ 1561669 h 6415621"/>
              <a:gd name="connsiteX21" fmla="*/ 160973 w 1659704"/>
              <a:gd name="connsiteY21" fmla="*/ 1653023 h 6415621"/>
              <a:gd name="connsiteX22" fmla="*/ 998 w 1659704"/>
              <a:gd name="connsiteY22" fmla="*/ 1984450 h 6415621"/>
              <a:gd name="connsiteX23" fmla="*/ 21995 w 1659704"/>
              <a:gd name="connsiteY23" fmla="*/ 2061732 h 6415621"/>
              <a:gd name="connsiteX24" fmla="*/ 16800 w 1659704"/>
              <a:gd name="connsiteY24" fmla="*/ 2158713 h 6415621"/>
              <a:gd name="connsiteX25" fmla="*/ 61610 w 1659704"/>
              <a:gd name="connsiteY25" fmla="*/ 2250284 h 6415621"/>
              <a:gd name="connsiteX26" fmla="*/ 195826 w 1659704"/>
              <a:gd name="connsiteY26" fmla="*/ 2293796 h 6415621"/>
              <a:gd name="connsiteX27" fmla="*/ 193661 w 1659704"/>
              <a:gd name="connsiteY27" fmla="*/ 2288168 h 6415621"/>
              <a:gd name="connsiteX28" fmla="*/ 306229 w 1659704"/>
              <a:gd name="connsiteY28" fmla="*/ 2329731 h 6415621"/>
              <a:gd name="connsiteX29" fmla="*/ 222020 w 1659704"/>
              <a:gd name="connsiteY29" fmla="*/ 2737791 h 6415621"/>
              <a:gd name="connsiteX30" fmla="*/ 223968 w 1659704"/>
              <a:gd name="connsiteY30" fmla="*/ 2803167 h 6415621"/>
              <a:gd name="connsiteX31" fmla="*/ 297571 w 1659704"/>
              <a:gd name="connsiteY31" fmla="*/ 2792775 h 6415621"/>
              <a:gd name="connsiteX32" fmla="*/ 301900 w 1659704"/>
              <a:gd name="connsiteY32" fmla="*/ 2888892 h 6415621"/>
              <a:gd name="connsiteX33" fmla="*/ 281336 w 1659704"/>
              <a:gd name="connsiteY33" fmla="*/ 3115760 h 6415621"/>
              <a:gd name="connsiteX34" fmla="*/ 302333 w 1659704"/>
              <a:gd name="connsiteY34" fmla="*/ 3326825 h 6415621"/>
              <a:gd name="connsiteX35" fmla="*/ 314889 w 1659704"/>
              <a:gd name="connsiteY35" fmla="*/ 3541788 h 6415621"/>
              <a:gd name="connsiteX36" fmla="*/ 352122 w 1659704"/>
              <a:gd name="connsiteY36" fmla="*/ 3797231 h 6415621"/>
              <a:gd name="connsiteX37" fmla="*/ 341516 w 1659704"/>
              <a:gd name="connsiteY37" fmla="*/ 4310498 h 6415621"/>
              <a:gd name="connsiteX38" fmla="*/ 417499 w 1659704"/>
              <a:gd name="connsiteY38" fmla="*/ 4305086 h 6415621"/>
              <a:gd name="connsiteX39" fmla="*/ 570765 w 1659704"/>
              <a:gd name="connsiteY39" fmla="*/ 4320239 h 6415621"/>
              <a:gd name="connsiteX40" fmla="*/ 624235 w 1659704"/>
              <a:gd name="connsiteY40" fmla="*/ 4503379 h 6415621"/>
              <a:gd name="connsiteX41" fmla="*/ 662118 w 1659704"/>
              <a:gd name="connsiteY41" fmla="*/ 4896068 h 6415621"/>
              <a:gd name="connsiteX42" fmla="*/ 742864 w 1659704"/>
              <a:gd name="connsiteY42" fmla="*/ 5303262 h 6415621"/>
              <a:gd name="connsiteX43" fmla="*/ 769924 w 1659704"/>
              <a:gd name="connsiteY43" fmla="*/ 5566932 h 6415621"/>
              <a:gd name="connsiteX44" fmla="*/ 720784 w 1659704"/>
              <a:gd name="connsiteY44" fmla="*/ 5730589 h 6415621"/>
              <a:gd name="connsiteX45" fmla="*/ 706929 w 1659704"/>
              <a:gd name="connsiteY45" fmla="*/ 5827354 h 6415621"/>
              <a:gd name="connsiteX46" fmla="*/ 577475 w 1659704"/>
              <a:gd name="connsiteY46" fmla="*/ 6031276 h 6415621"/>
              <a:gd name="connsiteX47" fmla="*/ 462960 w 1659704"/>
              <a:gd name="connsiteY47" fmla="*/ 6064397 h 6415621"/>
              <a:gd name="connsiteX48" fmla="*/ 397151 w 1659704"/>
              <a:gd name="connsiteY48" fmla="*/ 6156184 h 6415621"/>
              <a:gd name="connsiteX49" fmla="*/ 443477 w 1659704"/>
              <a:gd name="connsiteY49" fmla="*/ 6220909 h 6415621"/>
              <a:gd name="connsiteX50" fmla="*/ 630513 w 1659704"/>
              <a:gd name="connsiteY50" fmla="*/ 6225023 h 6415621"/>
              <a:gd name="connsiteX51" fmla="*/ 646316 w 1659704"/>
              <a:gd name="connsiteY51" fmla="*/ 6351012 h 6415621"/>
              <a:gd name="connsiteX52" fmla="*/ 712557 w 1659704"/>
              <a:gd name="connsiteY52" fmla="*/ 6414007 h 6415621"/>
              <a:gd name="connsiteX53" fmla="*/ 887039 w 1659704"/>
              <a:gd name="connsiteY53" fmla="*/ 6387597 h 6415621"/>
              <a:gd name="connsiteX54" fmla="*/ 949600 w 1659704"/>
              <a:gd name="connsiteY54" fmla="*/ 6284337 h 6415621"/>
              <a:gd name="connsiteX55" fmla="*/ 1001555 w 1659704"/>
              <a:gd name="connsiteY55" fmla="*/ 5920223 h 6415621"/>
              <a:gd name="connsiteX56" fmla="*/ 1045500 w 1659704"/>
              <a:gd name="connsiteY56" fmla="*/ 5967415 h 6415621"/>
              <a:gd name="connsiteX57" fmla="*/ 1039438 w 1659704"/>
              <a:gd name="connsiteY57" fmla="*/ 6183243 h 6415621"/>
              <a:gd name="connsiteX58" fmla="*/ 1073859 w 1659704"/>
              <a:gd name="connsiteY58" fmla="*/ 6186057 h 6415621"/>
              <a:gd name="connsiteX59" fmla="*/ 1108711 w 1659704"/>
              <a:gd name="connsiteY59" fmla="*/ 5955292 h 6415621"/>
              <a:gd name="connsiteX60" fmla="*/ 1176252 w 1659704"/>
              <a:gd name="connsiteY60" fmla="*/ 5790769 h 6415621"/>
              <a:gd name="connsiteX61" fmla="*/ 1060437 w 1659704"/>
              <a:gd name="connsiteY61" fmla="*/ 5638586 h 6415621"/>
              <a:gd name="connsiteX62" fmla="*/ 1025584 w 1659704"/>
              <a:gd name="connsiteY62" fmla="*/ 5439644 h 6415621"/>
              <a:gd name="connsiteX63" fmla="*/ 1111958 w 1659704"/>
              <a:gd name="connsiteY63" fmla="*/ 5119040 h 6415621"/>
              <a:gd name="connsiteX64" fmla="*/ 1152873 w 1659704"/>
              <a:gd name="connsiteY64" fmla="*/ 4811860 h 6415621"/>
              <a:gd name="connsiteX65" fmla="*/ 1091393 w 1659704"/>
              <a:gd name="connsiteY65" fmla="*/ 4507493 h 6415621"/>
              <a:gd name="connsiteX66" fmla="*/ 1105248 w 1659704"/>
              <a:gd name="connsiteY66" fmla="*/ 4370679 h 6415621"/>
              <a:gd name="connsiteX67" fmla="*/ 1171058 w 1659704"/>
              <a:gd name="connsiteY67" fmla="*/ 4362668 h 6415621"/>
              <a:gd name="connsiteX68" fmla="*/ 1278213 w 1659704"/>
              <a:gd name="connsiteY68" fmla="*/ 3786623 h 6415621"/>
              <a:gd name="connsiteX69" fmla="*/ 1407667 w 1659704"/>
              <a:gd name="connsiteY69" fmla="*/ 3431167 h 6415621"/>
              <a:gd name="connsiteX70" fmla="*/ 1442952 w 1659704"/>
              <a:gd name="connsiteY70" fmla="*/ 3080691 h 6415621"/>
              <a:gd name="connsiteX71" fmla="*/ 1392729 w 1659704"/>
              <a:gd name="connsiteY71" fmla="*/ 2820052 h 6415621"/>
              <a:gd name="connsiteX72" fmla="*/ 1422169 w 1659704"/>
              <a:gd name="connsiteY72" fmla="*/ 2810744 h 6415621"/>
              <a:gd name="connsiteX73" fmla="*/ 1339260 w 1659704"/>
              <a:gd name="connsiteY73" fmla="*/ 2200493 h 6415621"/>
              <a:gd name="connsiteX74" fmla="*/ 1378658 w 1659704"/>
              <a:gd name="connsiteY74" fmla="*/ 2181444 h 6415621"/>
              <a:gd name="connsiteX75" fmla="*/ 1407451 w 1659704"/>
              <a:gd name="connsiteY75" fmla="*/ 2126891 h 6415621"/>
              <a:gd name="connsiteX76" fmla="*/ 1530193 w 1659704"/>
              <a:gd name="connsiteY76" fmla="*/ 1938773 h 6415621"/>
              <a:gd name="connsiteX77" fmla="*/ 1612670 w 1659704"/>
              <a:gd name="connsiteY77" fmla="*/ 1642415 h 6415621"/>
              <a:gd name="connsiteX78" fmla="*/ 1597516 w 1659704"/>
              <a:gd name="connsiteY78" fmla="*/ 1561669 h 6415621"/>
              <a:gd name="connsiteX79" fmla="*/ 1630421 w 1659704"/>
              <a:gd name="connsiteY79" fmla="*/ 1527251 h 6415621"/>
              <a:gd name="connsiteX80" fmla="*/ 1614185 w 1659704"/>
              <a:gd name="connsiteY80" fmla="*/ 1485469 h 6415621"/>
              <a:gd name="connsiteX81" fmla="*/ 1643626 w 1659704"/>
              <a:gd name="connsiteY81" fmla="*/ 1282197 h 6415621"/>
              <a:gd name="connsiteX82" fmla="*/ 1649254 w 1659704"/>
              <a:gd name="connsiteY82" fmla="*/ 1174609 h 6415621"/>
              <a:gd name="connsiteX83" fmla="*/ 1342074 w 1659704"/>
              <a:gd name="connsiteY83" fmla="*/ 1062040 h 6415621"/>
              <a:gd name="connsiteX84" fmla="*/ 1228639 w 1659704"/>
              <a:gd name="connsiteY84" fmla="*/ 926525 h 6415621"/>
              <a:gd name="connsiteX85" fmla="*/ 1142266 w 1659704"/>
              <a:gd name="connsiteY85" fmla="*/ 855304 h 6415621"/>
              <a:gd name="connsiteX86" fmla="*/ 1184695 w 1659704"/>
              <a:gd name="connsiteY86" fmla="*/ 665887 h 6415621"/>
              <a:gd name="connsiteX87" fmla="*/ 1259596 w 1659704"/>
              <a:gd name="connsiteY87" fmla="*/ 605922 h 6415621"/>
              <a:gd name="connsiteX88" fmla="*/ 1247257 w 1659704"/>
              <a:gd name="connsiteY88" fmla="*/ 455044 h 6415621"/>
              <a:gd name="connsiteX89" fmla="*/ 1246174 w 1659704"/>
              <a:gd name="connsiteY89" fmla="*/ 380786 h 6415621"/>
              <a:gd name="connsiteX90" fmla="*/ 1267087 w 1659704"/>
              <a:gd name="connsiteY90" fmla="*/ 359344 h 6415621"/>
              <a:gd name="connsiteX91" fmla="*/ 1239539 w 1659704"/>
              <a:gd name="connsiteY91" fmla="*/ 252805 h 6415621"/>
              <a:gd name="connsiteX92" fmla="*/ 1205693 w 1659704"/>
              <a:gd name="connsiteY92" fmla="*/ 113051 h 6415621"/>
              <a:gd name="connsiteX93" fmla="*/ 1116158 w 1659704"/>
              <a:gd name="connsiteY93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413386 w 1659704"/>
              <a:gd name="connsiteY17" fmla="*/ 1195606 h 6415621"/>
              <a:gd name="connsiteX18" fmla="*/ 338486 w 1659704"/>
              <a:gd name="connsiteY18" fmla="*/ 1256653 h 6415621"/>
              <a:gd name="connsiteX19" fmla="*/ 258821 w 1659704"/>
              <a:gd name="connsiteY19" fmla="*/ 1416629 h 6415621"/>
              <a:gd name="connsiteX20" fmla="*/ 173963 w 1659704"/>
              <a:gd name="connsiteY20" fmla="*/ 1561669 h 6415621"/>
              <a:gd name="connsiteX21" fmla="*/ 160973 w 1659704"/>
              <a:gd name="connsiteY21" fmla="*/ 1653023 h 6415621"/>
              <a:gd name="connsiteX22" fmla="*/ 998 w 1659704"/>
              <a:gd name="connsiteY22" fmla="*/ 1984450 h 6415621"/>
              <a:gd name="connsiteX23" fmla="*/ 21995 w 1659704"/>
              <a:gd name="connsiteY23" fmla="*/ 2061732 h 6415621"/>
              <a:gd name="connsiteX24" fmla="*/ 16800 w 1659704"/>
              <a:gd name="connsiteY24" fmla="*/ 2158713 h 6415621"/>
              <a:gd name="connsiteX25" fmla="*/ 61610 w 1659704"/>
              <a:gd name="connsiteY25" fmla="*/ 2250284 h 6415621"/>
              <a:gd name="connsiteX26" fmla="*/ 195826 w 1659704"/>
              <a:gd name="connsiteY26" fmla="*/ 2293796 h 6415621"/>
              <a:gd name="connsiteX27" fmla="*/ 193661 w 1659704"/>
              <a:gd name="connsiteY27" fmla="*/ 2288168 h 6415621"/>
              <a:gd name="connsiteX28" fmla="*/ 306229 w 1659704"/>
              <a:gd name="connsiteY28" fmla="*/ 2329731 h 6415621"/>
              <a:gd name="connsiteX29" fmla="*/ 222020 w 1659704"/>
              <a:gd name="connsiteY29" fmla="*/ 2737791 h 6415621"/>
              <a:gd name="connsiteX30" fmla="*/ 223968 w 1659704"/>
              <a:gd name="connsiteY30" fmla="*/ 2803167 h 6415621"/>
              <a:gd name="connsiteX31" fmla="*/ 297571 w 1659704"/>
              <a:gd name="connsiteY31" fmla="*/ 2792775 h 6415621"/>
              <a:gd name="connsiteX32" fmla="*/ 301900 w 1659704"/>
              <a:gd name="connsiteY32" fmla="*/ 2888892 h 6415621"/>
              <a:gd name="connsiteX33" fmla="*/ 281336 w 1659704"/>
              <a:gd name="connsiteY33" fmla="*/ 3115760 h 6415621"/>
              <a:gd name="connsiteX34" fmla="*/ 302333 w 1659704"/>
              <a:gd name="connsiteY34" fmla="*/ 3326825 h 6415621"/>
              <a:gd name="connsiteX35" fmla="*/ 314889 w 1659704"/>
              <a:gd name="connsiteY35" fmla="*/ 3541788 h 6415621"/>
              <a:gd name="connsiteX36" fmla="*/ 352122 w 1659704"/>
              <a:gd name="connsiteY36" fmla="*/ 3797231 h 6415621"/>
              <a:gd name="connsiteX37" fmla="*/ 341516 w 1659704"/>
              <a:gd name="connsiteY37" fmla="*/ 4310498 h 6415621"/>
              <a:gd name="connsiteX38" fmla="*/ 417499 w 1659704"/>
              <a:gd name="connsiteY38" fmla="*/ 4305086 h 6415621"/>
              <a:gd name="connsiteX39" fmla="*/ 570765 w 1659704"/>
              <a:gd name="connsiteY39" fmla="*/ 4320239 h 6415621"/>
              <a:gd name="connsiteX40" fmla="*/ 624235 w 1659704"/>
              <a:gd name="connsiteY40" fmla="*/ 4503379 h 6415621"/>
              <a:gd name="connsiteX41" fmla="*/ 662118 w 1659704"/>
              <a:gd name="connsiteY41" fmla="*/ 4896068 h 6415621"/>
              <a:gd name="connsiteX42" fmla="*/ 742864 w 1659704"/>
              <a:gd name="connsiteY42" fmla="*/ 5303262 h 6415621"/>
              <a:gd name="connsiteX43" fmla="*/ 769924 w 1659704"/>
              <a:gd name="connsiteY43" fmla="*/ 5566932 h 6415621"/>
              <a:gd name="connsiteX44" fmla="*/ 720784 w 1659704"/>
              <a:gd name="connsiteY44" fmla="*/ 5730589 h 6415621"/>
              <a:gd name="connsiteX45" fmla="*/ 706929 w 1659704"/>
              <a:gd name="connsiteY45" fmla="*/ 5827354 h 6415621"/>
              <a:gd name="connsiteX46" fmla="*/ 577475 w 1659704"/>
              <a:gd name="connsiteY46" fmla="*/ 6031276 h 6415621"/>
              <a:gd name="connsiteX47" fmla="*/ 462960 w 1659704"/>
              <a:gd name="connsiteY47" fmla="*/ 6064397 h 6415621"/>
              <a:gd name="connsiteX48" fmla="*/ 397151 w 1659704"/>
              <a:gd name="connsiteY48" fmla="*/ 6156184 h 6415621"/>
              <a:gd name="connsiteX49" fmla="*/ 443477 w 1659704"/>
              <a:gd name="connsiteY49" fmla="*/ 6220909 h 6415621"/>
              <a:gd name="connsiteX50" fmla="*/ 630513 w 1659704"/>
              <a:gd name="connsiteY50" fmla="*/ 6225023 h 6415621"/>
              <a:gd name="connsiteX51" fmla="*/ 646316 w 1659704"/>
              <a:gd name="connsiteY51" fmla="*/ 6351012 h 6415621"/>
              <a:gd name="connsiteX52" fmla="*/ 712557 w 1659704"/>
              <a:gd name="connsiteY52" fmla="*/ 6414007 h 6415621"/>
              <a:gd name="connsiteX53" fmla="*/ 887039 w 1659704"/>
              <a:gd name="connsiteY53" fmla="*/ 6387597 h 6415621"/>
              <a:gd name="connsiteX54" fmla="*/ 949600 w 1659704"/>
              <a:gd name="connsiteY54" fmla="*/ 6284337 h 6415621"/>
              <a:gd name="connsiteX55" fmla="*/ 1001555 w 1659704"/>
              <a:gd name="connsiteY55" fmla="*/ 5920223 h 6415621"/>
              <a:gd name="connsiteX56" fmla="*/ 1045500 w 1659704"/>
              <a:gd name="connsiteY56" fmla="*/ 5967415 h 6415621"/>
              <a:gd name="connsiteX57" fmla="*/ 1039438 w 1659704"/>
              <a:gd name="connsiteY57" fmla="*/ 6183243 h 6415621"/>
              <a:gd name="connsiteX58" fmla="*/ 1073859 w 1659704"/>
              <a:gd name="connsiteY58" fmla="*/ 6186057 h 6415621"/>
              <a:gd name="connsiteX59" fmla="*/ 1108711 w 1659704"/>
              <a:gd name="connsiteY59" fmla="*/ 5955292 h 6415621"/>
              <a:gd name="connsiteX60" fmla="*/ 1176252 w 1659704"/>
              <a:gd name="connsiteY60" fmla="*/ 5790769 h 6415621"/>
              <a:gd name="connsiteX61" fmla="*/ 1060437 w 1659704"/>
              <a:gd name="connsiteY61" fmla="*/ 5638586 h 6415621"/>
              <a:gd name="connsiteX62" fmla="*/ 1025584 w 1659704"/>
              <a:gd name="connsiteY62" fmla="*/ 5439644 h 6415621"/>
              <a:gd name="connsiteX63" fmla="*/ 1111958 w 1659704"/>
              <a:gd name="connsiteY63" fmla="*/ 5119040 h 6415621"/>
              <a:gd name="connsiteX64" fmla="*/ 1152873 w 1659704"/>
              <a:gd name="connsiteY64" fmla="*/ 4811860 h 6415621"/>
              <a:gd name="connsiteX65" fmla="*/ 1091393 w 1659704"/>
              <a:gd name="connsiteY65" fmla="*/ 4507493 h 6415621"/>
              <a:gd name="connsiteX66" fmla="*/ 1105248 w 1659704"/>
              <a:gd name="connsiteY66" fmla="*/ 4370679 h 6415621"/>
              <a:gd name="connsiteX67" fmla="*/ 1171058 w 1659704"/>
              <a:gd name="connsiteY67" fmla="*/ 4362668 h 6415621"/>
              <a:gd name="connsiteX68" fmla="*/ 1278213 w 1659704"/>
              <a:gd name="connsiteY68" fmla="*/ 3786623 h 6415621"/>
              <a:gd name="connsiteX69" fmla="*/ 1407667 w 1659704"/>
              <a:gd name="connsiteY69" fmla="*/ 3431167 h 6415621"/>
              <a:gd name="connsiteX70" fmla="*/ 1442952 w 1659704"/>
              <a:gd name="connsiteY70" fmla="*/ 3080691 h 6415621"/>
              <a:gd name="connsiteX71" fmla="*/ 1392729 w 1659704"/>
              <a:gd name="connsiteY71" fmla="*/ 2820052 h 6415621"/>
              <a:gd name="connsiteX72" fmla="*/ 1422169 w 1659704"/>
              <a:gd name="connsiteY72" fmla="*/ 2810744 h 6415621"/>
              <a:gd name="connsiteX73" fmla="*/ 1339260 w 1659704"/>
              <a:gd name="connsiteY73" fmla="*/ 2200493 h 6415621"/>
              <a:gd name="connsiteX74" fmla="*/ 1378658 w 1659704"/>
              <a:gd name="connsiteY74" fmla="*/ 2181444 h 6415621"/>
              <a:gd name="connsiteX75" fmla="*/ 1407451 w 1659704"/>
              <a:gd name="connsiteY75" fmla="*/ 2126891 h 6415621"/>
              <a:gd name="connsiteX76" fmla="*/ 1530193 w 1659704"/>
              <a:gd name="connsiteY76" fmla="*/ 1938773 h 6415621"/>
              <a:gd name="connsiteX77" fmla="*/ 1612670 w 1659704"/>
              <a:gd name="connsiteY77" fmla="*/ 1642415 h 6415621"/>
              <a:gd name="connsiteX78" fmla="*/ 1597516 w 1659704"/>
              <a:gd name="connsiteY78" fmla="*/ 1561669 h 6415621"/>
              <a:gd name="connsiteX79" fmla="*/ 1630421 w 1659704"/>
              <a:gd name="connsiteY79" fmla="*/ 1527251 h 6415621"/>
              <a:gd name="connsiteX80" fmla="*/ 1614185 w 1659704"/>
              <a:gd name="connsiteY80" fmla="*/ 1485469 h 6415621"/>
              <a:gd name="connsiteX81" fmla="*/ 1643626 w 1659704"/>
              <a:gd name="connsiteY81" fmla="*/ 1282197 h 6415621"/>
              <a:gd name="connsiteX82" fmla="*/ 1649254 w 1659704"/>
              <a:gd name="connsiteY82" fmla="*/ 1174609 h 6415621"/>
              <a:gd name="connsiteX83" fmla="*/ 1342074 w 1659704"/>
              <a:gd name="connsiteY83" fmla="*/ 1062040 h 6415621"/>
              <a:gd name="connsiteX84" fmla="*/ 1228639 w 1659704"/>
              <a:gd name="connsiteY84" fmla="*/ 926525 h 6415621"/>
              <a:gd name="connsiteX85" fmla="*/ 1142266 w 1659704"/>
              <a:gd name="connsiteY85" fmla="*/ 855304 h 6415621"/>
              <a:gd name="connsiteX86" fmla="*/ 1184695 w 1659704"/>
              <a:gd name="connsiteY86" fmla="*/ 665887 h 6415621"/>
              <a:gd name="connsiteX87" fmla="*/ 1259596 w 1659704"/>
              <a:gd name="connsiteY87" fmla="*/ 605922 h 6415621"/>
              <a:gd name="connsiteX88" fmla="*/ 1247257 w 1659704"/>
              <a:gd name="connsiteY88" fmla="*/ 455044 h 6415621"/>
              <a:gd name="connsiteX89" fmla="*/ 1246174 w 1659704"/>
              <a:gd name="connsiteY89" fmla="*/ 380786 h 6415621"/>
              <a:gd name="connsiteX90" fmla="*/ 1267087 w 1659704"/>
              <a:gd name="connsiteY90" fmla="*/ 359344 h 6415621"/>
              <a:gd name="connsiteX91" fmla="*/ 1239539 w 1659704"/>
              <a:gd name="connsiteY91" fmla="*/ 252805 h 6415621"/>
              <a:gd name="connsiteX92" fmla="*/ 1205693 w 1659704"/>
              <a:gd name="connsiteY92" fmla="*/ 113051 h 6415621"/>
              <a:gd name="connsiteX93" fmla="*/ 1116158 w 1659704"/>
              <a:gd name="connsiteY93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29838 w 1659704"/>
              <a:gd name="connsiteY16" fmla="*/ 1144518 h 6415621"/>
              <a:gd name="connsiteX17" fmla="*/ 413386 w 1659704"/>
              <a:gd name="connsiteY17" fmla="*/ 1195606 h 6415621"/>
              <a:gd name="connsiteX18" fmla="*/ 338486 w 1659704"/>
              <a:gd name="connsiteY18" fmla="*/ 1256653 h 6415621"/>
              <a:gd name="connsiteX19" fmla="*/ 258821 w 1659704"/>
              <a:gd name="connsiteY19" fmla="*/ 1416629 h 6415621"/>
              <a:gd name="connsiteX20" fmla="*/ 173963 w 1659704"/>
              <a:gd name="connsiteY20" fmla="*/ 1561669 h 6415621"/>
              <a:gd name="connsiteX21" fmla="*/ 160973 w 1659704"/>
              <a:gd name="connsiteY21" fmla="*/ 1653023 h 6415621"/>
              <a:gd name="connsiteX22" fmla="*/ 998 w 1659704"/>
              <a:gd name="connsiteY22" fmla="*/ 1984450 h 6415621"/>
              <a:gd name="connsiteX23" fmla="*/ 21995 w 1659704"/>
              <a:gd name="connsiteY23" fmla="*/ 2061732 h 6415621"/>
              <a:gd name="connsiteX24" fmla="*/ 16800 w 1659704"/>
              <a:gd name="connsiteY24" fmla="*/ 2158713 h 6415621"/>
              <a:gd name="connsiteX25" fmla="*/ 61610 w 1659704"/>
              <a:gd name="connsiteY25" fmla="*/ 2250284 h 6415621"/>
              <a:gd name="connsiteX26" fmla="*/ 195826 w 1659704"/>
              <a:gd name="connsiteY26" fmla="*/ 2293796 h 6415621"/>
              <a:gd name="connsiteX27" fmla="*/ 193661 w 1659704"/>
              <a:gd name="connsiteY27" fmla="*/ 2288168 h 6415621"/>
              <a:gd name="connsiteX28" fmla="*/ 306229 w 1659704"/>
              <a:gd name="connsiteY28" fmla="*/ 2329731 h 6415621"/>
              <a:gd name="connsiteX29" fmla="*/ 222020 w 1659704"/>
              <a:gd name="connsiteY29" fmla="*/ 2737791 h 6415621"/>
              <a:gd name="connsiteX30" fmla="*/ 223968 w 1659704"/>
              <a:gd name="connsiteY30" fmla="*/ 2803167 h 6415621"/>
              <a:gd name="connsiteX31" fmla="*/ 297571 w 1659704"/>
              <a:gd name="connsiteY31" fmla="*/ 2792775 h 6415621"/>
              <a:gd name="connsiteX32" fmla="*/ 301900 w 1659704"/>
              <a:gd name="connsiteY32" fmla="*/ 2888892 h 6415621"/>
              <a:gd name="connsiteX33" fmla="*/ 281336 w 1659704"/>
              <a:gd name="connsiteY33" fmla="*/ 3115760 h 6415621"/>
              <a:gd name="connsiteX34" fmla="*/ 302333 w 1659704"/>
              <a:gd name="connsiteY34" fmla="*/ 3326825 h 6415621"/>
              <a:gd name="connsiteX35" fmla="*/ 314889 w 1659704"/>
              <a:gd name="connsiteY35" fmla="*/ 3541788 h 6415621"/>
              <a:gd name="connsiteX36" fmla="*/ 352122 w 1659704"/>
              <a:gd name="connsiteY36" fmla="*/ 3797231 h 6415621"/>
              <a:gd name="connsiteX37" fmla="*/ 341516 w 1659704"/>
              <a:gd name="connsiteY37" fmla="*/ 4310498 h 6415621"/>
              <a:gd name="connsiteX38" fmla="*/ 417499 w 1659704"/>
              <a:gd name="connsiteY38" fmla="*/ 4305086 h 6415621"/>
              <a:gd name="connsiteX39" fmla="*/ 570765 w 1659704"/>
              <a:gd name="connsiteY39" fmla="*/ 4320239 h 6415621"/>
              <a:gd name="connsiteX40" fmla="*/ 624235 w 1659704"/>
              <a:gd name="connsiteY40" fmla="*/ 4503379 h 6415621"/>
              <a:gd name="connsiteX41" fmla="*/ 662118 w 1659704"/>
              <a:gd name="connsiteY41" fmla="*/ 4896068 h 6415621"/>
              <a:gd name="connsiteX42" fmla="*/ 742864 w 1659704"/>
              <a:gd name="connsiteY42" fmla="*/ 5303262 h 6415621"/>
              <a:gd name="connsiteX43" fmla="*/ 769924 w 1659704"/>
              <a:gd name="connsiteY43" fmla="*/ 5566932 h 6415621"/>
              <a:gd name="connsiteX44" fmla="*/ 720784 w 1659704"/>
              <a:gd name="connsiteY44" fmla="*/ 5730589 h 6415621"/>
              <a:gd name="connsiteX45" fmla="*/ 706929 w 1659704"/>
              <a:gd name="connsiteY45" fmla="*/ 5827354 h 6415621"/>
              <a:gd name="connsiteX46" fmla="*/ 577475 w 1659704"/>
              <a:gd name="connsiteY46" fmla="*/ 6031276 h 6415621"/>
              <a:gd name="connsiteX47" fmla="*/ 462960 w 1659704"/>
              <a:gd name="connsiteY47" fmla="*/ 6064397 h 6415621"/>
              <a:gd name="connsiteX48" fmla="*/ 397151 w 1659704"/>
              <a:gd name="connsiteY48" fmla="*/ 6156184 h 6415621"/>
              <a:gd name="connsiteX49" fmla="*/ 443477 w 1659704"/>
              <a:gd name="connsiteY49" fmla="*/ 6220909 h 6415621"/>
              <a:gd name="connsiteX50" fmla="*/ 630513 w 1659704"/>
              <a:gd name="connsiteY50" fmla="*/ 6225023 h 6415621"/>
              <a:gd name="connsiteX51" fmla="*/ 646316 w 1659704"/>
              <a:gd name="connsiteY51" fmla="*/ 6351012 h 6415621"/>
              <a:gd name="connsiteX52" fmla="*/ 712557 w 1659704"/>
              <a:gd name="connsiteY52" fmla="*/ 6414007 h 6415621"/>
              <a:gd name="connsiteX53" fmla="*/ 887039 w 1659704"/>
              <a:gd name="connsiteY53" fmla="*/ 6387597 h 6415621"/>
              <a:gd name="connsiteX54" fmla="*/ 949600 w 1659704"/>
              <a:gd name="connsiteY54" fmla="*/ 6284337 h 6415621"/>
              <a:gd name="connsiteX55" fmla="*/ 1001555 w 1659704"/>
              <a:gd name="connsiteY55" fmla="*/ 5920223 h 6415621"/>
              <a:gd name="connsiteX56" fmla="*/ 1045500 w 1659704"/>
              <a:gd name="connsiteY56" fmla="*/ 5967415 h 6415621"/>
              <a:gd name="connsiteX57" fmla="*/ 1039438 w 1659704"/>
              <a:gd name="connsiteY57" fmla="*/ 6183243 h 6415621"/>
              <a:gd name="connsiteX58" fmla="*/ 1073859 w 1659704"/>
              <a:gd name="connsiteY58" fmla="*/ 6186057 h 6415621"/>
              <a:gd name="connsiteX59" fmla="*/ 1108711 w 1659704"/>
              <a:gd name="connsiteY59" fmla="*/ 5955292 h 6415621"/>
              <a:gd name="connsiteX60" fmla="*/ 1176252 w 1659704"/>
              <a:gd name="connsiteY60" fmla="*/ 5790769 h 6415621"/>
              <a:gd name="connsiteX61" fmla="*/ 1060437 w 1659704"/>
              <a:gd name="connsiteY61" fmla="*/ 5638586 h 6415621"/>
              <a:gd name="connsiteX62" fmla="*/ 1025584 w 1659704"/>
              <a:gd name="connsiteY62" fmla="*/ 5439644 h 6415621"/>
              <a:gd name="connsiteX63" fmla="*/ 1111958 w 1659704"/>
              <a:gd name="connsiteY63" fmla="*/ 5119040 h 6415621"/>
              <a:gd name="connsiteX64" fmla="*/ 1152873 w 1659704"/>
              <a:gd name="connsiteY64" fmla="*/ 4811860 h 6415621"/>
              <a:gd name="connsiteX65" fmla="*/ 1091393 w 1659704"/>
              <a:gd name="connsiteY65" fmla="*/ 4507493 h 6415621"/>
              <a:gd name="connsiteX66" fmla="*/ 1105248 w 1659704"/>
              <a:gd name="connsiteY66" fmla="*/ 4370679 h 6415621"/>
              <a:gd name="connsiteX67" fmla="*/ 1171058 w 1659704"/>
              <a:gd name="connsiteY67" fmla="*/ 4362668 h 6415621"/>
              <a:gd name="connsiteX68" fmla="*/ 1278213 w 1659704"/>
              <a:gd name="connsiteY68" fmla="*/ 3786623 h 6415621"/>
              <a:gd name="connsiteX69" fmla="*/ 1407667 w 1659704"/>
              <a:gd name="connsiteY69" fmla="*/ 3431167 h 6415621"/>
              <a:gd name="connsiteX70" fmla="*/ 1442952 w 1659704"/>
              <a:gd name="connsiteY70" fmla="*/ 3080691 h 6415621"/>
              <a:gd name="connsiteX71" fmla="*/ 1392729 w 1659704"/>
              <a:gd name="connsiteY71" fmla="*/ 2820052 h 6415621"/>
              <a:gd name="connsiteX72" fmla="*/ 1422169 w 1659704"/>
              <a:gd name="connsiteY72" fmla="*/ 2810744 h 6415621"/>
              <a:gd name="connsiteX73" fmla="*/ 1339260 w 1659704"/>
              <a:gd name="connsiteY73" fmla="*/ 2200493 h 6415621"/>
              <a:gd name="connsiteX74" fmla="*/ 1378658 w 1659704"/>
              <a:gd name="connsiteY74" fmla="*/ 2181444 h 6415621"/>
              <a:gd name="connsiteX75" fmla="*/ 1407451 w 1659704"/>
              <a:gd name="connsiteY75" fmla="*/ 2126891 h 6415621"/>
              <a:gd name="connsiteX76" fmla="*/ 1530193 w 1659704"/>
              <a:gd name="connsiteY76" fmla="*/ 1938773 h 6415621"/>
              <a:gd name="connsiteX77" fmla="*/ 1612670 w 1659704"/>
              <a:gd name="connsiteY77" fmla="*/ 1642415 h 6415621"/>
              <a:gd name="connsiteX78" fmla="*/ 1597516 w 1659704"/>
              <a:gd name="connsiteY78" fmla="*/ 1561669 h 6415621"/>
              <a:gd name="connsiteX79" fmla="*/ 1630421 w 1659704"/>
              <a:gd name="connsiteY79" fmla="*/ 1527251 h 6415621"/>
              <a:gd name="connsiteX80" fmla="*/ 1614185 w 1659704"/>
              <a:gd name="connsiteY80" fmla="*/ 1485469 h 6415621"/>
              <a:gd name="connsiteX81" fmla="*/ 1643626 w 1659704"/>
              <a:gd name="connsiteY81" fmla="*/ 1282197 h 6415621"/>
              <a:gd name="connsiteX82" fmla="*/ 1649254 w 1659704"/>
              <a:gd name="connsiteY82" fmla="*/ 1174609 h 6415621"/>
              <a:gd name="connsiteX83" fmla="*/ 1342074 w 1659704"/>
              <a:gd name="connsiteY83" fmla="*/ 1062040 h 6415621"/>
              <a:gd name="connsiteX84" fmla="*/ 1228639 w 1659704"/>
              <a:gd name="connsiteY84" fmla="*/ 926525 h 6415621"/>
              <a:gd name="connsiteX85" fmla="*/ 1142266 w 1659704"/>
              <a:gd name="connsiteY85" fmla="*/ 855304 h 6415621"/>
              <a:gd name="connsiteX86" fmla="*/ 1184695 w 1659704"/>
              <a:gd name="connsiteY86" fmla="*/ 665887 h 6415621"/>
              <a:gd name="connsiteX87" fmla="*/ 1259596 w 1659704"/>
              <a:gd name="connsiteY87" fmla="*/ 605922 h 6415621"/>
              <a:gd name="connsiteX88" fmla="*/ 1247257 w 1659704"/>
              <a:gd name="connsiteY88" fmla="*/ 455044 h 6415621"/>
              <a:gd name="connsiteX89" fmla="*/ 1246174 w 1659704"/>
              <a:gd name="connsiteY89" fmla="*/ 380786 h 6415621"/>
              <a:gd name="connsiteX90" fmla="*/ 1267087 w 1659704"/>
              <a:gd name="connsiteY90" fmla="*/ 359344 h 6415621"/>
              <a:gd name="connsiteX91" fmla="*/ 1239539 w 1659704"/>
              <a:gd name="connsiteY91" fmla="*/ 252805 h 6415621"/>
              <a:gd name="connsiteX92" fmla="*/ 1205693 w 1659704"/>
              <a:gd name="connsiteY92" fmla="*/ 113051 h 6415621"/>
              <a:gd name="connsiteX93" fmla="*/ 1116158 w 1659704"/>
              <a:gd name="connsiteY93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512966 w 1659704"/>
              <a:gd name="connsiteY15" fmla="*/ 1116809 h 6415621"/>
              <a:gd name="connsiteX16" fmla="*/ 413386 w 1659704"/>
              <a:gd name="connsiteY16" fmla="*/ 1195606 h 6415621"/>
              <a:gd name="connsiteX17" fmla="*/ 338486 w 1659704"/>
              <a:gd name="connsiteY17" fmla="*/ 1256653 h 6415621"/>
              <a:gd name="connsiteX18" fmla="*/ 258821 w 1659704"/>
              <a:gd name="connsiteY18" fmla="*/ 1416629 h 6415621"/>
              <a:gd name="connsiteX19" fmla="*/ 173963 w 1659704"/>
              <a:gd name="connsiteY19" fmla="*/ 1561669 h 6415621"/>
              <a:gd name="connsiteX20" fmla="*/ 160973 w 1659704"/>
              <a:gd name="connsiteY20" fmla="*/ 1653023 h 6415621"/>
              <a:gd name="connsiteX21" fmla="*/ 998 w 1659704"/>
              <a:gd name="connsiteY21" fmla="*/ 1984450 h 6415621"/>
              <a:gd name="connsiteX22" fmla="*/ 21995 w 1659704"/>
              <a:gd name="connsiteY22" fmla="*/ 2061732 h 6415621"/>
              <a:gd name="connsiteX23" fmla="*/ 16800 w 1659704"/>
              <a:gd name="connsiteY23" fmla="*/ 2158713 h 6415621"/>
              <a:gd name="connsiteX24" fmla="*/ 61610 w 1659704"/>
              <a:gd name="connsiteY24" fmla="*/ 2250284 h 6415621"/>
              <a:gd name="connsiteX25" fmla="*/ 195826 w 1659704"/>
              <a:gd name="connsiteY25" fmla="*/ 2293796 h 6415621"/>
              <a:gd name="connsiteX26" fmla="*/ 193661 w 1659704"/>
              <a:gd name="connsiteY26" fmla="*/ 2288168 h 6415621"/>
              <a:gd name="connsiteX27" fmla="*/ 306229 w 1659704"/>
              <a:gd name="connsiteY27" fmla="*/ 2329731 h 6415621"/>
              <a:gd name="connsiteX28" fmla="*/ 222020 w 1659704"/>
              <a:gd name="connsiteY28" fmla="*/ 2737791 h 6415621"/>
              <a:gd name="connsiteX29" fmla="*/ 223968 w 1659704"/>
              <a:gd name="connsiteY29" fmla="*/ 2803167 h 6415621"/>
              <a:gd name="connsiteX30" fmla="*/ 297571 w 1659704"/>
              <a:gd name="connsiteY30" fmla="*/ 2792775 h 6415621"/>
              <a:gd name="connsiteX31" fmla="*/ 301900 w 1659704"/>
              <a:gd name="connsiteY31" fmla="*/ 2888892 h 6415621"/>
              <a:gd name="connsiteX32" fmla="*/ 281336 w 1659704"/>
              <a:gd name="connsiteY32" fmla="*/ 3115760 h 6415621"/>
              <a:gd name="connsiteX33" fmla="*/ 302333 w 1659704"/>
              <a:gd name="connsiteY33" fmla="*/ 3326825 h 6415621"/>
              <a:gd name="connsiteX34" fmla="*/ 314889 w 1659704"/>
              <a:gd name="connsiteY34" fmla="*/ 3541788 h 6415621"/>
              <a:gd name="connsiteX35" fmla="*/ 352122 w 1659704"/>
              <a:gd name="connsiteY35" fmla="*/ 3797231 h 6415621"/>
              <a:gd name="connsiteX36" fmla="*/ 341516 w 1659704"/>
              <a:gd name="connsiteY36" fmla="*/ 4310498 h 6415621"/>
              <a:gd name="connsiteX37" fmla="*/ 417499 w 1659704"/>
              <a:gd name="connsiteY37" fmla="*/ 4305086 h 6415621"/>
              <a:gd name="connsiteX38" fmla="*/ 570765 w 1659704"/>
              <a:gd name="connsiteY38" fmla="*/ 4320239 h 6415621"/>
              <a:gd name="connsiteX39" fmla="*/ 624235 w 1659704"/>
              <a:gd name="connsiteY39" fmla="*/ 4503379 h 6415621"/>
              <a:gd name="connsiteX40" fmla="*/ 662118 w 1659704"/>
              <a:gd name="connsiteY40" fmla="*/ 4896068 h 6415621"/>
              <a:gd name="connsiteX41" fmla="*/ 742864 w 1659704"/>
              <a:gd name="connsiteY41" fmla="*/ 5303262 h 6415621"/>
              <a:gd name="connsiteX42" fmla="*/ 769924 w 1659704"/>
              <a:gd name="connsiteY42" fmla="*/ 5566932 h 6415621"/>
              <a:gd name="connsiteX43" fmla="*/ 720784 w 1659704"/>
              <a:gd name="connsiteY43" fmla="*/ 5730589 h 6415621"/>
              <a:gd name="connsiteX44" fmla="*/ 706929 w 1659704"/>
              <a:gd name="connsiteY44" fmla="*/ 5827354 h 6415621"/>
              <a:gd name="connsiteX45" fmla="*/ 577475 w 1659704"/>
              <a:gd name="connsiteY45" fmla="*/ 6031276 h 6415621"/>
              <a:gd name="connsiteX46" fmla="*/ 462960 w 1659704"/>
              <a:gd name="connsiteY46" fmla="*/ 6064397 h 6415621"/>
              <a:gd name="connsiteX47" fmla="*/ 397151 w 1659704"/>
              <a:gd name="connsiteY47" fmla="*/ 6156184 h 6415621"/>
              <a:gd name="connsiteX48" fmla="*/ 443477 w 1659704"/>
              <a:gd name="connsiteY48" fmla="*/ 6220909 h 6415621"/>
              <a:gd name="connsiteX49" fmla="*/ 630513 w 1659704"/>
              <a:gd name="connsiteY49" fmla="*/ 6225023 h 6415621"/>
              <a:gd name="connsiteX50" fmla="*/ 646316 w 1659704"/>
              <a:gd name="connsiteY50" fmla="*/ 6351012 h 6415621"/>
              <a:gd name="connsiteX51" fmla="*/ 712557 w 1659704"/>
              <a:gd name="connsiteY51" fmla="*/ 6414007 h 6415621"/>
              <a:gd name="connsiteX52" fmla="*/ 887039 w 1659704"/>
              <a:gd name="connsiteY52" fmla="*/ 6387597 h 6415621"/>
              <a:gd name="connsiteX53" fmla="*/ 949600 w 1659704"/>
              <a:gd name="connsiteY53" fmla="*/ 6284337 h 6415621"/>
              <a:gd name="connsiteX54" fmla="*/ 1001555 w 1659704"/>
              <a:gd name="connsiteY54" fmla="*/ 5920223 h 6415621"/>
              <a:gd name="connsiteX55" fmla="*/ 1045500 w 1659704"/>
              <a:gd name="connsiteY55" fmla="*/ 5967415 h 6415621"/>
              <a:gd name="connsiteX56" fmla="*/ 1039438 w 1659704"/>
              <a:gd name="connsiteY56" fmla="*/ 6183243 h 6415621"/>
              <a:gd name="connsiteX57" fmla="*/ 1073859 w 1659704"/>
              <a:gd name="connsiteY57" fmla="*/ 6186057 h 6415621"/>
              <a:gd name="connsiteX58" fmla="*/ 1108711 w 1659704"/>
              <a:gd name="connsiteY58" fmla="*/ 5955292 h 6415621"/>
              <a:gd name="connsiteX59" fmla="*/ 1176252 w 1659704"/>
              <a:gd name="connsiteY59" fmla="*/ 5790769 h 6415621"/>
              <a:gd name="connsiteX60" fmla="*/ 1060437 w 1659704"/>
              <a:gd name="connsiteY60" fmla="*/ 5638586 h 6415621"/>
              <a:gd name="connsiteX61" fmla="*/ 1025584 w 1659704"/>
              <a:gd name="connsiteY61" fmla="*/ 5439644 h 6415621"/>
              <a:gd name="connsiteX62" fmla="*/ 1111958 w 1659704"/>
              <a:gd name="connsiteY62" fmla="*/ 5119040 h 6415621"/>
              <a:gd name="connsiteX63" fmla="*/ 1152873 w 1659704"/>
              <a:gd name="connsiteY63" fmla="*/ 4811860 h 6415621"/>
              <a:gd name="connsiteX64" fmla="*/ 1091393 w 1659704"/>
              <a:gd name="connsiteY64" fmla="*/ 4507493 h 6415621"/>
              <a:gd name="connsiteX65" fmla="*/ 1105248 w 1659704"/>
              <a:gd name="connsiteY65" fmla="*/ 4370679 h 6415621"/>
              <a:gd name="connsiteX66" fmla="*/ 1171058 w 1659704"/>
              <a:gd name="connsiteY66" fmla="*/ 4362668 h 6415621"/>
              <a:gd name="connsiteX67" fmla="*/ 1278213 w 1659704"/>
              <a:gd name="connsiteY67" fmla="*/ 3786623 h 6415621"/>
              <a:gd name="connsiteX68" fmla="*/ 1407667 w 1659704"/>
              <a:gd name="connsiteY68" fmla="*/ 3431167 h 6415621"/>
              <a:gd name="connsiteX69" fmla="*/ 1442952 w 1659704"/>
              <a:gd name="connsiteY69" fmla="*/ 3080691 h 6415621"/>
              <a:gd name="connsiteX70" fmla="*/ 1392729 w 1659704"/>
              <a:gd name="connsiteY70" fmla="*/ 2820052 h 6415621"/>
              <a:gd name="connsiteX71" fmla="*/ 1422169 w 1659704"/>
              <a:gd name="connsiteY71" fmla="*/ 2810744 h 6415621"/>
              <a:gd name="connsiteX72" fmla="*/ 1339260 w 1659704"/>
              <a:gd name="connsiteY72" fmla="*/ 2200493 h 6415621"/>
              <a:gd name="connsiteX73" fmla="*/ 1378658 w 1659704"/>
              <a:gd name="connsiteY73" fmla="*/ 2181444 h 6415621"/>
              <a:gd name="connsiteX74" fmla="*/ 1407451 w 1659704"/>
              <a:gd name="connsiteY74" fmla="*/ 2126891 h 6415621"/>
              <a:gd name="connsiteX75" fmla="*/ 1530193 w 1659704"/>
              <a:gd name="connsiteY75" fmla="*/ 1938773 h 6415621"/>
              <a:gd name="connsiteX76" fmla="*/ 1612670 w 1659704"/>
              <a:gd name="connsiteY76" fmla="*/ 1642415 h 6415621"/>
              <a:gd name="connsiteX77" fmla="*/ 1597516 w 1659704"/>
              <a:gd name="connsiteY77" fmla="*/ 1561669 h 6415621"/>
              <a:gd name="connsiteX78" fmla="*/ 1630421 w 1659704"/>
              <a:gd name="connsiteY78" fmla="*/ 1527251 h 6415621"/>
              <a:gd name="connsiteX79" fmla="*/ 1614185 w 1659704"/>
              <a:gd name="connsiteY79" fmla="*/ 1485469 h 6415621"/>
              <a:gd name="connsiteX80" fmla="*/ 1643626 w 1659704"/>
              <a:gd name="connsiteY80" fmla="*/ 1282197 h 6415621"/>
              <a:gd name="connsiteX81" fmla="*/ 1649254 w 1659704"/>
              <a:gd name="connsiteY81" fmla="*/ 1174609 h 6415621"/>
              <a:gd name="connsiteX82" fmla="*/ 1342074 w 1659704"/>
              <a:gd name="connsiteY82" fmla="*/ 1062040 h 6415621"/>
              <a:gd name="connsiteX83" fmla="*/ 1228639 w 1659704"/>
              <a:gd name="connsiteY83" fmla="*/ 926525 h 6415621"/>
              <a:gd name="connsiteX84" fmla="*/ 1142266 w 1659704"/>
              <a:gd name="connsiteY84" fmla="*/ 855304 h 6415621"/>
              <a:gd name="connsiteX85" fmla="*/ 1184695 w 1659704"/>
              <a:gd name="connsiteY85" fmla="*/ 665887 h 6415621"/>
              <a:gd name="connsiteX86" fmla="*/ 1259596 w 1659704"/>
              <a:gd name="connsiteY86" fmla="*/ 605922 h 6415621"/>
              <a:gd name="connsiteX87" fmla="*/ 1247257 w 1659704"/>
              <a:gd name="connsiteY87" fmla="*/ 455044 h 6415621"/>
              <a:gd name="connsiteX88" fmla="*/ 1246174 w 1659704"/>
              <a:gd name="connsiteY88" fmla="*/ 380786 h 6415621"/>
              <a:gd name="connsiteX89" fmla="*/ 1267087 w 1659704"/>
              <a:gd name="connsiteY89" fmla="*/ 359344 h 6415621"/>
              <a:gd name="connsiteX90" fmla="*/ 1239539 w 1659704"/>
              <a:gd name="connsiteY90" fmla="*/ 252805 h 6415621"/>
              <a:gd name="connsiteX91" fmla="*/ 1205693 w 1659704"/>
              <a:gd name="connsiteY91" fmla="*/ 113051 h 6415621"/>
              <a:gd name="connsiteX92" fmla="*/ 1116158 w 1659704"/>
              <a:gd name="connsiteY92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413386 w 1659704"/>
              <a:gd name="connsiteY15" fmla="*/ 1195606 h 6415621"/>
              <a:gd name="connsiteX16" fmla="*/ 338486 w 1659704"/>
              <a:gd name="connsiteY16" fmla="*/ 1256653 h 6415621"/>
              <a:gd name="connsiteX17" fmla="*/ 258821 w 1659704"/>
              <a:gd name="connsiteY17" fmla="*/ 1416629 h 6415621"/>
              <a:gd name="connsiteX18" fmla="*/ 173963 w 1659704"/>
              <a:gd name="connsiteY18" fmla="*/ 1561669 h 6415621"/>
              <a:gd name="connsiteX19" fmla="*/ 160973 w 1659704"/>
              <a:gd name="connsiteY19" fmla="*/ 1653023 h 6415621"/>
              <a:gd name="connsiteX20" fmla="*/ 998 w 1659704"/>
              <a:gd name="connsiteY20" fmla="*/ 1984450 h 6415621"/>
              <a:gd name="connsiteX21" fmla="*/ 21995 w 1659704"/>
              <a:gd name="connsiteY21" fmla="*/ 2061732 h 6415621"/>
              <a:gd name="connsiteX22" fmla="*/ 16800 w 1659704"/>
              <a:gd name="connsiteY22" fmla="*/ 2158713 h 6415621"/>
              <a:gd name="connsiteX23" fmla="*/ 61610 w 1659704"/>
              <a:gd name="connsiteY23" fmla="*/ 2250284 h 6415621"/>
              <a:gd name="connsiteX24" fmla="*/ 195826 w 1659704"/>
              <a:gd name="connsiteY24" fmla="*/ 2293796 h 6415621"/>
              <a:gd name="connsiteX25" fmla="*/ 193661 w 1659704"/>
              <a:gd name="connsiteY25" fmla="*/ 2288168 h 6415621"/>
              <a:gd name="connsiteX26" fmla="*/ 306229 w 1659704"/>
              <a:gd name="connsiteY26" fmla="*/ 2329731 h 6415621"/>
              <a:gd name="connsiteX27" fmla="*/ 222020 w 1659704"/>
              <a:gd name="connsiteY27" fmla="*/ 2737791 h 6415621"/>
              <a:gd name="connsiteX28" fmla="*/ 223968 w 1659704"/>
              <a:gd name="connsiteY28" fmla="*/ 2803167 h 6415621"/>
              <a:gd name="connsiteX29" fmla="*/ 297571 w 1659704"/>
              <a:gd name="connsiteY29" fmla="*/ 2792775 h 6415621"/>
              <a:gd name="connsiteX30" fmla="*/ 301900 w 1659704"/>
              <a:gd name="connsiteY30" fmla="*/ 2888892 h 6415621"/>
              <a:gd name="connsiteX31" fmla="*/ 281336 w 1659704"/>
              <a:gd name="connsiteY31" fmla="*/ 3115760 h 6415621"/>
              <a:gd name="connsiteX32" fmla="*/ 302333 w 1659704"/>
              <a:gd name="connsiteY32" fmla="*/ 3326825 h 6415621"/>
              <a:gd name="connsiteX33" fmla="*/ 314889 w 1659704"/>
              <a:gd name="connsiteY33" fmla="*/ 3541788 h 6415621"/>
              <a:gd name="connsiteX34" fmla="*/ 352122 w 1659704"/>
              <a:gd name="connsiteY34" fmla="*/ 3797231 h 6415621"/>
              <a:gd name="connsiteX35" fmla="*/ 341516 w 1659704"/>
              <a:gd name="connsiteY35" fmla="*/ 4310498 h 6415621"/>
              <a:gd name="connsiteX36" fmla="*/ 417499 w 1659704"/>
              <a:gd name="connsiteY36" fmla="*/ 4305086 h 6415621"/>
              <a:gd name="connsiteX37" fmla="*/ 570765 w 1659704"/>
              <a:gd name="connsiteY37" fmla="*/ 4320239 h 6415621"/>
              <a:gd name="connsiteX38" fmla="*/ 624235 w 1659704"/>
              <a:gd name="connsiteY38" fmla="*/ 4503379 h 6415621"/>
              <a:gd name="connsiteX39" fmla="*/ 662118 w 1659704"/>
              <a:gd name="connsiteY39" fmla="*/ 4896068 h 6415621"/>
              <a:gd name="connsiteX40" fmla="*/ 742864 w 1659704"/>
              <a:gd name="connsiteY40" fmla="*/ 5303262 h 6415621"/>
              <a:gd name="connsiteX41" fmla="*/ 769924 w 1659704"/>
              <a:gd name="connsiteY41" fmla="*/ 5566932 h 6415621"/>
              <a:gd name="connsiteX42" fmla="*/ 720784 w 1659704"/>
              <a:gd name="connsiteY42" fmla="*/ 5730589 h 6415621"/>
              <a:gd name="connsiteX43" fmla="*/ 706929 w 1659704"/>
              <a:gd name="connsiteY43" fmla="*/ 5827354 h 6415621"/>
              <a:gd name="connsiteX44" fmla="*/ 577475 w 1659704"/>
              <a:gd name="connsiteY44" fmla="*/ 6031276 h 6415621"/>
              <a:gd name="connsiteX45" fmla="*/ 462960 w 1659704"/>
              <a:gd name="connsiteY45" fmla="*/ 6064397 h 6415621"/>
              <a:gd name="connsiteX46" fmla="*/ 397151 w 1659704"/>
              <a:gd name="connsiteY46" fmla="*/ 6156184 h 6415621"/>
              <a:gd name="connsiteX47" fmla="*/ 443477 w 1659704"/>
              <a:gd name="connsiteY47" fmla="*/ 6220909 h 6415621"/>
              <a:gd name="connsiteX48" fmla="*/ 630513 w 1659704"/>
              <a:gd name="connsiteY48" fmla="*/ 6225023 h 6415621"/>
              <a:gd name="connsiteX49" fmla="*/ 646316 w 1659704"/>
              <a:gd name="connsiteY49" fmla="*/ 6351012 h 6415621"/>
              <a:gd name="connsiteX50" fmla="*/ 712557 w 1659704"/>
              <a:gd name="connsiteY50" fmla="*/ 6414007 h 6415621"/>
              <a:gd name="connsiteX51" fmla="*/ 887039 w 1659704"/>
              <a:gd name="connsiteY51" fmla="*/ 6387597 h 6415621"/>
              <a:gd name="connsiteX52" fmla="*/ 949600 w 1659704"/>
              <a:gd name="connsiteY52" fmla="*/ 6284337 h 6415621"/>
              <a:gd name="connsiteX53" fmla="*/ 1001555 w 1659704"/>
              <a:gd name="connsiteY53" fmla="*/ 5920223 h 6415621"/>
              <a:gd name="connsiteX54" fmla="*/ 1045500 w 1659704"/>
              <a:gd name="connsiteY54" fmla="*/ 5967415 h 6415621"/>
              <a:gd name="connsiteX55" fmla="*/ 1039438 w 1659704"/>
              <a:gd name="connsiteY55" fmla="*/ 6183243 h 6415621"/>
              <a:gd name="connsiteX56" fmla="*/ 1073859 w 1659704"/>
              <a:gd name="connsiteY56" fmla="*/ 6186057 h 6415621"/>
              <a:gd name="connsiteX57" fmla="*/ 1108711 w 1659704"/>
              <a:gd name="connsiteY57" fmla="*/ 5955292 h 6415621"/>
              <a:gd name="connsiteX58" fmla="*/ 1176252 w 1659704"/>
              <a:gd name="connsiteY58" fmla="*/ 5790769 h 6415621"/>
              <a:gd name="connsiteX59" fmla="*/ 1060437 w 1659704"/>
              <a:gd name="connsiteY59" fmla="*/ 5638586 h 6415621"/>
              <a:gd name="connsiteX60" fmla="*/ 1025584 w 1659704"/>
              <a:gd name="connsiteY60" fmla="*/ 5439644 h 6415621"/>
              <a:gd name="connsiteX61" fmla="*/ 1111958 w 1659704"/>
              <a:gd name="connsiteY61" fmla="*/ 5119040 h 6415621"/>
              <a:gd name="connsiteX62" fmla="*/ 1152873 w 1659704"/>
              <a:gd name="connsiteY62" fmla="*/ 4811860 h 6415621"/>
              <a:gd name="connsiteX63" fmla="*/ 1091393 w 1659704"/>
              <a:gd name="connsiteY63" fmla="*/ 4507493 h 6415621"/>
              <a:gd name="connsiteX64" fmla="*/ 1105248 w 1659704"/>
              <a:gd name="connsiteY64" fmla="*/ 4370679 h 6415621"/>
              <a:gd name="connsiteX65" fmla="*/ 1171058 w 1659704"/>
              <a:gd name="connsiteY65" fmla="*/ 4362668 h 6415621"/>
              <a:gd name="connsiteX66" fmla="*/ 1278213 w 1659704"/>
              <a:gd name="connsiteY66" fmla="*/ 3786623 h 6415621"/>
              <a:gd name="connsiteX67" fmla="*/ 1407667 w 1659704"/>
              <a:gd name="connsiteY67" fmla="*/ 3431167 h 6415621"/>
              <a:gd name="connsiteX68" fmla="*/ 1442952 w 1659704"/>
              <a:gd name="connsiteY68" fmla="*/ 3080691 h 6415621"/>
              <a:gd name="connsiteX69" fmla="*/ 1392729 w 1659704"/>
              <a:gd name="connsiteY69" fmla="*/ 2820052 h 6415621"/>
              <a:gd name="connsiteX70" fmla="*/ 1422169 w 1659704"/>
              <a:gd name="connsiteY70" fmla="*/ 2810744 h 6415621"/>
              <a:gd name="connsiteX71" fmla="*/ 1339260 w 1659704"/>
              <a:gd name="connsiteY71" fmla="*/ 2200493 h 6415621"/>
              <a:gd name="connsiteX72" fmla="*/ 1378658 w 1659704"/>
              <a:gd name="connsiteY72" fmla="*/ 2181444 h 6415621"/>
              <a:gd name="connsiteX73" fmla="*/ 1407451 w 1659704"/>
              <a:gd name="connsiteY73" fmla="*/ 2126891 h 6415621"/>
              <a:gd name="connsiteX74" fmla="*/ 1530193 w 1659704"/>
              <a:gd name="connsiteY74" fmla="*/ 1938773 h 6415621"/>
              <a:gd name="connsiteX75" fmla="*/ 1612670 w 1659704"/>
              <a:gd name="connsiteY75" fmla="*/ 1642415 h 6415621"/>
              <a:gd name="connsiteX76" fmla="*/ 1597516 w 1659704"/>
              <a:gd name="connsiteY76" fmla="*/ 1561669 h 6415621"/>
              <a:gd name="connsiteX77" fmla="*/ 1630421 w 1659704"/>
              <a:gd name="connsiteY77" fmla="*/ 1527251 h 6415621"/>
              <a:gd name="connsiteX78" fmla="*/ 1614185 w 1659704"/>
              <a:gd name="connsiteY78" fmla="*/ 1485469 h 6415621"/>
              <a:gd name="connsiteX79" fmla="*/ 1643626 w 1659704"/>
              <a:gd name="connsiteY79" fmla="*/ 1282197 h 6415621"/>
              <a:gd name="connsiteX80" fmla="*/ 1649254 w 1659704"/>
              <a:gd name="connsiteY80" fmla="*/ 1174609 h 6415621"/>
              <a:gd name="connsiteX81" fmla="*/ 1342074 w 1659704"/>
              <a:gd name="connsiteY81" fmla="*/ 1062040 h 6415621"/>
              <a:gd name="connsiteX82" fmla="*/ 1228639 w 1659704"/>
              <a:gd name="connsiteY82" fmla="*/ 926525 h 6415621"/>
              <a:gd name="connsiteX83" fmla="*/ 1142266 w 1659704"/>
              <a:gd name="connsiteY83" fmla="*/ 855304 h 6415621"/>
              <a:gd name="connsiteX84" fmla="*/ 1184695 w 1659704"/>
              <a:gd name="connsiteY84" fmla="*/ 665887 h 6415621"/>
              <a:gd name="connsiteX85" fmla="*/ 1259596 w 1659704"/>
              <a:gd name="connsiteY85" fmla="*/ 605922 h 6415621"/>
              <a:gd name="connsiteX86" fmla="*/ 1247257 w 1659704"/>
              <a:gd name="connsiteY86" fmla="*/ 455044 h 6415621"/>
              <a:gd name="connsiteX87" fmla="*/ 1246174 w 1659704"/>
              <a:gd name="connsiteY87" fmla="*/ 380786 h 6415621"/>
              <a:gd name="connsiteX88" fmla="*/ 1267087 w 1659704"/>
              <a:gd name="connsiteY88" fmla="*/ 359344 h 6415621"/>
              <a:gd name="connsiteX89" fmla="*/ 1239539 w 1659704"/>
              <a:gd name="connsiteY89" fmla="*/ 252805 h 6415621"/>
              <a:gd name="connsiteX90" fmla="*/ 1205693 w 1659704"/>
              <a:gd name="connsiteY90" fmla="*/ 113051 h 6415621"/>
              <a:gd name="connsiteX91" fmla="*/ 1116158 w 1659704"/>
              <a:gd name="connsiteY91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596093 w 1659704"/>
              <a:gd name="connsiteY14" fmla="*/ 1089100 h 6415621"/>
              <a:gd name="connsiteX15" fmla="*/ 413386 w 1659704"/>
              <a:gd name="connsiteY15" fmla="*/ 1195606 h 6415621"/>
              <a:gd name="connsiteX16" fmla="*/ 338486 w 1659704"/>
              <a:gd name="connsiteY16" fmla="*/ 1256653 h 6415621"/>
              <a:gd name="connsiteX17" fmla="*/ 258821 w 1659704"/>
              <a:gd name="connsiteY17" fmla="*/ 1416629 h 6415621"/>
              <a:gd name="connsiteX18" fmla="*/ 173963 w 1659704"/>
              <a:gd name="connsiteY18" fmla="*/ 1561669 h 6415621"/>
              <a:gd name="connsiteX19" fmla="*/ 160973 w 1659704"/>
              <a:gd name="connsiteY19" fmla="*/ 1653023 h 6415621"/>
              <a:gd name="connsiteX20" fmla="*/ 998 w 1659704"/>
              <a:gd name="connsiteY20" fmla="*/ 1984450 h 6415621"/>
              <a:gd name="connsiteX21" fmla="*/ 21995 w 1659704"/>
              <a:gd name="connsiteY21" fmla="*/ 2061732 h 6415621"/>
              <a:gd name="connsiteX22" fmla="*/ 16800 w 1659704"/>
              <a:gd name="connsiteY22" fmla="*/ 2158713 h 6415621"/>
              <a:gd name="connsiteX23" fmla="*/ 61610 w 1659704"/>
              <a:gd name="connsiteY23" fmla="*/ 2250284 h 6415621"/>
              <a:gd name="connsiteX24" fmla="*/ 195826 w 1659704"/>
              <a:gd name="connsiteY24" fmla="*/ 2293796 h 6415621"/>
              <a:gd name="connsiteX25" fmla="*/ 193661 w 1659704"/>
              <a:gd name="connsiteY25" fmla="*/ 2288168 h 6415621"/>
              <a:gd name="connsiteX26" fmla="*/ 306229 w 1659704"/>
              <a:gd name="connsiteY26" fmla="*/ 2329731 h 6415621"/>
              <a:gd name="connsiteX27" fmla="*/ 222020 w 1659704"/>
              <a:gd name="connsiteY27" fmla="*/ 2737791 h 6415621"/>
              <a:gd name="connsiteX28" fmla="*/ 223968 w 1659704"/>
              <a:gd name="connsiteY28" fmla="*/ 2803167 h 6415621"/>
              <a:gd name="connsiteX29" fmla="*/ 297571 w 1659704"/>
              <a:gd name="connsiteY29" fmla="*/ 2792775 h 6415621"/>
              <a:gd name="connsiteX30" fmla="*/ 301900 w 1659704"/>
              <a:gd name="connsiteY30" fmla="*/ 2888892 h 6415621"/>
              <a:gd name="connsiteX31" fmla="*/ 281336 w 1659704"/>
              <a:gd name="connsiteY31" fmla="*/ 3115760 h 6415621"/>
              <a:gd name="connsiteX32" fmla="*/ 302333 w 1659704"/>
              <a:gd name="connsiteY32" fmla="*/ 3326825 h 6415621"/>
              <a:gd name="connsiteX33" fmla="*/ 314889 w 1659704"/>
              <a:gd name="connsiteY33" fmla="*/ 3541788 h 6415621"/>
              <a:gd name="connsiteX34" fmla="*/ 352122 w 1659704"/>
              <a:gd name="connsiteY34" fmla="*/ 3797231 h 6415621"/>
              <a:gd name="connsiteX35" fmla="*/ 341516 w 1659704"/>
              <a:gd name="connsiteY35" fmla="*/ 4310498 h 6415621"/>
              <a:gd name="connsiteX36" fmla="*/ 417499 w 1659704"/>
              <a:gd name="connsiteY36" fmla="*/ 4305086 h 6415621"/>
              <a:gd name="connsiteX37" fmla="*/ 570765 w 1659704"/>
              <a:gd name="connsiteY37" fmla="*/ 4320239 h 6415621"/>
              <a:gd name="connsiteX38" fmla="*/ 624235 w 1659704"/>
              <a:gd name="connsiteY38" fmla="*/ 4503379 h 6415621"/>
              <a:gd name="connsiteX39" fmla="*/ 662118 w 1659704"/>
              <a:gd name="connsiteY39" fmla="*/ 4896068 h 6415621"/>
              <a:gd name="connsiteX40" fmla="*/ 742864 w 1659704"/>
              <a:gd name="connsiteY40" fmla="*/ 5303262 h 6415621"/>
              <a:gd name="connsiteX41" fmla="*/ 769924 w 1659704"/>
              <a:gd name="connsiteY41" fmla="*/ 5566932 h 6415621"/>
              <a:gd name="connsiteX42" fmla="*/ 720784 w 1659704"/>
              <a:gd name="connsiteY42" fmla="*/ 5730589 h 6415621"/>
              <a:gd name="connsiteX43" fmla="*/ 706929 w 1659704"/>
              <a:gd name="connsiteY43" fmla="*/ 5827354 h 6415621"/>
              <a:gd name="connsiteX44" fmla="*/ 577475 w 1659704"/>
              <a:gd name="connsiteY44" fmla="*/ 6031276 h 6415621"/>
              <a:gd name="connsiteX45" fmla="*/ 462960 w 1659704"/>
              <a:gd name="connsiteY45" fmla="*/ 6064397 h 6415621"/>
              <a:gd name="connsiteX46" fmla="*/ 397151 w 1659704"/>
              <a:gd name="connsiteY46" fmla="*/ 6156184 h 6415621"/>
              <a:gd name="connsiteX47" fmla="*/ 443477 w 1659704"/>
              <a:gd name="connsiteY47" fmla="*/ 6220909 h 6415621"/>
              <a:gd name="connsiteX48" fmla="*/ 630513 w 1659704"/>
              <a:gd name="connsiteY48" fmla="*/ 6225023 h 6415621"/>
              <a:gd name="connsiteX49" fmla="*/ 646316 w 1659704"/>
              <a:gd name="connsiteY49" fmla="*/ 6351012 h 6415621"/>
              <a:gd name="connsiteX50" fmla="*/ 712557 w 1659704"/>
              <a:gd name="connsiteY50" fmla="*/ 6414007 h 6415621"/>
              <a:gd name="connsiteX51" fmla="*/ 887039 w 1659704"/>
              <a:gd name="connsiteY51" fmla="*/ 6387597 h 6415621"/>
              <a:gd name="connsiteX52" fmla="*/ 949600 w 1659704"/>
              <a:gd name="connsiteY52" fmla="*/ 6284337 h 6415621"/>
              <a:gd name="connsiteX53" fmla="*/ 1001555 w 1659704"/>
              <a:gd name="connsiteY53" fmla="*/ 5920223 h 6415621"/>
              <a:gd name="connsiteX54" fmla="*/ 1045500 w 1659704"/>
              <a:gd name="connsiteY54" fmla="*/ 5967415 h 6415621"/>
              <a:gd name="connsiteX55" fmla="*/ 1039438 w 1659704"/>
              <a:gd name="connsiteY55" fmla="*/ 6183243 h 6415621"/>
              <a:gd name="connsiteX56" fmla="*/ 1073859 w 1659704"/>
              <a:gd name="connsiteY56" fmla="*/ 6186057 h 6415621"/>
              <a:gd name="connsiteX57" fmla="*/ 1108711 w 1659704"/>
              <a:gd name="connsiteY57" fmla="*/ 5955292 h 6415621"/>
              <a:gd name="connsiteX58" fmla="*/ 1176252 w 1659704"/>
              <a:gd name="connsiteY58" fmla="*/ 5790769 h 6415621"/>
              <a:gd name="connsiteX59" fmla="*/ 1060437 w 1659704"/>
              <a:gd name="connsiteY59" fmla="*/ 5638586 h 6415621"/>
              <a:gd name="connsiteX60" fmla="*/ 1025584 w 1659704"/>
              <a:gd name="connsiteY60" fmla="*/ 5439644 h 6415621"/>
              <a:gd name="connsiteX61" fmla="*/ 1111958 w 1659704"/>
              <a:gd name="connsiteY61" fmla="*/ 5119040 h 6415621"/>
              <a:gd name="connsiteX62" fmla="*/ 1152873 w 1659704"/>
              <a:gd name="connsiteY62" fmla="*/ 4811860 h 6415621"/>
              <a:gd name="connsiteX63" fmla="*/ 1091393 w 1659704"/>
              <a:gd name="connsiteY63" fmla="*/ 4507493 h 6415621"/>
              <a:gd name="connsiteX64" fmla="*/ 1105248 w 1659704"/>
              <a:gd name="connsiteY64" fmla="*/ 4370679 h 6415621"/>
              <a:gd name="connsiteX65" fmla="*/ 1171058 w 1659704"/>
              <a:gd name="connsiteY65" fmla="*/ 4362668 h 6415621"/>
              <a:gd name="connsiteX66" fmla="*/ 1278213 w 1659704"/>
              <a:gd name="connsiteY66" fmla="*/ 3786623 h 6415621"/>
              <a:gd name="connsiteX67" fmla="*/ 1407667 w 1659704"/>
              <a:gd name="connsiteY67" fmla="*/ 3431167 h 6415621"/>
              <a:gd name="connsiteX68" fmla="*/ 1442952 w 1659704"/>
              <a:gd name="connsiteY68" fmla="*/ 3080691 h 6415621"/>
              <a:gd name="connsiteX69" fmla="*/ 1392729 w 1659704"/>
              <a:gd name="connsiteY69" fmla="*/ 2820052 h 6415621"/>
              <a:gd name="connsiteX70" fmla="*/ 1422169 w 1659704"/>
              <a:gd name="connsiteY70" fmla="*/ 2810744 h 6415621"/>
              <a:gd name="connsiteX71" fmla="*/ 1339260 w 1659704"/>
              <a:gd name="connsiteY71" fmla="*/ 2200493 h 6415621"/>
              <a:gd name="connsiteX72" fmla="*/ 1378658 w 1659704"/>
              <a:gd name="connsiteY72" fmla="*/ 2181444 h 6415621"/>
              <a:gd name="connsiteX73" fmla="*/ 1407451 w 1659704"/>
              <a:gd name="connsiteY73" fmla="*/ 2126891 h 6415621"/>
              <a:gd name="connsiteX74" fmla="*/ 1530193 w 1659704"/>
              <a:gd name="connsiteY74" fmla="*/ 1938773 h 6415621"/>
              <a:gd name="connsiteX75" fmla="*/ 1612670 w 1659704"/>
              <a:gd name="connsiteY75" fmla="*/ 1642415 h 6415621"/>
              <a:gd name="connsiteX76" fmla="*/ 1597516 w 1659704"/>
              <a:gd name="connsiteY76" fmla="*/ 1561669 h 6415621"/>
              <a:gd name="connsiteX77" fmla="*/ 1630421 w 1659704"/>
              <a:gd name="connsiteY77" fmla="*/ 1527251 h 6415621"/>
              <a:gd name="connsiteX78" fmla="*/ 1614185 w 1659704"/>
              <a:gd name="connsiteY78" fmla="*/ 1485469 h 6415621"/>
              <a:gd name="connsiteX79" fmla="*/ 1643626 w 1659704"/>
              <a:gd name="connsiteY79" fmla="*/ 1282197 h 6415621"/>
              <a:gd name="connsiteX80" fmla="*/ 1649254 w 1659704"/>
              <a:gd name="connsiteY80" fmla="*/ 1174609 h 6415621"/>
              <a:gd name="connsiteX81" fmla="*/ 1342074 w 1659704"/>
              <a:gd name="connsiteY81" fmla="*/ 1062040 h 6415621"/>
              <a:gd name="connsiteX82" fmla="*/ 1228639 w 1659704"/>
              <a:gd name="connsiteY82" fmla="*/ 926525 h 6415621"/>
              <a:gd name="connsiteX83" fmla="*/ 1142266 w 1659704"/>
              <a:gd name="connsiteY83" fmla="*/ 855304 h 6415621"/>
              <a:gd name="connsiteX84" fmla="*/ 1184695 w 1659704"/>
              <a:gd name="connsiteY84" fmla="*/ 665887 h 6415621"/>
              <a:gd name="connsiteX85" fmla="*/ 1259596 w 1659704"/>
              <a:gd name="connsiteY85" fmla="*/ 605922 h 6415621"/>
              <a:gd name="connsiteX86" fmla="*/ 1247257 w 1659704"/>
              <a:gd name="connsiteY86" fmla="*/ 455044 h 6415621"/>
              <a:gd name="connsiteX87" fmla="*/ 1246174 w 1659704"/>
              <a:gd name="connsiteY87" fmla="*/ 380786 h 6415621"/>
              <a:gd name="connsiteX88" fmla="*/ 1267087 w 1659704"/>
              <a:gd name="connsiteY88" fmla="*/ 359344 h 6415621"/>
              <a:gd name="connsiteX89" fmla="*/ 1239539 w 1659704"/>
              <a:gd name="connsiteY89" fmla="*/ 252805 h 6415621"/>
              <a:gd name="connsiteX90" fmla="*/ 1205693 w 1659704"/>
              <a:gd name="connsiteY90" fmla="*/ 113051 h 6415621"/>
              <a:gd name="connsiteX91" fmla="*/ 1116158 w 1659704"/>
              <a:gd name="connsiteY91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79220 w 1659704"/>
              <a:gd name="connsiteY13" fmla="*/ 1061391 h 6415621"/>
              <a:gd name="connsiteX14" fmla="*/ 627049 w 1659704"/>
              <a:gd name="connsiteY14" fmla="*/ 1124819 h 6415621"/>
              <a:gd name="connsiteX15" fmla="*/ 413386 w 1659704"/>
              <a:gd name="connsiteY15" fmla="*/ 1195606 h 6415621"/>
              <a:gd name="connsiteX16" fmla="*/ 338486 w 1659704"/>
              <a:gd name="connsiteY16" fmla="*/ 1256653 h 6415621"/>
              <a:gd name="connsiteX17" fmla="*/ 258821 w 1659704"/>
              <a:gd name="connsiteY17" fmla="*/ 1416629 h 6415621"/>
              <a:gd name="connsiteX18" fmla="*/ 173963 w 1659704"/>
              <a:gd name="connsiteY18" fmla="*/ 1561669 h 6415621"/>
              <a:gd name="connsiteX19" fmla="*/ 160973 w 1659704"/>
              <a:gd name="connsiteY19" fmla="*/ 1653023 h 6415621"/>
              <a:gd name="connsiteX20" fmla="*/ 998 w 1659704"/>
              <a:gd name="connsiteY20" fmla="*/ 1984450 h 6415621"/>
              <a:gd name="connsiteX21" fmla="*/ 21995 w 1659704"/>
              <a:gd name="connsiteY21" fmla="*/ 2061732 h 6415621"/>
              <a:gd name="connsiteX22" fmla="*/ 16800 w 1659704"/>
              <a:gd name="connsiteY22" fmla="*/ 2158713 h 6415621"/>
              <a:gd name="connsiteX23" fmla="*/ 61610 w 1659704"/>
              <a:gd name="connsiteY23" fmla="*/ 2250284 h 6415621"/>
              <a:gd name="connsiteX24" fmla="*/ 195826 w 1659704"/>
              <a:gd name="connsiteY24" fmla="*/ 2293796 h 6415621"/>
              <a:gd name="connsiteX25" fmla="*/ 193661 w 1659704"/>
              <a:gd name="connsiteY25" fmla="*/ 2288168 h 6415621"/>
              <a:gd name="connsiteX26" fmla="*/ 306229 w 1659704"/>
              <a:gd name="connsiteY26" fmla="*/ 2329731 h 6415621"/>
              <a:gd name="connsiteX27" fmla="*/ 222020 w 1659704"/>
              <a:gd name="connsiteY27" fmla="*/ 2737791 h 6415621"/>
              <a:gd name="connsiteX28" fmla="*/ 223968 w 1659704"/>
              <a:gd name="connsiteY28" fmla="*/ 2803167 h 6415621"/>
              <a:gd name="connsiteX29" fmla="*/ 297571 w 1659704"/>
              <a:gd name="connsiteY29" fmla="*/ 2792775 h 6415621"/>
              <a:gd name="connsiteX30" fmla="*/ 301900 w 1659704"/>
              <a:gd name="connsiteY30" fmla="*/ 2888892 h 6415621"/>
              <a:gd name="connsiteX31" fmla="*/ 281336 w 1659704"/>
              <a:gd name="connsiteY31" fmla="*/ 3115760 h 6415621"/>
              <a:gd name="connsiteX32" fmla="*/ 302333 w 1659704"/>
              <a:gd name="connsiteY32" fmla="*/ 3326825 h 6415621"/>
              <a:gd name="connsiteX33" fmla="*/ 314889 w 1659704"/>
              <a:gd name="connsiteY33" fmla="*/ 3541788 h 6415621"/>
              <a:gd name="connsiteX34" fmla="*/ 352122 w 1659704"/>
              <a:gd name="connsiteY34" fmla="*/ 3797231 h 6415621"/>
              <a:gd name="connsiteX35" fmla="*/ 341516 w 1659704"/>
              <a:gd name="connsiteY35" fmla="*/ 4310498 h 6415621"/>
              <a:gd name="connsiteX36" fmla="*/ 417499 w 1659704"/>
              <a:gd name="connsiteY36" fmla="*/ 4305086 h 6415621"/>
              <a:gd name="connsiteX37" fmla="*/ 570765 w 1659704"/>
              <a:gd name="connsiteY37" fmla="*/ 4320239 h 6415621"/>
              <a:gd name="connsiteX38" fmla="*/ 624235 w 1659704"/>
              <a:gd name="connsiteY38" fmla="*/ 4503379 h 6415621"/>
              <a:gd name="connsiteX39" fmla="*/ 662118 w 1659704"/>
              <a:gd name="connsiteY39" fmla="*/ 4896068 h 6415621"/>
              <a:gd name="connsiteX40" fmla="*/ 742864 w 1659704"/>
              <a:gd name="connsiteY40" fmla="*/ 5303262 h 6415621"/>
              <a:gd name="connsiteX41" fmla="*/ 769924 w 1659704"/>
              <a:gd name="connsiteY41" fmla="*/ 5566932 h 6415621"/>
              <a:gd name="connsiteX42" fmla="*/ 720784 w 1659704"/>
              <a:gd name="connsiteY42" fmla="*/ 5730589 h 6415621"/>
              <a:gd name="connsiteX43" fmla="*/ 706929 w 1659704"/>
              <a:gd name="connsiteY43" fmla="*/ 5827354 h 6415621"/>
              <a:gd name="connsiteX44" fmla="*/ 577475 w 1659704"/>
              <a:gd name="connsiteY44" fmla="*/ 6031276 h 6415621"/>
              <a:gd name="connsiteX45" fmla="*/ 462960 w 1659704"/>
              <a:gd name="connsiteY45" fmla="*/ 6064397 h 6415621"/>
              <a:gd name="connsiteX46" fmla="*/ 397151 w 1659704"/>
              <a:gd name="connsiteY46" fmla="*/ 6156184 h 6415621"/>
              <a:gd name="connsiteX47" fmla="*/ 443477 w 1659704"/>
              <a:gd name="connsiteY47" fmla="*/ 6220909 h 6415621"/>
              <a:gd name="connsiteX48" fmla="*/ 630513 w 1659704"/>
              <a:gd name="connsiteY48" fmla="*/ 6225023 h 6415621"/>
              <a:gd name="connsiteX49" fmla="*/ 646316 w 1659704"/>
              <a:gd name="connsiteY49" fmla="*/ 6351012 h 6415621"/>
              <a:gd name="connsiteX50" fmla="*/ 712557 w 1659704"/>
              <a:gd name="connsiteY50" fmla="*/ 6414007 h 6415621"/>
              <a:gd name="connsiteX51" fmla="*/ 887039 w 1659704"/>
              <a:gd name="connsiteY51" fmla="*/ 6387597 h 6415621"/>
              <a:gd name="connsiteX52" fmla="*/ 949600 w 1659704"/>
              <a:gd name="connsiteY52" fmla="*/ 6284337 h 6415621"/>
              <a:gd name="connsiteX53" fmla="*/ 1001555 w 1659704"/>
              <a:gd name="connsiteY53" fmla="*/ 5920223 h 6415621"/>
              <a:gd name="connsiteX54" fmla="*/ 1045500 w 1659704"/>
              <a:gd name="connsiteY54" fmla="*/ 5967415 h 6415621"/>
              <a:gd name="connsiteX55" fmla="*/ 1039438 w 1659704"/>
              <a:gd name="connsiteY55" fmla="*/ 6183243 h 6415621"/>
              <a:gd name="connsiteX56" fmla="*/ 1073859 w 1659704"/>
              <a:gd name="connsiteY56" fmla="*/ 6186057 h 6415621"/>
              <a:gd name="connsiteX57" fmla="*/ 1108711 w 1659704"/>
              <a:gd name="connsiteY57" fmla="*/ 5955292 h 6415621"/>
              <a:gd name="connsiteX58" fmla="*/ 1176252 w 1659704"/>
              <a:gd name="connsiteY58" fmla="*/ 5790769 h 6415621"/>
              <a:gd name="connsiteX59" fmla="*/ 1060437 w 1659704"/>
              <a:gd name="connsiteY59" fmla="*/ 5638586 h 6415621"/>
              <a:gd name="connsiteX60" fmla="*/ 1025584 w 1659704"/>
              <a:gd name="connsiteY60" fmla="*/ 5439644 h 6415621"/>
              <a:gd name="connsiteX61" fmla="*/ 1111958 w 1659704"/>
              <a:gd name="connsiteY61" fmla="*/ 5119040 h 6415621"/>
              <a:gd name="connsiteX62" fmla="*/ 1152873 w 1659704"/>
              <a:gd name="connsiteY62" fmla="*/ 4811860 h 6415621"/>
              <a:gd name="connsiteX63" fmla="*/ 1091393 w 1659704"/>
              <a:gd name="connsiteY63" fmla="*/ 4507493 h 6415621"/>
              <a:gd name="connsiteX64" fmla="*/ 1105248 w 1659704"/>
              <a:gd name="connsiteY64" fmla="*/ 4370679 h 6415621"/>
              <a:gd name="connsiteX65" fmla="*/ 1171058 w 1659704"/>
              <a:gd name="connsiteY65" fmla="*/ 4362668 h 6415621"/>
              <a:gd name="connsiteX66" fmla="*/ 1278213 w 1659704"/>
              <a:gd name="connsiteY66" fmla="*/ 3786623 h 6415621"/>
              <a:gd name="connsiteX67" fmla="*/ 1407667 w 1659704"/>
              <a:gd name="connsiteY67" fmla="*/ 3431167 h 6415621"/>
              <a:gd name="connsiteX68" fmla="*/ 1442952 w 1659704"/>
              <a:gd name="connsiteY68" fmla="*/ 3080691 h 6415621"/>
              <a:gd name="connsiteX69" fmla="*/ 1392729 w 1659704"/>
              <a:gd name="connsiteY69" fmla="*/ 2820052 h 6415621"/>
              <a:gd name="connsiteX70" fmla="*/ 1422169 w 1659704"/>
              <a:gd name="connsiteY70" fmla="*/ 2810744 h 6415621"/>
              <a:gd name="connsiteX71" fmla="*/ 1339260 w 1659704"/>
              <a:gd name="connsiteY71" fmla="*/ 2200493 h 6415621"/>
              <a:gd name="connsiteX72" fmla="*/ 1378658 w 1659704"/>
              <a:gd name="connsiteY72" fmla="*/ 2181444 h 6415621"/>
              <a:gd name="connsiteX73" fmla="*/ 1407451 w 1659704"/>
              <a:gd name="connsiteY73" fmla="*/ 2126891 h 6415621"/>
              <a:gd name="connsiteX74" fmla="*/ 1530193 w 1659704"/>
              <a:gd name="connsiteY74" fmla="*/ 1938773 h 6415621"/>
              <a:gd name="connsiteX75" fmla="*/ 1612670 w 1659704"/>
              <a:gd name="connsiteY75" fmla="*/ 1642415 h 6415621"/>
              <a:gd name="connsiteX76" fmla="*/ 1597516 w 1659704"/>
              <a:gd name="connsiteY76" fmla="*/ 1561669 h 6415621"/>
              <a:gd name="connsiteX77" fmla="*/ 1630421 w 1659704"/>
              <a:gd name="connsiteY77" fmla="*/ 1527251 h 6415621"/>
              <a:gd name="connsiteX78" fmla="*/ 1614185 w 1659704"/>
              <a:gd name="connsiteY78" fmla="*/ 1485469 h 6415621"/>
              <a:gd name="connsiteX79" fmla="*/ 1643626 w 1659704"/>
              <a:gd name="connsiteY79" fmla="*/ 1282197 h 6415621"/>
              <a:gd name="connsiteX80" fmla="*/ 1649254 w 1659704"/>
              <a:gd name="connsiteY80" fmla="*/ 1174609 h 6415621"/>
              <a:gd name="connsiteX81" fmla="*/ 1342074 w 1659704"/>
              <a:gd name="connsiteY81" fmla="*/ 1062040 h 6415621"/>
              <a:gd name="connsiteX82" fmla="*/ 1228639 w 1659704"/>
              <a:gd name="connsiteY82" fmla="*/ 926525 h 6415621"/>
              <a:gd name="connsiteX83" fmla="*/ 1142266 w 1659704"/>
              <a:gd name="connsiteY83" fmla="*/ 855304 h 6415621"/>
              <a:gd name="connsiteX84" fmla="*/ 1184695 w 1659704"/>
              <a:gd name="connsiteY84" fmla="*/ 665887 h 6415621"/>
              <a:gd name="connsiteX85" fmla="*/ 1259596 w 1659704"/>
              <a:gd name="connsiteY85" fmla="*/ 605922 h 6415621"/>
              <a:gd name="connsiteX86" fmla="*/ 1247257 w 1659704"/>
              <a:gd name="connsiteY86" fmla="*/ 455044 h 6415621"/>
              <a:gd name="connsiteX87" fmla="*/ 1246174 w 1659704"/>
              <a:gd name="connsiteY87" fmla="*/ 380786 h 6415621"/>
              <a:gd name="connsiteX88" fmla="*/ 1267087 w 1659704"/>
              <a:gd name="connsiteY88" fmla="*/ 359344 h 6415621"/>
              <a:gd name="connsiteX89" fmla="*/ 1239539 w 1659704"/>
              <a:gd name="connsiteY89" fmla="*/ 252805 h 6415621"/>
              <a:gd name="connsiteX90" fmla="*/ 1205693 w 1659704"/>
              <a:gd name="connsiteY90" fmla="*/ 113051 h 6415621"/>
              <a:gd name="connsiteX91" fmla="*/ 1116158 w 1659704"/>
              <a:gd name="connsiteY91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3911 w 1659704"/>
              <a:gd name="connsiteY10" fmla="*/ 936700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1530 w 1659704"/>
              <a:gd name="connsiteY10" fmla="*/ 855738 h 6415621"/>
              <a:gd name="connsiteX11" fmla="*/ 790057 w 1659704"/>
              <a:gd name="connsiteY11" fmla="*/ 978263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31620 w 1659704"/>
              <a:gd name="connsiteY9" fmla="*/ 853572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803911 w 1659704"/>
              <a:gd name="connsiteY8" fmla="*/ 770445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48493 w 1659704"/>
              <a:gd name="connsiteY7" fmla="*/ 687318 h 6415621"/>
              <a:gd name="connsiteX8" fmla="*/ 732474 w 1659704"/>
              <a:gd name="connsiteY8" fmla="*/ 722820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93075 w 1659704"/>
              <a:gd name="connsiteY6" fmla="*/ 604191 h 6415621"/>
              <a:gd name="connsiteX7" fmla="*/ 705630 w 1659704"/>
              <a:gd name="connsiteY7" fmla="*/ 682555 h 6415621"/>
              <a:gd name="connsiteX8" fmla="*/ 732474 w 1659704"/>
              <a:gd name="connsiteY8" fmla="*/ 722820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5630 w 1659704"/>
              <a:gd name="connsiteY7" fmla="*/ 682555 h 6415621"/>
              <a:gd name="connsiteX8" fmla="*/ 732474 w 1659704"/>
              <a:gd name="connsiteY8" fmla="*/ 722820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3249 w 1659704"/>
              <a:gd name="connsiteY7" fmla="*/ 715893 h 6415621"/>
              <a:gd name="connsiteX8" fmla="*/ 732474 w 1659704"/>
              <a:gd name="connsiteY8" fmla="*/ 722820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32474 w 1659704"/>
              <a:gd name="connsiteY8" fmla="*/ 722820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32474 w 1659704"/>
              <a:gd name="connsiteY8" fmla="*/ 722820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32474 w 1659704"/>
              <a:gd name="connsiteY8" fmla="*/ 722820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24681 w 1659704"/>
              <a:gd name="connsiteY8" fmla="*/ 723687 h 6415621"/>
              <a:gd name="connsiteX9" fmla="*/ 732474 w 1659704"/>
              <a:gd name="connsiteY9" fmla="*/ 722820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24681 w 1659704"/>
              <a:gd name="connsiteY8" fmla="*/ 723687 h 6415621"/>
              <a:gd name="connsiteX9" fmla="*/ 732474 w 1659704"/>
              <a:gd name="connsiteY9" fmla="*/ 722820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24681 w 1659704"/>
              <a:gd name="connsiteY8" fmla="*/ 723687 h 6415621"/>
              <a:gd name="connsiteX9" fmla="*/ 720568 w 1659704"/>
              <a:gd name="connsiteY9" fmla="*/ 737108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24681 w 1659704"/>
              <a:gd name="connsiteY8" fmla="*/ 723687 h 6415621"/>
              <a:gd name="connsiteX9" fmla="*/ 720568 w 1659704"/>
              <a:gd name="connsiteY9" fmla="*/ 737108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667531 w 1659704"/>
              <a:gd name="connsiteY8" fmla="*/ 699875 h 6415621"/>
              <a:gd name="connsiteX9" fmla="*/ 724681 w 1659704"/>
              <a:gd name="connsiteY9" fmla="*/ 723687 h 6415621"/>
              <a:gd name="connsiteX10" fmla="*/ 720568 w 1659704"/>
              <a:gd name="connsiteY10" fmla="*/ 737108 h 6415621"/>
              <a:gd name="connsiteX11" fmla="*/ 801530 w 1659704"/>
              <a:gd name="connsiteY11" fmla="*/ 855738 h 6415621"/>
              <a:gd name="connsiteX12" fmla="*/ 792438 w 1659704"/>
              <a:gd name="connsiteY12" fmla="*/ 944925 h 6415621"/>
              <a:gd name="connsiteX13" fmla="*/ 706929 w 1659704"/>
              <a:gd name="connsiteY13" fmla="*/ 1033681 h 6415621"/>
              <a:gd name="connsiteX14" fmla="*/ 627049 w 1659704"/>
              <a:gd name="connsiteY14" fmla="*/ 1124819 h 6415621"/>
              <a:gd name="connsiteX15" fmla="*/ 413386 w 1659704"/>
              <a:gd name="connsiteY15" fmla="*/ 1195606 h 6415621"/>
              <a:gd name="connsiteX16" fmla="*/ 338486 w 1659704"/>
              <a:gd name="connsiteY16" fmla="*/ 1256653 h 6415621"/>
              <a:gd name="connsiteX17" fmla="*/ 258821 w 1659704"/>
              <a:gd name="connsiteY17" fmla="*/ 1416629 h 6415621"/>
              <a:gd name="connsiteX18" fmla="*/ 173963 w 1659704"/>
              <a:gd name="connsiteY18" fmla="*/ 1561669 h 6415621"/>
              <a:gd name="connsiteX19" fmla="*/ 160973 w 1659704"/>
              <a:gd name="connsiteY19" fmla="*/ 1653023 h 6415621"/>
              <a:gd name="connsiteX20" fmla="*/ 998 w 1659704"/>
              <a:gd name="connsiteY20" fmla="*/ 1984450 h 6415621"/>
              <a:gd name="connsiteX21" fmla="*/ 21995 w 1659704"/>
              <a:gd name="connsiteY21" fmla="*/ 2061732 h 6415621"/>
              <a:gd name="connsiteX22" fmla="*/ 16800 w 1659704"/>
              <a:gd name="connsiteY22" fmla="*/ 2158713 h 6415621"/>
              <a:gd name="connsiteX23" fmla="*/ 61610 w 1659704"/>
              <a:gd name="connsiteY23" fmla="*/ 2250284 h 6415621"/>
              <a:gd name="connsiteX24" fmla="*/ 195826 w 1659704"/>
              <a:gd name="connsiteY24" fmla="*/ 2293796 h 6415621"/>
              <a:gd name="connsiteX25" fmla="*/ 193661 w 1659704"/>
              <a:gd name="connsiteY25" fmla="*/ 2288168 h 6415621"/>
              <a:gd name="connsiteX26" fmla="*/ 306229 w 1659704"/>
              <a:gd name="connsiteY26" fmla="*/ 2329731 h 6415621"/>
              <a:gd name="connsiteX27" fmla="*/ 222020 w 1659704"/>
              <a:gd name="connsiteY27" fmla="*/ 2737791 h 6415621"/>
              <a:gd name="connsiteX28" fmla="*/ 223968 w 1659704"/>
              <a:gd name="connsiteY28" fmla="*/ 2803167 h 6415621"/>
              <a:gd name="connsiteX29" fmla="*/ 297571 w 1659704"/>
              <a:gd name="connsiteY29" fmla="*/ 2792775 h 6415621"/>
              <a:gd name="connsiteX30" fmla="*/ 301900 w 1659704"/>
              <a:gd name="connsiteY30" fmla="*/ 2888892 h 6415621"/>
              <a:gd name="connsiteX31" fmla="*/ 281336 w 1659704"/>
              <a:gd name="connsiteY31" fmla="*/ 3115760 h 6415621"/>
              <a:gd name="connsiteX32" fmla="*/ 302333 w 1659704"/>
              <a:gd name="connsiteY32" fmla="*/ 3326825 h 6415621"/>
              <a:gd name="connsiteX33" fmla="*/ 314889 w 1659704"/>
              <a:gd name="connsiteY33" fmla="*/ 3541788 h 6415621"/>
              <a:gd name="connsiteX34" fmla="*/ 352122 w 1659704"/>
              <a:gd name="connsiteY34" fmla="*/ 3797231 h 6415621"/>
              <a:gd name="connsiteX35" fmla="*/ 341516 w 1659704"/>
              <a:gd name="connsiteY35" fmla="*/ 4310498 h 6415621"/>
              <a:gd name="connsiteX36" fmla="*/ 417499 w 1659704"/>
              <a:gd name="connsiteY36" fmla="*/ 4305086 h 6415621"/>
              <a:gd name="connsiteX37" fmla="*/ 570765 w 1659704"/>
              <a:gd name="connsiteY37" fmla="*/ 4320239 h 6415621"/>
              <a:gd name="connsiteX38" fmla="*/ 624235 w 1659704"/>
              <a:gd name="connsiteY38" fmla="*/ 4503379 h 6415621"/>
              <a:gd name="connsiteX39" fmla="*/ 662118 w 1659704"/>
              <a:gd name="connsiteY39" fmla="*/ 4896068 h 6415621"/>
              <a:gd name="connsiteX40" fmla="*/ 742864 w 1659704"/>
              <a:gd name="connsiteY40" fmla="*/ 5303262 h 6415621"/>
              <a:gd name="connsiteX41" fmla="*/ 769924 w 1659704"/>
              <a:gd name="connsiteY41" fmla="*/ 5566932 h 6415621"/>
              <a:gd name="connsiteX42" fmla="*/ 720784 w 1659704"/>
              <a:gd name="connsiteY42" fmla="*/ 5730589 h 6415621"/>
              <a:gd name="connsiteX43" fmla="*/ 706929 w 1659704"/>
              <a:gd name="connsiteY43" fmla="*/ 5827354 h 6415621"/>
              <a:gd name="connsiteX44" fmla="*/ 577475 w 1659704"/>
              <a:gd name="connsiteY44" fmla="*/ 6031276 h 6415621"/>
              <a:gd name="connsiteX45" fmla="*/ 462960 w 1659704"/>
              <a:gd name="connsiteY45" fmla="*/ 6064397 h 6415621"/>
              <a:gd name="connsiteX46" fmla="*/ 397151 w 1659704"/>
              <a:gd name="connsiteY46" fmla="*/ 6156184 h 6415621"/>
              <a:gd name="connsiteX47" fmla="*/ 443477 w 1659704"/>
              <a:gd name="connsiteY47" fmla="*/ 6220909 h 6415621"/>
              <a:gd name="connsiteX48" fmla="*/ 630513 w 1659704"/>
              <a:gd name="connsiteY48" fmla="*/ 6225023 h 6415621"/>
              <a:gd name="connsiteX49" fmla="*/ 646316 w 1659704"/>
              <a:gd name="connsiteY49" fmla="*/ 6351012 h 6415621"/>
              <a:gd name="connsiteX50" fmla="*/ 712557 w 1659704"/>
              <a:gd name="connsiteY50" fmla="*/ 6414007 h 6415621"/>
              <a:gd name="connsiteX51" fmla="*/ 887039 w 1659704"/>
              <a:gd name="connsiteY51" fmla="*/ 6387597 h 6415621"/>
              <a:gd name="connsiteX52" fmla="*/ 949600 w 1659704"/>
              <a:gd name="connsiteY52" fmla="*/ 6284337 h 6415621"/>
              <a:gd name="connsiteX53" fmla="*/ 1001555 w 1659704"/>
              <a:gd name="connsiteY53" fmla="*/ 5920223 h 6415621"/>
              <a:gd name="connsiteX54" fmla="*/ 1045500 w 1659704"/>
              <a:gd name="connsiteY54" fmla="*/ 5967415 h 6415621"/>
              <a:gd name="connsiteX55" fmla="*/ 1039438 w 1659704"/>
              <a:gd name="connsiteY55" fmla="*/ 6183243 h 6415621"/>
              <a:gd name="connsiteX56" fmla="*/ 1073859 w 1659704"/>
              <a:gd name="connsiteY56" fmla="*/ 6186057 h 6415621"/>
              <a:gd name="connsiteX57" fmla="*/ 1108711 w 1659704"/>
              <a:gd name="connsiteY57" fmla="*/ 5955292 h 6415621"/>
              <a:gd name="connsiteX58" fmla="*/ 1176252 w 1659704"/>
              <a:gd name="connsiteY58" fmla="*/ 5790769 h 6415621"/>
              <a:gd name="connsiteX59" fmla="*/ 1060437 w 1659704"/>
              <a:gd name="connsiteY59" fmla="*/ 5638586 h 6415621"/>
              <a:gd name="connsiteX60" fmla="*/ 1025584 w 1659704"/>
              <a:gd name="connsiteY60" fmla="*/ 5439644 h 6415621"/>
              <a:gd name="connsiteX61" fmla="*/ 1111958 w 1659704"/>
              <a:gd name="connsiteY61" fmla="*/ 5119040 h 6415621"/>
              <a:gd name="connsiteX62" fmla="*/ 1152873 w 1659704"/>
              <a:gd name="connsiteY62" fmla="*/ 4811860 h 6415621"/>
              <a:gd name="connsiteX63" fmla="*/ 1091393 w 1659704"/>
              <a:gd name="connsiteY63" fmla="*/ 4507493 h 6415621"/>
              <a:gd name="connsiteX64" fmla="*/ 1105248 w 1659704"/>
              <a:gd name="connsiteY64" fmla="*/ 4370679 h 6415621"/>
              <a:gd name="connsiteX65" fmla="*/ 1171058 w 1659704"/>
              <a:gd name="connsiteY65" fmla="*/ 4362668 h 6415621"/>
              <a:gd name="connsiteX66" fmla="*/ 1278213 w 1659704"/>
              <a:gd name="connsiteY66" fmla="*/ 3786623 h 6415621"/>
              <a:gd name="connsiteX67" fmla="*/ 1407667 w 1659704"/>
              <a:gd name="connsiteY67" fmla="*/ 3431167 h 6415621"/>
              <a:gd name="connsiteX68" fmla="*/ 1442952 w 1659704"/>
              <a:gd name="connsiteY68" fmla="*/ 3080691 h 6415621"/>
              <a:gd name="connsiteX69" fmla="*/ 1392729 w 1659704"/>
              <a:gd name="connsiteY69" fmla="*/ 2820052 h 6415621"/>
              <a:gd name="connsiteX70" fmla="*/ 1422169 w 1659704"/>
              <a:gd name="connsiteY70" fmla="*/ 2810744 h 6415621"/>
              <a:gd name="connsiteX71" fmla="*/ 1339260 w 1659704"/>
              <a:gd name="connsiteY71" fmla="*/ 2200493 h 6415621"/>
              <a:gd name="connsiteX72" fmla="*/ 1378658 w 1659704"/>
              <a:gd name="connsiteY72" fmla="*/ 2181444 h 6415621"/>
              <a:gd name="connsiteX73" fmla="*/ 1407451 w 1659704"/>
              <a:gd name="connsiteY73" fmla="*/ 2126891 h 6415621"/>
              <a:gd name="connsiteX74" fmla="*/ 1530193 w 1659704"/>
              <a:gd name="connsiteY74" fmla="*/ 1938773 h 6415621"/>
              <a:gd name="connsiteX75" fmla="*/ 1612670 w 1659704"/>
              <a:gd name="connsiteY75" fmla="*/ 1642415 h 6415621"/>
              <a:gd name="connsiteX76" fmla="*/ 1597516 w 1659704"/>
              <a:gd name="connsiteY76" fmla="*/ 1561669 h 6415621"/>
              <a:gd name="connsiteX77" fmla="*/ 1630421 w 1659704"/>
              <a:gd name="connsiteY77" fmla="*/ 1527251 h 6415621"/>
              <a:gd name="connsiteX78" fmla="*/ 1614185 w 1659704"/>
              <a:gd name="connsiteY78" fmla="*/ 1485469 h 6415621"/>
              <a:gd name="connsiteX79" fmla="*/ 1643626 w 1659704"/>
              <a:gd name="connsiteY79" fmla="*/ 1282197 h 6415621"/>
              <a:gd name="connsiteX80" fmla="*/ 1649254 w 1659704"/>
              <a:gd name="connsiteY80" fmla="*/ 1174609 h 6415621"/>
              <a:gd name="connsiteX81" fmla="*/ 1342074 w 1659704"/>
              <a:gd name="connsiteY81" fmla="*/ 1062040 h 6415621"/>
              <a:gd name="connsiteX82" fmla="*/ 1228639 w 1659704"/>
              <a:gd name="connsiteY82" fmla="*/ 926525 h 6415621"/>
              <a:gd name="connsiteX83" fmla="*/ 1142266 w 1659704"/>
              <a:gd name="connsiteY83" fmla="*/ 855304 h 6415621"/>
              <a:gd name="connsiteX84" fmla="*/ 1184695 w 1659704"/>
              <a:gd name="connsiteY84" fmla="*/ 665887 h 6415621"/>
              <a:gd name="connsiteX85" fmla="*/ 1259596 w 1659704"/>
              <a:gd name="connsiteY85" fmla="*/ 605922 h 6415621"/>
              <a:gd name="connsiteX86" fmla="*/ 1247257 w 1659704"/>
              <a:gd name="connsiteY86" fmla="*/ 455044 h 6415621"/>
              <a:gd name="connsiteX87" fmla="*/ 1246174 w 1659704"/>
              <a:gd name="connsiteY87" fmla="*/ 380786 h 6415621"/>
              <a:gd name="connsiteX88" fmla="*/ 1267087 w 1659704"/>
              <a:gd name="connsiteY88" fmla="*/ 359344 h 6415621"/>
              <a:gd name="connsiteX89" fmla="*/ 1239539 w 1659704"/>
              <a:gd name="connsiteY89" fmla="*/ 252805 h 6415621"/>
              <a:gd name="connsiteX90" fmla="*/ 1205693 w 1659704"/>
              <a:gd name="connsiteY90" fmla="*/ 113051 h 6415621"/>
              <a:gd name="connsiteX91" fmla="*/ 1116158 w 1659704"/>
              <a:gd name="connsiteY91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667531 w 1659704"/>
              <a:gd name="connsiteY8" fmla="*/ 699875 h 6415621"/>
              <a:gd name="connsiteX9" fmla="*/ 619906 w 1659704"/>
              <a:gd name="connsiteY9" fmla="*/ 757024 h 6415621"/>
              <a:gd name="connsiteX10" fmla="*/ 720568 w 1659704"/>
              <a:gd name="connsiteY10" fmla="*/ 737108 h 6415621"/>
              <a:gd name="connsiteX11" fmla="*/ 801530 w 1659704"/>
              <a:gd name="connsiteY11" fmla="*/ 855738 h 6415621"/>
              <a:gd name="connsiteX12" fmla="*/ 792438 w 1659704"/>
              <a:gd name="connsiteY12" fmla="*/ 944925 h 6415621"/>
              <a:gd name="connsiteX13" fmla="*/ 706929 w 1659704"/>
              <a:gd name="connsiteY13" fmla="*/ 1033681 h 6415621"/>
              <a:gd name="connsiteX14" fmla="*/ 627049 w 1659704"/>
              <a:gd name="connsiteY14" fmla="*/ 1124819 h 6415621"/>
              <a:gd name="connsiteX15" fmla="*/ 413386 w 1659704"/>
              <a:gd name="connsiteY15" fmla="*/ 1195606 h 6415621"/>
              <a:gd name="connsiteX16" fmla="*/ 338486 w 1659704"/>
              <a:gd name="connsiteY16" fmla="*/ 1256653 h 6415621"/>
              <a:gd name="connsiteX17" fmla="*/ 258821 w 1659704"/>
              <a:gd name="connsiteY17" fmla="*/ 1416629 h 6415621"/>
              <a:gd name="connsiteX18" fmla="*/ 173963 w 1659704"/>
              <a:gd name="connsiteY18" fmla="*/ 1561669 h 6415621"/>
              <a:gd name="connsiteX19" fmla="*/ 160973 w 1659704"/>
              <a:gd name="connsiteY19" fmla="*/ 1653023 h 6415621"/>
              <a:gd name="connsiteX20" fmla="*/ 998 w 1659704"/>
              <a:gd name="connsiteY20" fmla="*/ 1984450 h 6415621"/>
              <a:gd name="connsiteX21" fmla="*/ 21995 w 1659704"/>
              <a:gd name="connsiteY21" fmla="*/ 2061732 h 6415621"/>
              <a:gd name="connsiteX22" fmla="*/ 16800 w 1659704"/>
              <a:gd name="connsiteY22" fmla="*/ 2158713 h 6415621"/>
              <a:gd name="connsiteX23" fmla="*/ 61610 w 1659704"/>
              <a:gd name="connsiteY23" fmla="*/ 2250284 h 6415621"/>
              <a:gd name="connsiteX24" fmla="*/ 195826 w 1659704"/>
              <a:gd name="connsiteY24" fmla="*/ 2293796 h 6415621"/>
              <a:gd name="connsiteX25" fmla="*/ 193661 w 1659704"/>
              <a:gd name="connsiteY25" fmla="*/ 2288168 h 6415621"/>
              <a:gd name="connsiteX26" fmla="*/ 306229 w 1659704"/>
              <a:gd name="connsiteY26" fmla="*/ 2329731 h 6415621"/>
              <a:gd name="connsiteX27" fmla="*/ 222020 w 1659704"/>
              <a:gd name="connsiteY27" fmla="*/ 2737791 h 6415621"/>
              <a:gd name="connsiteX28" fmla="*/ 223968 w 1659704"/>
              <a:gd name="connsiteY28" fmla="*/ 2803167 h 6415621"/>
              <a:gd name="connsiteX29" fmla="*/ 297571 w 1659704"/>
              <a:gd name="connsiteY29" fmla="*/ 2792775 h 6415621"/>
              <a:gd name="connsiteX30" fmla="*/ 301900 w 1659704"/>
              <a:gd name="connsiteY30" fmla="*/ 2888892 h 6415621"/>
              <a:gd name="connsiteX31" fmla="*/ 281336 w 1659704"/>
              <a:gd name="connsiteY31" fmla="*/ 3115760 h 6415621"/>
              <a:gd name="connsiteX32" fmla="*/ 302333 w 1659704"/>
              <a:gd name="connsiteY32" fmla="*/ 3326825 h 6415621"/>
              <a:gd name="connsiteX33" fmla="*/ 314889 w 1659704"/>
              <a:gd name="connsiteY33" fmla="*/ 3541788 h 6415621"/>
              <a:gd name="connsiteX34" fmla="*/ 352122 w 1659704"/>
              <a:gd name="connsiteY34" fmla="*/ 3797231 h 6415621"/>
              <a:gd name="connsiteX35" fmla="*/ 341516 w 1659704"/>
              <a:gd name="connsiteY35" fmla="*/ 4310498 h 6415621"/>
              <a:gd name="connsiteX36" fmla="*/ 417499 w 1659704"/>
              <a:gd name="connsiteY36" fmla="*/ 4305086 h 6415621"/>
              <a:gd name="connsiteX37" fmla="*/ 570765 w 1659704"/>
              <a:gd name="connsiteY37" fmla="*/ 4320239 h 6415621"/>
              <a:gd name="connsiteX38" fmla="*/ 624235 w 1659704"/>
              <a:gd name="connsiteY38" fmla="*/ 4503379 h 6415621"/>
              <a:gd name="connsiteX39" fmla="*/ 662118 w 1659704"/>
              <a:gd name="connsiteY39" fmla="*/ 4896068 h 6415621"/>
              <a:gd name="connsiteX40" fmla="*/ 742864 w 1659704"/>
              <a:gd name="connsiteY40" fmla="*/ 5303262 h 6415621"/>
              <a:gd name="connsiteX41" fmla="*/ 769924 w 1659704"/>
              <a:gd name="connsiteY41" fmla="*/ 5566932 h 6415621"/>
              <a:gd name="connsiteX42" fmla="*/ 720784 w 1659704"/>
              <a:gd name="connsiteY42" fmla="*/ 5730589 h 6415621"/>
              <a:gd name="connsiteX43" fmla="*/ 706929 w 1659704"/>
              <a:gd name="connsiteY43" fmla="*/ 5827354 h 6415621"/>
              <a:gd name="connsiteX44" fmla="*/ 577475 w 1659704"/>
              <a:gd name="connsiteY44" fmla="*/ 6031276 h 6415621"/>
              <a:gd name="connsiteX45" fmla="*/ 462960 w 1659704"/>
              <a:gd name="connsiteY45" fmla="*/ 6064397 h 6415621"/>
              <a:gd name="connsiteX46" fmla="*/ 397151 w 1659704"/>
              <a:gd name="connsiteY46" fmla="*/ 6156184 h 6415621"/>
              <a:gd name="connsiteX47" fmla="*/ 443477 w 1659704"/>
              <a:gd name="connsiteY47" fmla="*/ 6220909 h 6415621"/>
              <a:gd name="connsiteX48" fmla="*/ 630513 w 1659704"/>
              <a:gd name="connsiteY48" fmla="*/ 6225023 h 6415621"/>
              <a:gd name="connsiteX49" fmla="*/ 646316 w 1659704"/>
              <a:gd name="connsiteY49" fmla="*/ 6351012 h 6415621"/>
              <a:gd name="connsiteX50" fmla="*/ 712557 w 1659704"/>
              <a:gd name="connsiteY50" fmla="*/ 6414007 h 6415621"/>
              <a:gd name="connsiteX51" fmla="*/ 887039 w 1659704"/>
              <a:gd name="connsiteY51" fmla="*/ 6387597 h 6415621"/>
              <a:gd name="connsiteX52" fmla="*/ 949600 w 1659704"/>
              <a:gd name="connsiteY52" fmla="*/ 6284337 h 6415621"/>
              <a:gd name="connsiteX53" fmla="*/ 1001555 w 1659704"/>
              <a:gd name="connsiteY53" fmla="*/ 5920223 h 6415621"/>
              <a:gd name="connsiteX54" fmla="*/ 1045500 w 1659704"/>
              <a:gd name="connsiteY54" fmla="*/ 5967415 h 6415621"/>
              <a:gd name="connsiteX55" fmla="*/ 1039438 w 1659704"/>
              <a:gd name="connsiteY55" fmla="*/ 6183243 h 6415621"/>
              <a:gd name="connsiteX56" fmla="*/ 1073859 w 1659704"/>
              <a:gd name="connsiteY56" fmla="*/ 6186057 h 6415621"/>
              <a:gd name="connsiteX57" fmla="*/ 1108711 w 1659704"/>
              <a:gd name="connsiteY57" fmla="*/ 5955292 h 6415621"/>
              <a:gd name="connsiteX58" fmla="*/ 1176252 w 1659704"/>
              <a:gd name="connsiteY58" fmla="*/ 5790769 h 6415621"/>
              <a:gd name="connsiteX59" fmla="*/ 1060437 w 1659704"/>
              <a:gd name="connsiteY59" fmla="*/ 5638586 h 6415621"/>
              <a:gd name="connsiteX60" fmla="*/ 1025584 w 1659704"/>
              <a:gd name="connsiteY60" fmla="*/ 5439644 h 6415621"/>
              <a:gd name="connsiteX61" fmla="*/ 1111958 w 1659704"/>
              <a:gd name="connsiteY61" fmla="*/ 5119040 h 6415621"/>
              <a:gd name="connsiteX62" fmla="*/ 1152873 w 1659704"/>
              <a:gd name="connsiteY62" fmla="*/ 4811860 h 6415621"/>
              <a:gd name="connsiteX63" fmla="*/ 1091393 w 1659704"/>
              <a:gd name="connsiteY63" fmla="*/ 4507493 h 6415621"/>
              <a:gd name="connsiteX64" fmla="*/ 1105248 w 1659704"/>
              <a:gd name="connsiteY64" fmla="*/ 4370679 h 6415621"/>
              <a:gd name="connsiteX65" fmla="*/ 1171058 w 1659704"/>
              <a:gd name="connsiteY65" fmla="*/ 4362668 h 6415621"/>
              <a:gd name="connsiteX66" fmla="*/ 1278213 w 1659704"/>
              <a:gd name="connsiteY66" fmla="*/ 3786623 h 6415621"/>
              <a:gd name="connsiteX67" fmla="*/ 1407667 w 1659704"/>
              <a:gd name="connsiteY67" fmla="*/ 3431167 h 6415621"/>
              <a:gd name="connsiteX68" fmla="*/ 1442952 w 1659704"/>
              <a:gd name="connsiteY68" fmla="*/ 3080691 h 6415621"/>
              <a:gd name="connsiteX69" fmla="*/ 1392729 w 1659704"/>
              <a:gd name="connsiteY69" fmla="*/ 2820052 h 6415621"/>
              <a:gd name="connsiteX70" fmla="*/ 1422169 w 1659704"/>
              <a:gd name="connsiteY70" fmla="*/ 2810744 h 6415621"/>
              <a:gd name="connsiteX71" fmla="*/ 1339260 w 1659704"/>
              <a:gd name="connsiteY71" fmla="*/ 2200493 h 6415621"/>
              <a:gd name="connsiteX72" fmla="*/ 1378658 w 1659704"/>
              <a:gd name="connsiteY72" fmla="*/ 2181444 h 6415621"/>
              <a:gd name="connsiteX73" fmla="*/ 1407451 w 1659704"/>
              <a:gd name="connsiteY73" fmla="*/ 2126891 h 6415621"/>
              <a:gd name="connsiteX74" fmla="*/ 1530193 w 1659704"/>
              <a:gd name="connsiteY74" fmla="*/ 1938773 h 6415621"/>
              <a:gd name="connsiteX75" fmla="*/ 1612670 w 1659704"/>
              <a:gd name="connsiteY75" fmla="*/ 1642415 h 6415621"/>
              <a:gd name="connsiteX76" fmla="*/ 1597516 w 1659704"/>
              <a:gd name="connsiteY76" fmla="*/ 1561669 h 6415621"/>
              <a:gd name="connsiteX77" fmla="*/ 1630421 w 1659704"/>
              <a:gd name="connsiteY77" fmla="*/ 1527251 h 6415621"/>
              <a:gd name="connsiteX78" fmla="*/ 1614185 w 1659704"/>
              <a:gd name="connsiteY78" fmla="*/ 1485469 h 6415621"/>
              <a:gd name="connsiteX79" fmla="*/ 1643626 w 1659704"/>
              <a:gd name="connsiteY79" fmla="*/ 1282197 h 6415621"/>
              <a:gd name="connsiteX80" fmla="*/ 1649254 w 1659704"/>
              <a:gd name="connsiteY80" fmla="*/ 1174609 h 6415621"/>
              <a:gd name="connsiteX81" fmla="*/ 1342074 w 1659704"/>
              <a:gd name="connsiteY81" fmla="*/ 1062040 h 6415621"/>
              <a:gd name="connsiteX82" fmla="*/ 1228639 w 1659704"/>
              <a:gd name="connsiteY82" fmla="*/ 926525 h 6415621"/>
              <a:gd name="connsiteX83" fmla="*/ 1142266 w 1659704"/>
              <a:gd name="connsiteY83" fmla="*/ 855304 h 6415621"/>
              <a:gd name="connsiteX84" fmla="*/ 1184695 w 1659704"/>
              <a:gd name="connsiteY84" fmla="*/ 665887 h 6415621"/>
              <a:gd name="connsiteX85" fmla="*/ 1259596 w 1659704"/>
              <a:gd name="connsiteY85" fmla="*/ 605922 h 6415621"/>
              <a:gd name="connsiteX86" fmla="*/ 1247257 w 1659704"/>
              <a:gd name="connsiteY86" fmla="*/ 455044 h 6415621"/>
              <a:gd name="connsiteX87" fmla="*/ 1246174 w 1659704"/>
              <a:gd name="connsiteY87" fmla="*/ 380786 h 6415621"/>
              <a:gd name="connsiteX88" fmla="*/ 1267087 w 1659704"/>
              <a:gd name="connsiteY88" fmla="*/ 359344 h 6415621"/>
              <a:gd name="connsiteX89" fmla="*/ 1239539 w 1659704"/>
              <a:gd name="connsiteY89" fmla="*/ 252805 h 6415621"/>
              <a:gd name="connsiteX90" fmla="*/ 1205693 w 1659704"/>
              <a:gd name="connsiteY90" fmla="*/ 113051 h 6415621"/>
              <a:gd name="connsiteX91" fmla="*/ 1116158 w 1659704"/>
              <a:gd name="connsiteY91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667531 w 1659704"/>
              <a:gd name="connsiteY8" fmla="*/ 699875 h 6415621"/>
              <a:gd name="connsiteX9" fmla="*/ 619906 w 1659704"/>
              <a:gd name="connsiteY9" fmla="*/ 757024 h 6415621"/>
              <a:gd name="connsiteX10" fmla="*/ 732475 w 1659704"/>
              <a:gd name="connsiteY10" fmla="*/ 732345 h 6415621"/>
              <a:gd name="connsiteX11" fmla="*/ 801530 w 1659704"/>
              <a:gd name="connsiteY11" fmla="*/ 855738 h 6415621"/>
              <a:gd name="connsiteX12" fmla="*/ 792438 w 1659704"/>
              <a:gd name="connsiteY12" fmla="*/ 944925 h 6415621"/>
              <a:gd name="connsiteX13" fmla="*/ 706929 w 1659704"/>
              <a:gd name="connsiteY13" fmla="*/ 1033681 h 6415621"/>
              <a:gd name="connsiteX14" fmla="*/ 627049 w 1659704"/>
              <a:gd name="connsiteY14" fmla="*/ 1124819 h 6415621"/>
              <a:gd name="connsiteX15" fmla="*/ 413386 w 1659704"/>
              <a:gd name="connsiteY15" fmla="*/ 1195606 h 6415621"/>
              <a:gd name="connsiteX16" fmla="*/ 338486 w 1659704"/>
              <a:gd name="connsiteY16" fmla="*/ 1256653 h 6415621"/>
              <a:gd name="connsiteX17" fmla="*/ 258821 w 1659704"/>
              <a:gd name="connsiteY17" fmla="*/ 1416629 h 6415621"/>
              <a:gd name="connsiteX18" fmla="*/ 173963 w 1659704"/>
              <a:gd name="connsiteY18" fmla="*/ 1561669 h 6415621"/>
              <a:gd name="connsiteX19" fmla="*/ 160973 w 1659704"/>
              <a:gd name="connsiteY19" fmla="*/ 1653023 h 6415621"/>
              <a:gd name="connsiteX20" fmla="*/ 998 w 1659704"/>
              <a:gd name="connsiteY20" fmla="*/ 1984450 h 6415621"/>
              <a:gd name="connsiteX21" fmla="*/ 21995 w 1659704"/>
              <a:gd name="connsiteY21" fmla="*/ 2061732 h 6415621"/>
              <a:gd name="connsiteX22" fmla="*/ 16800 w 1659704"/>
              <a:gd name="connsiteY22" fmla="*/ 2158713 h 6415621"/>
              <a:gd name="connsiteX23" fmla="*/ 61610 w 1659704"/>
              <a:gd name="connsiteY23" fmla="*/ 2250284 h 6415621"/>
              <a:gd name="connsiteX24" fmla="*/ 195826 w 1659704"/>
              <a:gd name="connsiteY24" fmla="*/ 2293796 h 6415621"/>
              <a:gd name="connsiteX25" fmla="*/ 193661 w 1659704"/>
              <a:gd name="connsiteY25" fmla="*/ 2288168 h 6415621"/>
              <a:gd name="connsiteX26" fmla="*/ 306229 w 1659704"/>
              <a:gd name="connsiteY26" fmla="*/ 2329731 h 6415621"/>
              <a:gd name="connsiteX27" fmla="*/ 222020 w 1659704"/>
              <a:gd name="connsiteY27" fmla="*/ 2737791 h 6415621"/>
              <a:gd name="connsiteX28" fmla="*/ 223968 w 1659704"/>
              <a:gd name="connsiteY28" fmla="*/ 2803167 h 6415621"/>
              <a:gd name="connsiteX29" fmla="*/ 297571 w 1659704"/>
              <a:gd name="connsiteY29" fmla="*/ 2792775 h 6415621"/>
              <a:gd name="connsiteX30" fmla="*/ 301900 w 1659704"/>
              <a:gd name="connsiteY30" fmla="*/ 2888892 h 6415621"/>
              <a:gd name="connsiteX31" fmla="*/ 281336 w 1659704"/>
              <a:gd name="connsiteY31" fmla="*/ 3115760 h 6415621"/>
              <a:gd name="connsiteX32" fmla="*/ 302333 w 1659704"/>
              <a:gd name="connsiteY32" fmla="*/ 3326825 h 6415621"/>
              <a:gd name="connsiteX33" fmla="*/ 314889 w 1659704"/>
              <a:gd name="connsiteY33" fmla="*/ 3541788 h 6415621"/>
              <a:gd name="connsiteX34" fmla="*/ 352122 w 1659704"/>
              <a:gd name="connsiteY34" fmla="*/ 3797231 h 6415621"/>
              <a:gd name="connsiteX35" fmla="*/ 341516 w 1659704"/>
              <a:gd name="connsiteY35" fmla="*/ 4310498 h 6415621"/>
              <a:gd name="connsiteX36" fmla="*/ 417499 w 1659704"/>
              <a:gd name="connsiteY36" fmla="*/ 4305086 h 6415621"/>
              <a:gd name="connsiteX37" fmla="*/ 570765 w 1659704"/>
              <a:gd name="connsiteY37" fmla="*/ 4320239 h 6415621"/>
              <a:gd name="connsiteX38" fmla="*/ 624235 w 1659704"/>
              <a:gd name="connsiteY38" fmla="*/ 4503379 h 6415621"/>
              <a:gd name="connsiteX39" fmla="*/ 662118 w 1659704"/>
              <a:gd name="connsiteY39" fmla="*/ 4896068 h 6415621"/>
              <a:gd name="connsiteX40" fmla="*/ 742864 w 1659704"/>
              <a:gd name="connsiteY40" fmla="*/ 5303262 h 6415621"/>
              <a:gd name="connsiteX41" fmla="*/ 769924 w 1659704"/>
              <a:gd name="connsiteY41" fmla="*/ 5566932 h 6415621"/>
              <a:gd name="connsiteX42" fmla="*/ 720784 w 1659704"/>
              <a:gd name="connsiteY42" fmla="*/ 5730589 h 6415621"/>
              <a:gd name="connsiteX43" fmla="*/ 706929 w 1659704"/>
              <a:gd name="connsiteY43" fmla="*/ 5827354 h 6415621"/>
              <a:gd name="connsiteX44" fmla="*/ 577475 w 1659704"/>
              <a:gd name="connsiteY44" fmla="*/ 6031276 h 6415621"/>
              <a:gd name="connsiteX45" fmla="*/ 462960 w 1659704"/>
              <a:gd name="connsiteY45" fmla="*/ 6064397 h 6415621"/>
              <a:gd name="connsiteX46" fmla="*/ 397151 w 1659704"/>
              <a:gd name="connsiteY46" fmla="*/ 6156184 h 6415621"/>
              <a:gd name="connsiteX47" fmla="*/ 443477 w 1659704"/>
              <a:gd name="connsiteY47" fmla="*/ 6220909 h 6415621"/>
              <a:gd name="connsiteX48" fmla="*/ 630513 w 1659704"/>
              <a:gd name="connsiteY48" fmla="*/ 6225023 h 6415621"/>
              <a:gd name="connsiteX49" fmla="*/ 646316 w 1659704"/>
              <a:gd name="connsiteY49" fmla="*/ 6351012 h 6415621"/>
              <a:gd name="connsiteX50" fmla="*/ 712557 w 1659704"/>
              <a:gd name="connsiteY50" fmla="*/ 6414007 h 6415621"/>
              <a:gd name="connsiteX51" fmla="*/ 887039 w 1659704"/>
              <a:gd name="connsiteY51" fmla="*/ 6387597 h 6415621"/>
              <a:gd name="connsiteX52" fmla="*/ 949600 w 1659704"/>
              <a:gd name="connsiteY52" fmla="*/ 6284337 h 6415621"/>
              <a:gd name="connsiteX53" fmla="*/ 1001555 w 1659704"/>
              <a:gd name="connsiteY53" fmla="*/ 5920223 h 6415621"/>
              <a:gd name="connsiteX54" fmla="*/ 1045500 w 1659704"/>
              <a:gd name="connsiteY54" fmla="*/ 5967415 h 6415621"/>
              <a:gd name="connsiteX55" fmla="*/ 1039438 w 1659704"/>
              <a:gd name="connsiteY55" fmla="*/ 6183243 h 6415621"/>
              <a:gd name="connsiteX56" fmla="*/ 1073859 w 1659704"/>
              <a:gd name="connsiteY56" fmla="*/ 6186057 h 6415621"/>
              <a:gd name="connsiteX57" fmla="*/ 1108711 w 1659704"/>
              <a:gd name="connsiteY57" fmla="*/ 5955292 h 6415621"/>
              <a:gd name="connsiteX58" fmla="*/ 1176252 w 1659704"/>
              <a:gd name="connsiteY58" fmla="*/ 5790769 h 6415621"/>
              <a:gd name="connsiteX59" fmla="*/ 1060437 w 1659704"/>
              <a:gd name="connsiteY59" fmla="*/ 5638586 h 6415621"/>
              <a:gd name="connsiteX60" fmla="*/ 1025584 w 1659704"/>
              <a:gd name="connsiteY60" fmla="*/ 5439644 h 6415621"/>
              <a:gd name="connsiteX61" fmla="*/ 1111958 w 1659704"/>
              <a:gd name="connsiteY61" fmla="*/ 5119040 h 6415621"/>
              <a:gd name="connsiteX62" fmla="*/ 1152873 w 1659704"/>
              <a:gd name="connsiteY62" fmla="*/ 4811860 h 6415621"/>
              <a:gd name="connsiteX63" fmla="*/ 1091393 w 1659704"/>
              <a:gd name="connsiteY63" fmla="*/ 4507493 h 6415621"/>
              <a:gd name="connsiteX64" fmla="*/ 1105248 w 1659704"/>
              <a:gd name="connsiteY64" fmla="*/ 4370679 h 6415621"/>
              <a:gd name="connsiteX65" fmla="*/ 1171058 w 1659704"/>
              <a:gd name="connsiteY65" fmla="*/ 4362668 h 6415621"/>
              <a:gd name="connsiteX66" fmla="*/ 1278213 w 1659704"/>
              <a:gd name="connsiteY66" fmla="*/ 3786623 h 6415621"/>
              <a:gd name="connsiteX67" fmla="*/ 1407667 w 1659704"/>
              <a:gd name="connsiteY67" fmla="*/ 3431167 h 6415621"/>
              <a:gd name="connsiteX68" fmla="*/ 1442952 w 1659704"/>
              <a:gd name="connsiteY68" fmla="*/ 3080691 h 6415621"/>
              <a:gd name="connsiteX69" fmla="*/ 1392729 w 1659704"/>
              <a:gd name="connsiteY69" fmla="*/ 2820052 h 6415621"/>
              <a:gd name="connsiteX70" fmla="*/ 1422169 w 1659704"/>
              <a:gd name="connsiteY70" fmla="*/ 2810744 h 6415621"/>
              <a:gd name="connsiteX71" fmla="*/ 1339260 w 1659704"/>
              <a:gd name="connsiteY71" fmla="*/ 2200493 h 6415621"/>
              <a:gd name="connsiteX72" fmla="*/ 1378658 w 1659704"/>
              <a:gd name="connsiteY72" fmla="*/ 2181444 h 6415621"/>
              <a:gd name="connsiteX73" fmla="*/ 1407451 w 1659704"/>
              <a:gd name="connsiteY73" fmla="*/ 2126891 h 6415621"/>
              <a:gd name="connsiteX74" fmla="*/ 1530193 w 1659704"/>
              <a:gd name="connsiteY74" fmla="*/ 1938773 h 6415621"/>
              <a:gd name="connsiteX75" fmla="*/ 1612670 w 1659704"/>
              <a:gd name="connsiteY75" fmla="*/ 1642415 h 6415621"/>
              <a:gd name="connsiteX76" fmla="*/ 1597516 w 1659704"/>
              <a:gd name="connsiteY76" fmla="*/ 1561669 h 6415621"/>
              <a:gd name="connsiteX77" fmla="*/ 1630421 w 1659704"/>
              <a:gd name="connsiteY77" fmla="*/ 1527251 h 6415621"/>
              <a:gd name="connsiteX78" fmla="*/ 1614185 w 1659704"/>
              <a:gd name="connsiteY78" fmla="*/ 1485469 h 6415621"/>
              <a:gd name="connsiteX79" fmla="*/ 1643626 w 1659704"/>
              <a:gd name="connsiteY79" fmla="*/ 1282197 h 6415621"/>
              <a:gd name="connsiteX80" fmla="*/ 1649254 w 1659704"/>
              <a:gd name="connsiteY80" fmla="*/ 1174609 h 6415621"/>
              <a:gd name="connsiteX81" fmla="*/ 1342074 w 1659704"/>
              <a:gd name="connsiteY81" fmla="*/ 1062040 h 6415621"/>
              <a:gd name="connsiteX82" fmla="*/ 1228639 w 1659704"/>
              <a:gd name="connsiteY82" fmla="*/ 926525 h 6415621"/>
              <a:gd name="connsiteX83" fmla="*/ 1142266 w 1659704"/>
              <a:gd name="connsiteY83" fmla="*/ 855304 h 6415621"/>
              <a:gd name="connsiteX84" fmla="*/ 1184695 w 1659704"/>
              <a:gd name="connsiteY84" fmla="*/ 665887 h 6415621"/>
              <a:gd name="connsiteX85" fmla="*/ 1259596 w 1659704"/>
              <a:gd name="connsiteY85" fmla="*/ 605922 h 6415621"/>
              <a:gd name="connsiteX86" fmla="*/ 1247257 w 1659704"/>
              <a:gd name="connsiteY86" fmla="*/ 455044 h 6415621"/>
              <a:gd name="connsiteX87" fmla="*/ 1246174 w 1659704"/>
              <a:gd name="connsiteY87" fmla="*/ 380786 h 6415621"/>
              <a:gd name="connsiteX88" fmla="*/ 1267087 w 1659704"/>
              <a:gd name="connsiteY88" fmla="*/ 359344 h 6415621"/>
              <a:gd name="connsiteX89" fmla="*/ 1239539 w 1659704"/>
              <a:gd name="connsiteY89" fmla="*/ 252805 h 6415621"/>
              <a:gd name="connsiteX90" fmla="*/ 1205693 w 1659704"/>
              <a:gd name="connsiteY90" fmla="*/ 113051 h 6415621"/>
              <a:gd name="connsiteX91" fmla="*/ 1116158 w 1659704"/>
              <a:gd name="connsiteY91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667531 w 1659704"/>
              <a:gd name="connsiteY8" fmla="*/ 699875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32475 w 1659704"/>
              <a:gd name="connsiteY8" fmla="*/ 732345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32475 w 1659704"/>
              <a:gd name="connsiteY8" fmla="*/ 732345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65366 w 1659704"/>
              <a:gd name="connsiteY5" fmla="*/ 493354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32475 w 1659704"/>
              <a:gd name="connsiteY8" fmla="*/ 732345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48697 w 1659704"/>
              <a:gd name="connsiteY5" fmla="*/ 500498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32475 w 1659704"/>
              <a:gd name="connsiteY8" fmla="*/ 732345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48697 w 1659704"/>
              <a:gd name="connsiteY5" fmla="*/ 500498 h 6415621"/>
              <a:gd name="connsiteX6" fmla="*/ 648481 w 1659704"/>
              <a:gd name="connsiteY6" fmla="*/ 497468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48697 w 1659704"/>
              <a:gd name="connsiteY5" fmla="*/ 500498 h 6415621"/>
              <a:gd name="connsiteX6" fmla="*/ 655625 w 1659704"/>
              <a:gd name="connsiteY6" fmla="*/ 552237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71923 h 6415621"/>
              <a:gd name="connsiteX6" fmla="*/ 655625 w 1659704"/>
              <a:gd name="connsiteY6" fmla="*/ 552237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71923 h 6415621"/>
              <a:gd name="connsiteX6" fmla="*/ 650862 w 1659704"/>
              <a:gd name="connsiteY6" fmla="*/ 514137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71923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71923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71923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83829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83829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83829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83829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83829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37657 w 1659704"/>
              <a:gd name="connsiteY4" fmla="*/ 299391 h 6415621"/>
              <a:gd name="connsiteX5" fmla="*/ 670128 w 1659704"/>
              <a:gd name="connsiteY5" fmla="*/ 483829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706929 w 1659704"/>
              <a:gd name="connsiteY3" fmla="*/ 146991 h 6415621"/>
              <a:gd name="connsiteX4" fmla="*/ 640038 w 1659704"/>
              <a:gd name="connsiteY4" fmla="*/ 275579 h 6415621"/>
              <a:gd name="connsiteX5" fmla="*/ 670128 w 1659704"/>
              <a:gd name="connsiteY5" fmla="*/ 483829 h 6415621"/>
              <a:gd name="connsiteX6" fmla="*/ 646099 w 1659704"/>
              <a:gd name="connsiteY6" fmla="*/ 526043 h 6415621"/>
              <a:gd name="connsiteX7" fmla="*/ 674025 w 1659704"/>
              <a:gd name="connsiteY7" fmla="*/ 628003 h 6415621"/>
              <a:gd name="connsiteX8" fmla="*/ 700868 w 1659704"/>
              <a:gd name="connsiteY8" fmla="*/ 677793 h 6415621"/>
              <a:gd name="connsiteX9" fmla="*/ 732475 w 1659704"/>
              <a:gd name="connsiteY9" fmla="*/ 732345 h 6415621"/>
              <a:gd name="connsiteX10" fmla="*/ 801530 w 1659704"/>
              <a:gd name="connsiteY10" fmla="*/ 855738 h 6415621"/>
              <a:gd name="connsiteX11" fmla="*/ 792438 w 1659704"/>
              <a:gd name="connsiteY11" fmla="*/ 944925 h 6415621"/>
              <a:gd name="connsiteX12" fmla="*/ 706929 w 1659704"/>
              <a:gd name="connsiteY12" fmla="*/ 1033681 h 6415621"/>
              <a:gd name="connsiteX13" fmla="*/ 627049 w 1659704"/>
              <a:gd name="connsiteY13" fmla="*/ 1124819 h 6415621"/>
              <a:gd name="connsiteX14" fmla="*/ 413386 w 1659704"/>
              <a:gd name="connsiteY14" fmla="*/ 1195606 h 6415621"/>
              <a:gd name="connsiteX15" fmla="*/ 338486 w 1659704"/>
              <a:gd name="connsiteY15" fmla="*/ 1256653 h 6415621"/>
              <a:gd name="connsiteX16" fmla="*/ 258821 w 1659704"/>
              <a:gd name="connsiteY16" fmla="*/ 1416629 h 6415621"/>
              <a:gd name="connsiteX17" fmla="*/ 173963 w 1659704"/>
              <a:gd name="connsiteY17" fmla="*/ 1561669 h 6415621"/>
              <a:gd name="connsiteX18" fmla="*/ 160973 w 1659704"/>
              <a:gd name="connsiteY18" fmla="*/ 1653023 h 6415621"/>
              <a:gd name="connsiteX19" fmla="*/ 998 w 1659704"/>
              <a:gd name="connsiteY19" fmla="*/ 1984450 h 6415621"/>
              <a:gd name="connsiteX20" fmla="*/ 21995 w 1659704"/>
              <a:gd name="connsiteY20" fmla="*/ 2061732 h 6415621"/>
              <a:gd name="connsiteX21" fmla="*/ 16800 w 1659704"/>
              <a:gd name="connsiteY21" fmla="*/ 2158713 h 6415621"/>
              <a:gd name="connsiteX22" fmla="*/ 61610 w 1659704"/>
              <a:gd name="connsiteY22" fmla="*/ 2250284 h 6415621"/>
              <a:gd name="connsiteX23" fmla="*/ 195826 w 1659704"/>
              <a:gd name="connsiteY23" fmla="*/ 2293796 h 6415621"/>
              <a:gd name="connsiteX24" fmla="*/ 193661 w 1659704"/>
              <a:gd name="connsiteY24" fmla="*/ 2288168 h 6415621"/>
              <a:gd name="connsiteX25" fmla="*/ 306229 w 1659704"/>
              <a:gd name="connsiteY25" fmla="*/ 2329731 h 6415621"/>
              <a:gd name="connsiteX26" fmla="*/ 222020 w 1659704"/>
              <a:gd name="connsiteY26" fmla="*/ 2737791 h 6415621"/>
              <a:gd name="connsiteX27" fmla="*/ 223968 w 1659704"/>
              <a:gd name="connsiteY27" fmla="*/ 2803167 h 6415621"/>
              <a:gd name="connsiteX28" fmla="*/ 297571 w 1659704"/>
              <a:gd name="connsiteY28" fmla="*/ 2792775 h 6415621"/>
              <a:gd name="connsiteX29" fmla="*/ 301900 w 1659704"/>
              <a:gd name="connsiteY29" fmla="*/ 2888892 h 6415621"/>
              <a:gd name="connsiteX30" fmla="*/ 281336 w 1659704"/>
              <a:gd name="connsiteY30" fmla="*/ 3115760 h 6415621"/>
              <a:gd name="connsiteX31" fmla="*/ 302333 w 1659704"/>
              <a:gd name="connsiteY31" fmla="*/ 3326825 h 6415621"/>
              <a:gd name="connsiteX32" fmla="*/ 314889 w 1659704"/>
              <a:gd name="connsiteY32" fmla="*/ 3541788 h 6415621"/>
              <a:gd name="connsiteX33" fmla="*/ 352122 w 1659704"/>
              <a:gd name="connsiteY33" fmla="*/ 3797231 h 6415621"/>
              <a:gd name="connsiteX34" fmla="*/ 341516 w 1659704"/>
              <a:gd name="connsiteY34" fmla="*/ 4310498 h 6415621"/>
              <a:gd name="connsiteX35" fmla="*/ 417499 w 1659704"/>
              <a:gd name="connsiteY35" fmla="*/ 4305086 h 6415621"/>
              <a:gd name="connsiteX36" fmla="*/ 570765 w 1659704"/>
              <a:gd name="connsiteY36" fmla="*/ 4320239 h 6415621"/>
              <a:gd name="connsiteX37" fmla="*/ 624235 w 1659704"/>
              <a:gd name="connsiteY37" fmla="*/ 4503379 h 6415621"/>
              <a:gd name="connsiteX38" fmla="*/ 662118 w 1659704"/>
              <a:gd name="connsiteY38" fmla="*/ 4896068 h 6415621"/>
              <a:gd name="connsiteX39" fmla="*/ 742864 w 1659704"/>
              <a:gd name="connsiteY39" fmla="*/ 5303262 h 6415621"/>
              <a:gd name="connsiteX40" fmla="*/ 769924 w 1659704"/>
              <a:gd name="connsiteY40" fmla="*/ 5566932 h 6415621"/>
              <a:gd name="connsiteX41" fmla="*/ 720784 w 1659704"/>
              <a:gd name="connsiteY41" fmla="*/ 5730589 h 6415621"/>
              <a:gd name="connsiteX42" fmla="*/ 706929 w 1659704"/>
              <a:gd name="connsiteY42" fmla="*/ 5827354 h 6415621"/>
              <a:gd name="connsiteX43" fmla="*/ 577475 w 1659704"/>
              <a:gd name="connsiteY43" fmla="*/ 6031276 h 6415621"/>
              <a:gd name="connsiteX44" fmla="*/ 462960 w 1659704"/>
              <a:gd name="connsiteY44" fmla="*/ 6064397 h 6415621"/>
              <a:gd name="connsiteX45" fmla="*/ 397151 w 1659704"/>
              <a:gd name="connsiteY45" fmla="*/ 6156184 h 6415621"/>
              <a:gd name="connsiteX46" fmla="*/ 443477 w 1659704"/>
              <a:gd name="connsiteY46" fmla="*/ 6220909 h 6415621"/>
              <a:gd name="connsiteX47" fmla="*/ 630513 w 1659704"/>
              <a:gd name="connsiteY47" fmla="*/ 6225023 h 6415621"/>
              <a:gd name="connsiteX48" fmla="*/ 646316 w 1659704"/>
              <a:gd name="connsiteY48" fmla="*/ 6351012 h 6415621"/>
              <a:gd name="connsiteX49" fmla="*/ 712557 w 1659704"/>
              <a:gd name="connsiteY49" fmla="*/ 6414007 h 6415621"/>
              <a:gd name="connsiteX50" fmla="*/ 887039 w 1659704"/>
              <a:gd name="connsiteY50" fmla="*/ 6387597 h 6415621"/>
              <a:gd name="connsiteX51" fmla="*/ 949600 w 1659704"/>
              <a:gd name="connsiteY51" fmla="*/ 6284337 h 6415621"/>
              <a:gd name="connsiteX52" fmla="*/ 1001555 w 1659704"/>
              <a:gd name="connsiteY52" fmla="*/ 5920223 h 6415621"/>
              <a:gd name="connsiteX53" fmla="*/ 1045500 w 1659704"/>
              <a:gd name="connsiteY53" fmla="*/ 5967415 h 6415621"/>
              <a:gd name="connsiteX54" fmla="*/ 1039438 w 1659704"/>
              <a:gd name="connsiteY54" fmla="*/ 6183243 h 6415621"/>
              <a:gd name="connsiteX55" fmla="*/ 1073859 w 1659704"/>
              <a:gd name="connsiteY55" fmla="*/ 6186057 h 6415621"/>
              <a:gd name="connsiteX56" fmla="*/ 1108711 w 1659704"/>
              <a:gd name="connsiteY56" fmla="*/ 5955292 h 6415621"/>
              <a:gd name="connsiteX57" fmla="*/ 1176252 w 1659704"/>
              <a:gd name="connsiteY57" fmla="*/ 5790769 h 6415621"/>
              <a:gd name="connsiteX58" fmla="*/ 1060437 w 1659704"/>
              <a:gd name="connsiteY58" fmla="*/ 5638586 h 6415621"/>
              <a:gd name="connsiteX59" fmla="*/ 1025584 w 1659704"/>
              <a:gd name="connsiteY59" fmla="*/ 5439644 h 6415621"/>
              <a:gd name="connsiteX60" fmla="*/ 1111958 w 1659704"/>
              <a:gd name="connsiteY60" fmla="*/ 5119040 h 6415621"/>
              <a:gd name="connsiteX61" fmla="*/ 1152873 w 1659704"/>
              <a:gd name="connsiteY61" fmla="*/ 4811860 h 6415621"/>
              <a:gd name="connsiteX62" fmla="*/ 1091393 w 1659704"/>
              <a:gd name="connsiteY62" fmla="*/ 4507493 h 6415621"/>
              <a:gd name="connsiteX63" fmla="*/ 1105248 w 1659704"/>
              <a:gd name="connsiteY63" fmla="*/ 4370679 h 6415621"/>
              <a:gd name="connsiteX64" fmla="*/ 1171058 w 1659704"/>
              <a:gd name="connsiteY64" fmla="*/ 4362668 h 6415621"/>
              <a:gd name="connsiteX65" fmla="*/ 1278213 w 1659704"/>
              <a:gd name="connsiteY65" fmla="*/ 3786623 h 6415621"/>
              <a:gd name="connsiteX66" fmla="*/ 1407667 w 1659704"/>
              <a:gd name="connsiteY66" fmla="*/ 3431167 h 6415621"/>
              <a:gd name="connsiteX67" fmla="*/ 1442952 w 1659704"/>
              <a:gd name="connsiteY67" fmla="*/ 3080691 h 6415621"/>
              <a:gd name="connsiteX68" fmla="*/ 1392729 w 1659704"/>
              <a:gd name="connsiteY68" fmla="*/ 2820052 h 6415621"/>
              <a:gd name="connsiteX69" fmla="*/ 1422169 w 1659704"/>
              <a:gd name="connsiteY69" fmla="*/ 2810744 h 6415621"/>
              <a:gd name="connsiteX70" fmla="*/ 1339260 w 1659704"/>
              <a:gd name="connsiteY70" fmla="*/ 2200493 h 6415621"/>
              <a:gd name="connsiteX71" fmla="*/ 1378658 w 1659704"/>
              <a:gd name="connsiteY71" fmla="*/ 2181444 h 6415621"/>
              <a:gd name="connsiteX72" fmla="*/ 1407451 w 1659704"/>
              <a:gd name="connsiteY72" fmla="*/ 2126891 h 6415621"/>
              <a:gd name="connsiteX73" fmla="*/ 1530193 w 1659704"/>
              <a:gd name="connsiteY73" fmla="*/ 1938773 h 6415621"/>
              <a:gd name="connsiteX74" fmla="*/ 1612670 w 1659704"/>
              <a:gd name="connsiteY74" fmla="*/ 1642415 h 6415621"/>
              <a:gd name="connsiteX75" fmla="*/ 1597516 w 1659704"/>
              <a:gd name="connsiteY75" fmla="*/ 1561669 h 6415621"/>
              <a:gd name="connsiteX76" fmla="*/ 1630421 w 1659704"/>
              <a:gd name="connsiteY76" fmla="*/ 1527251 h 6415621"/>
              <a:gd name="connsiteX77" fmla="*/ 1614185 w 1659704"/>
              <a:gd name="connsiteY77" fmla="*/ 1485469 h 6415621"/>
              <a:gd name="connsiteX78" fmla="*/ 1643626 w 1659704"/>
              <a:gd name="connsiteY78" fmla="*/ 1282197 h 6415621"/>
              <a:gd name="connsiteX79" fmla="*/ 1649254 w 1659704"/>
              <a:gd name="connsiteY79" fmla="*/ 1174609 h 6415621"/>
              <a:gd name="connsiteX80" fmla="*/ 1342074 w 1659704"/>
              <a:gd name="connsiteY80" fmla="*/ 1062040 h 6415621"/>
              <a:gd name="connsiteX81" fmla="*/ 1228639 w 1659704"/>
              <a:gd name="connsiteY81" fmla="*/ 926525 h 6415621"/>
              <a:gd name="connsiteX82" fmla="*/ 1142266 w 1659704"/>
              <a:gd name="connsiteY82" fmla="*/ 855304 h 6415621"/>
              <a:gd name="connsiteX83" fmla="*/ 1184695 w 1659704"/>
              <a:gd name="connsiteY83" fmla="*/ 665887 h 6415621"/>
              <a:gd name="connsiteX84" fmla="*/ 1259596 w 1659704"/>
              <a:gd name="connsiteY84" fmla="*/ 605922 h 6415621"/>
              <a:gd name="connsiteX85" fmla="*/ 1247257 w 1659704"/>
              <a:gd name="connsiteY85" fmla="*/ 455044 h 6415621"/>
              <a:gd name="connsiteX86" fmla="*/ 1246174 w 1659704"/>
              <a:gd name="connsiteY86" fmla="*/ 380786 h 6415621"/>
              <a:gd name="connsiteX87" fmla="*/ 1267087 w 1659704"/>
              <a:gd name="connsiteY87" fmla="*/ 359344 h 6415621"/>
              <a:gd name="connsiteX88" fmla="*/ 1239539 w 1659704"/>
              <a:gd name="connsiteY88" fmla="*/ 252805 h 6415621"/>
              <a:gd name="connsiteX89" fmla="*/ 1205693 w 1659704"/>
              <a:gd name="connsiteY89" fmla="*/ 113051 h 6415621"/>
              <a:gd name="connsiteX90" fmla="*/ 1116158 w 1659704"/>
              <a:gd name="connsiteY90" fmla="*/ 11655 h 6415621"/>
              <a:gd name="connsiteX0" fmla="*/ 1116158 w 1659704"/>
              <a:gd name="connsiteY0" fmla="*/ 11655 h 6415621"/>
              <a:gd name="connsiteX1" fmla="*/ 908331 w 1659704"/>
              <a:gd name="connsiteY1" fmla="*/ 9752 h 6415621"/>
              <a:gd name="connsiteX2" fmla="*/ 788382 w 1659704"/>
              <a:gd name="connsiteY2" fmla="*/ 79391 h 6415621"/>
              <a:gd name="connsiteX3" fmla="*/ 640038 w 1659704"/>
              <a:gd name="connsiteY3" fmla="*/ 275579 h 6415621"/>
              <a:gd name="connsiteX4" fmla="*/ 670128 w 1659704"/>
              <a:gd name="connsiteY4" fmla="*/ 483829 h 6415621"/>
              <a:gd name="connsiteX5" fmla="*/ 646099 w 1659704"/>
              <a:gd name="connsiteY5" fmla="*/ 526043 h 6415621"/>
              <a:gd name="connsiteX6" fmla="*/ 674025 w 1659704"/>
              <a:gd name="connsiteY6" fmla="*/ 628003 h 6415621"/>
              <a:gd name="connsiteX7" fmla="*/ 700868 w 1659704"/>
              <a:gd name="connsiteY7" fmla="*/ 677793 h 6415621"/>
              <a:gd name="connsiteX8" fmla="*/ 732475 w 1659704"/>
              <a:gd name="connsiteY8" fmla="*/ 732345 h 6415621"/>
              <a:gd name="connsiteX9" fmla="*/ 801530 w 1659704"/>
              <a:gd name="connsiteY9" fmla="*/ 855738 h 6415621"/>
              <a:gd name="connsiteX10" fmla="*/ 792438 w 1659704"/>
              <a:gd name="connsiteY10" fmla="*/ 944925 h 6415621"/>
              <a:gd name="connsiteX11" fmla="*/ 706929 w 1659704"/>
              <a:gd name="connsiteY11" fmla="*/ 1033681 h 6415621"/>
              <a:gd name="connsiteX12" fmla="*/ 627049 w 1659704"/>
              <a:gd name="connsiteY12" fmla="*/ 1124819 h 6415621"/>
              <a:gd name="connsiteX13" fmla="*/ 413386 w 1659704"/>
              <a:gd name="connsiteY13" fmla="*/ 1195606 h 6415621"/>
              <a:gd name="connsiteX14" fmla="*/ 338486 w 1659704"/>
              <a:gd name="connsiteY14" fmla="*/ 1256653 h 6415621"/>
              <a:gd name="connsiteX15" fmla="*/ 258821 w 1659704"/>
              <a:gd name="connsiteY15" fmla="*/ 1416629 h 6415621"/>
              <a:gd name="connsiteX16" fmla="*/ 173963 w 1659704"/>
              <a:gd name="connsiteY16" fmla="*/ 1561669 h 6415621"/>
              <a:gd name="connsiteX17" fmla="*/ 160973 w 1659704"/>
              <a:gd name="connsiteY17" fmla="*/ 1653023 h 6415621"/>
              <a:gd name="connsiteX18" fmla="*/ 998 w 1659704"/>
              <a:gd name="connsiteY18" fmla="*/ 1984450 h 6415621"/>
              <a:gd name="connsiteX19" fmla="*/ 21995 w 1659704"/>
              <a:gd name="connsiteY19" fmla="*/ 2061732 h 6415621"/>
              <a:gd name="connsiteX20" fmla="*/ 16800 w 1659704"/>
              <a:gd name="connsiteY20" fmla="*/ 2158713 h 6415621"/>
              <a:gd name="connsiteX21" fmla="*/ 61610 w 1659704"/>
              <a:gd name="connsiteY21" fmla="*/ 2250284 h 6415621"/>
              <a:gd name="connsiteX22" fmla="*/ 195826 w 1659704"/>
              <a:gd name="connsiteY22" fmla="*/ 2293796 h 6415621"/>
              <a:gd name="connsiteX23" fmla="*/ 193661 w 1659704"/>
              <a:gd name="connsiteY23" fmla="*/ 2288168 h 6415621"/>
              <a:gd name="connsiteX24" fmla="*/ 306229 w 1659704"/>
              <a:gd name="connsiteY24" fmla="*/ 2329731 h 6415621"/>
              <a:gd name="connsiteX25" fmla="*/ 222020 w 1659704"/>
              <a:gd name="connsiteY25" fmla="*/ 2737791 h 6415621"/>
              <a:gd name="connsiteX26" fmla="*/ 223968 w 1659704"/>
              <a:gd name="connsiteY26" fmla="*/ 2803167 h 6415621"/>
              <a:gd name="connsiteX27" fmla="*/ 297571 w 1659704"/>
              <a:gd name="connsiteY27" fmla="*/ 2792775 h 6415621"/>
              <a:gd name="connsiteX28" fmla="*/ 301900 w 1659704"/>
              <a:gd name="connsiteY28" fmla="*/ 2888892 h 6415621"/>
              <a:gd name="connsiteX29" fmla="*/ 281336 w 1659704"/>
              <a:gd name="connsiteY29" fmla="*/ 3115760 h 6415621"/>
              <a:gd name="connsiteX30" fmla="*/ 302333 w 1659704"/>
              <a:gd name="connsiteY30" fmla="*/ 3326825 h 6415621"/>
              <a:gd name="connsiteX31" fmla="*/ 314889 w 1659704"/>
              <a:gd name="connsiteY31" fmla="*/ 3541788 h 6415621"/>
              <a:gd name="connsiteX32" fmla="*/ 352122 w 1659704"/>
              <a:gd name="connsiteY32" fmla="*/ 3797231 h 6415621"/>
              <a:gd name="connsiteX33" fmla="*/ 341516 w 1659704"/>
              <a:gd name="connsiteY33" fmla="*/ 4310498 h 6415621"/>
              <a:gd name="connsiteX34" fmla="*/ 417499 w 1659704"/>
              <a:gd name="connsiteY34" fmla="*/ 4305086 h 6415621"/>
              <a:gd name="connsiteX35" fmla="*/ 570765 w 1659704"/>
              <a:gd name="connsiteY35" fmla="*/ 4320239 h 6415621"/>
              <a:gd name="connsiteX36" fmla="*/ 624235 w 1659704"/>
              <a:gd name="connsiteY36" fmla="*/ 4503379 h 6415621"/>
              <a:gd name="connsiteX37" fmla="*/ 662118 w 1659704"/>
              <a:gd name="connsiteY37" fmla="*/ 4896068 h 6415621"/>
              <a:gd name="connsiteX38" fmla="*/ 742864 w 1659704"/>
              <a:gd name="connsiteY38" fmla="*/ 5303262 h 6415621"/>
              <a:gd name="connsiteX39" fmla="*/ 769924 w 1659704"/>
              <a:gd name="connsiteY39" fmla="*/ 5566932 h 6415621"/>
              <a:gd name="connsiteX40" fmla="*/ 720784 w 1659704"/>
              <a:gd name="connsiteY40" fmla="*/ 5730589 h 6415621"/>
              <a:gd name="connsiteX41" fmla="*/ 706929 w 1659704"/>
              <a:gd name="connsiteY41" fmla="*/ 5827354 h 6415621"/>
              <a:gd name="connsiteX42" fmla="*/ 577475 w 1659704"/>
              <a:gd name="connsiteY42" fmla="*/ 6031276 h 6415621"/>
              <a:gd name="connsiteX43" fmla="*/ 462960 w 1659704"/>
              <a:gd name="connsiteY43" fmla="*/ 6064397 h 6415621"/>
              <a:gd name="connsiteX44" fmla="*/ 397151 w 1659704"/>
              <a:gd name="connsiteY44" fmla="*/ 6156184 h 6415621"/>
              <a:gd name="connsiteX45" fmla="*/ 443477 w 1659704"/>
              <a:gd name="connsiteY45" fmla="*/ 6220909 h 6415621"/>
              <a:gd name="connsiteX46" fmla="*/ 630513 w 1659704"/>
              <a:gd name="connsiteY46" fmla="*/ 6225023 h 6415621"/>
              <a:gd name="connsiteX47" fmla="*/ 646316 w 1659704"/>
              <a:gd name="connsiteY47" fmla="*/ 6351012 h 6415621"/>
              <a:gd name="connsiteX48" fmla="*/ 712557 w 1659704"/>
              <a:gd name="connsiteY48" fmla="*/ 6414007 h 6415621"/>
              <a:gd name="connsiteX49" fmla="*/ 887039 w 1659704"/>
              <a:gd name="connsiteY49" fmla="*/ 6387597 h 6415621"/>
              <a:gd name="connsiteX50" fmla="*/ 949600 w 1659704"/>
              <a:gd name="connsiteY50" fmla="*/ 6284337 h 6415621"/>
              <a:gd name="connsiteX51" fmla="*/ 1001555 w 1659704"/>
              <a:gd name="connsiteY51" fmla="*/ 5920223 h 6415621"/>
              <a:gd name="connsiteX52" fmla="*/ 1045500 w 1659704"/>
              <a:gd name="connsiteY52" fmla="*/ 5967415 h 6415621"/>
              <a:gd name="connsiteX53" fmla="*/ 1039438 w 1659704"/>
              <a:gd name="connsiteY53" fmla="*/ 6183243 h 6415621"/>
              <a:gd name="connsiteX54" fmla="*/ 1073859 w 1659704"/>
              <a:gd name="connsiteY54" fmla="*/ 6186057 h 6415621"/>
              <a:gd name="connsiteX55" fmla="*/ 1108711 w 1659704"/>
              <a:gd name="connsiteY55" fmla="*/ 5955292 h 6415621"/>
              <a:gd name="connsiteX56" fmla="*/ 1176252 w 1659704"/>
              <a:gd name="connsiteY56" fmla="*/ 5790769 h 6415621"/>
              <a:gd name="connsiteX57" fmla="*/ 1060437 w 1659704"/>
              <a:gd name="connsiteY57" fmla="*/ 5638586 h 6415621"/>
              <a:gd name="connsiteX58" fmla="*/ 1025584 w 1659704"/>
              <a:gd name="connsiteY58" fmla="*/ 5439644 h 6415621"/>
              <a:gd name="connsiteX59" fmla="*/ 1111958 w 1659704"/>
              <a:gd name="connsiteY59" fmla="*/ 5119040 h 6415621"/>
              <a:gd name="connsiteX60" fmla="*/ 1152873 w 1659704"/>
              <a:gd name="connsiteY60" fmla="*/ 4811860 h 6415621"/>
              <a:gd name="connsiteX61" fmla="*/ 1091393 w 1659704"/>
              <a:gd name="connsiteY61" fmla="*/ 4507493 h 6415621"/>
              <a:gd name="connsiteX62" fmla="*/ 1105248 w 1659704"/>
              <a:gd name="connsiteY62" fmla="*/ 4370679 h 6415621"/>
              <a:gd name="connsiteX63" fmla="*/ 1171058 w 1659704"/>
              <a:gd name="connsiteY63" fmla="*/ 4362668 h 6415621"/>
              <a:gd name="connsiteX64" fmla="*/ 1278213 w 1659704"/>
              <a:gd name="connsiteY64" fmla="*/ 3786623 h 6415621"/>
              <a:gd name="connsiteX65" fmla="*/ 1407667 w 1659704"/>
              <a:gd name="connsiteY65" fmla="*/ 3431167 h 6415621"/>
              <a:gd name="connsiteX66" fmla="*/ 1442952 w 1659704"/>
              <a:gd name="connsiteY66" fmla="*/ 3080691 h 6415621"/>
              <a:gd name="connsiteX67" fmla="*/ 1392729 w 1659704"/>
              <a:gd name="connsiteY67" fmla="*/ 2820052 h 6415621"/>
              <a:gd name="connsiteX68" fmla="*/ 1422169 w 1659704"/>
              <a:gd name="connsiteY68" fmla="*/ 2810744 h 6415621"/>
              <a:gd name="connsiteX69" fmla="*/ 1339260 w 1659704"/>
              <a:gd name="connsiteY69" fmla="*/ 2200493 h 6415621"/>
              <a:gd name="connsiteX70" fmla="*/ 1378658 w 1659704"/>
              <a:gd name="connsiteY70" fmla="*/ 2181444 h 6415621"/>
              <a:gd name="connsiteX71" fmla="*/ 1407451 w 1659704"/>
              <a:gd name="connsiteY71" fmla="*/ 2126891 h 6415621"/>
              <a:gd name="connsiteX72" fmla="*/ 1530193 w 1659704"/>
              <a:gd name="connsiteY72" fmla="*/ 1938773 h 6415621"/>
              <a:gd name="connsiteX73" fmla="*/ 1612670 w 1659704"/>
              <a:gd name="connsiteY73" fmla="*/ 1642415 h 6415621"/>
              <a:gd name="connsiteX74" fmla="*/ 1597516 w 1659704"/>
              <a:gd name="connsiteY74" fmla="*/ 1561669 h 6415621"/>
              <a:gd name="connsiteX75" fmla="*/ 1630421 w 1659704"/>
              <a:gd name="connsiteY75" fmla="*/ 1527251 h 6415621"/>
              <a:gd name="connsiteX76" fmla="*/ 1614185 w 1659704"/>
              <a:gd name="connsiteY76" fmla="*/ 1485469 h 6415621"/>
              <a:gd name="connsiteX77" fmla="*/ 1643626 w 1659704"/>
              <a:gd name="connsiteY77" fmla="*/ 1282197 h 6415621"/>
              <a:gd name="connsiteX78" fmla="*/ 1649254 w 1659704"/>
              <a:gd name="connsiteY78" fmla="*/ 1174609 h 6415621"/>
              <a:gd name="connsiteX79" fmla="*/ 1342074 w 1659704"/>
              <a:gd name="connsiteY79" fmla="*/ 1062040 h 6415621"/>
              <a:gd name="connsiteX80" fmla="*/ 1228639 w 1659704"/>
              <a:gd name="connsiteY80" fmla="*/ 926525 h 6415621"/>
              <a:gd name="connsiteX81" fmla="*/ 1142266 w 1659704"/>
              <a:gd name="connsiteY81" fmla="*/ 855304 h 6415621"/>
              <a:gd name="connsiteX82" fmla="*/ 1184695 w 1659704"/>
              <a:gd name="connsiteY82" fmla="*/ 665887 h 6415621"/>
              <a:gd name="connsiteX83" fmla="*/ 1259596 w 1659704"/>
              <a:gd name="connsiteY83" fmla="*/ 605922 h 6415621"/>
              <a:gd name="connsiteX84" fmla="*/ 1247257 w 1659704"/>
              <a:gd name="connsiteY84" fmla="*/ 455044 h 6415621"/>
              <a:gd name="connsiteX85" fmla="*/ 1246174 w 1659704"/>
              <a:gd name="connsiteY85" fmla="*/ 380786 h 6415621"/>
              <a:gd name="connsiteX86" fmla="*/ 1267087 w 1659704"/>
              <a:gd name="connsiteY86" fmla="*/ 359344 h 6415621"/>
              <a:gd name="connsiteX87" fmla="*/ 1239539 w 1659704"/>
              <a:gd name="connsiteY87" fmla="*/ 252805 h 6415621"/>
              <a:gd name="connsiteX88" fmla="*/ 1205693 w 1659704"/>
              <a:gd name="connsiteY88" fmla="*/ 113051 h 6415621"/>
              <a:gd name="connsiteX89" fmla="*/ 1116158 w 1659704"/>
              <a:gd name="connsiteY89" fmla="*/ 11655 h 6415621"/>
              <a:gd name="connsiteX0" fmla="*/ 1116158 w 1659704"/>
              <a:gd name="connsiteY0" fmla="*/ 12684 h 6416650"/>
              <a:gd name="connsiteX1" fmla="*/ 908331 w 1659704"/>
              <a:gd name="connsiteY1" fmla="*/ 10781 h 6416650"/>
              <a:gd name="connsiteX2" fmla="*/ 788382 w 1659704"/>
              <a:gd name="connsiteY2" fmla="*/ 97089 h 6416650"/>
              <a:gd name="connsiteX3" fmla="*/ 640038 w 1659704"/>
              <a:gd name="connsiteY3" fmla="*/ 276608 h 6416650"/>
              <a:gd name="connsiteX4" fmla="*/ 670128 w 1659704"/>
              <a:gd name="connsiteY4" fmla="*/ 484858 h 6416650"/>
              <a:gd name="connsiteX5" fmla="*/ 646099 w 1659704"/>
              <a:gd name="connsiteY5" fmla="*/ 527072 h 6416650"/>
              <a:gd name="connsiteX6" fmla="*/ 674025 w 1659704"/>
              <a:gd name="connsiteY6" fmla="*/ 629032 h 6416650"/>
              <a:gd name="connsiteX7" fmla="*/ 700868 w 1659704"/>
              <a:gd name="connsiteY7" fmla="*/ 678822 h 6416650"/>
              <a:gd name="connsiteX8" fmla="*/ 732475 w 1659704"/>
              <a:gd name="connsiteY8" fmla="*/ 733374 h 6416650"/>
              <a:gd name="connsiteX9" fmla="*/ 801530 w 1659704"/>
              <a:gd name="connsiteY9" fmla="*/ 856767 h 6416650"/>
              <a:gd name="connsiteX10" fmla="*/ 792438 w 1659704"/>
              <a:gd name="connsiteY10" fmla="*/ 945954 h 6416650"/>
              <a:gd name="connsiteX11" fmla="*/ 706929 w 1659704"/>
              <a:gd name="connsiteY11" fmla="*/ 1034710 h 6416650"/>
              <a:gd name="connsiteX12" fmla="*/ 627049 w 1659704"/>
              <a:gd name="connsiteY12" fmla="*/ 1125848 h 6416650"/>
              <a:gd name="connsiteX13" fmla="*/ 413386 w 1659704"/>
              <a:gd name="connsiteY13" fmla="*/ 1196635 h 6416650"/>
              <a:gd name="connsiteX14" fmla="*/ 338486 w 1659704"/>
              <a:gd name="connsiteY14" fmla="*/ 1257682 h 6416650"/>
              <a:gd name="connsiteX15" fmla="*/ 258821 w 1659704"/>
              <a:gd name="connsiteY15" fmla="*/ 1417658 h 6416650"/>
              <a:gd name="connsiteX16" fmla="*/ 173963 w 1659704"/>
              <a:gd name="connsiteY16" fmla="*/ 1562698 h 6416650"/>
              <a:gd name="connsiteX17" fmla="*/ 160973 w 1659704"/>
              <a:gd name="connsiteY17" fmla="*/ 1654052 h 6416650"/>
              <a:gd name="connsiteX18" fmla="*/ 998 w 1659704"/>
              <a:gd name="connsiteY18" fmla="*/ 1985479 h 6416650"/>
              <a:gd name="connsiteX19" fmla="*/ 21995 w 1659704"/>
              <a:gd name="connsiteY19" fmla="*/ 2062761 h 6416650"/>
              <a:gd name="connsiteX20" fmla="*/ 16800 w 1659704"/>
              <a:gd name="connsiteY20" fmla="*/ 2159742 h 6416650"/>
              <a:gd name="connsiteX21" fmla="*/ 61610 w 1659704"/>
              <a:gd name="connsiteY21" fmla="*/ 2251313 h 6416650"/>
              <a:gd name="connsiteX22" fmla="*/ 195826 w 1659704"/>
              <a:gd name="connsiteY22" fmla="*/ 2294825 h 6416650"/>
              <a:gd name="connsiteX23" fmla="*/ 193661 w 1659704"/>
              <a:gd name="connsiteY23" fmla="*/ 2289197 h 6416650"/>
              <a:gd name="connsiteX24" fmla="*/ 306229 w 1659704"/>
              <a:gd name="connsiteY24" fmla="*/ 2330760 h 6416650"/>
              <a:gd name="connsiteX25" fmla="*/ 222020 w 1659704"/>
              <a:gd name="connsiteY25" fmla="*/ 2738820 h 6416650"/>
              <a:gd name="connsiteX26" fmla="*/ 223968 w 1659704"/>
              <a:gd name="connsiteY26" fmla="*/ 2804196 h 6416650"/>
              <a:gd name="connsiteX27" fmla="*/ 297571 w 1659704"/>
              <a:gd name="connsiteY27" fmla="*/ 2793804 h 6416650"/>
              <a:gd name="connsiteX28" fmla="*/ 301900 w 1659704"/>
              <a:gd name="connsiteY28" fmla="*/ 2889921 h 6416650"/>
              <a:gd name="connsiteX29" fmla="*/ 281336 w 1659704"/>
              <a:gd name="connsiteY29" fmla="*/ 3116789 h 6416650"/>
              <a:gd name="connsiteX30" fmla="*/ 302333 w 1659704"/>
              <a:gd name="connsiteY30" fmla="*/ 3327854 h 6416650"/>
              <a:gd name="connsiteX31" fmla="*/ 314889 w 1659704"/>
              <a:gd name="connsiteY31" fmla="*/ 3542817 h 6416650"/>
              <a:gd name="connsiteX32" fmla="*/ 352122 w 1659704"/>
              <a:gd name="connsiteY32" fmla="*/ 3798260 h 6416650"/>
              <a:gd name="connsiteX33" fmla="*/ 341516 w 1659704"/>
              <a:gd name="connsiteY33" fmla="*/ 4311527 h 6416650"/>
              <a:gd name="connsiteX34" fmla="*/ 417499 w 1659704"/>
              <a:gd name="connsiteY34" fmla="*/ 4306115 h 6416650"/>
              <a:gd name="connsiteX35" fmla="*/ 570765 w 1659704"/>
              <a:gd name="connsiteY35" fmla="*/ 4321268 h 6416650"/>
              <a:gd name="connsiteX36" fmla="*/ 624235 w 1659704"/>
              <a:gd name="connsiteY36" fmla="*/ 4504408 h 6416650"/>
              <a:gd name="connsiteX37" fmla="*/ 662118 w 1659704"/>
              <a:gd name="connsiteY37" fmla="*/ 4897097 h 6416650"/>
              <a:gd name="connsiteX38" fmla="*/ 742864 w 1659704"/>
              <a:gd name="connsiteY38" fmla="*/ 5304291 h 6416650"/>
              <a:gd name="connsiteX39" fmla="*/ 769924 w 1659704"/>
              <a:gd name="connsiteY39" fmla="*/ 5567961 h 6416650"/>
              <a:gd name="connsiteX40" fmla="*/ 720784 w 1659704"/>
              <a:gd name="connsiteY40" fmla="*/ 5731618 h 6416650"/>
              <a:gd name="connsiteX41" fmla="*/ 706929 w 1659704"/>
              <a:gd name="connsiteY41" fmla="*/ 5828383 h 6416650"/>
              <a:gd name="connsiteX42" fmla="*/ 577475 w 1659704"/>
              <a:gd name="connsiteY42" fmla="*/ 6032305 h 6416650"/>
              <a:gd name="connsiteX43" fmla="*/ 462960 w 1659704"/>
              <a:gd name="connsiteY43" fmla="*/ 6065426 h 6416650"/>
              <a:gd name="connsiteX44" fmla="*/ 397151 w 1659704"/>
              <a:gd name="connsiteY44" fmla="*/ 6157213 h 6416650"/>
              <a:gd name="connsiteX45" fmla="*/ 443477 w 1659704"/>
              <a:gd name="connsiteY45" fmla="*/ 6221938 h 6416650"/>
              <a:gd name="connsiteX46" fmla="*/ 630513 w 1659704"/>
              <a:gd name="connsiteY46" fmla="*/ 6226052 h 6416650"/>
              <a:gd name="connsiteX47" fmla="*/ 646316 w 1659704"/>
              <a:gd name="connsiteY47" fmla="*/ 6352041 h 6416650"/>
              <a:gd name="connsiteX48" fmla="*/ 712557 w 1659704"/>
              <a:gd name="connsiteY48" fmla="*/ 6415036 h 6416650"/>
              <a:gd name="connsiteX49" fmla="*/ 887039 w 1659704"/>
              <a:gd name="connsiteY49" fmla="*/ 6388626 h 6416650"/>
              <a:gd name="connsiteX50" fmla="*/ 949600 w 1659704"/>
              <a:gd name="connsiteY50" fmla="*/ 6285366 h 6416650"/>
              <a:gd name="connsiteX51" fmla="*/ 1001555 w 1659704"/>
              <a:gd name="connsiteY51" fmla="*/ 5921252 h 6416650"/>
              <a:gd name="connsiteX52" fmla="*/ 1045500 w 1659704"/>
              <a:gd name="connsiteY52" fmla="*/ 5968444 h 6416650"/>
              <a:gd name="connsiteX53" fmla="*/ 1039438 w 1659704"/>
              <a:gd name="connsiteY53" fmla="*/ 6184272 h 6416650"/>
              <a:gd name="connsiteX54" fmla="*/ 1073859 w 1659704"/>
              <a:gd name="connsiteY54" fmla="*/ 6187086 h 6416650"/>
              <a:gd name="connsiteX55" fmla="*/ 1108711 w 1659704"/>
              <a:gd name="connsiteY55" fmla="*/ 5956321 h 6416650"/>
              <a:gd name="connsiteX56" fmla="*/ 1176252 w 1659704"/>
              <a:gd name="connsiteY56" fmla="*/ 5791798 h 6416650"/>
              <a:gd name="connsiteX57" fmla="*/ 1060437 w 1659704"/>
              <a:gd name="connsiteY57" fmla="*/ 5639615 h 6416650"/>
              <a:gd name="connsiteX58" fmla="*/ 1025584 w 1659704"/>
              <a:gd name="connsiteY58" fmla="*/ 5440673 h 6416650"/>
              <a:gd name="connsiteX59" fmla="*/ 1111958 w 1659704"/>
              <a:gd name="connsiteY59" fmla="*/ 5120069 h 6416650"/>
              <a:gd name="connsiteX60" fmla="*/ 1152873 w 1659704"/>
              <a:gd name="connsiteY60" fmla="*/ 4812889 h 6416650"/>
              <a:gd name="connsiteX61" fmla="*/ 1091393 w 1659704"/>
              <a:gd name="connsiteY61" fmla="*/ 4508522 h 6416650"/>
              <a:gd name="connsiteX62" fmla="*/ 1105248 w 1659704"/>
              <a:gd name="connsiteY62" fmla="*/ 4371708 h 6416650"/>
              <a:gd name="connsiteX63" fmla="*/ 1171058 w 1659704"/>
              <a:gd name="connsiteY63" fmla="*/ 4363697 h 6416650"/>
              <a:gd name="connsiteX64" fmla="*/ 1278213 w 1659704"/>
              <a:gd name="connsiteY64" fmla="*/ 3787652 h 6416650"/>
              <a:gd name="connsiteX65" fmla="*/ 1407667 w 1659704"/>
              <a:gd name="connsiteY65" fmla="*/ 3432196 h 6416650"/>
              <a:gd name="connsiteX66" fmla="*/ 1442952 w 1659704"/>
              <a:gd name="connsiteY66" fmla="*/ 3081720 h 6416650"/>
              <a:gd name="connsiteX67" fmla="*/ 1392729 w 1659704"/>
              <a:gd name="connsiteY67" fmla="*/ 2821081 h 6416650"/>
              <a:gd name="connsiteX68" fmla="*/ 1422169 w 1659704"/>
              <a:gd name="connsiteY68" fmla="*/ 2811773 h 6416650"/>
              <a:gd name="connsiteX69" fmla="*/ 1339260 w 1659704"/>
              <a:gd name="connsiteY69" fmla="*/ 2201522 h 6416650"/>
              <a:gd name="connsiteX70" fmla="*/ 1378658 w 1659704"/>
              <a:gd name="connsiteY70" fmla="*/ 2182473 h 6416650"/>
              <a:gd name="connsiteX71" fmla="*/ 1407451 w 1659704"/>
              <a:gd name="connsiteY71" fmla="*/ 2127920 h 6416650"/>
              <a:gd name="connsiteX72" fmla="*/ 1530193 w 1659704"/>
              <a:gd name="connsiteY72" fmla="*/ 1939802 h 6416650"/>
              <a:gd name="connsiteX73" fmla="*/ 1612670 w 1659704"/>
              <a:gd name="connsiteY73" fmla="*/ 1643444 h 6416650"/>
              <a:gd name="connsiteX74" fmla="*/ 1597516 w 1659704"/>
              <a:gd name="connsiteY74" fmla="*/ 1562698 h 6416650"/>
              <a:gd name="connsiteX75" fmla="*/ 1630421 w 1659704"/>
              <a:gd name="connsiteY75" fmla="*/ 1528280 h 6416650"/>
              <a:gd name="connsiteX76" fmla="*/ 1614185 w 1659704"/>
              <a:gd name="connsiteY76" fmla="*/ 1486498 h 6416650"/>
              <a:gd name="connsiteX77" fmla="*/ 1643626 w 1659704"/>
              <a:gd name="connsiteY77" fmla="*/ 1283226 h 6416650"/>
              <a:gd name="connsiteX78" fmla="*/ 1649254 w 1659704"/>
              <a:gd name="connsiteY78" fmla="*/ 1175638 h 6416650"/>
              <a:gd name="connsiteX79" fmla="*/ 1342074 w 1659704"/>
              <a:gd name="connsiteY79" fmla="*/ 1063069 h 6416650"/>
              <a:gd name="connsiteX80" fmla="*/ 1228639 w 1659704"/>
              <a:gd name="connsiteY80" fmla="*/ 927554 h 6416650"/>
              <a:gd name="connsiteX81" fmla="*/ 1142266 w 1659704"/>
              <a:gd name="connsiteY81" fmla="*/ 856333 h 6416650"/>
              <a:gd name="connsiteX82" fmla="*/ 1184695 w 1659704"/>
              <a:gd name="connsiteY82" fmla="*/ 666916 h 6416650"/>
              <a:gd name="connsiteX83" fmla="*/ 1259596 w 1659704"/>
              <a:gd name="connsiteY83" fmla="*/ 606951 h 6416650"/>
              <a:gd name="connsiteX84" fmla="*/ 1247257 w 1659704"/>
              <a:gd name="connsiteY84" fmla="*/ 456073 h 6416650"/>
              <a:gd name="connsiteX85" fmla="*/ 1246174 w 1659704"/>
              <a:gd name="connsiteY85" fmla="*/ 381815 h 6416650"/>
              <a:gd name="connsiteX86" fmla="*/ 1267087 w 1659704"/>
              <a:gd name="connsiteY86" fmla="*/ 360373 h 6416650"/>
              <a:gd name="connsiteX87" fmla="*/ 1239539 w 1659704"/>
              <a:gd name="connsiteY87" fmla="*/ 253834 h 6416650"/>
              <a:gd name="connsiteX88" fmla="*/ 1205693 w 1659704"/>
              <a:gd name="connsiteY88" fmla="*/ 114080 h 6416650"/>
              <a:gd name="connsiteX89" fmla="*/ 1116158 w 1659704"/>
              <a:gd name="connsiteY89" fmla="*/ 12684 h 6416650"/>
              <a:gd name="connsiteX0" fmla="*/ 1116158 w 1659704"/>
              <a:gd name="connsiteY0" fmla="*/ 12684 h 6416650"/>
              <a:gd name="connsiteX1" fmla="*/ 908331 w 1659704"/>
              <a:gd name="connsiteY1" fmla="*/ 10781 h 6416650"/>
              <a:gd name="connsiteX2" fmla="*/ 788382 w 1659704"/>
              <a:gd name="connsiteY2" fmla="*/ 97089 h 6416650"/>
              <a:gd name="connsiteX3" fmla="*/ 640038 w 1659704"/>
              <a:gd name="connsiteY3" fmla="*/ 276608 h 6416650"/>
              <a:gd name="connsiteX4" fmla="*/ 670128 w 1659704"/>
              <a:gd name="connsiteY4" fmla="*/ 484858 h 6416650"/>
              <a:gd name="connsiteX5" fmla="*/ 646099 w 1659704"/>
              <a:gd name="connsiteY5" fmla="*/ 527072 h 6416650"/>
              <a:gd name="connsiteX6" fmla="*/ 674025 w 1659704"/>
              <a:gd name="connsiteY6" fmla="*/ 629032 h 6416650"/>
              <a:gd name="connsiteX7" fmla="*/ 700868 w 1659704"/>
              <a:gd name="connsiteY7" fmla="*/ 678822 h 6416650"/>
              <a:gd name="connsiteX8" fmla="*/ 732475 w 1659704"/>
              <a:gd name="connsiteY8" fmla="*/ 733374 h 6416650"/>
              <a:gd name="connsiteX9" fmla="*/ 801530 w 1659704"/>
              <a:gd name="connsiteY9" fmla="*/ 856767 h 6416650"/>
              <a:gd name="connsiteX10" fmla="*/ 792438 w 1659704"/>
              <a:gd name="connsiteY10" fmla="*/ 945954 h 6416650"/>
              <a:gd name="connsiteX11" fmla="*/ 706929 w 1659704"/>
              <a:gd name="connsiteY11" fmla="*/ 1034710 h 6416650"/>
              <a:gd name="connsiteX12" fmla="*/ 627049 w 1659704"/>
              <a:gd name="connsiteY12" fmla="*/ 1125848 h 6416650"/>
              <a:gd name="connsiteX13" fmla="*/ 413386 w 1659704"/>
              <a:gd name="connsiteY13" fmla="*/ 1196635 h 6416650"/>
              <a:gd name="connsiteX14" fmla="*/ 338486 w 1659704"/>
              <a:gd name="connsiteY14" fmla="*/ 1257682 h 6416650"/>
              <a:gd name="connsiteX15" fmla="*/ 258821 w 1659704"/>
              <a:gd name="connsiteY15" fmla="*/ 1417658 h 6416650"/>
              <a:gd name="connsiteX16" fmla="*/ 173963 w 1659704"/>
              <a:gd name="connsiteY16" fmla="*/ 1562698 h 6416650"/>
              <a:gd name="connsiteX17" fmla="*/ 160973 w 1659704"/>
              <a:gd name="connsiteY17" fmla="*/ 1654052 h 6416650"/>
              <a:gd name="connsiteX18" fmla="*/ 998 w 1659704"/>
              <a:gd name="connsiteY18" fmla="*/ 1985479 h 6416650"/>
              <a:gd name="connsiteX19" fmla="*/ 21995 w 1659704"/>
              <a:gd name="connsiteY19" fmla="*/ 2062761 h 6416650"/>
              <a:gd name="connsiteX20" fmla="*/ 16800 w 1659704"/>
              <a:gd name="connsiteY20" fmla="*/ 2159742 h 6416650"/>
              <a:gd name="connsiteX21" fmla="*/ 61610 w 1659704"/>
              <a:gd name="connsiteY21" fmla="*/ 2251313 h 6416650"/>
              <a:gd name="connsiteX22" fmla="*/ 195826 w 1659704"/>
              <a:gd name="connsiteY22" fmla="*/ 2294825 h 6416650"/>
              <a:gd name="connsiteX23" fmla="*/ 193661 w 1659704"/>
              <a:gd name="connsiteY23" fmla="*/ 2289197 h 6416650"/>
              <a:gd name="connsiteX24" fmla="*/ 306229 w 1659704"/>
              <a:gd name="connsiteY24" fmla="*/ 2330760 h 6416650"/>
              <a:gd name="connsiteX25" fmla="*/ 222020 w 1659704"/>
              <a:gd name="connsiteY25" fmla="*/ 2738820 h 6416650"/>
              <a:gd name="connsiteX26" fmla="*/ 223968 w 1659704"/>
              <a:gd name="connsiteY26" fmla="*/ 2804196 h 6416650"/>
              <a:gd name="connsiteX27" fmla="*/ 297571 w 1659704"/>
              <a:gd name="connsiteY27" fmla="*/ 2793804 h 6416650"/>
              <a:gd name="connsiteX28" fmla="*/ 301900 w 1659704"/>
              <a:gd name="connsiteY28" fmla="*/ 2889921 h 6416650"/>
              <a:gd name="connsiteX29" fmla="*/ 281336 w 1659704"/>
              <a:gd name="connsiteY29" fmla="*/ 3116789 h 6416650"/>
              <a:gd name="connsiteX30" fmla="*/ 302333 w 1659704"/>
              <a:gd name="connsiteY30" fmla="*/ 3327854 h 6416650"/>
              <a:gd name="connsiteX31" fmla="*/ 314889 w 1659704"/>
              <a:gd name="connsiteY31" fmla="*/ 3542817 h 6416650"/>
              <a:gd name="connsiteX32" fmla="*/ 352122 w 1659704"/>
              <a:gd name="connsiteY32" fmla="*/ 3798260 h 6416650"/>
              <a:gd name="connsiteX33" fmla="*/ 341516 w 1659704"/>
              <a:gd name="connsiteY33" fmla="*/ 4311527 h 6416650"/>
              <a:gd name="connsiteX34" fmla="*/ 417499 w 1659704"/>
              <a:gd name="connsiteY34" fmla="*/ 4306115 h 6416650"/>
              <a:gd name="connsiteX35" fmla="*/ 570765 w 1659704"/>
              <a:gd name="connsiteY35" fmla="*/ 4321268 h 6416650"/>
              <a:gd name="connsiteX36" fmla="*/ 624235 w 1659704"/>
              <a:gd name="connsiteY36" fmla="*/ 4504408 h 6416650"/>
              <a:gd name="connsiteX37" fmla="*/ 662118 w 1659704"/>
              <a:gd name="connsiteY37" fmla="*/ 4897097 h 6416650"/>
              <a:gd name="connsiteX38" fmla="*/ 742864 w 1659704"/>
              <a:gd name="connsiteY38" fmla="*/ 5304291 h 6416650"/>
              <a:gd name="connsiteX39" fmla="*/ 769924 w 1659704"/>
              <a:gd name="connsiteY39" fmla="*/ 5567961 h 6416650"/>
              <a:gd name="connsiteX40" fmla="*/ 720784 w 1659704"/>
              <a:gd name="connsiteY40" fmla="*/ 5731618 h 6416650"/>
              <a:gd name="connsiteX41" fmla="*/ 706929 w 1659704"/>
              <a:gd name="connsiteY41" fmla="*/ 5828383 h 6416650"/>
              <a:gd name="connsiteX42" fmla="*/ 577475 w 1659704"/>
              <a:gd name="connsiteY42" fmla="*/ 6032305 h 6416650"/>
              <a:gd name="connsiteX43" fmla="*/ 462960 w 1659704"/>
              <a:gd name="connsiteY43" fmla="*/ 6065426 h 6416650"/>
              <a:gd name="connsiteX44" fmla="*/ 397151 w 1659704"/>
              <a:gd name="connsiteY44" fmla="*/ 6157213 h 6416650"/>
              <a:gd name="connsiteX45" fmla="*/ 443477 w 1659704"/>
              <a:gd name="connsiteY45" fmla="*/ 6221938 h 6416650"/>
              <a:gd name="connsiteX46" fmla="*/ 630513 w 1659704"/>
              <a:gd name="connsiteY46" fmla="*/ 6226052 h 6416650"/>
              <a:gd name="connsiteX47" fmla="*/ 646316 w 1659704"/>
              <a:gd name="connsiteY47" fmla="*/ 6352041 h 6416650"/>
              <a:gd name="connsiteX48" fmla="*/ 712557 w 1659704"/>
              <a:gd name="connsiteY48" fmla="*/ 6415036 h 6416650"/>
              <a:gd name="connsiteX49" fmla="*/ 887039 w 1659704"/>
              <a:gd name="connsiteY49" fmla="*/ 6388626 h 6416650"/>
              <a:gd name="connsiteX50" fmla="*/ 949600 w 1659704"/>
              <a:gd name="connsiteY50" fmla="*/ 6285366 h 6416650"/>
              <a:gd name="connsiteX51" fmla="*/ 1001555 w 1659704"/>
              <a:gd name="connsiteY51" fmla="*/ 5921252 h 6416650"/>
              <a:gd name="connsiteX52" fmla="*/ 1045500 w 1659704"/>
              <a:gd name="connsiteY52" fmla="*/ 5968444 h 6416650"/>
              <a:gd name="connsiteX53" fmla="*/ 1039438 w 1659704"/>
              <a:gd name="connsiteY53" fmla="*/ 6184272 h 6416650"/>
              <a:gd name="connsiteX54" fmla="*/ 1073859 w 1659704"/>
              <a:gd name="connsiteY54" fmla="*/ 6187086 h 6416650"/>
              <a:gd name="connsiteX55" fmla="*/ 1108711 w 1659704"/>
              <a:gd name="connsiteY55" fmla="*/ 5956321 h 6416650"/>
              <a:gd name="connsiteX56" fmla="*/ 1176252 w 1659704"/>
              <a:gd name="connsiteY56" fmla="*/ 5791798 h 6416650"/>
              <a:gd name="connsiteX57" fmla="*/ 1060437 w 1659704"/>
              <a:gd name="connsiteY57" fmla="*/ 5639615 h 6416650"/>
              <a:gd name="connsiteX58" fmla="*/ 1025584 w 1659704"/>
              <a:gd name="connsiteY58" fmla="*/ 5440673 h 6416650"/>
              <a:gd name="connsiteX59" fmla="*/ 1111958 w 1659704"/>
              <a:gd name="connsiteY59" fmla="*/ 5120069 h 6416650"/>
              <a:gd name="connsiteX60" fmla="*/ 1152873 w 1659704"/>
              <a:gd name="connsiteY60" fmla="*/ 4812889 h 6416650"/>
              <a:gd name="connsiteX61" fmla="*/ 1091393 w 1659704"/>
              <a:gd name="connsiteY61" fmla="*/ 4508522 h 6416650"/>
              <a:gd name="connsiteX62" fmla="*/ 1105248 w 1659704"/>
              <a:gd name="connsiteY62" fmla="*/ 4371708 h 6416650"/>
              <a:gd name="connsiteX63" fmla="*/ 1171058 w 1659704"/>
              <a:gd name="connsiteY63" fmla="*/ 4363697 h 6416650"/>
              <a:gd name="connsiteX64" fmla="*/ 1278213 w 1659704"/>
              <a:gd name="connsiteY64" fmla="*/ 3787652 h 6416650"/>
              <a:gd name="connsiteX65" fmla="*/ 1407667 w 1659704"/>
              <a:gd name="connsiteY65" fmla="*/ 3432196 h 6416650"/>
              <a:gd name="connsiteX66" fmla="*/ 1442952 w 1659704"/>
              <a:gd name="connsiteY66" fmla="*/ 3081720 h 6416650"/>
              <a:gd name="connsiteX67" fmla="*/ 1392729 w 1659704"/>
              <a:gd name="connsiteY67" fmla="*/ 2821081 h 6416650"/>
              <a:gd name="connsiteX68" fmla="*/ 1422169 w 1659704"/>
              <a:gd name="connsiteY68" fmla="*/ 2811773 h 6416650"/>
              <a:gd name="connsiteX69" fmla="*/ 1339260 w 1659704"/>
              <a:gd name="connsiteY69" fmla="*/ 2201522 h 6416650"/>
              <a:gd name="connsiteX70" fmla="*/ 1378658 w 1659704"/>
              <a:gd name="connsiteY70" fmla="*/ 2182473 h 6416650"/>
              <a:gd name="connsiteX71" fmla="*/ 1407451 w 1659704"/>
              <a:gd name="connsiteY71" fmla="*/ 2127920 h 6416650"/>
              <a:gd name="connsiteX72" fmla="*/ 1530193 w 1659704"/>
              <a:gd name="connsiteY72" fmla="*/ 1939802 h 6416650"/>
              <a:gd name="connsiteX73" fmla="*/ 1612670 w 1659704"/>
              <a:gd name="connsiteY73" fmla="*/ 1643444 h 6416650"/>
              <a:gd name="connsiteX74" fmla="*/ 1597516 w 1659704"/>
              <a:gd name="connsiteY74" fmla="*/ 1562698 h 6416650"/>
              <a:gd name="connsiteX75" fmla="*/ 1630421 w 1659704"/>
              <a:gd name="connsiteY75" fmla="*/ 1528280 h 6416650"/>
              <a:gd name="connsiteX76" fmla="*/ 1614185 w 1659704"/>
              <a:gd name="connsiteY76" fmla="*/ 1486498 h 6416650"/>
              <a:gd name="connsiteX77" fmla="*/ 1643626 w 1659704"/>
              <a:gd name="connsiteY77" fmla="*/ 1283226 h 6416650"/>
              <a:gd name="connsiteX78" fmla="*/ 1649254 w 1659704"/>
              <a:gd name="connsiteY78" fmla="*/ 1175638 h 6416650"/>
              <a:gd name="connsiteX79" fmla="*/ 1342074 w 1659704"/>
              <a:gd name="connsiteY79" fmla="*/ 1063069 h 6416650"/>
              <a:gd name="connsiteX80" fmla="*/ 1228639 w 1659704"/>
              <a:gd name="connsiteY80" fmla="*/ 927554 h 6416650"/>
              <a:gd name="connsiteX81" fmla="*/ 1142266 w 1659704"/>
              <a:gd name="connsiteY81" fmla="*/ 856333 h 6416650"/>
              <a:gd name="connsiteX82" fmla="*/ 1184695 w 1659704"/>
              <a:gd name="connsiteY82" fmla="*/ 666916 h 6416650"/>
              <a:gd name="connsiteX83" fmla="*/ 1259596 w 1659704"/>
              <a:gd name="connsiteY83" fmla="*/ 606951 h 6416650"/>
              <a:gd name="connsiteX84" fmla="*/ 1247257 w 1659704"/>
              <a:gd name="connsiteY84" fmla="*/ 456073 h 6416650"/>
              <a:gd name="connsiteX85" fmla="*/ 1246174 w 1659704"/>
              <a:gd name="connsiteY85" fmla="*/ 381815 h 6416650"/>
              <a:gd name="connsiteX86" fmla="*/ 1267087 w 1659704"/>
              <a:gd name="connsiteY86" fmla="*/ 360373 h 6416650"/>
              <a:gd name="connsiteX87" fmla="*/ 1239539 w 1659704"/>
              <a:gd name="connsiteY87" fmla="*/ 253834 h 6416650"/>
              <a:gd name="connsiteX88" fmla="*/ 1205693 w 1659704"/>
              <a:gd name="connsiteY88" fmla="*/ 114080 h 6416650"/>
              <a:gd name="connsiteX89" fmla="*/ 1116158 w 1659704"/>
              <a:gd name="connsiteY89" fmla="*/ 12684 h 6416650"/>
              <a:gd name="connsiteX0" fmla="*/ 1116158 w 1659704"/>
              <a:gd name="connsiteY0" fmla="*/ 12684 h 6416650"/>
              <a:gd name="connsiteX1" fmla="*/ 908331 w 1659704"/>
              <a:gd name="connsiteY1" fmla="*/ 10781 h 6416650"/>
              <a:gd name="connsiteX2" fmla="*/ 788382 w 1659704"/>
              <a:gd name="connsiteY2" fmla="*/ 97089 h 6416650"/>
              <a:gd name="connsiteX3" fmla="*/ 640038 w 1659704"/>
              <a:gd name="connsiteY3" fmla="*/ 276608 h 6416650"/>
              <a:gd name="connsiteX4" fmla="*/ 670128 w 1659704"/>
              <a:gd name="connsiteY4" fmla="*/ 484858 h 6416650"/>
              <a:gd name="connsiteX5" fmla="*/ 646099 w 1659704"/>
              <a:gd name="connsiteY5" fmla="*/ 527072 h 6416650"/>
              <a:gd name="connsiteX6" fmla="*/ 674025 w 1659704"/>
              <a:gd name="connsiteY6" fmla="*/ 629032 h 6416650"/>
              <a:gd name="connsiteX7" fmla="*/ 700868 w 1659704"/>
              <a:gd name="connsiteY7" fmla="*/ 678822 h 6416650"/>
              <a:gd name="connsiteX8" fmla="*/ 732475 w 1659704"/>
              <a:gd name="connsiteY8" fmla="*/ 733374 h 6416650"/>
              <a:gd name="connsiteX9" fmla="*/ 801530 w 1659704"/>
              <a:gd name="connsiteY9" fmla="*/ 856767 h 6416650"/>
              <a:gd name="connsiteX10" fmla="*/ 792438 w 1659704"/>
              <a:gd name="connsiteY10" fmla="*/ 945954 h 6416650"/>
              <a:gd name="connsiteX11" fmla="*/ 706929 w 1659704"/>
              <a:gd name="connsiteY11" fmla="*/ 1034710 h 6416650"/>
              <a:gd name="connsiteX12" fmla="*/ 627049 w 1659704"/>
              <a:gd name="connsiteY12" fmla="*/ 1125848 h 6416650"/>
              <a:gd name="connsiteX13" fmla="*/ 413386 w 1659704"/>
              <a:gd name="connsiteY13" fmla="*/ 1196635 h 6416650"/>
              <a:gd name="connsiteX14" fmla="*/ 338486 w 1659704"/>
              <a:gd name="connsiteY14" fmla="*/ 1257682 h 6416650"/>
              <a:gd name="connsiteX15" fmla="*/ 258821 w 1659704"/>
              <a:gd name="connsiteY15" fmla="*/ 1417658 h 6416650"/>
              <a:gd name="connsiteX16" fmla="*/ 173963 w 1659704"/>
              <a:gd name="connsiteY16" fmla="*/ 1562698 h 6416650"/>
              <a:gd name="connsiteX17" fmla="*/ 160973 w 1659704"/>
              <a:gd name="connsiteY17" fmla="*/ 1654052 h 6416650"/>
              <a:gd name="connsiteX18" fmla="*/ 998 w 1659704"/>
              <a:gd name="connsiteY18" fmla="*/ 1985479 h 6416650"/>
              <a:gd name="connsiteX19" fmla="*/ 21995 w 1659704"/>
              <a:gd name="connsiteY19" fmla="*/ 2062761 h 6416650"/>
              <a:gd name="connsiteX20" fmla="*/ 16800 w 1659704"/>
              <a:gd name="connsiteY20" fmla="*/ 2159742 h 6416650"/>
              <a:gd name="connsiteX21" fmla="*/ 61610 w 1659704"/>
              <a:gd name="connsiteY21" fmla="*/ 2251313 h 6416650"/>
              <a:gd name="connsiteX22" fmla="*/ 195826 w 1659704"/>
              <a:gd name="connsiteY22" fmla="*/ 2294825 h 6416650"/>
              <a:gd name="connsiteX23" fmla="*/ 193661 w 1659704"/>
              <a:gd name="connsiteY23" fmla="*/ 2289197 h 6416650"/>
              <a:gd name="connsiteX24" fmla="*/ 306229 w 1659704"/>
              <a:gd name="connsiteY24" fmla="*/ 2330760 h 6416650"/>
              <a:gd name="connsiteX25" fmla="*/ 222020 w 1659704"/>
              <a:gd name="connsiteY25" fmla="*/ 2738820 h 6416650"/>
              <a:gd name="connsiteX26" fmla="*/ 223968 w 1659704"/>
              <a:gd name="connsiteY26" fmla="*/ 2804196 h 6416650"/>
              <a:gd name="connsiteX27" fmla="*/ 297571 w 1659704"/>
              <a:gd name="connsiteY27" fmla="*/ 2793804 h 6416650"/>
              <a:gd name="connsiteX28" fmla="*/ 301900 w 1659704"/>
              <a:gd name="connsiteY28" fmla="*/ 2889921 h 6416650"/>
              <a:gd name="connsiteX29" fmla="*/ 281336 w 1659704"/>
              <a:gd name="connsiteY29" fmla="*/ 3116789 h 6416650"/>
              <a:gd name="connsiteX30" fmla="*/ 302333 w 1659704"/>
              <a:gd name="connsiteY30" fmla="*/ 3327854 h 6416650"/>
              <a:gd name="connsiteX31" fmla="*/ 314889 w 1659704"/>
              <a:gd name="connsiteY31" fmla="*/ 3542817 h 6416650"/>
              <a:gd name="connsiteX32" fmla="*/ 352122 w 1659704"/>
              <a:gd name="connsiteY32" fmla="*/ 3798260 h 6416650"/>
              <a:gd name="connsiteX33" fmla="*/ 341516 w 1659704"/>
              <a:gd name="connsiteY33" fmla="*/ 4311527 h 6416650"/>
              <a:gd name="connsiteX34" fmla="*/ 417499 w 1659704"/>
              <a:gd name="connsiteY34" fmla="*/ 4306115 h 6416650"/>
              <a:gd name="connsiteX35" fmla="*/ 570765 w 1659704"/>
              <a:gd name="connsiteY35" fmla="*/ 4321268 h 6416650"/>
              <a:gd name="connsiteX36" fmla="*/ 624235 w 1659704"/>
              <a:gd name="connsiteY36" fmla="*/ 4504408 h 6416650"/>
              <a:gd name="connsiteX37" fmla="*/ 662118 w 1659704"/>
              <a:gd name="connsiteY37" fmla="*/ 4897097 h 6416650"/>
              <a:gd name="connsiteX38" fmla="*/ 742864 w 1659704"/>
              <a:gd name="connsiteY38" fmla="*/ 5304291 h 6416650"/>
              <a:gd name="connsiteX39" fmla="*/ 769924 w 1659704"/>
              <a:gd name="connsiteY39" fmla="*/ 5567961 h 6416650"/>
              <a:gd name="connsiteX40" fmla="*/ 720784 w 1659704"/>
              <a:gd name="connsiteY40" fmla="*/ 5731618 h 6416650"/>
              <a:gd name="connsiteX41" fmla="*/ 706929 w 1659704"/>
              <a:gd name="connsiteY41" fmla="*/ 5828383 h 6416650"/>
              <a:gd name="connsiteX42" fmla="*/ 577475 w 1659704"/>
              <a:gd name="connsiteY42" fmla="*/ 6032305 h 6416650"/>
              <a:gd name="connsiteX43" fmla="*/ 462960 w 1659704"/>
              <a:gd name="connsiteY43" fmla="*/ 6065426 h 6416650"/>
              <a:gd name="connsiteX44" fmla="*/ 397151 w 1659704"/>
              <a:gd name="connsiteY44" fmla="*/ 6157213 h 6416650"/>
              <a:gd name="connsiteX45" fmla="*/ 443477 w 1659704"/>
              <a:gd name="connsiteY45" fmla="*/ 6221938 h 6416650"/>
              <a:gd name="connsiteX46" fmla="*/ 630513 w 1659704"/>
              <a:gd name="connsiteY46" fmla="*/ 6226052 h 6416650"/>
              <a:gd name="connsiteX47" fmla="*/ 646316 w 1659704"/>
              <a:gd name="connsiteY47" fmla="*/ 6352041 h 6416650"/>
              <a:gd name="connsiteX48" fmla="*/ 712557 w 1659704"/>
              <a:gd name="connsiteY48" fmla="*/ 6415036 h 6416650"/>
              <a:gd name="connsiteX49" fmla="*/ 887039 w 1659704"/>
              <a:gd name="connsiteY49" fmla="*/ 6388626 h 6416650"/>
              <a:gd name="connsiteX50" fmla="*/ 949600 w 1659704"/>
              <a:gd name="connsiteY50" fmla="*/ 6285366 h 6416650"/>
              <a:gd name="connsiteX51" fmla="*/ 1001555 w 1659704"/>
              <a:gd name="connsiteY51" fmla="*/ 5921252 h 6416650"/>
              <a:gd name="connsiteX52" fmla="*/ 1045500 w 1659704"/>
              <a:gd name="connsiteY52" fmla="*/ 5968444 h 6416650"/>
              <a:gd name="connsiteX53" fmla="*/ 1039438 w 1659704"/>
              <a:gd name="connsiteY53" fmla="*/ 6184272 h 6416650"/>
              <a:gd name="connsiteX54" fmla="*/ 1073859 w 1659704"/>
              <a:gd name="connsiteY54" fmla="*/ 6187086 h 6416650"/>
              <a:gd name="connsiteX55" fmla="*/ 1108711 w 1659704"/>
              <a:gd name="connsiteY55" fmla="*/ 5956321 h 6416650"/>
              <a:gd name="connsiteX56" fmla="*/ 1176252 w 1659704"/>
              <a:gd name="connsiteY56" fmla="*/ 5791798 h 6416650"/>
              <a:gd name="connsiteX57" fmla="*/ 1060437 w 1659704"/>
              <a:gd name="connsiteY57" fmla="*/ 5639615 h 6416650"/>
              <a:gd name="connsiteX58" fmla="*/ 1025584 w 1659704"/>
              <a:gd name="connsiteY58" fmla="*/ 5440673 h 6416650"/>
              <a:gd name="connsiteX59" fmla="*/ 1111958 w 1659704"/>
              <a:gd name="connsiteY59" fmla="*/ 5120069 h 6416650"/>
              <a:gd name="connsiteX60" fmla="*/ 1152873 w 1659704"/>
              <a:gd name="connsiteY60" fmla="*/ 4812889 h 6416650"/>
              <a:gd name="connsiteX61" fmla="*/ 1091393 w 1659704"/>
              <a:gd name="connsiteY61" fmla="*/ 4508522 h 6416650"/>
              <a:gd name="connsiteX62" fmla="*/ 1105248 w 1659704"/>
              <a:gd name="connsiteY62" fmla="*/ 4371708 h 6416650"/>
              <a:gd name="connsiteX63" fmla="*/ 1171058 w 1659704"/>
              <a:gd name="connsiteY63" fmla="*/ 4363697 h 6416650"/>
              <a:gd name="connsiteX64" fmla="*/ 1278213 w 1659704"/>
              <a:gd name="connsiteY64" fmla="*/ 3787652 h 6416650"/>
              <a:gd name="connsiteX65" fmla="*/ 1407667 w 1659704"/>
              <a:gd name="connsiteY65" fmla="*/ 3432196 h 6416650"/>
              <a:gd name="connsiteX66" fmla="*/ 1442952 w 1659704"/>
              <a:gd name="connsiteY66" fmla="*/ 3081720 h 6416650"/>
              <a:gd name="connsiteX67" fmla="*/ 1392729 w 1659704"/>
              <a:gd name="connsiteY67" fmla="*/ 2821081 h 6416650"/>
              <a:gd name="connsiteX68" fmla="*/ 1422169 w 1659704"/>
              <a:gd name="connsiteY68" fmla="*/ 2811773 h 6416650"/>
              <a:gd name="connsiteX69" fmla="*/ 1339260 w 1659704"/>
              <a:gd name="connsiteY69" fmla="*/ 2201522 h 6416650"/>
              <a:gd name="connsiteX70" fmla="*/ 1378658 w 1659704"/>
              <a:gd name="connsiteY70" fmla="*/ 2182473 h 6416650"/>
              <a:gd name="connsiteX71" fmla="*/ 1407451 w 1659704"/>
              <a:gd name="connsiteY71" fmla="*/ 2127920 h 6416650"/>
              <a:gd name="connsiteX72" fmla="*/ 1530193 w 1659704"/>
              <a:gd name="connsiteY72" fmla="*/ 1939802 h 6416650"/>
              <a:gd name="connsiteX73" fmla="*/ 1612670 w 1659704"/>
              <a:gd name="connsiteY73" fmla="*/ 1643444 h 6416650"/>
              <a:gd name="connsiteX74" fmla="*/ 1597516 w 1659704"/>
              <a:gd name="connsiteY74" fmla="*/ 1562698 h 6416650"/>
              <a:gd name="connsiteX75" fmla="*/ 1630421 w 1659704"/>
              <a:gd name="connsiteY75" fmla="*/ 1528280 h 6416650"/>
              <a:gd name="connsiteX76" fmla="*/ 1614185 w 1659704"/>
              <a:gd name="connsiteY76" fmla="*/ 1486498 h 6416650"/>
              <a:gd name="connsiteX77" fmla="*/ 1643626 w 1659704"/>
              <a:gd name="connsiteY77" fmla="*/ 1283226 h 6416650"/>
              <a:gd name="connsiteX78" fmla="*/ 1649254 w 1659704"/>
              <a:gd name="connsiteY78" fmla="*/ 1175638 h 6416650"/>
              <a:gd name="connsiteX79" fmla="*/ 1342074 w 1659704"/>
              <a:gd name="connsiteY79" fmla="*/ 1063069 h 6416650"/>
              <a:gd name="connsiteX80" fmla="*/ 1228639 w 1659704"/>
              <a:gd name="connsiteY80" fmla="*/ 927554 h 6416650"/>
              <a:gd name="connsiteX81" fmla="*/ 1142266 w 1659704"/>
              <a:gd name="connsiteY81" fmla="*/ 856333 h 6416650"/>
              <a:gd name="connsiteX82" fmla="*/ 1184695 w 1659704"/>
              <a:gd name="connsiteY82" fmla="*/ 666916 h 6416650"/>
              <a:gd name="connsiteX83" fmla="*/ 1259596 w 1659704"/>
              <a:gd name="connsiteY83" fmla="*/ 606951 h 6416650"/>
              <a:gd name="connsiteX84" fmla="*/ 1247257 w 1659704"/>
              <a:gd name="connsiteY84" fmla="*/ 456073 h 6416650"/>
              <a:gd name="connsiteX85" fmla="*/ 1246174 w 1659704"/>
              <a:gd name="connsiteY85" fmla="*/ 381815 h 6416650"/>
              <a:gd name="connsiteX86" fmla="*/ 1267087 w 1659704"/>
              <a:gd name="connsiteY86" fmla="*/ 360373 h 6416650"/>
              <a:gd name="connsiteX87" fmla="*/ 1239539 w 1659704"/>
              <a:gd name="connsiteY87" fmla="*/ 253834 h 6416650"/>
              <a:gd name="connsiteX88" fmla="*/ 1205693 w 1659704"/>
              <a:gd name="connsiteY88" fmla="*/ 114080 h 6416650"/>
              <a:gd name="connsiteX89" fmla="*/ 1116158 w 1659704"/>
              <a:gd name="connsiteY89" fmla="*/ 12684 h 6416650"/>
              <a:gd name="connsiteX0" fmla="*/ 1116158 w 1659704"/>
              <a:gd name="connsiteY0" fmla="*/ 12684 h 6416650"/>
              <a:gd name="connsiteX1" fmla="*/ 908331 w 1659704"/>
              <a:gd name="connsiteY1" fmla="*/ 10781 h 6416650"/>
              <a:gd name="connsiteX2" fmla="*/ 788382 w 1659704"/>
              <a:gd name="connsiteY2" fmla="*/ 97089 h 6416650"/>
              <a:gd name="connsiteX3" fmla="*/ 640038 w 1659704"/>
              <a:gd name="connsiteY3" fmla="*/ 276608 h 6416650"/>
              <a:gd name="connsiteX4" fmla="*/ 670128 w 1659704"/>
              <a:gd name="connsiteY4" fmla="*/ 484858 h 6416650"/>
              <a:gd name="connsiteX5" fmla="*/ 646099 w 1659704"/>
              <a:gd name="connsiteY5" fmla="*/ 527072 h 6416650"/>
              <a:gd name="connsiteX6" fmla="*/ 674025 w 1659704"/>
              <a:gd name="connsiteY6" fmla="*/ 629032 h 6416650"/>
              <a:gd name="connsiteX7" fmla="*/ 700868 w 1659704"/>
              <a:gd name="connsiteY7" fmla="*/ 678822 h 6416650"/>
              <a:gd name="connsiteX8" fmla="*/ 732475 w 1659704"/>
              <a:gd name="connsiteY8" fmla="*/ 733374 h 6416650"/>
              <a:gd name="connsiteX9" fmla="*/ 801530 w 1659704"/>
              <a:gd name="connsiteY9" fmla="*/ 856767 h 6416650"/>
              <a:gd name="connsiteX10" fmla="*/ 792438 w 1659704"/>
              <a:gd name="connsiteY10" fmla="*/ 945954 h 6416650"/>
              <a:gd name="connsiteX11" fmla="*/ 706929 w 1659704"/>
              <a:gd name="connsiteY11" fmla="*/ 1034710 h 6416650"/>
              <a:gd name="connsiteX12" fmla="*/ 627049 w 1659704"/>
              <a:gd name="connsiteY12" fmla="*/ 1125848 h 6416650"/>
              <a:gd name="connsiteX13" fmla="*/ 413386 w 1659704"/>
              <a:gd name="connsiteY13" fmla="*/ 1196635 h 6416650"/>
              <a:gd name="connsiteX14" fmla="*/ 338486 w 1659704"/>
              <a:gd name="connsiteY14" fmla="*/ 1257682 h 6416650"/>
              <a:gd name="connsiteX15" fmla="*/ 258821 w 1659704"/>
              <a:gd name="connsiteY15" fmla="*/ 1417658 h 6416650"/>
              <a:gd name="connsiteX16" fmla="*/ 173963 w 1659704"/>
              <a:gd name="connsiteY16" fmla="*/ 1562698 h 6416650"/>
              <a:gd name="connsiteX17" fmla="*/ 160973 w 1659704"/>
              <a:gd name="connsiteY17" fmla="*/ 1654052 h 6416650"/>
              <a:gd name="connsiteX18" fmla="*/ 998 w 1659704"/>
              <a:gd name="connsiteY18" fmla="*/ 1985479 h 6416650"/>
              <a:gd name="connsiteX19" fmla="*/ 21995 w 1659704"/>
              <a:gd name="connsiteY19" fmla="*/ 2062761 h 6416650"/>
              <a:gd name="connsiteX20" fmla="*/ 16800 w 1659704"/>
              <a:gd name="connsiteY20" fmla="*/ 2159742 h 6416650"/>
              <a:gd name="connsiteX21" fmla="*/ 61610 w 1659704"/>
              <a:gd name="connsiteY21" fmla="*/ 2251313 h 6416650"/>
              <a:gd name="connsiteX22" fmla="*/ 195826 w 1659704"/>
              <a:gd name="connsiteY22" fmla="*/ 2294825 h 6416650"/>
              <a:gd name="connsiteX23" fmla="*/ 193661 w 1659704"/>
              <a:gd name="connsiteY23" fmla="*/ 2289197 h 6416650"/>
              <a:gd name="connsiteX24" fmla="*/ 306229 w 1659704"/>
              <a:gd name="connsiteY24" fmla="*/ 2330760 h 6416650"/>
              <a:gd name="connsiteX25" fmla="*/ 222020 w 1659704"/>
              <a:gd name="connsiteY25" fmla="*/ 2738820 h 6416650"/>
              <a:gd name="connsiteX26" fmla="*/ 223968 w 1659704"/>
              <a:gd name="connsiteY26" fmla="*/ 2804196 h 6416650"/>
              <a:gd name="connsiteX27" fmla="*/ 297571 w 1659704"/>
              <a:gd name="connsiteY27" fmla="*/ 2793804 h 6416650"/>
              <a:gd name="connsiteX28" fmla="*/ 301900 w 1659704"/>
              <a:gd name="connsiteY28" fmla="*/ 2889921 h 6416650"/>
              <a:gd name="connsiteX29" fmla="*/ 281336 w 1659704"/>
              <a:gd name="connsiteY29" fmla="*/ 3116789 h 6416650"/>
              <a:gd name="connsiteX30" fmla="*/ 302333 w 1659704"/>
              <a:gd name="connsiteY30" fmla="*/ 3327854 h 6416650"/>
              <a:gd name="connsiteX31" fmla="*/ 314889 w 1659704"/>
              <a:gd name="connsiteY31" fmla="*/ 3542817 h 6416650"/>
              <a:gd name="connsiteX32" fmla="*/ 352122 w 1659704"/>
              <a:gd name="connsiteY32" fmla="*/ 3798260 h 6416650"/>
              <a:gd name="connsiteX33" fmla="*/ 341516 w 1659704"/>
              <a:gd name="connsiteY33" fmla="*/ 4311527 h 6416650"/>
              <a:gd name="connsiteX34" fmla="*/ 417499 w 1659704"/>
              <a:gd name="connsiteY34" fmla="*/ 4306115 h 6416650"/>
              <a:gd name="connsiteX35" fmla="*/ 570765 w 1659704"/>
              <a:gd name="connsiteY35" fmla="*/ 4321268 h 6416650"/>
              <a:gd name="connsiteX36" fmla="*/ 624235 w 1659704"/>
              <a:gd name="connsiteY36" fmla="*/ 4504408 h 6416650"/>
              <a:gd name="connsiteX37" fmla="*/ 662118 w 1659704"/>
              <a:gd name="connsiteY37" fmla="*/ 4897097 h 6416650"/>
              <a:gd name="connsiteX38" fmla="*/ 742864 w 1659704"/>
              <a:gd name="connsiteY38" fmla="*/ 5304291 h 6416650"/>
              <a:gd name="connsiteX39" fmla="*/ 769924 w 1659704"/>
              <a:gd name="connsiteY39" fmla="*/ 5567961 h 6416650"/>
              <a:gd name="connsiteX40" fmla="*/ 720784 w 1659704"/>
              <a:gd name="connsiteY40" fmla="*/ 5731618 h 6416650"/>
              <a:gd name="connsiteX41" fmla="*/ 706929 w 1659704"/>
              <a:gd name="connsiteY41" fmla="*/ 5828383 h 6416650"/>
              <a:gd name="connsiteX42" fmla="*/ 577475 w 1659704"/>
              <a:gd name="connsiteY42" fmla="*/ 6032305 h 6416650"/>
              <a:gd name="connsiteX43" fmla="*/ 462960 w 1659704"/>
              <a:gd name="connsiteY43" fmla="*/ 6065426 h 6416650"/>
              <a:gd name="connsiteX44" fmla="*/ 397151 w 1659704"/>
              <a:gd name="connsiteY44" fmla="*/ 6157213 h 6416650"/>
              <a:gd name="connsiteX45" fmla="*/ 443477 w 1659704"/>
              <a:gd name="connsiteY45" fmla="*/ 6221938 h 6416650"/>
              <a:gd name="connsiteX46" fmla="*/ 630513 w 1659704"/>
              <a:gd name="connsiteY46" fmla="*/ 6226052 h 6416650"/>
              <a:gd name="connsiteX47" fmla="*/ 646316 w 1659704"/>
              <a:gd name="connsiteY47" fmla="*/ 6352041 h 6416650"/>
              <a:gd name="connsiteX48" fmla="*/ 712557 w 1659704"/>
              <a:gd name="connsiteY48" fmla="*/ 6415036 h 6416650"/>
              <a:gd name="connsiteX49" fmla="*/ 887039 w 1659704"/>
              <a:gd name="connsiteY49" fmla="*/ 6388626 h 6416650"/>
              <a:gd name="connsiteX50" fmla="*/ 949600 w 1659704"/>
              <a:gd name="connsiteY50" fmla="*/ 6285366 h 6416650"/>
              <a:gd name="connsiteX51" fmla="*/ 1001555 w 1659704"/>
              <a:gd name="connsiteY51" fmla="*/ 5921252 h 6416650"/>
              <a:gd name="connsiteX52" fmla="*/ 1045500 w 1659704"/>
              <a:gd name="connsiteY52" fmla="*/ 5968444 h 6416650"/>
              <a:gd name="connsiteX53" fmla="*/ 1039438 w 1659704"/>
              <a:gd name="connsiteY53" fmla="*/ 6184272 h 6416650"/>
              <a:gd name="connsiteX54" fmla="*/ 1073859 w 1659704"/>
              <a:gd name="connsiteY54" fmla="*/ 6187086 h 6416650"/>
              <a:gd name="connsiteX55" fmla="*/ 1108711 w 1659704"/>
              <a:gd name="connsiteY55" fmla="*/ 5956321 h 6416650"/>
              <a:gd name="connsiteX56" fmla="*/ 1176252 w 1659704"/>
              <a:gd name="connsiteY56" fmla="*/ 5791798 h 6416650"/>
              <a:gd name="connsiteX57" fmla="*/ 1060437 w 1659704"/>
              <a:gd name="connsiteY57" fmla="*/ 5639615 h 6416650"/>
              <a:gd name="connsiteX58" fmla="*/ 1025584 w 1659704"/>
              <a:gd name="connsiteY58" fmla="*/ 5440673 h 6416650"/>
              <a:gd name="connsiteX59" fmla="*/ 1111958 w 1659704"/>
              <a:gd name="connsiteY59" fmla="*/ 5120069 h 6416650"/>
              <a:gd name="connsiteX60" fmla="*/ 1152873 w 1659704"/>
              <a:gd name="connsiteY60" fmla="*/ 4812889 h 6416650"/>
              <a:gd name="connsiteX61" fmla="*/ 1091393 w 1659704"/>
              <a:gd name="connsiteY61" fmla="*/ 4508522 h 6416650"/>
              <a:gd name="connsiteX62" fmla="*/ 1105248 w 1659704"/>
              <a:gd name="connsiteY62" fmla="*/ 4371708 h 6416650"/>
              <a:gd name="connsiteX63" fmla="*/ 1171058 w 1659704"/>
              <a:gd name="connsiteY63" fmla="*/ 4363697 h 6416650"/>
              <a:gd name="connsiteX64" fmla="*/ 1278213 w 1659704"/>
              <a:gd name="connsiteY64" fmla="*/ 3787652 h 6416650"/>
              <a:gd name="connsiteX65" fmla="*/ 1407667 w 1659704"/>
              <a:gd name="connsiteY65" fmla="*/ 3432196 h 6416650"/>
              <a:gd name="connsiteX66" fmla="*/ 1442952 w 1659704"/>
              <a:gd name="connsiteY66" fmla="*/ 3081720 h 6416650"/>
              <a:gd name="connsiteX67" fmla="*/ 1392729 w 1659704"/>
              <a:gd name="connsiteY67" fmla="*/ 2821081 h 6416650"/>
              <a:gd name="connsiteX68" fmla="*/ 1422169 w 1659704"/>
              <a:gd name="connsiteY68" fmla="*/ 2811773 h 6416650"/>
              <a:gd name="connsiteX69" fmla="*/ 1339260 w 1659704"/>
              <a:gd name="connsiteY69" fmla="*/ 2201522 h 6416650"/>
              <a:gd name="connsiteX70" fmla="*/ 1378658 w 1659704"/>
              <a:gd name="connsiteY70" fmla="*/ 2182473 h 6416650"/>
              <a:gd name="connsiteX71" fmla="*/ 1407451 w 1659704"/>
              <a:gd name="connsiteY71" fmla="*/ 2127920 h 6416650"/>
              <a:gd name="connsiteX72" fmla="*/ 1530193 w 1659704"/>
              <a:gd name="connsiteY72" fmla="*/ 1939802 h 6416650"/>
              <a:gd name="connsiteX73" fmla="*/ 1612670 w 1659704"/>
              <a:gd name="connsiteY73" fmla="*/ 1643444 h 6416650"/>
              <a:gd name="connsiteX74" fmla="*/ 1597516 w 1659704"/>
              <a:gd name="connsiteY74" fmla="*/ 1562698 h 6416650"/>
              <a:gd name="connsiteX75" fmla="*/ 1630421 w 1659704"/>
              <a:gd name="connsiteY75" fmla="*/ 1528280 h 6416650"/>
              <a:gd name="connsiteX76" fmla="*/ 1614185 w 1659704"/>
              <a:gd name="connsiteY76" fmla="*/ 1486498 h 6416650"/>
              <a:gd name="connsiteX77" fmla="*/ 1643626 w 1659704"/>
              <a:gd name="connsiteY77" fmla="*/ 1283226 h 6416650"/>
              <a:gd name="connsiteX78" fmla="*/ 1649254 w 1659704"/>
              <a:gd name="connsiteY78" fmla="*/ 1175638 h 6416650"/>
              <a:gd name="connsiteX79" fmla="*/ 1342074 w 1659704"/>
              <a:gd name="connsiteY79" fmla="*/ 1063069 h 6416650"/>
              <a:gd name="connsiteX80" fmla="*/ 1228639 w 1659704"/>
              <a:gd name="connsiteY80" fmla="*/ 927554 h 6416650"/>
              <a:gd name="connsiteX81" fmla="*/ 1142266 w 1659704"/>
              <a:gd name="connsiteY81" fmla="*/ 856333 h 6416650"/>
              <a:gd name="connsiteX82" fmla="*/ 1184695 w 1659704"/>
              <a:gd name="connsiteY82" fmla="*/ 666916 h 6416650"/>
              <a:gd name="connsiteX83" fmla="*/ 1259596 w 1659704"/>
              <a:gd name="connsiteY83" fmla="*/ 606951 h 6416650"/>
              <a:gd name="connsiteX84" fmla="*/ 1247257 w 1659704"/>
              <a:gd name="connsiteY84" fmla="*/ 456073 h 6416650"/>
              <a:gd name="connsiteX85" fmla="*/ 1246174 w 1659704"/>
              <a:gd name="connsiteY85" fmla="*/ 381815 h 6416650"/>
              <a:gd name="connsiteX86" fmla="*/ 1267087 w 1659704"/>
              <a:gd name="connsiteY86" fmla="*/ 360373 h 6416650"/>
              <a:gd name="connsiteX87" fmla="*/ 1239539 w 1659704"/>
              <a:gd name="connsiteY87" fmla="*/ 253834 h 6416650"/>
              <a:gd name="connsiteX88" fmla="*/ 1205693 w 1659704"/>
              <a:gd name="connsiteY88" fmla="*/ 114080 h 6416650"/>
              <a:gd name="connsiteX89" fmla="*/ 1116158 w 1659704"/>
              <a:gd name="connsiteY89" fmla="*/ 12684 h 6416650"/>
              <a:gd name="connsiteX0" fmla="*/ 1116158 w 1659704"/>
              <a:gd name="connsiteY0" fmla="*/ 12684 h 6416650"/>
              <a:gd name="connsiteX1" fmla="*/ 908331 w 1659704"/>
              <a:gd name="connsiteY1" fmla="*/ 10781 h 6416650"/>
              <a:gd name="connsiteX2" fmla="*/ 788382 w 1659704"/>
              <a:gd name="connsiteY2" fmla="*/ 97089 h 6416650"/>
              <a:gd name="connsiteX3" fmla="*/ 640038 w 1659704"/>
              <a:gd name="connsiteY3" fmla="*/ 276608 h 6416650"/>
              <a:gd name="connsiteX4" fmla="*/ 670128 w 1659704"/>
              <a:gd name="connsiteY4" fmla="*/ 484858 h 6416650"/>
              <a:gd name="connsiteX5" fmla="*/ 646099 w 1659704"/>
              <a:gd name="connsiteY5" fmla="*/ 527072 h 6416650"/>
              <a:gd name="connsiteX6" fmla="*/ 674025 w 1659704"/>
              <a:gd name="connsiteY6" fmla="*/ 629032 h 6416650"/>
              <a:gd name="connsiteX7" fmla="*/ 700868 w 1659704"/>
              <a:gd name="connsiteY7" fmla="*/ 678822 h 6416650"/>
              <a:gd name="connsiteX8" fmla="*/ 732475 w 1659704"/>
              <a:gd name="connsiteY8" fmla="*/ 733374 h 6416650"/>
              <a:gd name="connsiteX9" fmla="*/ 801530 w 1659704"/>
              <a:gd name="connsiteY9" fmla="*/ 856767 h 6416650"/>
              <a:gd name="connsiteX10" fmla="*/ 792438 w 1659704"/>
              <a:gd name="connsiteY10" fmla="*/ 945954 h 6416650"/>
              <a:gd name="connsiteX11" fmla="*/ 706929 w 1659704"/>
              <a:gd name="connsiteY11" fmla="*/ 1034710 h 6416650"/>
              <a:gd name="connsiteX12" fmla="*/ 627049 w 1659704"/>
              <a:gd name="connsiteY12" fmla="*/ 1125848 h 6416650"/>
              <a:gd name="connsiteX13" fmla="*/ 413386 w 1659704"/>
              <a:gd name="connsiteY13" fmla="*/ 1196635 h 6416650"/>
              <a:gd name="connsiteX14" fmla="*/ 338486 w 1659704"/>
              <a:gd name="connsiteY14" fmla="*/ 1257682 h 6416650"/>
              <a:gd name="connsiteX15" fmla="*/ 258821 w 1659704"/>
              <a:gd name="connsiteY15" fmla="*/ 1417658 h 6416650"/>
              <a:gd name="connsiteX16" fmla="*/ 173963 w 1659704"/>
              <a:gd name="connsiteY16" fmla="*/ 1562698 h 6416650"/>
              <a:gd name="connsiteX17" fmla="*/ 160973 w 1659704"/>
              <a:gd name="connsiteY17" fmla="*/ 1654052 h 6416650"/>
              <a:gd name="connsiteX18" fmla="*/ 998 w 1659704"/>
              <a:gd name="connsiteY18" fmla="*/ 1985479 h 6416650"/>
              <a:gd name="connsiteX19" fmla="*/ 21995 w 1659704"/>
              <a:gd name="connsiteY19" fmla="*/ 2062761 h 6416650"/>
              <a:gd name="connsiteX20" fmla="*/ 16800 w 1659704"/>
              <a:gd name="connsiteY20" fmla="*/ 2159742 h 6416650"/>
              <a:gd name="connsiteX21" fmla="*/ 61610 w 1659704"/>
              <a:gd name="connsiteY21" fmla="*/ 2251313 h 6416650"/>
              <a:gd name="connsiteX22" fmla="*/ 195826 w 1659704"/>
              <a:gd name="connsiteY22" fmla="*/ 2294825 h 6416650"/>
              <a:gd name="connsiteX23" fmla="*/ 193661 w 1659704"/>
              <a:gd name="connsiteY23" fmla="*/ 2289197 h 6416650"/>
              <a:gd name="connsiteX24" fmla="*/ 306229 w 1659704"/>
              <a:gd name="connsiteY24" fmla="*/ 2330760 h 6416650"/>
              <a:gd name="connsiteX25" fmla="*/ 222020 w 1659704"/>
              <a:gd name="connsiteY25" fmla="*/ 2738820 h 6416650"/>
              <a:gd name="connsiteX26" fmla="*/ 223968 w 1659704"/>
              <a:gd name="connsiteY26" fmla="*/ 2804196 h 6416650"/>
              <a:gd name="connsiteX27" fmla="*/ 297571 w 1659704"/>
              <a:gd name="connsiteY27" fmla="*/ 2793804 h 6416650"/>
              <a:gd name="connsiteX28" fmla="*/ 301900 w 1659704"/>
              <a:gd name="connsiteY28" fmla="*/ 2889921 h 6416650"/>
              <a:gd name="connsiteX29" fmla="*/ 281336 w 1659704"/>
              <a:gd name="connsiteY29" fmla="*/ 3116789 h 6416650"/>
              <a:gd name="connsiteX30" fmla="*/ 302333 w 1659704"/>
              <a:gd name="connsiteY30" fmla="*/ 3327854 h 6416650"/>
              <a:gd name="connsiteX31" fmla="*/ 314889 w 1659704"/>
              <a:gd name="connsiteY31" fmla="*/ 3542817 h 6416650"/>
              <a:gd name="connsiteX32" fmla="*/ 352122 w 1659704"/>
              <a:gd name="connsiteY32" fmla="*/ 3798260 h 6416650"/>
              <a:gd name="connsiteX33" fmla="*/ 341516 w 1659704"/>
              <a:gd name="connsiteY33" fmla="*/ 4311527 h 6416650"/>
              <a:gd name="connsiteX34" fmla="*/ 417499 w 1659704"/>
              <a:gd name="connsiteY34" fmla="*/ 4306115 h 6416650"/>
              <a:gd name="connsiteX35" fmla="*/ 570765 w 1659704"/>
              <a:gd name="connsiteY35" fmla="*/ 4321268 h 6416650"/>
              <a:gd name="connsiteX36" fmla="*/ 624235 w 1659704"/>
              <a:gd name="connsiteY36" fmla="*/ 4504408 h 6416650"/>
              <a:gd name="connsiteX37" fmla="*/ 662118 w 1659704"/>
              <a:gd name="connsiteY37" fmla="*/ 4897097 h 6416650"/>
              <a:gd name="connsiteX38" fmla="*/ 742864 w 1659704"/>
              <a:gd name="connsiteY38" fmla="*/ 5304291 h 6416650"/>
              <a:gd name="connsiteX39" fmla="*/ 769924 w 1659704"/>
              <a:gd name="connsiteY39" fmla="*/ 5567961 h 6416650"/>
              <a:gd name="connsiteX40" fmla="*/ 720784 w 1659704"/>
              <a:gd name="connsiteY40" fmla="*/ 5731618 h 6416650"/>
              <a:gd name="connsiteX41" fmla="*/ 706929 w 1659704"/>
              <a:gd name="connsiteY41" fmla="*/ 5828383 h 6416650"/>
              <a:gd name="connsiteX42" fmla="*/ 577475 w 1659704"/>
              <a:gd name="connsiteY42" fmla="*/ 6032305 h 6416650"/>
              <a:gd name="connsiteX43" fmla="*/ 462960 w 1659704"/>
              <a:gd name="connsiteY43" fmla="*/ 6065426 h 6416650"/>
              <a:gd name="connsiteX44" fmla="*/ 397151 w 1659704"/>
              <a:gd name="connsiteY44" fmla="*/ 6157213 h 6416650"/>
              <a:gd name="connsiteX45" fmla="*/ 443477 w 1659704"/>
              <a:gd name="connsiteY45" fmla="*/ 6221938 h 6416650"/>
              <a:gd name="connsiteX46" fmla="*/ 630513 w 1659704"/>
              <a:gd name="connsiteY46" fmla="*/ 6226052 h 6416650"/>
              <a:gd name="connsiteX47" fmla="*/ 646316 w 1659704"/>
              <a:gd name="connsiteY47" fmla="*/ 6352041 h 6416650"/>
              <a:gd name="connsiteX48" fmla="*/ 712557 w 1659704"/>
              <a:gd name="connsiteY48" fmla="*/ 6415036 h 6416650"/>
              <a:gd name="connsiteX49" fmla="*/ 887039 w 1659704"/>
              <a:gd name="connsiteY49" fmla="*/ 6388626 h 6416650"/>
              <a:gd name="connsiteX50" fmla="*/ 949600 w 1659704"/>
              <a:gd name="connsiteY50" fmla="*/ 6285366 h 6416650"/>
              <a:gd name="connsiteX51" fmla="*/ 1001555 w 1659704"/>
              <a:gd name="connsiteY51" fmla="*/ 5921252 h 6416650"/>
              <a:gd name="connsiteX52" fmla="*/ 1045500 w 1659704"/>
              <a:gd name="connsiteY52" fmla="*/ 5968444 h 6416650"/>
              <a:gd name="connsiteX53" fmla="*/ 1039438 w 1659704"/>
              <a:gd name="connsiteY53" fmla="*/ 6184272 h 6416650"/>
              <a:gd name="connsiteX54" fmla="*/ 1073859 w 1659704"/>
              <a:gd name="connsiteY54" fmla="*/ 6187086 h 6416650"/>
              <a:gd name="connsiteX55" fmla="*/ 1108711 w 1659704"/>
              <a:gd name="connsiteY55" fmla="*/ 5956321 h 6416650"/>
              <a:gd name="connsiteX56" fmla="*/ 1176252 w 1659704"/>
              <a:gd name="connsiteY56" fmla="*/ 5791798 h 6416650"/>
              <a:gd name="connsiteX57" fmla="*/ 1060437 w 1659704"/>
              <a:gd name="connsiteY57" fmla="*/ 5639615 h 6416650"/>
              <a:gd name="connsiteX58" fmla="*/ 1025584 w 1659704"/>
              <a:gd name="connsiteY58" fmla="*/ 5440673 h 6416650"/>
              <a:gd name="connsiteX59" fmla="*/ 1111958 w 1659704"/>
              <a:gd name="connsiteY59" fmla="*/ 5120069 h 6416650"/>
              <a:gd name="connsiteX60" fmla="*/ 1152873 w 1659704"/>
              <a:gd name="connsiteY60" fmla="*/ 4812889 h 6416650"/>
              <a:gd name="connsiteX61" fmla="*/ 1091393 w 1659704"/>
              <a:gd name="connsiteY61" fmla="*/ 4508522 h 6416650"/>
              <a:gd name="connsiteX62" fmla="*/ 1105248 w 1659704"/>
              <a:gd name="connsiteY62" fmla="*/ 4371708 h 6416650"/>
              <a:gd name="connsiteX63" fmla="*/ 1171058 w 1659704"/>
              <a:gd name="connsiteY63" fmla="*/ 4363697 h 6416650"/>
              <a:gd name="connsiteX64" fmla="*/ 1278213 w 1659704"/>
              <a:gd name="connsiteY64" fmla="*/ 3787652 h 6416650"/>
              <a:gd name="connsiteX65" fmla="*/ 1407667 w 1659704"/>
              <a:gd name="connsiteY65" fmla="*/ 3432196 h 6416650"/>
              <a:gd name="connsiteX66" fmla="*/ 1442952 w 1659704"/>
              <a:gd name="connsiteY66" fmla="*/ 3081720 h 6416650"/>
              <a:gd name="connsiteX67" fmla="*/ 1392729 w 1659704"/>
              <a:gd name="connsiteY67" fmla="*/ 2821081 h 6416650"/>
              <a:gd name="connsiteX68" fmla="*/ 1422169 w 1659704"/>
              <a:gd name="connsiteY68" fmla="*/ 2811773 h 6416650"/>
              <a:gd name="connsiteX69" fmla="*/ 1339260 w 1659704"/>
              <a:gd name="connsiteY69" fmla="*/ 2201522 h 6416650"/>
              <a:gd name="connsiteX70" fmla="*/ 1378658 w 1659704"/>
              <a:gd name="connsiteY70" fmla="*/ 2182473 h 6416650"/>
              <a:gd name="connsiteX71" fmla="*/ 1407451 w 1659704"/>
              <a:gd name="connsiteY71" fmla="*/ 2127920 h 6416650"/>
              <a:gd name="connsiteX72" fmla="*/ 1530193 w 1659704"/>
              <a:gd name="connsiteY72" fmla="*/ 1939802 h 6416650"/>
              <a:gd name="connsiteX73" fmla="*/ 1612670 w 1659704"/>
              <a:gd name="connsiteY73" fmla="*/ 1643444 h 6416650"/>
              <a:gd name="connsiteX74" fmla="*/ 1597516 w 1659704"/>
              <a:gd name="connsiteY74" fmla="*/ 1562698 h 6416650"/>
              <a:gd name="connsiteX75" fmla="*/ 1630421 w 1659704"/>
              <a:gd name="connsiteY75" fmla="*/ 1528280 h 6416650"/>
              <a:gd name="connsiteX76" fmla="*/ 1614185 w 1659704"/>
              <a:gd name="connsiteY76" fmla="*/ 1486498 h 6416650"/>
              <a:gd name="connsiteX77" fmla="*/ 1643626 w 1659704"/>
              <a:gd name="connsiteY77" fmla="*/ 1283226 h 6416650"/>
              <a:gd name="connsiteX78" fmla="*/ 1649254 w 1659704"/>
              <a:gd name="connsiteY78" fmla="*/ 1175638 h 6416650"/>
              <a:gd name="connsiteX79" fmla="*/ 1342074 w 1659704"/>
              <a:gd name="connsiteY79" fmla="*/ 1063069 h 6416650"/>
              <a:gd name="connsiteX80" fmla="*/ 1228639 w 1659704"/>
              <a:gd name="connsiteY80" fmla="*/ 927554 h 6416650"/>
              <a:gd name="connsiteX81" fmla="*/ 1142266 w 1659704"/>
              <a:gd name="connsiteY81" fmla="*/ 856333 h 6416650"/>
              <a:gd name="connsiteX82" fmla="*/ 1184695 w 1659704"/>
              <a:gd name="connsiteY82" fmla="*/ 666916 h 6416650"/>
              <a:gd name="connsiteX83" fmla="*/ 1259596 w 1659704"/>
              <a:gd name="connsiteY83" fmla="*/ 606951 h 6416650"/>
              <a:gd name="connsiteX84" fmla="*/ 1247257 w 1659704"/>
              <a:gd name="connsiteY84" fmla="*/ 456073 h 6416650"/>
              <a:gd name="connsiteX85" fmla="*/ 1246174 w 1659704"/>
              <a:gd name="connsiteY85" fmla="*/ 381815 h 6416650"/>
              <a:gd name="connsiteX86" fmla="*/ 1267087 w 1659704"/>
              <a:gd name="connsiteY86" fmla="*/ 360373 h 6416650"/>
              <a:gd name="connsiteX87" fmla="*/ 1239539 w 1659704"/>
              <a:gd name="connsiteY87" fmla="*/ 253834 h 6416650"/>
              <a:gd name="connsiteX88" fmla="*/ 1205693 w 1659704"/>
              <a:gd name="connsiteY88" fmla="*/ 114080 h 6416650"/>
              <a:gd name="connsiteX89" fmla="*/ 1116158 w 1659704"/>
              <a:gd name="connsiteY89" fmla="*/ 12684 h 6416650"/>
              <a:gd name="connsiteX0" fmla="*/ 1116158 w 1659704"/>
              <a:gd name="connsiteY0" fmla="*/ 12684 h 6416650"/>
              <a:gd name="connsiteX1" fmla="*/ 908331 w 1659704"/>
              <a:gd name="connsiteY1" fmla="*/ 10781 h 6416650"/>
              <a:gd name="connsiteX2" fmla="*/ 788382 w 1659704"/>
              <a:gd name="connsiteY2" fmla="*/ 97089 h 6416650"/>
              <a:gd name="connsiteX3" fmla="*/ 640038 w 1659704"/>
              <a:gd name="connsiteY3" fmla="*/ 276608 h 6416650"/>
              <a:gd name="connsiteX4" fmla="*/ 670128 w 1659704"/>
              <a:gd name="connsiteY4" fmla="*/ 484858 h 6416650"/>
              <a:gd name="connsiteX5" fmla="*/ 646099 w 1659704"/>
              <a:gd name="connsiteY5" fmla="*/ 527072 h 6416650"/>
              <a:gd name="connsiteX6" fmla="*/ 674025 w 1659704"/>
              <a:gd name="connsiteY6" fmla="*/ 629032 h 6416650"/>
              <a:gd name="connsiteX7" fmla="*/ 700868 w 1659704"/>
              <a:gd name="connsiteY7" fmla="*/ 678822 h 6416650"/>
              <a:gd name="connsiteX8" fmla="*/ 732475 w 1659704"/>
              <a:gd name="connsiteY8" fmla="*/ 733374 h 6416650"/>
              <a:gd name="connsiteX9" fmla="*/ 801530 w 1659704"/>
              <a:gd name="connsiteY9" fmla="*/ 856767 h 6416650"/>
              <a:gd name="connsiteX10" fmla="*/ 792438 w 1659704"/>
              <a:gd name="connsiteY10" fmla="*/ 945954 h 6416650"/>
              <a:gd name="connsiteX11" fmla="*/ 706929 w 1659704"/>
              <a:gd name="connsiteY11" fmla="*/ 1034710 h 6416650"/>
              <a:gd name="connsiteX12" fmla="*/ 627049 w 1659704"/>
              <a:gd name="connsiteY12" fmla="*/ 1125848 h 6416650"/>
              <a:gd name="connsiteX13" fmla="*/ 413386 w 1659704"/>
              <a:gd name="connsiteY13" fmla="*/ 1196635 h 6416650"/>
              <a:gd name="connsiteX14" fmla="*/ 338486 w 1659704"/>
              <a:gd name="connsiteY14" fmla="*/ 1257682 h 6416650"/>
              <a:gd name="connsiteX15" fmla="*/ 258821 w 1659704"/>
              <a:gd name="connsiteY15" fmla="*/ 1417658 h 6416650"/>
              <a:gd name="connsiteX16" fmla="*/ 173963 w 1659704"/>
              <a:gd name="connsiteY16" fmla="*/ 1562698 h 6416650"/>
              <a:gd name="connsiteX17" fmla="*/ 160973 w 1659704"/>
              <a:gd name="connsiteY17" fmla="*/ 1654052 h 6416650"/>
              <a:gd name="connsiteX18" fmla="*/ 998 w 1659704"/>
              <a:gd name="connsiteY18" fmla="*/ 1985479 h 6416650"/>
              <a:gd name="connsiteX19" fmla="*/ 21995 w 1659704"/>
              <a:gd name="connsiteY19" fmla="*/ 2062761 h 6416650"/>
              <a:gd name="connsiteX20" fmla="*/ 16800 w 1659704"/>
              <a:gd name="connsiteY20" fmla="*/ 2159742 h 6416650"/>
              <a:gd name="connsiteX21" fmla="*/ 61610 w 1659704"/>
              <a:gd name="connsiteY21" fmla="*/ 2251313 h 6416650"/>
              <a:gd name="connsiteX22" fmla="*/ 195826 w 1659704"/>
              <a:gd name="connsiteY22" fmla="*/ 2294825 h 6416650"/>
              <a:gd name="connsiteX23" fmla="*/ 193661 w 1659704"/>
              <a:gd name="connsiteY23" fmla="*/ 2289197 h 6416650"/>
              <a:gd name="connsiteX24" fmla="*/ 306229 w 1659704"/>
              <a:gd name="connsiteY24" fmla="*/ 2330760 h 6416650"/>
              <a:gd name="connsiteX25" fmla="*/ 222020 w 1659704"/>
              <a:gd name="connsiteY25" fmla="*/ 2738820 h 6416650"/>
              <a:gd name="connsiteX26" fmla="*/ 223968 w 1659704"/>
              <a:gd name="connsiteY26" fmla="*/ 2804196 h 6416650"/>
              <a:gd name="connsiteX27" fmla="*/ 297571 w 1659704"/>
              <a:gd name="connsiteY27" fmla="*/ 2793804 h 6416650"/>
              <a:gd name="connsiteX28" fmla="*/ 301900 w 1659704"/>
              <a:gd name="connsiteY28" fmla="*/ 2889921 h 6416650"/>
              <a:gd name="connsiteX29" fmla="*/ 281336 w 1659704"/>
              <a:gd name="connsiteY29" fmla="*/ 3116789 h 6416650"/>
              <a:gd name="connsiteX30" fmla="*/ 302333 w 1659704"/>
              <a:gd name="connsiteY30" fmla="*/ 3327854 h 6416650"/>
              <a:gd name="connsiteX31" fmla="*/ 314889 w 1659704"/>
              <a:gd name="connsiteY31" fmla="*/ 3542817 h 6416650"/>
              <a:gd name="connsiteX32" fmla="*/ 352122 w 1659704"/>
              <a:gd name="connsiteY32" fmla="*/ 3798260 h 6416650"/>
              <a:gd name="connsiteX33" fmla="*/ 341516 w 1659704"/>
              <a:gd name="connsiteY33" fmla="*/ 4311527 h 6416650"/>
              <a:gd name="connsiteX34" fmla="*/ 417499 w 1659704"/>
              <a:gd name="connsiteY34" fmla="*/ 4306115 h 6416650"/>
              <a:gd name="connsiteX35" fmla="*/ 570765 w 1659704"/>
              <a:gd name="connsiteY35" fmla="*/ 4321268 h 6416650"/>
              <a:gd name="connsiteX36" fmla="*/ 624235 w 1659704"/>
              <a:gd name="connsiteY36" fmla="*/ 4504408 h 6416650"/>
              <a:gd name="connsiteX37" fmla="*/ 662118 w 1659704"/>
              <a:gd name="connsiteY37" fmla="*/ 4897097 h 6416650"/>
              <a:gd name="connsiteX38" fmla="*/ 742864 w 1659704"/>
              <a:gd name="connsiteY38" fmla="*/ 5304291 h 6416650"/>
              <a:gd name="connsiteX39" fmla="*/ 769924 w 1659704"/>
              <a:gd name="connsiteY39" fmla="*/ 5567961 h 6416650"/>
              <a:gd name="connsiteX40" fmla="*/ 720784 w 1659704"/>
              <a:gd name="connsiteY40" fmla="*/ 5731618 h 6416650"/>
              <a:gd name="connsiteX41" fmla="*/ 706929 w 1659704"/>
              <a:gd name="connsiteY41" fmla="*/ 5828383 h 6416650"/>
              <a:gd name="connsiteX42" fmla="*/ 577475 w 1659704"/>
              <a:gd name="connsiteY42" fmla="*/ 6032305 h 6416650"/>
              <a:gd name="connsiteX43" fmla="*/ 462960 w 1659704"/>
              <a:gd name="connsiteY43" fmla="*/ 6065426 h 6416650"/>
              <a:gd name="connsiteX44" fmla="*/ 397151 w 1659704"/>
              <a:gd name="connsiteY44" fmla="*/ 6157213 h 6416650"/>
              <a:gd name="connsiteX45" fmla="*/ 443477 w 1659704"/>
              <a:gd name="connsiteY45" fmla="*/ 6221938 h 6416650"/>
              <a:gd name="connsiteX46" fmla="*/ 630513 w 1659704"/>
              <a:gd name="connsiteY46" fmla="*/ 6226052 h 6416650"/>
              <a:gd name="connsiteX47" fmla="*/ 646316 w 1659704"/>
              <a:gd name="connsiteY47" fmla="*/ 6352041 h 6416650"/>
              <a:gd name="connsiteX48" fmla="*/ 712557 w 1659704"/>
              <a:gd name="connsiteY48" fmla="*/ 6415036 h 6416650"/>
              <a:gd name="connsiteX49" fmla="*/ 887039 w 1659704"/>
              <a:gd name="connsiteY49" fmla="*/ 6388626 h 6416650"/>
              <a:gd name="connsiteX50" fmla="*/ 949600 w 1659704"/>
              <a:gd name="connsiteY50" fmla="*/ 6285366 h 6416650"/>
              <a:gd name="connsiteX51" fmla="*/ 1001555 w 1659704"/>
              <a:gd name="connsiteY51" fmla="*/ 5921252 h 6416650"/>
              <a:gd name="connsiteX52" fmla="*/ 1045500 w 1659704"/>
              <a:gd name="connsiteY52" fmla="*/ 5968444 h 6416650"/>
              <a:gd name="connsiteX53" fmla="*/ 1039438 w 1659704"/>
              <a:gd name="connsiteY53" fmla="*/ 6184272 h 6416650"/>
              <a:gd name="connsiteX54" fmla="*/ 1073859 w 1659704"/>
              <a:gd name="connsiteY54" fmla="*/ 6187086 h 6416650"/>
              <a:gd name="connsiteX55" fmla="*/ 1108711 w 1659704"/>
              <a:gd name="connsiteY55" fmla="*/ 5956321 h 6416650"/>
              <a:gd name="connsiteX56" fmla="*/ 1176252 w 1659704"/>
              <a:gd name="connsiteY56" fmla="*/ 5791798 h 6416650"/>
              <a:gd name="connsiteX57" fmla="*/ 1060437 w 1659704"/>
              <a:gd name="connsiteY57" fmla="*/ 5639615 h 6416650"/>
              <a:gd name="connsiteX58" fmla="*/ 1025584 w 1659704"/>
              <a:gd name="connsiteY58" fmla="*/ 5440673 h 6416650"/>
              <a:gd name="connsiteX59" fmla="*/ 1111958 w 1659704"/>
              <a:gd name="connsiteY59" fmla="*/ 5120069 h 6416650"/>
              <a:gd name="connsiteX60" fmla="*/ 1152873 w 1659704"/>
              <a:gd name="connsiteY60" fmla="*/ 4812889 h 6416650"/>
              <a:gd name="connsiteX61" fmla="*/ 1091393 w 1659704"/>
              <a:gd name="connsiteY61" fmla="*/ 4508522 h 6416650"/>
              <a:gd name="connsiteX62" fmla="*/ 1105248 w 1659704"/>
              <a:gd name="connsiteY62" fmla="*/ 4371708 h 6416650"/>
              <a:gd name="connsiteX63" fmla="*/ 1171058 w 1659704"/>
              <a:gd name="connsiteY63" fmla="*/ 4363697 h 6416650"/>
              <a:gd name="connsiteX64" fmla="*/ 1278213 w 1659704"/>
              <a:gd name="connsiteY64" fmla="*/ 3787652 h 6416650"/>
              <a:gd name="connsiteX65" fmla="*/ 1407667 w 1659704"/>
              <a:gd name="connsiteY65" fmla="*/ 3432196 h 6416650"/>
              <a:gd name="connsiteX66" fmla="*/ 1442952 w 1659704"/>
              <a:gd name="connsiteY66" fmla="*/ 3081720 h 6416650"/>
              <a:gd name="connsiteX67" fmla="*/ 1392729 w 1659704"/>
              <a:gd name="connsiteY67" fmla="*/ 2821081 h 6416650"/>
              <a:gd name="connsiteX68" fmla="*/ 1422169 w 1659704"/>
              <a:gd name="connsiteY68" fmla="*/ 2811773 h 6416650"/>
              <a:gd name="connsiteX69" fmla="*/ 1339260 w 1659704"/>
              <a:gd name="connsiteY69" fmla="*/ 2201522 h 6416650"/>
              <a:gd name="connsiteX70" fmla="*/ 1378658 w 1659704"/>
              <a:gd name="connsiteY70" fmla="*/ 2182473 h 6416650"/>
              <a:gd name="connsiteX71" fmla="*/ 1407451 w 1659704"/>
              <a:gd name="connsiteY71" fmla="*/ 2127920 h 6416650"/>
              <a:gd name="connsiteX72" fmla="*/ 1530193 w 1659704"/>
              <a:gd name="connsiteY72" fmla="*/ 1939802 h 6416650"/>
              <a:gd name="connsiteX73" fmla="*/ 1612670 w 1659704"/>
              <a:gd name="connsiteY73" fmla="*/ 1643444 h 6416650"/>
              <a:gd name="connsiteX74" fmla="*/ 1597516 w 1659704"/>
              <a:gd name="connsiteY74" fmla="*/ 1562698 h 6416650"/>
              <a:gd name="connsiteX75" fmla="*/ 1630421 w 1659704"/>
              <a:gd name="connsiteY75" fmla="*/ 1528280 h 6416650"/>
              <a:gd name="connsiteX76" fmla="*/ 1614185 w 1659704"/>
              <a:gd name="connsiteY76" fmla="*/ 1486498 h 6416650"/>
              <a:gd name="connsiteX77" fmla="*/ 1643626 w 1659704"/>
              <a:gd name="connsiteY77" fmla="*/ 1283226 h 6416650"/>
              <a:gd name="connsiteX78" fmla="*/ 1649254 w 1659704"/>
              <a:gd name="connsiteY78" fmla="*/ 1175638 h 6416650"/>
              <a:gd name="connsiteX79" fmla="*/ 1342074 w 1659704"/>
              <a:gd name="connsiteY79" fmla="*/ 1063069 h 6416650"/>
              <a:gd name="connsiteX80" fmla="*/ 1228639 w 1659704"/>
              <a:gd name="connsiteY80" fmla="*/ 927554 h 6416650"/>
              <a:gd name="connsiteX81" fmla="*/ 1142266 w 1659704"/>
              <a:gd name="connsiteY81" fmla="*/ 856333 h 6416650"/>
              <a:gd name="connsiteX82" fmla="*/ 1184695 w 1659704"/>
              <a:gd name="connsiteY82" fmla="*/ 666916 h 6416650"/>
              <a:gd name="connsiteX83" fmla="*/ 1259596 w 1659704"/>
              <a:gd name="connsiteY83" fmla="*/ 606951 h 6416650"/>
              <a:gd name="connsiteX84" fmla="*/ 1237732 w 1659704"/>
              <a:gd name="connsiteY84" fmla="*/ 463216 h 6416650"/>
              <a:gd name="connsiteX85" fmla="*/ 1246174 w 1659704"/>
              <a:gd name="connsiteY85" fmla="*/ 381815 h 6416650"/>
              <a:gd name="connsiteX86" fmla="*/ 1267087 w 1659704"/>
              <a:gd name="connsiteY86" fmla="*/ 360373 h 6416650"/>
              <a:gd name="connsiteX87" fmla="*/ 1239539 w 1659704"/>
              <a:gd name="connsiteY87" fmla="*/ 253834 h 6416650"/>
              <a:gd name="connsiteX88" fmla="*/ 1205693 w 1659704"/>
              <a:gd name="connsiteY88" fmla="*/ 114080 h 6416650"/>
              <a:gd name="connsiteX89" fmla="*/ 1116158 w 1659704"/>
              <a:gd name="connsiteY89" fmla="*/ 12684 h 6416650"/>
              <a:gd name="connsiteX0" fmla="*/ 1116158 w 1659704"/>
              <a:gd name="connsiteY0" fmla="*/ 12684 h 6416650"/>
              <a:gd name="connsiteX1" fmla="*/ 908331 w 1659704"/>
              <a:gd name="connsiteY1" fmla="*/ 10781 h 6416650"/>
              <a:gd name="connsiteX2" fmla="*/ 788382 w 1659704"/>
              <a:gd name="connsiteY2" fmla="*/ 97089 h 6416650"/>
              <a:gd name="connsiteX3" fmla="*/ 640038 w 1659704"/>
              <a:gd name="connsiteY3" fmla="*/ 276608 h 6416650"/>
              <a:gd name="connsiteX4" fmla="*/ 670128 w 1659704"/>
              <a:gd name="connsiteY4" fmla="*/ 484858 h 6416650"/>
              <a:gd name="connsiteX5" fmla="*/ 646099 w 1659704"/>
              <a:gd name="connsiteY5" fmla="*/ 527072 h 6416650"/>
              <a:gd name="connsiteX6" fmla="*/ 674025 w 1659704"/>
              <a:gd name="connsiteY6" fmla="*/ 629032 h 6416650"/>
              <a:gd name="connsiteX7" fmla="*/ 700868 w 1659704"/>
              <a:gd name="connsiteY7" fmla="*/ 678822 h 6416650"/>
              <a:gd name="connsiteX8" fmla="*/ 732475 w 1659704"/>
              <a:gd name="connsiteY8" fmla="*/ 733374 h 6416650"/>
              <a:gd name="connsiteX9" fmla="*/ 801530 w 1659704"/>
              <a:gd name="connsiteY9" fmla="*/ 856767 h 6416650"/>
              <a:gd name="connsiteX10" fmla="*/ 792438 w 1659704"/>
              <a:gd name="connsiteY10" fmla="*/ 945954 h 6416650"/>
              <a:gd name="connsiteX11" fmla="*/ 706929 w 1659704"/>
              <a:gd name="connsiteY11" fmla="*/ 1034710 h 6416650"/>
              <a:gd name="connsiteX12" fmla="*/ 627049 w 1659704"/>
              <a:gd name="connsiteY12" fmla="*/ 1125848 h 6416650"/>
              <a:gd name="connsiteX13" fmla="*/ 413386 w 1659704"/>
              <a:gd name="connsiteY13" fmla="*/ 1196635 h 6416650"/>
              <a:gd name="connsiteX14" fmla="*/ 338486 w 1659704"/>
              <a:gd name="connsiteY14" fmla="*/ 1257682 h 6416650"/>
              <a:gd name="connsiteX15" fmla="*/ 258821 w 1659704"/>
              <a:gd name="connsiteY15" fmla="*/ 1417658 h 6416650"/>
              <a:gd name="connsiteX16" fmla="*/ 173963 w 1659704"/>
              <a:gd name="connsiteY16" fmla="*/ 1562698 h 6416650"/>
              <a:gd name="connsiteX17" fmla="*/ 160973 w 1659704"/>
              <a:gd name="connsiteY17" fmla="*/ 1654052 h 6416650"/>
              <a:gd name="connsiteX18" fmla="*/ 998 w 1659704"/>
              <a:gd name="connsiteY18" fmla="*/ 1985479 h 6416650"/>
              <a:gd name="connsiteX19" fmla="*/ 21995 w 1659704"/>
              <a:gd name="connsiteY19" fmla="*/ 2062761 h 6416650"/>
              <a:gd name="connsiteX20" fmla="*/ 16800 w 1659704"/>
              <a:gd name="connsiteY20" fmla="*/ 2159742 h 6416650"/>
              <a:gd name="connsiteX21" fmla="*/ 61610 w 1659704"/>
              <a:gd name="connsiteY21" fmla="*/ 2251313 h 6416650"/>
              <a:gd name="connsiteX22" fmla="*/ 195826 w 1659704"/>
              <a:gd name="connsiteY22" fmla="*/ 2294825 h 6416650"/>
              <a:gd name="connsiteX23" fmla="*/ 193661 w 1659704"/>
              <a:gd name="connsiteY23" fmla="*/ 2289197 h 6416650"/>
              <a:gd name="connsiteX24" fmla="*/ 306229 w 1659704"/>
              <a:gd name="connsiteY24" fmla="*/ 2330760 h 6416650"/>
              <a:gd name="connsiteX25" fmla="*/ 222020 w 1659704"/>
              <a:gd name="connsiteY25" fmla="*/ 2738820 h 6416650"/>
              <a:gd name="connsiteX26" fmla="*/ 223968 w 1659704"/>
              <a:gd name="connsiteY26" fmla="*/ 2804196 h 6416650"/>
              <a:gd name="connsiteX27" fmla="*/ 297571 w 1659704"/>
              <a:gd name="connsiteY27" fmla="*/ 2793804 h 6416650"/>
              <a:gd name="connsiteX28" fmla="*/ 301900 w 1659704"/>
              <a:gd name="connsiteY28" fmla="*/ 2889921 h 6416650"/>
              <a:gd name="connsiteX29" fmla="*/ 281336 w 1659704"/>
              <a:gd name="connsiteY29" fmla="*/ 3116789 h 6416650"/>
              <a:gd name="connsiteX30" fmla="*/ 302333 w 1659704"/>
              <a:gd name="connsiteY30" fmla="*/ 3327854 h 6416650"/>
              <a:gd name="connsiteX31" fmla="*/ 314889 w 1659704"/>
              <a:gd name="connsiteY31" fmla="*/ 3542817 h 6416650"/>
              <a:gd name="connsiteX32" fmla="*/ 352122 w 1659704"/>
              <a:gd name="connsiteY32" fmla="*/ 3798260 h 6416650"/>
              <a:gd name="connsiteX33" fmla="*/ 341516 w 1659704"/>
              <a:gd name="connsiteY33" fmla="*/ 4311527 h 6416650"/>
              <a:gd name="connsiteX34" fmla="*/ 417499 w 1659704"/>
              <a:gd name="connsiteY34" fmla="*/ 4306115 h 6416650"/>
              <a:gd name="connsiteX35" fmla="*/ 570765 w 1659704"/>
              <a:gd name="connsiteY35" fmla="*/ 4321268 h 6416650"/>
              <a:gd name="connsiteX36" fmla="*/ 624235 w 1659704"/>
              <a:gd name="connsiteY36" fmla="*/ 4504408 h 6416650"/>
              <a:gd name="connsiteX37" fmla="*/ 662118 w 1659704"/>
              <a:gd name="connsiteY37" fmla="*/ 4897097 h 6416650"/>
              <a:gd name="connsiteX38" fmla="*/ 742864 w 1659704"/>
              <a:gd name="connsiteY38" fmla="*/ 5304291 h 6416650"/>
              <a:gd name="connsiteX39" fmla="*/ 769924 w 1659704"/>
              <a:gd name="connsiteY39" fmla="*/ 5567961 h 6416650"/>
              <a:gd name="connsiteX40" fmla="*/ 720784 w 1659704"/>
              <a:gd name="connsiteY40" fmla="*/ 5731618 h 6416650"/>
              <a:gd name="connsiteX41" fmla="*/ 706929 w 1659704"/>
              <a:gd name="connsiteY41" fmla="*/ 5828383 h 6416650"/>
              <a:gd name="connsiteX42" fmla="*/ 577475 w 1659704"/>
              <a:gd name="connsiteY42" fmla="*/ 6032305 h 6416650"/>
              <a:gd name="connsiteX43" fmla="*/ 462960 w 1659704"/>
              <a:gd name="connsiteY43" fmla="*/ 6065426 h 6416650"/>
              <a:gd name="connsiteX44" fmla="*/ 397151 w 1659704"/>
              <a:gd name="connsiteY44" fmla="*/ 6157213 h 6416650"/>
              <a:gd name="connsiteX45" fmla="*/ 443477 w 1659704"/>
              <a:gd name="connsiteY45" fmla="*/ 6221938 h 6416650"/>
              <a:gd name="connsiteX46" fmla="*/ 630513 w 1659704"/>
              <a:gd name="connsiteY46" fmla="*/ 6226052 h 6416650"/>
              <a:gd name="connsiteX47" fmla="*/ 646316 w 1659704"/>
              <a:gd name="connsiteY47" fmla="*/ 6352041 h 6416650"/>
              <a:gd name="connsiteX48" fmla="*/ 712557 w 1659704"/>
              <a:gd name="connsiteY48" fmla="*/ 6415036 h 6416650"/>
              <a:gd name="connsiteX49" fmla="*/ 887039 w 1659704"/>
              <a:gd name="connsiteY49" fmla="*/ 6388626 h 6416650"/>
              <a:gd name="connsiteX50" fmla="*/ 949600 w 1659704"/>
              <a:gd name="connsiteY50" fmla="*/ 6285366 h 6416650"/>
              <a:gd name="connsiteX51" fmla="*/ 1001555 w 1659704"/>
              <a:gd name="connsiteY51" fmla="*/ 5921252 h 6416650"/>
              <a:gd name="connsiteX52" fmla="*/ 1045500 w 1659704"/>
              <a:gd name="connsiteY52" fmla="*/ 5968444 h 6416650"/>
              <a:gd name="connsiteX53" fmla="*/ 1039438 w 1659704"/>
              <a:gd name="connsiteY53" fmla="*/ 6184272 h 6416650"/>
              <a:gd name="connsiteX54" fmla="*/ 1073859 w 1659704"/>
              <a:gd name="connsiteY54" fmla="*/ 6187086 h 6416650"/>
              <a:gd name="connsiteX55" fmla="*/ 1108711 w 1659704"/>
              <a:gd name="connsiteY55" fmla="*/ 5956321 h 6416650"/>
              <a:gd name="connsiteX56" fmla="*/ 1176252 w 1659704"/>
              <a:gd name="connsiteY56" fmla="*/ 5791798 h 6416650"/>
              <a:gd name="connsiteX57" fmla="*/ 1060437 w 1659704"/>
              <a:gd name="connsiteY57" fmla="*/ 5639615 h 6416650"/>
              <a:gd name="connsiteX58" fmla="*/ 1025584 w 1659704"/>
              <a:gd name="connsiteY58" fmla="*/ 5440673 h 6416650"/>
              <a:gd name="connsiteX59" fmla="*/ 1111958 w 1659704"/>
              <a:gd name="connsiteY59" fmla="*/ 5120069 h 6416650"/>
              <a:gd name="connsiteX60" fmla="*/ 1152873 w 1659704"/>
              <a:gd name="connsiteY60" fmla="*/ 4812889 h 6416650"/>
              <a:gd name="connsiteX61" fmla="*/ 1091393 w 1659704"/>
              <a:gd name="connsiteY61" fmla="*/ 4508522 h 6416650"/>
              <a:gd name="connsiteX62" fmla="*/ 1105248 w 1659704"/>
              <a:gd name="connsiteY62" fmla="*/ 4371708 h 6416650"/>
              <a:gd name="connsiteX63" fmla="*/ 1171058 w 1659704"/>
              <a:gd name="connsiteY63" fmla="*/ 4363697 h 6416650"/>
              <a:gd name="connsiteX64" fmla="*/ 1278213 w 1659704"/>
              <a:gd name="connsiteY64" fmla="*/ 3787652 h 6416650"/>
              <a:gd name="connsiteX65" fmla="*/ 1407667 w 1659704"/>
              <a:gd name="connsiteY65" fmla="*/ 3432196 h 6416650"/>
              <a:gd name="connsiteX66" fmla="*/ 1442952 w 1659704"/>
              <a:gd name="connsiteY66" fmla="*/ 3081720 h 6416650"/>
              <a:gd name="connsiteX67" fmla="*/ 1392729 w 1659704"/>
              <a:gd name="connsiteY67" fmla="*/ 2821081 h 6416650"/>
              <a:gd name="connsiteX68" fmla="*/ 1422169 w 1659704"/>
              <a:gd name="connsiteY68" fmla="*/ 2811773 h 6416650"/>
              <a:gd name="connsiteX69" fmla="*/ 1339260 w 1659704"/>
              <a:gd name="connsiteY69" fmla="*/ 2201522 h 6416650"/>
              <a:gd name="connsiteX70" fmla="*/ 1378658 w 1659704"/>
              <a:gd name="connsiteY70" fmla="*/ 2182473 h 6416650"/>
              <a:gd name="connsiteX71" fmla="*/ 1407451 w 1659704"/>
              <a:gd name="connsiteY71" fmla="*/ 2127920 h 6416650"/>
              <a:gd name="connsiteX72" fmla="*/ 1530193 w 1659704"/>
              <a:gd name="connsiteY72" fmla="*/ 1939802 h 6416650"/>
              <a:gd name="connsiteX73" fmla="*/ 1612670 w 1659704"/>
              <a:gd name="connsiteY73" fmla="*/ 1643444 h 6416650"/>
              <a:gd name="connsiteX74" fmla="*/ 1597516 w 1659704"/>
              <a:gd name="connsiteY74" fmla="*/ 1562698 h 6416650"/>
              <a:gd name="connsiteX75" fmla="*/ 1630421 w 1659704"/>
              <a:gd name="connsiteY75" fmla="*/ 1528280 h 6416650"/>
              <a:gd name="connsiteX76" fmla="*/ 1614185 w 1659704"/>
              <a:gd name="connsiteY76" fmla="*/ 1486498 h 6416650"/>
              <a:gd name="connsiteX77" fmla="*/ 1643626 w 1659704"/>
              <a:gd name="connsiteY77" fmla="*/ 1283226 h 6416650"/>
              <a:gd name="connsiteX78" fmla="*/ 1649254 w 1659704"/>
              <a:gd name="connsiteY78" fmla="*/ 1175638 h 6416650"/>
              <a:gd name="connsiteX79" fmla="*/ 1342074 w 1659704"/>
              <a:gd name="connsiteY79" fmla="*/ 1063069 h 6416650"/>
              <a:gd name="connsiteX80" fmla="*/ 1228639 w 1659704"/>
              <a:gd name="connsiteY80" fmla="*/ 927554 h 6416650"/>
              <a:gd name="connsiteX81" fmla="*/ 1142266 w 1659704"/>
              <a:gd name="connsiteY81" fmla="*/ 856333 h 6416650"/>
              <a:gd name="connsiteX82" fmla="*/ 1184695 w 1659704"/>
              <a:gd name="connsiteY82" fmla="*/ 666916 h 6416650"/>
              <a:gd name="connsiteX83" fmla="*/ 1259596 w 1659704"/>
              <a:gd name="connsiteY83" fmla="*/ 606951 h 6416650"/>
              <a:gd name="connsiteX84" fmla="*/ 1237732 w 1659704"/>
              <a:gd name="connsiteY84" fmla="*/ 463216 h 6416650"/>
              <a:gd name="connsiteX85" fmla="*/ 1246174 w 1659704"/>
              <a:gd name="connsiteY85" fmla="*/ 381815 h 6416650"/>
              <a:gd name="connsiteX86" fmla="*/ 1267087 w 1659704"/>
              <a:gd name="connsiteY86" fmla="*/ 360373 h 6416650"/>
              <a:gd name="connsiteX87" fmla="*/ 1239539 w 1659704"/>
              <a:gd name="connsiteY87" fmla="*/ 253834 h 6416650"/>
              <a:gd name="connsiteX88" fmla="*/ 1205693 w 1659704"/>
              <a:gd name="connsiteY88" fmla="*/ 114080 h 6416650"/>
              <a:gd name="connsiteX89" fmla="*/ 1116158 w 1659704"/>
              <a:gd name="connsiteY89" fmla="*/ 12684 h 6416650"/>
              <a:gd name="connsiteX0" fmla="*/ 1116158 w 1659704"/>
              <a:gd name="connsiteY0" fmla="*/ 12684 h 6416650"/>
              <a:gd name="connsiteX1" fmla="*/ 908331 w 1659704"/>
              <a:gd name="connsiteY1" fmla="*/ 10781 h 6416650"/>
              <a:gd name="connsiteX2" fmla="*/ 788382 w 1659704"/>
              <a:gd name="connsiteY2" fmla="*/ 97089 h 6416650"/>
              <a:gd name="connsiteX3" fmla="*/ 640038 w 1659704"/>
              <a:gd name="connsiteY3" fmla="*/ 276608 h 6416650"/>
              <a:gd name="connsiteX4" fmla="*/ 670128 w 1659704"/>
              <a:gd name="connsiteY4" fmla="*/ 484858 h 6416650"/>
              <a:gd name="connsiteX5" fmla="*/ 646099 w 1659704"/>
              <a:gd name="connsiteY5" fmla="*/ 527072 h 6416650"/>
              <a:gd name="connsiteX6" fmla="*/ 674025 w 1659704"/>
              <a:gd name="connsiteY6" fmla="*/ 629032 h 6416650"/>
              <a:gd name="connsiteX7" fmla="*/ 700868 w 1659704"/>
              <a:gd name="connsiteY7" fmla="*/ 678822 h 6416650"/>
              <a:gd name="connsiteX8" fmla="*/ 732475 w 1659704"/>
              <a:gd name="connsiteY8" fmla="*/ 733374 h 6416650"/>
              <a:gd name="connsiteX9" fmla="*/ 801530 w 1659704"/>
              <a:gd name="connsiteY9" fmla="*/ 856767 h 6416650"/>
              <a:gd name="connsiteX10" fmla="*/ 792438 w 1659704"/>
              <a:gd name="connsiteY10" fmla="*/ 945954 h 6416650"/>
              <a:gd name="connsiteX11" fmla="*/ 706929 w 1659704"/>
              <a:gd name="connsiteY11" fmla="*/ 1034710 h 6416650"/>
              <a:gd name="connsiteX12" fmla="*/ 627049 w 1659704"/>
              <a:gd name="connsiteY12" fmla="*/ 1125848 h 6416650"/>
              <a:gd name="connsiteX13" fmla="*/ 413386 w 1659704"/>
              <a:gd name="connsiteY13" fmla="*/ 1196635 h 6416650"/>
              <a:gd name="connsiteX14" fmla="*/ 338486 w 1659704"/>
              <a:gd name="connsiteY14" fmla="*/ 1257682 h 6416650"/>
              <a:gd name="connsiteX15" fmla="*/ 258821 w 1659704"/>
              <a:gd name="connsiteY15" fmla="*/ 1417658 h 6416650"/>
              <a:gd name="connsiteX16" fmla="*/ 173963 w 1659704"/>
              <a:gd name="connsiteY16" fmla="*/ 1562698 h 6416650"/>
              <a:gd name="connsiteX17" fmla="*/ 160973 w 1659704"/>
              <a:gd name="connsiteY17" fmla="*/ 1654052 h 6416650"/>
              <a:gd name="connsiteX18" fmla="*/ 998 w 1659704"/>
              <a:gd name="connsiteY18" fmla="*/ 1985479 h 6416650"/>
              <a:gd name="connsiteX19" fmla="*/ 21995 w 1659704"/>
              <a:gd name="connsiteY19" fmla="*/ 2062761 h 6416650"/>
              <a:gd name="connsiteX20" fmla="*/ 16800 w 1659704"/>
              <a:gd name="connsiteY20" fmla="*/ 2159742 h 6416650"/>
              <a:gd name="connsiteX21" fmla="*/ 61610 w 1659704"/>
              <a:gd name="connsiteY21" fmla="*/ 2251313 h 6416650"/>
              <a:gd name="connsiteX22" fmla="*/ 195826 w 1659704"/>
              <a:gd name="connsiteY22" fmla="*/ 2294825 h 6416650"/>
              <a:gd name="connsiteX23" fmla="*/ 193661 w 1659704"/>
              <a:gd name="connsiteY23" fmla="*/ 2289197 h 6416650"/>
              <a:gd name="connsiteX24" fmla="*/ 306229 w 1659704"/>
              <a:gd name="connsiteY24" fmla="*/ 2330760 h 6416650"/>
              <a:gd name="connsiteX25" fmla="*/ 222020 w 1659704"/>
              <a:gd name="connsiteY25" fmla="*/ 2738820 h 6416650"/>
              <a:gd name="connsiteX26" fmla="*/ 223968 w 1659704"/>
              <a:gd name="connsiteY26" fmla="*/ 2804196 h 6416650"/>
              <a:gd name="connsiteX27" fmla="*/ 297571 w 1659704"/>
              <a:gd name="connsiteY27" fmla="*/ 2793804 h 6416650"/>
              <a:gd name="connsiteX28" fmla="*/ 301900 w 1659704"/>
              <a:gd name="connsiteY28" fmla="*/ 2889921 h 6416650"/>
              <a:gd name="connsiteX29" fmla="*/ 281336 w 1659704"/>
              <a:gd name="connsiteY29" fmla="*/ 3116789 h 6416650"/>
              <a:gd name="connsiteX30" fmla="*/ 302333 w 1659704"/>
              <a:gd name="connsiteY30" fmla="*/ 3327854 h 6416650"/>
              <a:gd name="connsiteX31" fmla="*/ 314889 w 1659704"/>
              <a:gd name="connsiteY31" fmla="*/ 3542817 h 6416650"/>
              <a:gd name="connsiteX32" fmla="*/ 352122 w 1659704"/>
              <a:gd name="connsiteY32" fmla="*/ 3798260 h 6416650"/>
              <a:gd name="connsiteX33" fmla="*/ 341516 w 1659704"/>
              <a:gd name="connsiteY33" fmla="*/ 4311527 h 6416650"/>
              <a:gd name="connsiteX34" fmla="*/ 417499 w 1659704"/>
              <a:gd name="connsiteY34" fmla="*/ 4306115 h 6416650"/>
              <a:gd name="connsiteX35" fmla="*/ 570765 w 1659704"/>
              <a:gd name="connsiteY35" fmla="*/ 4321268 h 6416650"/>
              <a:gd name="connsiteX36" fmla="*/ 624235 w 1659704"/>
              <a:gd name="connsiteY36" fmla="*/ 4504408 h 6416650"/>
              <a:gd name="connsiteX37" fmla="*/ 662118 w 1659704"/>
              <a:gd name="connsiteY37" fmla="*/ 4897097 h 6416650"/>
              <a:gd name="connsiteX38" fmla="*/ 742864 w 1659704"/>
              <a:gd name="connsiteY38" fmla="*/ 5304291 h 6416650"/>
              <a:gd name="connsiteX39" fmla="*/ 769924 w 1659704"/>
              <a:gd name="connsiteY39" fmla="*/ 5567961 h 6416650"/>
              <a:gd name="connsiteX40" fmla="*/ 720784 w 1659704"/>
              <a:gd name="connsiteY40" fmla="*/ 5731618 h 6416650"/>
              <a:gd name="connsiteX41" fmla="*/ 706929 w 1659704"/>
              <a:gd name="connsiteY41" fmla="*/ 5828383 h 6416650"/>
              <a:gd name="connsiteX42" fmla="*/ 577475 w 1659704"/>
              <a:gd name="connsiteY42" fmla="*/ 6032305 h 6416650"/>
              <a:gd name="connsiteX43" fmla="*/ 462960 w 1659704"/>
              <a:gd name="connsiteY43" fmla="*/ 6065426 h 6416650"/>
              <a:gd name="connsiteX44" fmla="*/ 397151 w 1659704"/>
              <a:gd name="connsiteY44" fmla="*/ 6157213 h 6416650"/>
              <a:gd name="connsiteX45" fmla="*/ 443477 w 1659704"/>
              <a:gd name="connsiteY45" fmla="*/ 6221938 h 6416650"/>
              <a:gd name="connsiteX46" fmla="*/ 630513 w 1659704"/>
              <a:gd name="connsiteY46" fmla="*/ 6226052 h 6416650"/>
              <a:gd name="connsiteX47" fmla="*/ 646316 w 1659704"/>
              <a:gd name="connsiteY47" fmla="*/ 6352041 h 6416650"/>
              <a:gd name="connsiteX48" fmla="*/ 712557 w 1659704"/>
              <a:gd name="connsiteY48" fmla="*/ 6415036 h 6416650"/>
              <a:gd name="connsiteX49" fmla="*/ 887039 w 1659704"/>
              <a:gd name="connsiteY49" fmla="*/ 6388626 h 6416650"/>
              <a:gd name="connsiteX50" fmla="*/ 949600 w 1659704"/>
              <a:gd name="connsiteY50" fmla="*/ 6285366 h 6416650"/>
              <a:gd name="connsiteX51" fmla="*/ 1001555 w 1659704"/>
              <a:gd name="connsiteY51" fmla="*/ 5921252 h 6416650"/>
              <a:gd name="connsiteX52" fmla="*/ 1045500 w 1659704"/>
              <a:gd name="connsiteY52" fmla="*/ 5968444 h 6416650"/>
              <a:gd name="connsiteX53" fmla="*/ 1039438 w 1659704"/>
              <a:gd name="connsiteY53" fmla="*/ 6184272 h 6416650"/>
              <a:gd name="connsiteX54" fmla="*/ 1073859 w 1659704"/>
              <a:gd name="connsiteY54" fmla="*/ 6187086 h 6416650"/>
              <a:gd name="connsiteX55" fmla="*/ 1108711 w 1659704"/>
              <a:gd name="connsiteY55" fmla="*/ 5956321 h 6416650"/>
              <a:gd name="connsiteX56" fmla="*/ 1176252 w 1659704"/>
              <a:gd name="connsiteY56" fmla="*/ 5791798 h 6416650"/>
              <a:gd name="connsiteX57" fmla="*/ 1060437 w 1659704"/>
              <a:gd name="connsiteY57" fmla="*/ 5639615 h 6416650"/>
              <a:gd name="connsiteX58" fmla="*/ 1025584 w 1659704"/>
              <a:gd name="connsiteY58" fmla="*/ 5440673 h 6416650"/>
              <a:gd name="connsiteX59" fmla="*/ 1111958 w 1659704"/>
              <a:gd name="connsiteY59" fmla="*/ 5120069 h 6416650"/>
              <a:gd name="connsiteX60" fmla="*/ 1152873 w 1659704"/>
              <a:gd name="connsiteY60" fmla="*/ 4812889 h 6416650"/>
              <a:gd name="connsiteX61" fmla="*/ 1091393 w 1659704"/>
              <a:gd name="connsiteY61" fmla="*/ 4508522 h 6416650"/>
              <a:gd name="connsiteX62" fmla="*/ 1105248 w 1659704"/>
              <a:gd name="connsiteY62" fmla="*/ 4371708 h 6416650"/>
              <a:gd name="connsiteX63" fmla="*/ 1171058 w 1659704"/>
              <a:gd name="connsiteY63" fmla="*/ 4363697 h 6416650"/>
              <a:gd name="connsiteX64" fmla="*/ 1278213 w 1659704"/>
              <a:gd name="connsiteY64" fmla="*/ 3787652 h 6416650"/>
              <a:gd name="connsiteX65" fmla="*/ 1407667 w 1659704"/>
              <a:gd name="connsiteY65" fmla="*/ 3432196 h 6416650"/>
              <a:gd name="connsiteX66" fmla="*/ 1442952 w 1659704"/>
              <a:gd name="connsiteY66" fmla="*/ 3081720 h 6416650"/>
              <a:gd name="connsiteX67" fmla="*/ 1392729 w 1659704"/>
              <a:gd name="connsiteY67" fmla="*/ 2821081 h 6416650"/>
              <a:gd name="connsiteX68" fmla="*/ 1422169 w 1659704"/>
              <a:gd name="connsiteY68" fmla="*/ 2811773 h 6416650"/>
              <a:gd name="connsiteX69" fmla="*/ 1339260 w 1659704"/>
              <a:gd name="connsiteY69" fmla="*/ 2201522 h 6416650"/>
              <a:gd name="connsiteX70" fmla="*/ 1378658 w 1659704"/>
              <a:gd name="connsiteY70" fmla="*/ 2182473 h 6416650"/>
              <a:gd name="connsiteX71" fmla="*/ 1407451 w 1659704"/>
              <a:gd name="connsiteY71" fmla="*/ 2127920 h 6416650"/>
              <a:gd name="connsiteX72" fmla="*/ 1530193 w 1659704"/>
              <a:gd name="connsiteY72" fmla="*/ 1939802 h 6416650"/>
              <a:gd name="connsiteX73" fmla="*/ 1612670 w 1659704"/>
              <a:gd name="connsiteY73" fmla="*/ 1643444 h 6416650"/>
              <a:gd name="connsiteX74" fmla="*/ 1597516 w 1659704"/>
              <a:gd name="connsiteY74" fmla="*/ 1562698 h 6416650"/>
              <a:gd name="connsiteX75" fmla="*/ 1630421 w 1659704"/>
              <a:gd name="connsiteY75" fmla="*/ 1528280 h 6416650"/>
              <a:gd name="connsiteX76" fmla="*/ 1614185 w 1659704"/>
              <a:gd name="connsiteY76" fmla="*/ 1486498 h 6416650"/>
              <a:gd name="connsiteX77" fmla="*/ 1643626 w 1659704"/>
              <a:gd name="connsiteY77" fmla="*/ 1283226 h 6416650"/>
              <a:gd name="connsiteX78" fmla="*/ 1649254 w 1659704"/>
              <a:gd name="connsiteY78" fmla="*/ 1175638 h 6416650"/>
              <a:gd name="connsiteX79" fmla="*/ 1342074 w 1659704"/>
              <a:gd name="connsiteY79" fmla="*/ 1063069 h 6416650"/>
              <a:gd name="connsiteX80" fmla="*/ 1228639 w 1659704"/>
              <a:gd name="connsiteY80" fmla="*/ 927554 h 6416650"/>
              <a:gd name="connsiteX81" fmla="*/ 1142266 w 1659704"/>
              <a:gd name="connsiteY81" fmla="*/ 856333 h 6416650"/>
              <a:gd name="connsiteX82" fmla="*/ 1184695 w 1659704"/>
              <a:gd name="connsiteY82" fmla="*/ 666916 h 6416650"/>
              <a:gd name="connsiteX83" fmla="*/ 1247690 w 1659704"/>
              <a:gd name="connsiteY83" fmla="*/ 609332 h 6416650"/>
              <a:gd name="connsiteX84" fmla="*/ 1237732 w 1659704"/>
              <a:gd name="connsiteY84" fmla="*/ 463216 h 6416650"/>
              <a:gd name="connsiteX85" fmla="*/ 1246174 w 1659704"/>
              <a:gd name="connsiteY85" fmla="*/ 381815 h 6416650"/>
              <a:gd name="connsiteX86" fmla="*/ 1267087 w 1659704"/>
              <a:gd name="connsiteY86" fmla="*/ 360373 h 6416650"/>
              <a:gd name="connsiteX87" fmla="*/ 1239539 w 1659704"/>
              <a:gd name="connsiteY87" fmla="*/ 253834 h 6416650"/>
              <a:gd name="connsiteX88" fmla="*/ 1205693 w 1659704"/>
              <a:gd name="connsiteY88" fmla="*/ 114080 h 6416650"/>
              <a:gd name="connsiteX89" fmla="*/ 1116158 w 1659704"/>
              <a:gd name="connsiteY89" fmla="*/ 12684 h 6416650"/>
              <a:gd name="connsiteX0" fmla="*/ 1116158 w 1659704"/>
              <a:gd name="connsiteY0" fmla="*/ 12684 h 6416823"/>
              <a:gd name="connsiteX1" fmla="*/ 908331 w 1659704"/>
              <a:gd name="connsiteY1" fmla="*/ 10781 h 6416823"/>
              <a:gd name="connsiteX2" fmla="*/ 788382 w 1659704"/>
              <a:gd name="connsiteY2" fmla="*/ 97089 h 6416823"/>
              <a:gd name="connsiteX3" fmla="*/ 640038 w 1659704"/>
              <a:gd name="connsiteY3" fmla="*/ 276608 h 6416823"/>
              <a:gd name="connsiteX4" fmla="*/ 670128 w 1659704"/>
              <a:gd name="connsiteY4" fmla="*/ 484858 h 6416823"/>
              <a:gd name="connsiteX5" fmla="*/ 646099 w 1659704"/>
              <a:gd name="connsiteY5" fmla="*/ 527072 h 6416823"/>
              <a:gd name="connsiteX6" fmla="*/ 674025 w 1659704"/>
              <a:gd name="connsiteY6" fmla="*/ 629032 h 6416823"/>
              <a:gd name="connsiteX7" fmla="*/ 700868 w 1659704"/>
              <a:gd name="connsiteY7" fmla="*/ 678822 h 6416823"/>
              <a:gd name="connsiteX8" fmla="*/ 732475 w 1659704"/>
              <a:gd name="connsiteY8" fmla="*/ 733374 h 6416823"/>
              <a:gd name="connsiteX9" fmla="*/ 801530 w 1659704"/>
              <a:gd name="connsiteY9" fmla="*/ 856767 h 6416823"/>
              <a:gd name="connsiteX10" fmla="*/ 792438 w 1659704"/>
              <a:gd name="connsiteY10" fmla="*/ 945954 h 6416823"/>
              <a:gd name="connsiteX11" fmla="*/ 706929 w 1659704"/>
              <a:gd name="connsiteY11" fmla="*/ 1034710 h 6416823"/>
              <a:gd name="connsiteX12" fmla="*/ 627049 w 1659704"/>
              <a:gd name="connsiteY12" fmla="*/ 1125848 h 6416823"/>
              <a:gd name="connsiteX13" fmla="*/ 413386 w 1659704"/>
              <a:gd name="connsiteY13" fmla="*/ 1196635 h 6416823"/>
              <a:gd name="connsiteX14" fmla="*/ 338486 w 1659704"/>
              <a:gd name="connsiteY14" fmla="*/ 1257682 h 6416823"/>
              <a:gd name="connsiteX15" fmla="*/ 258821 w 1659704"/>
              <a:gd name="connsiteY15" fmla="*/ 1417658 h 6416823"/>
              <a:gd name="connsiteX16" fmla="*/ 173963 w 1659704"/>
              <a:gd name="connsiteY16" fmla="*/ 1562698 h 6416823"/>
              <a:gd name="connsiteX17" fmla="*/ 160973 w 1659704"/>
              <a:gd name="connsiteY17" fmla="*/ 1654052 h 6416823"/>
              <a:gd name="connsiteX18" fmla="*/ 998 w 1659704"/>
              <a:gd name="connsiteY18" fmla="*/ 1985479 h 6416823"/>
              <a:gd name="connsiteX19" fmla="*/ 21995 w 1659704"/>
              <a:gd name="connsiteY19" fmla="*/ 2062761 h 6416823"/>
              <a:gd name="connsiteX20" fmla="*/ 16800 w 1659704"/>
              <a:gd name="connsiteY20" fmla="*/ 2159742 h 6416823"/>
              <a:gd name="connsiteX21" fmla="*/ 61610 w 1659704"/>
              <a:gd name="connsiteY21" fmla="*/ 2251313 h 6416823"/>
              <a:gd name="connsiteX22" fmla="*/ 195826 w 1659704"/>
              <a:gd name="connsiteY22" fmla="*/ 2294825 h 6416823"/>
              <a:gd name="connsiteX23" fmla="*/ 193661 w 1659704"/>
              <a:gd name="connsiteY23" fmla="*/ 2289197 h 6416823"/>
              <a:gd name="connsiteX24" fmla="*/ 306229 w 1659704"/>
              <a:gd name="connsiteY24" fmla="*/ 2330760 h 6416823"/>
              <a:gd name="connsiteX25" fmla="*/ 222020 w 1659704"/>
              <a:gd name="connsiteY25" fmla="*/ 2738820 h 6416823"/>
              <a:gd name="connsiteX26" fmla="*/ 223968 w 1659704"/>
              <a:gd name="connsiteY26" fmla="*/ 2804196 h 6416823"/>
              <a:gd name="connsiteX27" fmla="*/ 297571 w 1659704"/>
              <a:gd name="connsiteY27" fmla="*/ 2793804 h 6416823"/>
              <a:gd name="connsiteX28" fmla="*/ 301900 w 1659704"/>
              <a:gd name="connsiteY28" fmla="*/ 2889921 h 6416823"/>
              <a:gd name="connsiteX29" fmla="*/ 281336 w 1659704"/>
              <a:gd name="connsiteY29" fmla="*/ 3116789 h 6416823"/>
              <a:gd name="connsiteX30" fmla="*/ 302333 w 1659704"/>
              <a:gd name="connsiteY30" fmla="*/ 3327854 h 6416823"/>
              <a:gd name="connsiteX31" fmla="*/ 314889 w 1659704"/>
              <a:gd name="connsiteY31" fmla="*/ 3542817 h 6416823"/>
              <a:gd name="connsiteX32" fmla="*/ 352122 w 1659704"/>
              <a:gd name="connsiteY32" fmla="*/ 3798260 h 6416823"/>
              <a:gd name="connsiteX33" fmla="*/ 341516 w 1659704"/>
              <a:gd name="connsiteY33" fmla="*/ 4311527 h 6416823"/>
              <a:gd name="connsiteX34" fmla="*/ 417499 w 1659704"/>
              <a:gd name="connsiteY34" fmla="*/ 4306115 h 6416823"/>
              <a:gd name="connsiteX35" fmla="*/ 570765 w 1659704"/>
              <a:gd name="connsiteY35" fmla="*/ 4321268 h 6416823"/>
              <a:gd name="connsiteX36" fmla="*/ 624235 w 1659704"/>
              <a:gd name="connsiteY36" fmla="*/ 4504408 h 6416823"/>
              <a:gd name="connsiteX37" fmla="*/ 662118 w 1659704"/>
              <a:gd name="connsiteY37" fmla="*/ 4897097 h 6416823"/>
              <a:gd name="connsiteX38" fmla="*/ 742864 w 1659704"/>
              <a:gd name="connsiteY38" fmla="*/ 5304291 h 6416823"/>
              <a:gd name="connsiteX39" fmla="*/ 769924 w 1659704"/>
              <a:gd name="connsiteY39" fmla="*/ 5567961 h 6416823"/>
              <a:gd name="connsiteX40" fmla="*/ 720784 w 1659704"/>
              <a:gd name="connsiteY40" fmla="*/ 5731618 h 6416823"/>
              <a:gd name="connsiteX41" fmla="*/ 706929 w 1659704"/>
              <a:gd name="connsiteY41" fmla="*/ 5828383 h 6416823"/>
              <a:gd name="connsiteX42" fmla="*/ 577475 w 1659704"/>
              <a:gd name="connsiteY42" fmla="*/ 6032305 h 6416823"/>
              <a:gd name="connsiteX43" fmla="*/ 462960 w 1659704"/>
              <a:gd name="connsiteY43" fmla="*/ 6065426 h 6416823"/>
              <a:gd name="connsiteX44" fmla="*/ 397151 w 1659704"/>
              <a:gd name="connsiteY44" fmla="*/ 6157213 h 6416823"/>
              <a:gd name="connsiteX45" fmla="*/ 443477 w 1659704"/>
              <a:gd name="connsiteY45" fmla="*/ 6221938 h 6416823"/>
              <a:gd name="connsiteX46" fmla="*/ 630513 w 1659704"/>
              <a:gd name="connsiteY46" fmla="*/ 6226052 h 6416823"/>
              <a:gd name="connsiteX47" fmla="*/ 654862 w 1659704"/>
              <a:gd name="connsiteY47" fmla="*/ 6349192 h 6416823"/>
              <a:gd name="connsiteX48" fmla="*/ 712557 w 1659704"/>
              <a:gd name="connsiteY48" fmla="*/ 6415036 h 6416823"/>
              <a:gd name="connsiteX49" fmla="*/ 887039 w 1659704"/>
              <a:gd name="connsiteY49" fmla="*/ 6388626 h 6416823"/>
              <a:gd name="connsiteX50" fmla="*/ 949600 w 1659704"/>
              <a:gd name="connsiteY50" fmla="*/ 6285366 h 6416823"/>
              <a:gd name="connsiteX51" fmla="*/ 1001555 w 1659704"/>
              <a:gd name="connsiteY51" fmla="*/ 5921252 h 6416823"/>
              <a:gd name="connsiteX52" fmla="*/ 1045500 w 1659704"/>
              <a:gd name="connsiteY52" fmla="*/ 5968444 h 6416823"/>
              <a:gd name="connsiteX53" fmla="*/ 1039438 w 1659704"/>
              <a:gd name="connsiteY53" fmla="*/ 6184272 h 6416823"/>
              <a:gd name="connsiteX54" fmla="*/ 1073859 w 1659704"/>
              <a:gd name="connsiteY54" fmla="*/ 6187086 h 6416823"/>
              <a:gd name="connsiteX55" fmla="*/ 1108711 w 1659704"/>
              <a:gd name="connsiteY55" fmla="*/ 5956321 h 6416823"/>
              <a:gd name="connsiteX56" fmla="*/ 1176252 w 1659704"/>
              <a:gd name="connsiteY56" fmla="*/ 5791798 h 6416823"/>
              <a:gd name="connsiteX57" fmla="*/ 1060437 w 1659704"/>
              <a:gd name="connsiteY57" fmla="*/ 5639615 h 6416823"/>
              <a:gd name="connsiteX58" fmla="*/ 1025584 w 1659704"/>
              <a:gd name="connsiteY58" fmla="*/ 5440673 h 6416823"/>
              <a:gd name="connsiteX59" fmla="*/ 1111958 w 1659704"/>
              <a:gd name="connsiteY59" fmla="*/ 5120069 h 6416823"/>
              <a:gd name="connsiteX60" fmla="*/ 1152873 w 1659704"/>
              <a:gd name="connsiteY60" fmla="*/ 4812889 h 6416823"/>
              <a:gd name="connsiteX61" fmla="*/ 1091393 w 1659704"/>
              <a:gd name="connsiteY61" fmla="*/ 4508522 h 6416823"/>
              <a:gd name="connsiteX62" fmla="*/ 1105248 w 1659704"/>
              <a:gd name="connsiteY62" fmla="*/ 4371708 h 6416823"/>
              <a:gd name="connsiteX63" fmla="*/ 1171058 w 1659704"/>
              <a:gd name="connsiteY63" fmla="*/ 4363697 h 6416823"/>
              <a:gd name="connsiteX64" fmla="*/ 1278213 w 1659704"/>
              <a:gd name="connsiteY64" fmla="*/ 3787652 h 6416823"/>
              <a:gd name="connsiteX65" fmla="*/ 1407667 w 1659704"/>
              <a:gd name="connsiteY65" fmla="*/ 3432196 h 6416823"/>
              <a:gd name="connsiteX66" fmla="*/ 1442952 w 1659704"/>
              <a:gd name="connsiteY66" fmla="*/ 3081720 h 6416823"/>
              <a:gd name="connsiteX67" fmla="*/ 1392729 w 1659704"/>
              <a:gd name="connsiteY67" fmla="*/ 2821081 h 6416823"/>
              <a:gd name="connsiteX68" fmla="*/ 1422169 w 1659704"/>
              <a:gd name="connsiteY68" fmla="*/ 2811773 h 6416823"/>
              <a:gd name="connsiteX69" fmla="*/ 1339260 w 1659704"/>
              <a:gd name="connsiteY69" fmla="*/ 2201522 h 6416823"/>
              <a:gd name="connsiteX70" fmla="*/ 1378658 w 1659704"/>
              <a:gd name="connsiteY70" fmla="*/ 2182473 h 6416823"/>
              <a:gd name="connsiteX71" fmla="*/ 1407451 w 1659704"/>
              <a:gd name="connsiteY71" fmla="*/ 2127920 h 6416823"/>
              <a:gd name="connsiteX72" fmla="*/ 1530193 w 1659704"/>
              <a:gd name="connsiteY72" fmla="*/ 1939802 h 6416823"/>
              <a:gd name="connsiteX73" fmla="*/ 1612670 w 1659704"/>
              <a:gd name="connsiteY73" fmla="*/ 1643444 h 6416823"/>
              <a:gd name="connsiteX74" fmla="*/ 1597516 w 1659704"/>
              <a:gd name="connsiteY74" fmla="*/ 1562698 h 6416823"/>
              <a:gd name="connsiteX75" fmla="*/ 1630421 w 1659704"/>
              <a:gd name="connsiteY75" fmla="*/ 1528280 h 6416823"/>
              <a:gd name="connsiteX76" fmla="*/ 1614185 w 1659704"/>
              <a:gd name="connsiteY76" fmla="*/ 1486498 h 6416823"/>
              <a:gd name="connsiteX77" fmla="*/ 1643626 w 1659704"/>
              <a:gd name="connsiteY77" fmla="*/ 1283226 h 6416823"/>
              <a:gd name="connsiteX78" fmla="*/ 1649254 w 1659704"/>
              <a:gd name="connsiteY78" fmla="*/ 1175638 h 6416823"/>
              <a:gd name="connsiteX79" fmla="*/ 1342074 w 1659704"/>
              <a:gd name="connsiteY79" fmla="*/ 1063069 h 6416823"/>
              <a:gd name="connsiteX80" fmla="*/ 1228639 w 1659704"/>
              <a:gd name="connsiteY80" fmla="*/ 927554 h 6416823"/>
              <a:gd name="connsiteX81" fmla="*/ 1142266 w 1659704"/>
              <a:gd name="connsiteY81" fmla="*/ 856333 h 6416823"/>
              <a:gd name="connsiteX82" fmla="*/ 1184695 w 1659704"/>
              <a:gd name="connsiteY82" fmla="*/ 666916 h 6416823"/>
              <a:gd name="connsiteX83" fmla="*/ 1247690 w 1659704"/>
              <a:gd name="connsiteY83" fmla="*/ 609332 h 6416823"/>
              <a:gd name="connsiteX84" fmla="*/ 1237732 w 1659704"/>
              <a:gd name="connsiteY84" fmla="*/ 463216 h 6416823"/>
              <a:gd name="connsiteX85" fmla="*/ 1246174 w 1659704"/>
              <a:gd name="connsiteY85" fmla="*/ 381815 h 6416823"/>
              <a:gd name="connsiteX86" fmla="*/ 1267087 w 1659704"/>
              <a:gd name="connsiteY86" fmla="*/ 360373 h 6416823"/>
              <a:gd name="connsiteX87" fmla="*/ 1239539 w 1659704"/>
              <a:gd name="connsiteY87" fmla="*/ 253834 h 6416823"/>
              <a:gd name="connsiteX88" fmla="*/ 1205693 w 1659704"/>
              <a:gd name="connsiteY88" fmla="*/ 114080 h 6416823"/>
              <a:gd name="connsiteX89" fmla="*/ 1116158 w 1659704"/>
              <a:gd name="connsiteY89" fmla="*/ 12684 h 6416823"/>
              <a:gd name="connsiteX0" fmla="*/ 1116158 w 1659704"/>
              <a:gd name="connsiteY0" fmla="*/ 12684 h 6407300"/>
              <a:gd name="connsiteX1" fmla="*/ 908331 w 1659704"/>
              <a:gd name="connsiteY1" fmla="*/ 10781 h 6407300"/>
              <a:gd name="connsiteX2" fmla="*/ 788382 w 1659704"/>
              <a:gd name="connsiteY2" fmla="*/ 97089 h 6407300"/>
              <a:gd name="connsiteX3" fmla="*/ 640038 w 1659704"/>
              <a:gd name="connsiteY3" fmla="*/ 276608 h 6407300"/>
              <a:gd name="connsiteX4" fmla="*/ 670128 w 1659704"/>
              <a:gd name="connsiteY4" fmla="*/ 484858 h 6407300"/>
              <a:gd name="connsiteX5" fmla="*/ 646099 w 1659704"/>
              <a:gd name="connsiteY5" fmla="*/ 527072 h 6407300"/>
              <a:gd name="connsiteX6" fmla="*/ 674025 w 1659704"/>
              <a:gd name="connsiteY6" fmla="*/ 629032 h 6407300"/>
              <a:gd name="connsiteX7" fmla="*/ 700868 w 1659704"/>
              <a:gd name="connsiteY7" fmla="*/ 678822 h 6407300"/>
              <a:gd name="connsiteX8" fmla="*/ 732475 w 1659704"/>
              <a:gd name="connsiteY8" fmla="*/ 733374 h 6407300"/>
              <a:gd name="connsiteX9" fmla="*/ 801530 w 1659704"/>
              <a:gd name="connsiteY9" fmla="*/ 856767 h 6407300"/>
              <a:gd name="connsiteX10" fmla="*/ 792438 w 1659704"/>
              <a:gd name="connsiteY10" fmla="*/ 945954 h 6407300"/>
              <a:gd name="connsiteX11" fmla="*/ 706929 w 1659704"/>
              <a:gd name="connsiteY11" fmla="*/ 1034710 h 6407300"/>
              <a:gd name="connsiteX12" fmla="*/ 627049 w 1659704"/>
              <a:gd name="connsiteY12" fmla="*/ 1125848 h 6407300"/>
              <a:gd name="connsiteX13" fmla="*/ 413386 w 1659704"/>
              <a:gd name="connsiteY13" fmla="*/ 1196635 h 6407300"/>
              <a:gd name="connsiteX14" fmla="*/ 338486 w 1659704"/>
              <a:gd name="connsiteY14" fmla="*/ 1257682 h 6407300"/>
              <a:gd name="connsiteX15" fmla="*/ 258821 w 1659704"/>
              <a:gd name="connsiteY15" fmla="*/ 1417658 h 6407300"/>
              <a:gd name="connsiteX16" fmla="*/ 173963 w 1659704"/>
              <a:gd name="connsiteY16" fmla="*/ 1562698 h 6407300"/>
              <a:gd name="connsiteX17" fmla="*/ 160973 w 1659704"/>
              <a:gd name="connsiteY17" fmla="*/ 1654052 h 6407300"/>
              <a:gd name="connsiteX18" fmla="*/ 998 w 1659704"/>
              <a:gd name="connsiteY18" fmla="*/ 1985479 h 6407300"/>
              <a:gd name="connsiteX19" fmla="*/ 21995 w 1659704"/>
              <a:gd name="connsiteY19" fmla="*/ 2062761 h 6407300"/>
              <a:gd name="connsiteX20" fmla="*/ 16800 w 1659704"/>
              <a:gd name="connsiteY20" fmla="*/ 2159742 h 6407300"/>
              <a:gd name="connsiteX21" fmla="*/ 61610 w 1659704"/>
              <a:gd name="connsiteY21" fmla="*/ 2251313 h 6407300"/>
              <a:gd name="connsiteX22" fmla="*/ 195826 w 1659704"/>
              <a:gd name="connsiteY22" fmla="*/ 2294825 h 6407300"/>
              <a:gd name="connsiteX23" fmla="*/ 193661 w 1659704"/>
              <a:gd name="connsiteY23" fmla="*/ 2289197 h 6407300"/>
              <a:gd name="connsiteX24" fmla="*/ 306229 w 1659704"/>
              <a:gd name="connsiteY24" fmla="*/ 2330760 h 6407300"/>
              <a:gd name="connsiteX25" fmla="*/ 222020 w 1659704"/>
              <a:gd name="connsiteY25" fmla="*/ 2738820 h 6407300"/>
              <a:gd name="connsiteX26" fmla="*/ 223968 w 1659704"/>
              <a:gd name="connsiteY26" fmla="*/ 2804196 h 6407300"/>
              <a:gd name="connsiteX27" fmla="*/ 297571 w 1659704"/>
              <a:gd name="connsiteY27" fmla="*/ 2793804 h 6407300"/>
              <a:gd name="connsiteX28" fmla="*/ 301900 w 1659704"/>
              <a:gd name="connsiteY28" fmla="*/ 2889921 h 6407300"/>
              <a:gd name="connsiteX29" fmla="*/ 281336 w 1659704"/>
              <a:gd name="connsiteY29" fmla="*/ 3116789 h 6407300"/>
              <a:gd name="connsiteX30" fmla="*/ 302333 w 1659704"/>
              <a:gd name="connsiteY30" fmla="*/ 3327854 h 6407300"/>
              <a:gd name="connsiteX31" fmla="*/ 314889 w 1659704"/>
              <a:gd name="connsiteY31" fmla="*/ 3542817 h 6407300"/>
              <a:gd name="connsiteX32" fmla="*/ 352122 w 1659704"/>
              <a:gd name="connsiteY32" fmla="*/ 3798260 h 6407300"/>
              <a:gd name="connsiteX33" fmla="*/ 341516 w 1659704"/>
              <a:gd name="connsiteY33" fmla="*/ 4311527 h 6407300"/>
              <a:gd name="connsiteX34" fmla="*/ 417499 w 1659704"/>
              <a:gd name="connsiteY34" fmla="*/ 4306115 h 6407300"/>
              <a:gd name="connsiteX35" fmla="*/ 570765 w 1659704"/>
              <a:gd name="connsiteY35" fmla="*/ 4321268 h 6407300"/>
              <a:gd name="connsiteX36" fmla="*/ 624235 w 1659704"/>
              <a:gd name="connsiteY36" fmla="*/ 4504408 h 6407300"/>
              <a:gd name="connsiteX37" fmla="*/ 662118 w 1659704"/>
              <a:gd name="connsiteY37" fmla="*/ 4897097 h 6407300"/>
              <a:gd name="connsiteX38" fmla="*/ 742864 w 1659704"/>
              <a:gd name="connsiteY38" fmla="*/ 5304291 h 6407300"/>
              <a:gd name="connsiteX39" fmla="*/ 769924 w 1659704"/>
              <a:gd name="connsiteY39" fmla="*/ 5567961 h 6407300"/>
              <a:gd name="connsiteX40" fmla="*/ 720784 w 1659704"/>
              <a:gd name="connsiteY40" fmla="*/ 5731618 h 6407300"/>
              <a:gd name="connsiteX41" fmla="*/ 706929 w 1659704"/>
              <a:gd name="connsiteY41" fmla="*/ 5828383 h 6407300"/>
              <a:gd name="connsiteX42" fmla="*/ 577475 w 1659704"/>
              <a:gd name="connsiteY42" fmla="*/ 6032305 h 6407300"/>
              <a:gd name="connsiteX43" fmla="*/ 462960 w 1659704"/>
              <a:gd name="connsiteY43" fmla="*/ 6065426 h 6407300"/>
              <a:gd name="connsiteX44" fmla="*/ 397151 w 1659704"/>
              <a:gd name="connsiteY44" fmla="*/ 6157213 h 6407300"/>
              <a:gd name="connsiteX45" fmla="*/ 443477 w 1659704"/>
              <a:gd name="connsiteY45" fmla="*/ 6221938 h 6407300"/>
              <a:gd name="connsiteX46" fmla="*/ 630513 w 1659704"/>
              <a:gd name="connsiteY46" fmla="*/ 6226052 h 6407300"/>
              <a:gd name="connsiteX47" fmla="*/ 654862 w 1659704"/>
              <a:gd name="connsiteY47" fmla="*/ 6349192 h 6407300"/>
              <a:gd name="connsiteX48" fmla="*/ 712557 w 1659704"/>
              <a:gd name="connsiteY48" fmla="*/ 6403642 h 6407300"/>
              <a:gd name="connsiteX49" fmla="*/ 887039 w 1659704"/>
              <a:gd name="connsiteY49" fmla="*/ 6388626 h 6407300"/>
              <a:gd name="connsiteX50" fmla="*/ 949600 w 1659704"/>
              <a:gd name="connsiteY50" fmla="*/ 6285366 h 6407300"/>
              <a:gd name="connsiteX51" fmla="*/ 1001555 w 1659704"/>
              <a:gd name="connsiteY51" fmla="*/ 5921252 h 6407300"/>
              <a:gd name="connsiteX52" fmla="*/ 1045500 w 1659704"/>
              <a:gd name="connsiteY52" fmla="*/ 5968444 h 6407300"/>
              <a:gd name="connsiteX53" fmla="*/ 1039438 w 1659704"/>
              <a:gd name="connsiteY53" fmla="*/ 6184272 h 6407300"/>
              <a:gd name="connsiteX54" fmla="*/ 1073859 w 1659704"/>
              <a:gd name="connsiteY54" fmla="*/ 6187086 h 6407300"/>
              <a:gd name="connsiteX55" fmla="*/ 1108711 w 1659704"/>
              <a:gd name="connsiteY55" fmla="*/ 5956321 h 6407300"/>
              <a:gd name="connsiteX56" fmla="*/ 1176252 w 1659704"/>
              <a:gd name="connsiteY56" fmla="*/ 5791798 h 6407300"/>
              <a:gd name="connsiteX57" fmla="*/ 1060437 w 1659704"/>
              <a:gd name="connsiteY57" fmla="*/ 5639615 h 6407300"/>
              <a:gd name="connsiteX58" fmla="*/ 1025584 w 1659704"/>
              <a:gd name="connsiteY58" fmla="*/ 5440673 h 6407300"/>
              <a:gd name="connsiteX59" fmla="*/ 1111958 w 1659704"/>
              <a:gd name="connsiteY59" fmla="*/ 5120069 h 6407300"/>
              <a:gd name="connsiteX60" fmla="*/ 1152873 w 1659704"/>
              <a:gd name="connsiteY60" fmla="*/ 4812889 h 6407300"/>
              <a:gd name="connsiteX61" fmla="*/ 1091393 w 1659704"/>
              <a:gd name="connsiteY61" fmla="*/ 4508522 h 6407300"/>
              <a:gd name="connsiteX62" fmla="*/ 1105248 w 1659704"/>
              <a:gd name="connsiteY62" fmla="*/ 4371708 h 6407300"/>
              <a:gd name="connsiteX63" fmla="*/ 1171058 w 1659704"/>
              <a:gd name="connsiteY63" fmla="*/ 4363697 h 6407300"/>
              <a:gd name="connsiteX64" fmla="*/ 1278213 w 1659704"/>
              <a:gd name="connsiteY64" fmla="*/ 3787652 h 6407300"/>
              <a:gd name="connsiteX65" fmla="*/ 1407667 w 1659704"/>
              <a:gd name="connsiteY65" fmla="*/ 3432196 h 6407300"/>
              <a:gd name="connsiteX66" fmla="*/ 1442952 w 1659704"/>
              <a:gd name="connsiteY66" fmla="*/ 3081720 h 6407300"/>
              <a:gd name="connsiteX67" fmla="*/ 1392729 w 1659704"/>
              <a:gd name="connsiteY67" fmla="*/ 2821081 h 6407300"/>
              <a:gd name="connsiteX68" fmla="*/ 1422169 w 1659704"/>
              <a:gd name="connsiteY68" fmla="*/ 2811773 h 6407300"/>
              <a:gd name="connsiteX69" fmla="*/ 1339260 w 1659704"/>
              <a:gd name="connsiteY69" fmla="*/ 2201522 h 6407300"/>
              <a:gd name="connsiteX70" fmla="*/ 1378658 w 1659704"/>
              <a:gd name="connsiteY70" fmla="*/ 2182473 h 6407300"/>
              <a:gd name="connsiteX71" fmla="*/ 1407451 w 1659704"/>
              <a:gd name="connsiteY71" fmla="*/ 2127920 h 6407300"/>
              <a:gd name="connsiteX72" fmla="*/ 1530193 w 1659704"/>
              <a:gd name="connsiteY72" fmla="*/ 1939802 h 6407300"/>
              <a:gd name="connsiteX73" fmla="*/ 1612670 w 1659704"/>
              <a:gd name="connsiteY73" fmla="*/ 1643444 h 6407300"/>
              <a:gd name="connsiteX74" fmla="*/ 1597516 w 1659704"/>
              <a:gd name="connsiteY74" fmla="*/ 1562698 h 6407300"/>
              <a:gd name="connsiteX75" fmla="*/ 1630421 w 1659704"/>
              <a:gd name="connsiteY75" fmla="*/ 1528280 h 6407300"/>
              <a:gd name="connsiteX76" fmla="*/ 1614185 w 1659704"/>
              <a:gd name="connsiteY76" fmla="*/ 1486498 h 6407300"/>
              <a:gd name="connsiteX77" fmla="*/ 1643626 w 1659704"/>
              <a:gd name="connsiteY77" fmla="*/ 1283226 h 6407300"/>
              <a:gd name="connsiteX78" fmla="*/ 1649254 w 1659704"/>
              <a:gd name="connsiteY78" fmla="*/ 1175638 h 6407300"/>
              <a:gd name="connsiteX79" fmla="*/ 1342074 w 1659704"/>
              <a:gd name="connsiteY79" fmla="*/ 1063069 h 6407300"/>
              <a:gd name="connsiteX80" fmla="*/ 1228639 w 1659704"/>
              <a:gd name="connsiteY80" fmla="*/ 927554 h 6407300"/>
              <a:gd name="connsiteX81" fmla="*/ 1142266 w 1659704"/>
              <a:gd name="connsiteY81" fmla="*/ 856333 h 6407300"/>
              <a:gd name="connsiteX82" fmla="*/ 1184695 w 1659704"/>
              <a:gd name="connsiteY82" fmla="*/ 666916 h 6407300"/>
              <a:gd name="connsiteX83" fmla="*/ 1247690 w 1659704"/>
              <a:gd name="connsiteY83" fmla="*/ 609332 h 6407300"/>
              <a:gd name="connsiteX84" fmla="*/ 1237732 w 1659704"/>
              <a:gd name="connsiteY84" fmla="*/ 463216 h 6407300"/>
              <a:gd name="connsiteX85" fmla="*/ 1246174 w 1659704"/>
              <a:gd name="connsiteY85" fmla="*/ 381815 h 6407300"/>
              <a:gd name="connsiteX86" fmla="*/ 1267087 w 1659704"/>
              <a:gd name="connsiteY86" fmla="*/ 360373 h 6407300"/>
              <a:gd name="connsiteX87" fmla="*/ 1239539 w 1659704"/>
              <a:gd name="connsiteY87" fmla="*/ 253834 h 6407300"/>
              <a:gd name="connsiteX88" fmla="*/ 1205693 w 1659704"/>
              <a:gd name="connsiteY88" fmla="*/ 114080 h 6407300"/>
              <a:gd name="connsiteX89" fmla="*/ 1116158 w 1659704"/>
              <a:gd name="connsiteY89" fmla="*/ 12684 h 6407300"/>
              <a:gd name="connsiteX0" fmla="*/ 1116158 w 1659704"/>
              <a:gd name="connsiteY0" fmla="*/ 12684 h 6405167"/>
              <a:gd name="connsiteX1" fmla="*/ 908331 w 1659704"/>
              <a:gd name="connsiteY1" fmla="*/ 10781 h 6405167"/>
              <a:gd name="connsiteX2" fmla="*/ 788382 w 1659704"/>
              <a:gd name="connsiteY2" fmla="*/ 97089 h 6405167"/>
              <a:gd name="connsiteX3" fmla="*/ 640038 w 1659704"/>
              <a:gd name="connsiteY3" fmla="*/ 276608 h 6405167"/>
              <a:gd name="connsiteX4" fmla="*/ 670128 w 1659704"/>
              <a:gd name="connsiteY4" fmla="*/ 484858 h 6405167"/>
              <a:gd name="connsiteX5" fmla="*/ 646099 w 1659704"/>
              <a:gd name="connsiteY5" fmla="*/ 527072 h 6405167"/>
              <a:gd name="connsiteX6" fmla="*/ 674025 w 1659704"/>
              <a:gd name="connsiteY6" fmla="*/ 629032 h 6405167"/>
              <a:gd name="connsiteX7" fmla="*/ 700868 w 1659704"/>
              <a:gd name="connsiteY7" fmla="*/ 678822 h 6405167"/>
              <a:gd name="connsiteX8" fmla="*/ 732475 w 1659704"/>
              <a:gd name="connsiteY8" fmla="*/ 733374 h 6405167"/>
              <a:gd name="connsiteX9" fmla="*/ 801530 w 1659704"/>
              <a:gd name="connsiteY9" fmla="*/ 856767 h 6405167"/>
              <a:gd name="connsiteX10" fmla="*/ 792438 w 1659704"/>
              <a:gd name="connsiteY10" fmla="*/ 945954 h 6405167"/>
              <a:gd name="connsiteX11" fmla="*/ 706929 w 1659704"/>
              <a:gd name="connsiteY11" fmla="*/ 1034710 h 6405167"/>
              <a:gd name="connsiteX12" fmla="*/ 627049 w 1659704"/>
              <a:gd name="connsiteY12" fmla="*/ 1125848 h 6405167"/>
              <a:gd name="connsiteX13" fmla="*/ 413386 w 1659704"/>
              <a:gd name="connsiteY13" fmla="*/ 1196635 h 6405167"/>
              <a:gd name="connsiteX14" fmla="*/ 338486 w 1659704"/>
              <a:gd name="connsiteY14" fmla="*/ 1257682 h 6405167"/>
              <a:gd name="connsiteX15" fmla="*/ 258821 w 1659704"/>
              <a:gd name="connsiteY15" fmla="*/ 1417658 h 6405167"/>
              <a:gd name="connsiteX16" fmla="*/ 173963 w 1659704"/>
              <a:gd name="connsiteY16" fmla="*/ 1562698 h 6405167"/>
              <a:gd name="connsiteX17" fmla="*/ 160973 w 1659704"/>
              <a:gd name="connsiteY17" fmla="*/ 1654052 h 6405167"/>
              <a:gd name="connsiteX18" fmla="*/ 998 w 1659704"/>
              <a:gd name="connsiteY18" fmla="*/ 1985479 h 6405167"/>
              <a:gd name="connsiteX19" fmla="*/ 21995 w 1659704"/>
              <a:gd name="connsiteY19" fmla="*/ 2062761 h 6405167"/>
              <a:gd name="connsiteX20" fmla="*/ 16800 w 1659704"/>
              <a:gd name="connsiteY20" fmla="*/ 2159742 h 6405167"/>
              <a:gd name="connsiteX21" fmla="*/ 61610 w 1659704"/>
              <a:gd name="connsiteY21" fmla="*/ 2251313 h 6405167"/>
              <a:gd name="connsiteX22" fmla="*/ 195826 w 1659704"/>
              <a:gd name="connsiteY22" fmla="*/ 2294825 h 6405167"/>
              <a:gd name="connsiteX23" fmla="*/ 193661 w 1659704"/>
              <a:gd name="connsiteY23" fmla="*/ 2289197 h 6405167"/>
              <a:gd name="connsiteX24" fmla="*/ 306229 w 1659704"/>
              <a:gd name="connsiteY24" fmla="*/ 2330760 h 6405167"/>
              <a:gd name="connsiteX25" fmla="*/ 222020 w 1659704"/>
              <a:gd name="connsiteY25" fmla="*/ 2738820 h 6405167"/>
              <a:gd name="connsiteX26" fmla="*/ 223968 w 1659704"/>
              <a:gd name="connsiteY26" fmla="*/ 2804196 h 6405167"/>
              <a:gd name="connsiteX27" fmla="*/ 297571 w 1659704"/>
              <a:gd name="connsiteY27" fmla="*/ 2793804 h 6405167"/>
              <a:gd name="connsiteX28" fmla="*/ 301900 w 1659704"/>
              <a:gd name="connsiteY28" fmla="*/ 2889921 h 6405167"/>
              <a:gd name="connsiteX29" fmla="*/ 281336 w 1659704"/>
              <a:gd name="connsiteY29" fmla="*/ 3116789 h 6405167"/>
              <a:gd name="connsiteX30" fmla="*/ 302333 w 1659704"/>
              <a:gd name="connsiteY30" fmla="*/ 3327854 h 6405167"/>
              <a:gd name="connsiteX31" fmla="*/ 314889 w 1659704"/>
              <a:gd name="connsiteY31" fmla="*/ 3542817 h 6405167"/>
              <a:gd name="connsiteX32" fmla="*/ 352122 w 1659704"/>
              <a:gd name="connsiteY32" fmla="*/ 3798260 h 6405167"/>
              <a:gd name="connsiteX33" fmla="*/ 341516 w 1659704"/>
              <a:gd name="connsiteY33" fmla="*/ 4311527 h 6405167"/>
              <a:gd name="connsiteX34" fmla="*/ 417499 w 1659704"/>
              <a:gd name="connsiteY34" fmla="*/ 4306115 h 6405167"/>
              <a:gd name="connsiteX35" fmla="*/ 570765 w 1659704"/>
              <a:gd name="connsiteY35" fmla="*/ 4321268 h 6405167"/>
              <a:gd name="connsiteX36" fmla="*/ 624235 w 1659704"/>
              <a:gd name="connsiteY36" fmla="*/ 4504408 h 6405167"/>
              <a:gd name="connsiteX37" fmla="*/ 662118 w 1659704"/>
              <a:gd name="connsiteY37" fmla="*/ 4897097 h 6405167"/>
              <a:gd name="connsiteX38" fmla="*/ 742864 w 1659704"/>
              <a:gd name="connsiteY38" fmla="*/ 5304291 h 6405167"/>
              <a:gd name="connsiteX39" fmla="*/ 769924 w 1659704"/>
              <a:gd name="connsiteY39" fmla="*/ 5567961 h 6405167"/>
              <a:gd name="connsiteX40" fmla="*/ 720784 w 1659704"/>
              <a:gd name="connsiteY40" fmla="*/ 5731618 h 6405167"/>
              <a:gd name="connsiteX41" fmla="*/ 706929 w 1659704"/>
              <a:gd name="connsiteY41" fmla="*/ 5828383 h 6405167"/>
              <a:gd name="connsiteX42" fmla="*/ 577475 w 1659704"/>
              <a:gd name="connsiteY42" fmla="*/ 6032305 h 6405167"/>
              <a:gd name="connsiteX43" fmla="*/ 462960 w 1659704"/>
              <a:gd name="connsiteY43" fmla="*/ 6065426 h 6405167"/>
              <a:gd name="connsiteX44" fmla="*/ 397151 w 1659704"/>
              <a:gd name="connsiteY44" fmla="*/ 6157213 h 6405167"/>
              <a:gd name="connsiteX45" fmla="*/ 443477 w 1659704"/>
              <a:gd name="connsiteY45" fmla="*/ 6221938 h 6405167"/>
              <a:gd name="connsiteX46" fmla="*/ 630513 w 1659704"/>
              <a:gd name="connsiteY46" fmla="*/ 6226052 h 6405167"/>
              <a:gd name="connsiteX47" fmla="*/ 654862 w 1659704"/>
              <a:gd name="connsiteY47" fmla="*/ 6349192 h 6405167"/>
              <a:gd name="connsiteX48" fmla="*/ 712557 w 1659704"/>
              <a:gd name="connsiteY48" fmla="*/ 6403642 h 6405167"/>
              <a:gd name="connsiteX49" fmla="*/ 884190 w 1659704"/>
              <a:gd name="connsiteY49" fmla="*/ 6380081 h 6405167"/>
              <a:gd name="connsiteX50" fmla="*/ 949600 w 1659704"/>
              <a:gd name="connsiteY50" fmla="*/ 6285366 h 6405167"/>
              <a:gd name="connsiteX51" fmla="*/ 1001555 w 1659704"/>
              <a:gd name="connsiteY51" fmla="*/ 5921252 h 6405167"/>
              <a:gd name="connsiteX52" fmla="*/ 1045500 w 1659704"/>
              <a:gd name="connsiteY52" fmla="*/ 5968444 h 6405167"/>
              <a:gd name="connsiteX53" fmla="*/ 1039438 w 1659704"/>
              <a:gd name="connsiteY53" fmla="*/ 6184272 h 6405167"/>
              <a:gd name="connsiteX54" fmla="*/ 1073859 w 1659704"/>
              <a:gd name="connsiteY54" fmla="*/ 6187086 h 6405167"/>
              <a:gd name="connsiteX55" fmla="*/ 1108711 w 1659704"/>
              <a:gd name="connsiteY55" fmla="*/ 5956321 h 6405167"/>
              <a:gd name="connsiteX56" fmla="*/ 1176252 w 1659704"/>
              <a:gd name="connsiteY56" fmla="*/ 5791798 h 6405167"/>
              <a:gd name="connsiteX57" fmla="*/ 1060437 w 1659704"/>
              <a:gd name="connsiteY57" fmla="*/ 5639615 h 6405167"/>
              <a:gd name="connsiteX58" fmla="*/ 1025584 w 1659704"/>
              <a:gd name="connsiteY58" fmla="*/ 5440673 h 6405167"/>
              <a:gd name="connsiteX59" fmla="*/ 1111958 w 1659704"/>
              <a:gd name="connsiteY59" fmla="*/ 5120069 h 6405167"/>
              <a:gd name="connsiteX60" fmla="*/ 1152873 w 1659704"/>
              <a:gd name="connsiteY60" fmla="*/ 4812889 h 6405167"/>
              <a:gd name="connsiteX61" fmla="*/ 1091393 w 1659704"/>
              <a:gd name="connsiteY61" fmla="*/ 4508522 h 6405167"/>
              <a:gd name="connsiteX62" fmla="*/ 1105248 w 1659704"/>
              <a:gd name="connsiteY62" fmla="*/ 4371708 h 6405167"/>
              <a:gd name="connsiteX63" fmla="*/ 1171058 w 1659704"/>
              <a:gd name="connsiteY63" fmla="*/ 4363697 h 6405167"/>
              <a:gd name="connsiteX64" fmla="*/ 1278213 w 1659704"/>
              <a:gd name="connsiteY64" fmla="*/ 3787652 h 6405167"/>
              <a:gd name="connsiteX65" fmla="*/ 1407667 w 1659704"/>
              <a:gd name="connsiteY65" fmla="*/ 3432196 h 6405167"/>
              <a:gd name="connsiteX66" fmla="*/ 1442952 w 1659704"/>
              <a:gd name="connsiteY66" fmla="*/ 3081720 h 6405167"/>
              <a:gd name="connsiteX67" fmla="*/ 1392729 w 1659704"/>
              <a:gd name="connsiteY67" fmla="*/ 2821081 h 6405167"/>
              <a:gd name="connsiteX68" fmla="*/ 1422169 w 1659704"/>
              <a:gd name="connsiteY68" fmla="*/ 2811773 h 6405167"/>
              <a:gd name="connsiteX69" fmla="*/ 1339260 w 1659704"/>
              <a:gd name="connsiteY69" fmla="*/ 2201522 h 6405167"/>
              <a:gd name="connsiteX70" fmla="*/ 1378658 w 1659704"/>
              <a:gd name="connsiteY70" fmla="*/ 2182473 h 6405167"/>
              <a:gd name="connsiteX71" fmla="*/ 1407451 w 1659704"/>
              <a:gd name="connsiteY71" fmla="*/ 2127920 h 6405167"/>
              <a:gd name="connsiteX72" fmla="*/ 1530193 w 1659704"/>
              <a:gd name="connsiteY72" fmla="*/ 1939802 h 6405167"/>
              <a:gd name="connsiteX73" fmla="*/ 1612670 w 1659704"/>
              <a:gd name="connsiteY73" fmla="*/ 1643444 h 6405167"/>
              <a:gd name="connsiteX74" fmla="*/ 1597516 w 1659704"/>
              <a:gd name="connsiteY74" fmla="*/ 1562698 h 6405167"/>
              <a:gd name="connsiteX75" fmla="*/ 1630421 w 1659704"/>
              <a:gd name="connsiteY75" fmla="*/ 1528280 h 6405167"/>
              <a:gd name="connsiteX76" fmla="*/ 1614185 w 1659704"/>
              <a:gd name="connsiteY76" fmla="*/ 1486498 h 6405167"/>
              <a:gd name="connsiteX77" fmla="*/ 1643626 w 1659704"/>
              <a:gd name="connsiteY77" fmla="*/ 1283226 h 6405167"/>
              <a:gd name="connsiteX78" fmla="*/ 1649254 w 1659704"/>
              <a:gd name="connsiteY78" fmla="*/ 1175638 h 6405167"/>
              <a:gd name="connsiteX79" fmla="*/ 1342074 w 1659704"/>
              <a:gd name="connsiteY79" fmla="*/ 1063069 h 6405167"/>
              <a:gd name="connsiteX80" fmla="*/ 1228639 w 1659704"/>
              <a:gd name="connsiteY80" fmla="*/ 927554 h 6405167"/>
              <a:gd name="connsiteX81" fmla="*/ 1142266 w 1659704"/>
              <a:gd name="connsiteY81" fmla="*/ 856333 h 6405167"/>
              <a:gd name="connsiteX82" fmla="*/ 1184695 w 1659704"/>
              <a:gd name="connsiteY82" fmla="*/ 666916 h 6405167"/>
              <a:gd name="connsiteX83" fmla="*/ 1247690 w 1659704"/>
              <a:gd name="connsiteY83" fmla="*/ 609332 h 6405167"/>
              <a:gd name="connsiteX84" fmla="*/ 1237732 w 1659704"/>
              <a:gd name="connsiteY84" fmla="*/ 463216 h 6405167"/>
              <a:gd name="connsiteX85" fmla="*/ 1246174 w 1659704"/>
              <a:gd name="connsiteY85" fmla="*/ 381815 h 6405167"/>
              <a:gd name="connsiteX86" fmla="*/ 1267087 w 1659704"/>
              <a:gd name="connsiteY86" fmla="*/ 360373 h 6405167"/>
              <a:gd name="connsiteX87" fmla="*/ 1239539 w 1659704"/>
              <a:gd name="connsiteY87" fmla="*/ 253834 h 6405167"/>
              <a:gd name="connsiteX88" fmla="*/ 1205693 w 1659704"/>
              <a:gd name="connsiteY88" fmla="*/ 114080 h 6405167"/>
              <a:gd name="connsiteX89" fmla="*/ 1116158 w 1659704"/>
              <a:gd name="connsiteY89" fmla="*/ 12684 h 6405167"/>
              <a:gd name="connsiteX0" fmla="*/ 1116158 w 1659704"/>
              <a:gd name="connsiteY0" fmla="*/ 12684 h 6413140"/>
              <a:gd name="connsiteX1" fmla="*/ 908331 w 1659704"/>
              <a:gd name="connsiteY1" fmla="*/ 10781 h 6413140"/>
              <a:gd name="connsiteX2" fmla="*/ 788382 w 1659704"/>
              <a:gd name="connsiteY2" fmla="*/ 97089 h 6413140"/>
              <a:gd name="connsiteX3" fmla="*/ 640038 w 1659704"/>
              <a:gd name="connsiteY3" fmla="*/ 276608 h 6413140"/>
              <a:gd name="connsiteX4" fmla="*/ 670128 w 1659704"/>
              <a:gd name="connsiteY4" fmla="*/ 484858 h 6413140"/>
              <a:gd name="connsiteX5" fmla="*/ 646099 w 1659704"/>
              <a:gd name="connsiteY5" fmla="*/ 527072 h 6413140"/>
              <a:gd name="connsiteX6" fmla="*/ 674025 w 1659704"/>
              <a:gd name="connsiteY6" fmla="*/ 629032 h 6413140"/>
              <a:gd name="connsiteX7" fmla="*/ 700868 w 1659704"/>
              <a:gd name="connsiteY7" fmla="*/ 678822 h 6413140"/>
              <a:gd name="connsiteX8" fmla="*/ 732475 w 1659704"/>
              <a:gd name="connsiteY8" fmla="*/ 733374 h 6413140"/>
              <a:gd name="connsiteX9" fmla="*/ 801530 w 1659704"/>
              <a:gd name="connsiteY9" fmla="*/ 856767 h 6413140"/>
              <a:gd name="connsiteX10" fmla="*/ 792438 w 1659704"/>
              <a:gd name="connsiteY10" fmla="*/ 945954 h 6413140"/>
              <a:gd name="connsiteX11" fmla="*/ 706929 w 1659704"/>
              <a:gd name="connsiteY11" fmla="*/ 1034710 h 6413140"/>
              <a:gd name="connsiteX12" fmla="*/ 627049 w 1659704"/>
              <a:gd name="connsiteY12" fmla="*/ 1125848 h 6413140"/>
              <a:gd name="connsiteX13" fmla="*/ 413386 w 1659704"/>
              <a:gd name="connsiteY13" fmla="*/ 1196635 h 6413140"/>
              <a:gd name="connsiteX14" fmla="*/ 338486 w 1659704"/>
              <a:gd name="connsiteY14" fmla="*/ 1257682 h 6413140"/>
              <a:gd name="connsiteX15" fmla="*/ 258821 w 1659704"/>
              <a:gd name="connsiteY15" fmla="*/ 1417658 h 6413140"/>
              <a:gd name="connsiteX16" fmla="*/ 173963 w 1659704"/>
              <a:gd name="connsiteY16" fmla="*/ 1562698 h 6413140"/>
              <a:gd name="connsiteX17" fmla="*/ 160973 w 1659704"/>
              <a:gd name="connsiteY17" fmla="*/ 1654052 h 6413140"/>
              <a:gd name="connsiteX18" fmla="*/ 998 w 1659704"/>
              <a:gd name="connsiteY18" fmla="*/ 1985479 h 6413140"/>
              <a:gd name="connsiteX19" fmla="*/ 21995 w 1659704"/>
              <a:gd name="connsiteY19" fmla="*/ 2062761 h 6413140"/>
              <a:gd name="connsiteX20" fmla="*/ 16800 w 1659704"/>
              <a:gd name="connsiteY20" fmla="*/ 2159742 h 6413140"/>
              <a:gd name="connsiteX21" fmla="*/ 61610 w 1659704"/>
              <a:gd name="connsiteY21" fmla="*/ 2251313 h 6413140"/>
              <a:gd name="connsiteX22" fmla="*/ 195826 w 1659704"/>
              <a:gd name="connsiteY22" fmla="*/ 2294825 h 6413140"/>
              <a:gd name="connsiteX23" fmla="*/ 193661 w 1659704"/>
              <a:gd name="connsiteY23" fmla="*/ 2289197 h 6413140"/>
              <a:gd name="connsiteX24" fmla="*/ 306229 w 1659704"/>
              <a:gd name="connsiteY24" fmla="*/ 2330760 h 6413140"/>
              <a:gd name="connsiteX25" fmla="*/ 222020 w 1659704"/>
              <a:gd name="connsiteY25" fmla="*/ 2738820 h 6413140"/>
              <a:gd name="connsiteX26" fmla="*/ 223968 w 1659704"/>
              <a:gd name="connsiteY26" fmla="*/ 2804196 h 6413140"/>
              <a:gd name="connsiteX27" fmla="*/ 297571 w 1659704"/>
              <a:gd name="connsiteY27" fmla="*/ 2793804 h 6413140"/>
              <a:gd name="connsiteX28" fmla="*/ 301900 w 1659704"/>
              <a:gd name="connsiteY28" fmla="*/ 2889921 h 6413140"/>
              <a:gd name="connsiteX29" fmla="*/ 281336 w 1659704"/>
              <a:gd name="connsiteY29" fmla="*/ 3116789 h 6413140"/>
              <a:gd name="connsiteX30" fmla="*/ 302333 w 1659704"/>
              <a:gd name="connsiteY30" fmla="*/ 3327854 h 6413140"/>
              <a:gd name="connsiteX31" fmla="*/ 314889 w 1659704"/>
              <a:gd name="connsiteY31" fmla="*/ 3542817 h 6413140"/>
              <a:gd name="connsiteX32" fmla="*/ 352122 w 1659704"/>
              <a:gd name="connsiteY32" fmla="*/ 3798260 h 6413140"/>
              <a:gd name="connsiteX33" fmla="*/ 341516 w 1659704"/>
              <a:gd name="connsiteY33" fmla="*/ 4311527 h 6413140"/>
              <a:gd name="connsiteX34" fmla="*/ 417499 w 1659704"/>
              <a:gd name="connsiteY34" fmla="*/ 4306115 h 6413140"/>
              <a:gd name="connsiteX35" fmla="*/ 570765 w 1659704"/>
              <a:gd name="connsiteY35" fmla="*/ 4321268 h 6413140"/>
              <a:gd name="connsiteX36" fmla="*/ 624235 w 1659704"/>
              <a:gd name="connsiteY36" fmla="*/ 4504408 h 6413140"/>
              <a:gd name="connsiteX37" fmla="*/ 662118 w 1659704"/>
              <a:gd name="connsiteY37" fmla="*/ 4897097 h 6413140"/>
              <a:gd name="connsiteX38" fmla="*/ 742864 w 1659704"/>
              <a:gd name="connsiteY38" fmla="*/ 5304291 h 6413140"/>
              <a:gd name="connsiteX39" fmla="*/ 769924 w 1659704"/>
              <a:gd name="connsiteY39" fmla="*/ 5567961 h 6413140"/>
              <a:gd name="connsiteX40" fmla="*/ 720784 w 1659704"/>
              <a:gd name="connsiteY40" fmla="*/ 5731618 h 6413140"/>
              <a:gd name="connsiteX41" fmla="*/ 706929 w 1659704"/>
              <a:gd name="connsiteY41" fmla="*/ 5828383 h 6413140"/>
              <a:gd name="connsiteX42" fmla="*/ 577475 w 1659704"/>
              <a:gd name="connsiteY42" fmla="*/ 6032305 h 6413140"/>
              <a:gd name="connsiteX43" fmla="*/ 462960 w 1659704"/>
              <a:gd name="connsiteY43" fmla="*/ 6065426 h 6413140"/>
              <a:gd name="connsiteX44" fmla="*/ 397151 w 1659704"/>
              <a:gd name="connsiteY44" fmla="*/ 6157213 h 6413140"/>
              <a:gd name="connsiteX45" fmla="*/ 443477 w 1659704"/>
              <a:gd name="connsiteY45" fmla="*/ 6221938 h 6413140"/>
              <a:gd name="connsiteX46" fmla="*/ 630513 w 1659704"/>
              <a:gd name="connsiteY46" fmla="*/ 6226052 h 6413140"/>
              <a:gd name="connsiteX47" fmla="*/ 654862 w 1659704"/>
              <a:gd name="connsiteY47" fmla="*/ 6349192 h 6413140"/>
              <a:gd name="connsiteX48" fmla="*/ 712557 w 1659704"/>
              <a:gd name="connsiteY48" fmla="*/ 6412188 h 6413140"/>
              <a:gd name="connsiteX49" fmla="*/ 884190 w 1659704"/>
              <a:gd name="connsiteY49" fmla="*/ 6380081 h 6413140"/>
              <a:gd name="connsiteX50" fmla="*/ 949600 w 1659704"/>
              <a:gd name="connsiteY50" fmla="*/ 6285366 h 6413140"/>
              <a:gd name="connsiteX51" fmla="*/ 1001555 w 1659704"/>
              <a:gd name="connsiteY51" fmla="*/ 5921252 h 6413140"/>
              <a:gd name="connsiteX52" fmla="*/ 1045500 w 1659704"/>
              <a:gd name="connsiteY52" fmla="*/ 5968444 h 6413140"/>
              <a:gd name="connsiteX53" fmla="*/ 1039438 w 1659704"/>
              <a:gd name="connsiteY53" fmla="*/ 6184272 h 6413140"/>
              <a:gd name="connsiteX54" fmla="*/ 1073859 w 1659704"/>
              <a:gd name="connsiteY54" fmla="*/ 6187086 h 6413140"/>
              <a:gd name="connsiteX55" fmla="*/ 1108711 w 1659704"/>
              <a:gd name="connsiteY55" fmla="*/ 5956321 h 6413140"/>
              <a:gd name="connsiteX56" fmla="*/ 1176252 w 1659704"/>
              <a:gd name="connsiteY56" fmla="*/ 5791798 h 6413140"/>
              <a:gd name="connsiteX57" fmla="*/ 1060437 w 1659704"/>
              <a:gd name="connsiteY57" fmla="*/ 5639615 h 6413140"/>
              <a:gd name="connsiteX58" fmla="*/ 1025584 w 1659704"/>
              <a:gd name="connsiteY58" fmla="*/ 5440673 h 6413140"/>
              <a:gd name="connsiteX59" fmla="*/ 1111958 w 1659704"/>
              <a:gd name="connsiteY59" fmla="*/ 5120069 h 6413140"/>
              <a:gd name="connsiteX60" fmla="*/ 1152873 w 1659704"/>
              <a:gd name="connsiteY60" fmla="*/ 4812889 h 6413140"/>
              <a:gd name="connsiteX61" fmla="*/ 1091393 w 1659704"/>
              <a:gd name="connsiteY61" fmla="*/ 4508522 h 6413140"/>
              <a:gd name="connsiteX62" fmla="*/ 1105248 w 1659704"/>
              <a:gd name="connsiteY62" fmla="*/ 4371708 h 6413140"/>
              <a:gd name="connsiteX63" fmla="*/ 1171058 w 1659704"/>
              <a:gd name="connsiteY63" fmla="*/ 4363697 h 6413140"/>
              <a:gd name="connsiteX64" fmla="*/ 1278213 w 1659704"/>
              <a:gd name="connsiteY64" fmla="*/ 3787652 h 6413140"/>
              <a:gd name="connsiteX65" fmla="*/ 1407667 w 1659704"/>
              <a:gd name="connsiteY65" fmla="*/ 3432196 h 6413140"/>
              <a:gd name="connsiteX66" fmla="*/ 1442952 w 1659704"/>
              <a:gd name="connsiteY66" fmla="*/ 3081720 h 6413140"/>
              <a:gd name="connsiteX67" fmla="*/ 1392729 w 1659704"/>
              <a:gd name="connsiteY67" fmla="*/ 2821081 h 6413140"/>
              <a:gd name="connsiteX68" fmla="*/ 1422169 w 1659704"/>
              <a:gd name="connsiteY68" fmla="*/ 2811773 h 6413140"/>
              <a:gd name="connsiteX69" fmla="*/ 1339260 w 1659704"/>
              <a:gd name="connsiteY69" fmla="*/ 2201522 h 6413140"/>
              <a:gd name="connsiteX70" fmla="*/ 1378658 w 1659704"/>
              <a:gd name="connsiteY70" fmla="*/ 2182473 h 6413140"/>
              <a:gd name="connsiteX71" fmla="*/ 1407451 w 1659704"/>
              <a:gd name="connsiteY71" fmla="*/ 2127920 h 6413140"/>
              <a:gd name="connsiteX72" fmla="*/ 1530193 w 1659704"/>
              <a:gd name="connsiteY72" fmla="*/ 1939802 h 6413140"/>
              <a:gd name="connsiteX73" fmla="*/ 1612670 w 1659704"/>
              <a:gd name="connsiteY73" fmla="*/ 1643444 h 6413140"/>
              <a:gd name="connsiteX74" fmla="*/ 1597516 w 1659704"/>
              <a:gd name="connsiteY74" fmla="*/ 1562698 h 6413140"/>
              <a:gd name="connsiteX75" fmla="*/ 1630421 w 1659704"/>
              <a:gd name="connsiteY75" fmla="*/ 1528280 h 6413140"/>
              <a:gd name="connsiteX76" fmla="*/ 1614185 w 1659704"/>
              <a:gd name="connsiteY76" fmla="*/ 1486498 h 6413140"/>
              <a:gd name="connsiteX77" fmla="*/ 1643626 w 1659704"/>
              <a:gd name="connsiteY77" fmla="*/ 1283226 h 6413140"/>
              <a:gd name="connsiteX78" fmla="*/ 1649254 w 1659704"/>
              <a:gd name="connsiteY78" fmla="*/ 1175638 h 6413140"/>
              <a:gd name="connsiteX79" fmla="*/ 1342074 w 1659704"/>
              <a:gd name="connsiteY79" fmla="*/ 1063069 h 6413140"/>
              <a:gd name="connsiteX80" fmla="*/ 1228639 w 1659704"/>
              <a:gd name="connsiteY80" fmla="*/ 927554 h 6413140"/>
              <a:gd name="connsiteX81" fmla="*/ 1142266 w 1659704"/>
              <a:gd name="connsiteY81" fmla="*/ 856333 h 6413140"/>
              <a:gd name="connsiteX82" fmla="*/ 1184695 w 1659704"/>
              <a:gd name="connsiteY82" fmla="*/ 666916 h 6413140"/>
              <a:gd name="connsiteX83" fmla="*/ 1247690 w 1659704"/>
              <a:gd name="connsiteY83" fmla="*/ 609332 h 6413140"/>
              <a:gd name="connsiteX84" fmla="*/ 1237732 w 1659704"/>
              <a:gd name="connsiteY84" fmla="*/ 463216 h 6413140"/>
              <a:gd name="connsiteX85" fmla="*/ 1246174 w 1659704"/>
              <a:gd name="connsiteY85" fmla="*/ 381815 h 6413140"/>
              <a:gd name="connsiteX86" fmla="*/ 1267087 w 1659704"/>
              <a:gd name="connsiteY86" fmla="*/ 360373 h 6413140"/>
              <a:gd name="connsiteX87" fmla="*/ 1239539 w 1659704"/>
              <a:gd name="connsiteY87" fmla="*/ 253834 h 6413140"/>
              <a:gd name="connsiteX88" fmla="*/ 1205693 w 1659704"/>
              <a:gd name="connsiteY88" fmla="*/ 114080 h 6413140"/>
              <a:gd name="connsiteX89" fmla="*/ 1116158 w 1659704"/>
              <a:gd name="connsiteY89" fmla="*/ 12684 h 6413140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397151 w 1659704"/>
              <a:gd name="connsiteY44" fmla="*/ 6157213 h 6414197"/>
              <a:gd name="connsiteX45" fmla="*/ 443477 w 1659704"/>
              <a:gd name="connsiteY45" fmla="*/ 6221938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45500 w 1659704"/>
              <a:gd name="connsiteY52" fmla="*/ 5968444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397151 w 1659704"/>
              <a:gd name="connsiteY44" fmla="*/ 6157213 h 6414197"/>
              <a:gd name="connsiteX45" fmla="*/ 443477 w 1659704"/>
              <a:gd name="connsiteY45" fmla="*/ 6221938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45500 w 1659704"/>
              <a:gd name="connsiteY52" fmla="*/ 5968444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397151 w 1659704"/>
              <a:gd name="connsiteY44" fmla="*/ 6157213 h 6414197"/>
              <a:gd name="connsiteX45" fmla="*/ 443477 w 1659704"/>
              <a:gd name="connsiteY45" fmla="*/ 6221938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394302 w 1659704"/>
              <a:gd name="connsiteY44" fmla="*/ 6140121 h 6414197"/>
              <a:gd name="connsiteX45" fmla="*/ 443477 w 1659704"/>
              <a:gd name="connsiteY45" fmla="*/ 6221938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394302 w 1659704"/>
              <a:gd name="connsiteY44" fmla="*/ 6140121 h 6414197"/>
              <a:gd name="connsiteX45" fmla="*/ 443477 w 1659704"/>
              <a:gd name="connsiteY45" fmla="*/ 6221938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394302 w 1659704"/>
              <a:gd name="connsiteY44" fmla="*/ 6140121 h 6414197"/>
              <a:gd name="connsiteX45" fmla="*/ 443477 w 1659704"/>
              <a:gd name="connsiteY45" fmla="*/ 6221938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394302 w 1659704"/>
              <a:gd name="connsiteY44" fmla="*/ 6140121 h 6414197"/>
              <a:gd name="connsiteX45" fmla="*/ 443477 w 1659704"/>
              <a:gd name="connsiteY45" fmla="*/ 6221938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405696 w 1659704"/>
              <a:gd name="connsiteY44" fmla="*/ 6137272 h 6414197"/>
              <a:gd name="connsiteX45" fmla="*/ 443477 w 1659704"/>
              <a:gd name="connsiteY45" fmla="*/ 6221938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405696 w 1659704"/>
              <a:gd name="connsiteY44" fmla="*/ 6137272 h 6414197"/>
              <a:gd name="connsiteX45" fmla="*/ 420688 w 1659704"/>
              <a:gd name="connsiteY45" fmla="*/ 6216241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405696 w 1659704"/>
              <a:gd name="connsiteY44" fmla="*/ 6137272 h 6414197"/>
              <a:gd name="connsiteX45" fmla="*/ 420688 w 1659704"/>
              <a:gd name="connsiteY45" fmla="*/ 6216241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405696 w 1659704"/>
              <a:gd name="connsiteY44" fmla="*/ 6137272 h 6414197"/>
              <a:gd name="connsiteX45" fmla="*/ 423537 w 1659704"/>
              <a:gd name="connsiteY45" fmla="*/ 6210544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405696 w 1659704"/>
              <a:gd name="connsiteY44" fmla="*/ 6137272 h 6414197"/>
              <a:gd name="connsiteX45" fmla="*/ 423537 w 1659704"/>
              <a:gd name="connsiteY45" fmla="*/ 6210544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4197"/>
              <a:gd name="connsiteX1" fmla="*/ 908331 w 1659704"/>
              <a:gd name="connsiteY1" fmla="*/ 10781 h 6414197"/>
              <a:gd name="connsiteX2" fmla="*/ 788382 w 1659704"/>
              <a:gd name="connsiteY2" fmla="*/ 97089 h 6414197"/>
              <a:gd name="connsiteX3" fmla="*/ 640038 w 1659704"/>
              <a:gd name="connsiteY3" fmla="*/ 276608 h 6414197"/>
              <a:gd name="connsiteX4" fmla="*/ 670128 w 1659704"/>
              <a:gd name="connsiteY4" fmla="*/ 484858 h 6414197"/>
              <a:gd name="connsiteX5" fmla="*/ 646099 w 1659704"/>
              <a:gd name="connsiteY5" fmla="*/ 527072 h 6414197"/>
              <a:gd name="connsiteX6" fmla="*/ 674025 w 1659704"/>
              <a:gd name="connsiteY6" fmla="*/ 629032 h 6414197"/>
              <a:gd name="connsiteX7" fmla="*/ 700868 w 1659704"/>
              <a:gd name="connsiteY7" fmla="*/ 678822 h 6414197"/>
              <a:gd name="connsiteX8" fmla="*/ 732475 w 1659704"/>
              <a:gd name="connsiteY8" fmla="*/ 733374 h 6414197"/>
              <a:gd name="connsiteX9" fmla="*/ 801530 w 1659704"/>
              <a:gd name="connsiteY9" fmla="*/ 856767 h 6414197"/>
              <a:gd name="connsiteX10" fmla="*/ 792438 w 1659704"/>
              <a:gd name="connsiteY10" fmla="*/ 945954 h 6414197"/>
              <a:gd name="connsiteX11" fmla="*/ 706929 w 1659704"/>
              <a:gd name="connsiteY11" fmla="*/ 1034710 h 6414197"/>
              <a:gd name="connsiteX12" fmla="*/ 627049 w 1659704"/>
              <a:gd name="connsiteY12" fmla="*/ 1125848 h 6414197"/>
              <a:gd name="connsiteX13" fmla="*/ 413386 w 1659704"/>
              <a:gd name="connsiteY13" fmla="*/ 1196635 h 6414197"/>
              <a:gd name="connsiteX14" fmla="*/ 338486 w 1659704"/>
              <a:gd name="connsiteY14" fmla="*/ 1257682 h 6414197"/>
              <a:gd name="connsiteX15" fmla="*/ 258821 w 1659704"/>
              <a:gd name="connsiteY15" fmla="*/ 1417658 h 6414197"/>
              <a:gd name="connsiteX16" fmla="*/ 173963 w 1659704"/>
              <a:gd name="connsiteY16" fmla="*/ 1562698 h 6414197"/>
              <a:gd name="connsiteX17" fmla="*/ 160973 w 1659704"/>
              <a:gd name="connsiteY17" fmla="*/ 1654052 h 6414197"/>
              <a:gd name="connsiteX18" fmla="*/ 998 w 1659704"/>
              <a:gd name="connsiteY18" fmla="*/ 1985479 h 6414197"/>
              <a:gd name="connsiteX19" fmla="*/ 21995 w 1659704"/>
              <a:gd name="connsiteY19" fmla="*/ 2062761 h 6414197"/>
              <a:gd name="connsiteX20" fmla="*/ 16800 w 1659704"/>
              <a:gd name="connsiteY20" fmla="*/ 2159742 h 6414197"/>
              <a:gd name="connsiteX21" fmla="*/ 61610 w 1659704"/>
              <a:gd name="connsiteY21" fmla="*/ 2251313 h 6414197"/>
              <a:gd name="connsiteX22" fmla="*/ 195826 w 1659704"/>
              <a:gd name="connsiteY22" fmla="*/ 2294825 h 6414197"/>
              <a:gd name="connsiteX23" fmla="*/ 193661 w 1659704"/>
              <a:gd name="connsiteY23" fmla="*/ 2289197 h 6414197"/>
              <a:gd name="connsiteX24" fmla="*/ 306229 w 1659704"/>
              <a:gd name="connsiteY24" fmla="*/ 2330760 h 6414197"/>
              <a:gd name="connsiteX25" fmla="*/ 222020 w 1659704"/>
              <a:gd name="connsiteY25" fmla="*/ 2738820 h 6414197"/>
              <a:gd name="connsiteX26" fmla="*/ 223968 w 1659704"/>
              <a:gd name="connsiteY26" fmla="*/ 2804196 h 6414197"/>
              <a:gd name="connsiteX27" fmla="*/ 297571 w 1659704"/>
              <a:gd name="connsiteY27" fmla="*/ 2793804 h 6414197"/>
              <a:gd name="connsiteX28" fmla="*/ 301900 w 1659704"/>
              <a:gd name="connsiteY28" fmla="*/ 2889921 h 6414197"/>
              <a:gd name="connsiteX29" fmla="*/ 281336 w 1659704"/>
              <a:gd name="connsiteY29" fmla="*/ 3116789 h 6414197"/>
              <a:gd name="connsiteX30" fmla="*/ 302333 w 1659704"/>
              <a:gd name="connsiteY30" fmla="*/ 3327854 h 6414197"/>
              <a:gd name="connsiteX31" fmla="*/ 314889 w 1659704"/>
              <a:gd name="connsiteY31" fmla="*/ 3542817 h 6414197"/>
              <a:gd name="connsiteX32" fmla="*/ 352122 w 1659704"/>
              <a:gd name="connsiteY32" fmla="*/ 3798260 h 6414197"/>
              <a:gd name="connsiteX33" fmla="*/ 341516 w 1659704"/>
              <a:gd name="connsiteY33" fmla="*/ 4311527 h 6414197"/>
              <a:gd name="connsiteX34" fmla="*/ 417499 w 1659704"/>
              <a:gd name="connsiteY34" fmla="*/ 4306115 h 6414197"/>
              <a:gd name="connsiteX35" fmla="*/ 570765 w 1659704"/>
              <a:gd name="connsiteY35" fmla="*/ 4321268 h 6414197"/>
              <a:gd name="connsiteX36" fmla="*/ 624235 w 1659704"/>
              <a:gd name="connsiteY36" fmla="*/ 4504408 h 6414197"/>
              <a:gd name="connsiteX37" fmla="*/ 662118 w 1659704"/>
              <a:gd name="connsiteY37" fmla="*/ 4897097 h 6414197"/>
              <a:gd name="connsiteX38" fmla="*/ 742864 w 1659704"/>
              <a:gd name="connsiteY38" fmla="*/ 5304291 h 6414197"/>
              <a:gd name="connsiteX39" fmla="*/ 769924 w 1659704"/>
              <a:gd name="connsiteY39" fmla="*/ 5567961 h 6414197"/>
              <a:gd name="connsiteX40" fmla="*/ 720784 w 1659704"/>
              <a:gd name="connsiteY40" fmla="*/ 5731618 h 6414197"/>
              <a:gd name="connsiteX41" fmla="*/ 706929 w 1659704"/>
              <a:gd name="connsiteY41" fmla="*/ 5828383 h 6414197"/>
              <a:gd name="connsiteX42" fmla="*/ 577475 w 1659704"/>
              <a:gd name="connsiteY42" fmla="*/ 6032305 h 6414197"/>
              <a:gd name="connsiteX43" fmla="*/ 462960 w 1659704"/>
              <a:gd name="connsiteY43" fmla="*/ 6065426 h 6414197"/>
              <a:gd name="connsiteX44" fmla="*/ 405696 w 1659704"/>
              <a:gd name="connsiteY44" fmla="*/ 6137272 h 6414197"/>
              <a:gd name="connsiteX45" fmla="*/ 423537 w 1659704"/>
              <a:gd name="connsiteY45" fmla="*/ 6210544 h 6414197"/>
              <a:gd name="connsiteX46" fmla="*/ 630513 w 1659704"/>
              <a:gd name="connsiteY46" fmla="*/ 6226052 h 6414197"/>
              <a:gd name="connsiteX47" fmla="*/ 640619 w 1659704"/>
              <a:gd name="connsiteY47" fmla="*/ 6329252 h 6414197"/>
              <a:gd name="connsiteX48" fmla="*/ 712557 w 1659704"/>
              <a:gd name="connsiteY48" fmla="*/ 6412188 h 6414197"/>
              <a:gd name="connsiteX49" fmla="*/ 884190 w 1659704"/>
              <a:gd name="connsiteY49" fmla="*/ 6380081 h 6414197"/>
              <a:gd name="connsiteX50" fmla="*/ 949600 w 1659704"/>
              <a:gd name="connsiteY50" fmla="*/ 6285366 h 6414197"/>
              <a:gd name="connsiteX51" fmla="*/ 1001555 w 1659704"/>
              <a:gd name="connsiteY51" fmla="*/ 5921252 h 6414197"/>
              <a:gd name="connsiteX52" fmla="*/ 1051198 w 1659704"/>
              <a:gd name="connsiteY52" fmla="*/ 5951352 h 6414197"/>
              <a:gd name="connsiteX53" fmla="*/ 1039438 w 1659704"/>
              <a:gd name="connsiteY53" fmla="*/ 6184272 h 6414197"/>
              <a:gd name="connsiteX54" fmla="*/ 1073859 w 1659704"/>
              <a:gd name="connsiteY54" fmla="*/ 6187086 h 6414197"/>
              <a:gd name="connsiteX55" fmla="*/ 1108711 w 1659704"/>
              <a:gd name="connsiteY55" fmla="*/ 5956321 h 6414197"/>
              <a:gd name="connsiteX56" fmla="*/ 1176252 w 1659704"/>
              <a:gd name="connsiteY56" fmla="*/ 5791798 h 6414197"/>
              <a:gd name="connsiteX57" fmla="*/ 1060437 w 1659704"/>
              <a:gd name="connsiteY57" fmla="*/ 5639615 h 6414197"/>
              <a:gd name="connsiteX58" fmla="*/ 1025584 w 1659704"/>
              <a:gd name="connsiteY58" fmla="*/ 5440673 h 6414197"/>
              <a:gd name="connsiteX59" fmla="*/ 1111958 w 1659704"/>
              <a:gd name="connsiteY59" fmla="*/ 5120069 h 6414197"/>
              <a:gd name="connsiteX60" fmla="*/ 1152873 w 1659704"/>
              <a:gd name="connsiteY60" fmla="*/ 4812889 h 6414197"/>
              <a:gd name="connsiteX61" fmla="*/ 1091393 w 1659704"/>
              <a:gd name="connsiteY61" fmla="*/ 4508522 h 6414197"/>
              <a:gd name="connsiteX62" fmla="*/ 1105248 w 1659704"/>
              <a:gd name="connsiteY62" fmla="*/ 4371708 h 6414197"/>
              <a:gd name="connsiteX63" fmla="*/ 1171058 w 1659704"/>
              <a:gd name="connsiteY63" fmla="*/ 4363697 h 6414197"/>
              <a:gd name="connsiteX64" fmla="*/ 1278213 w 1659704"/>
              <a:gd name="connsiteY64" fmla="*/ 3787652 h 6414197"/>
              <a:gd name="connsiteX65" fmla="*/ 1407667 w 1659704"/>
              <a:gd name="connsiteY65" fmla="*/ 3432196 h 6414197"/>
              <a:gd name="connsiteX66" fmla="*/ 1442952 w 1659704"/>
              <a:gd name="connsiteY66" fmla="*/ 3081720 h 6414197"/>
              <a:gd name="connsiteX67" fmla="*/ 1392729 w 1659704"/>
              <a:gd name="connsiteY67" fmla="*/ 2821081 h 6414197"/>
              <a:gd name="connsiteX68" fmla="*/ 1422169 w 1659704"/>
              <a:gd name="connsiteY68" fmla="*/ 2811773 h 6414197"/>
              <a:gd name="connsiteX69" fmla="*/ 1339260 w 1659704"/>
              <a:gd name="connsiteY69" fmla="*/ 2201522 h 6414197"/>
              <a:gd name="connsiteX70" fmla="*/ 1378658 w 1659704"/>
              <a:gd name="connsiteY70" fmla="*/ 2182473 h 6414197"/>
              <a:gd name="connsiteX71" fmla="*/ 1407451 w 1659704"/>
              <a:gd name="connsiteY71" fmla="*/ 2127920 h 6414197"/>
              <a:gd name="connsiteX72" fmla="*/ 1530193 w 1659704"/>
              <a:gd name="connsiteY72" fmla="*/ 1939802 h 6414197"/>
              <a:gd name="connsiteX73" fmla="*/ 1612670 w 1659704"/>
              <a:gd name="connsiteY73" fmla="*/ 1643444 h 6414197"/>
              <a:gd name="connsiteX74" fmla="*/ 1597516 w 1659704"/>
              <a:gd name="connsiteY74" fmla="*/ 1562698 h 6414197"/>
              <a:gd name="connsiteX75" fmla="*/ 1630421 w 1659704"/>
              <a:gd name="connsiteY75" fmla="*/ 1528280 h 6414197"/>
              <a:gd name="connsiteX76" fmla="*/ 1614185 w 1659704"/>
              <a:gd name="connsiteY76" fmla="*/ 1486498 h 6414197"/>
              <a:gd name="connsiteX77" fmla="*/ 1643626 w 1659704"/>
              <a:gd name="connsiteY77" fmla="*/ 1283226 h 6414197"/>
              <a:gd name="connsiteX78" fmla="*/ 1649254 w 1659704"/>
              <a:gd name="connsiteY78" fmla="*/ 1175638 h 6414197"/>
              <a:gd name="connsiteX79" fmla="*/ 1342074 w 1659704"/>
              <a:gd name="connsiteY79" fmla="*/ 1063069 h 6414197"/>
              <a:gd name="connsiteX80" fmla="*/ 1228639 w 1659704"/>
              <a:gd name="connsiteY80" fmla="*/ 927554 h 6414197"/>
              <a:gd name="connsiteX81" fmla="*/ 1142266 w 1659704"/>
              <a:gd name="connsiteY81" fmla="*/ 856333 h 6414197"/>
              <a:gd name="connsiteX82" fmla="*/ 1184695 w 1659704"/>
              <a:gd name="connsiteY82" fmla="*/ 666916 h 6414197"/>
              <a:gd name="connsiteX83" fmla="*/ 1247690 w 1659704"/>
              <a:gd name="connsiteY83" fmla="*/ 609332 h 6414197"/>
              <a:gd name="connsiteX84" fmla="*/ 1237732 w 1659704"/>
              <a:gd name="connsiteY84" fmla="*/ 463216 h 6414197"/>
              <a:gd name="connsiteX85" fmla="*/ 1246174 w 1659704"/>
              <a:gd name="connsiteY85" fmla="*/ 381815 h 6414197"/>
              <a:gd name="connsiteX86" fmla="*/ 1267087 w 1659704"/>
              <a:gd name="connsiteY86" fmla="*/ 360373 h 6414197"/>
              <a:gd name="connsiteX87" fmla="*/ 1239539 w 1659704"/>
              <a:gd name="connsiteY87" fmla="*/ 253834 h 6414197"/>
              <a:gd name="connsiteX88" fmla="*/ 1205693 w 1659704"/>
              <a:gd name="connsiteY88" fmla="*/ 114080 h 6414197"/>
              <a:gd name="connsiteX89" fmla="*/ 1116158 w 1659704"/>
              <a:gd name="connsiteY89" fmla="*/ 12684 h 6414197"/>
              <a:gd name="connsiteX0" fmla="*/ 1116158 w 1659704"/>
              <a:gd name="connsiteY0" fmla="*/ 12684 h 6413129"/>
              <a:gd name="connsiteX1" fmla="*/ 908331 w 1659704"/>
              <a:gd name="connsiteY1" fmla="*/ 10781 h 6413129"/>
              <a:gd name="connsiteX2" fmla="*/ 788382 w 1659704"/>
              <a:gd name="connsiteY2" fmla="*/ 97089 h 6413129"/>
              <a:gd name="connsiteX3" fmla="*/ 640038 w 1659704"/>
              <a:gd name="connsiteY3" fmla="*/ 276608 h 6413129"/>
              <a:gd name="connsiteX4" fmla="*/ 670128 w 1659704"/>
              <a:gd name="connsiteY4" fmla="*/ 484858 h 6413129"/>
              <a:gd name="connsiteX5" fmla="*/ 646099 w 1659704"/>
              <a:gd name="connsiteY5" fmla="*/ 527072 h 6413129"/>
              <a:gd name="connsiteX6" fmla="*/ 674025 w 1659704"/>
              <a:gd name="connsiteY6" fmla="*/ 629032 h 6413129"/>
              <a:gd name="connsiteX7" fmla="*/ 700868 w 1659704"/>
              <a:gd name="connsiteY7" fmla="*/ 678822 h 6413129"/>
              <a:gd name="connsiteX8" fmla="*/ 732475 w 1659704"/>
              <a:gd name="connsiteY8" fmla="*/ 733374 h 6413129"/>
              <a:gd name="connsiteX9" fmla="*/ 801530 w 1659704"/>
              <a:gd name="connsiteY9" fmla="*/ 856767 h 6413129"/>
              <a:gd name="connsiteX10" fmla="*/ 792438 w 1659704"/>
              <a:gd name="connsiteY10" fmla="*/ 945954 h 6413129"/>
              <a:gd name="connsiteX11" fmla="*/ 706929 w 1659704"/>
              <a:gd name="connsiteY11" fmla="*/ 1034710 h 6413129"/>
              <a:gd name="connsiteX12" fmla="*/ 627049 w 1659704"/>
              <a:gd name="connsiteY12" fmla="*/ 1125848 h 6413129"/>
              <a:gd name="connsiteX13" fmla="*/ 413386 w 1659704"/>
              <a:gd name="connsiteY13" fmla="*/ 1196635 h 6413129"/>
              <a:gd name="connsiteX14" fmla="*/ 338486 w 1659704"/>
              <a:gd name="connsiteY14" fmla="*/ 1257682 h 6413129"/>
              <a:gd name="connsiteX15" fmla="*/ 258821 w 1659704"/>
              <a:gd name="connsiteY15" fmla="*/ 1417658 h 6413129"/>
              <a:gd name="connsiteX16" fmla="*/ 173963 w 1659704"/>
              <a:gd name="connsiteY16" fmla="*/ 1562698 h 6413129"/>
              <a:gd name="connsiteX17" fmla="*/ 160973 w 1659704"/>
              <a:gd name="connsiteY17" fmla="*/ 1654052 h 6413129"/>
              <a:gd name="connsiteX18" fmla="*/ 998 w 1659704"/>
              <a:gd name="connsiteY18" fmla="*/ 1985479 h 6413129"/>
              <a:gd name="connsiteX19" fmla="*/ 21995 w 1659704"/>
              <a:gd name="connsiteY19" fmla="*/ 2062761 h 6413129"/>
              <a:gd name="connsiteX20" fmla="*/ 16800 w 1659704"/>
              <a:gd name="connsiteY20" fmla="*/ 2159742 h 6413129"/>
              <a:gd name="connsiteX21" fmla="*/ 61610 w 1659704"/>
              <a:gd name="connsiteY21" fmla="*/ 2251313 h 6413129"/>
              <a:gd name="connsiteX22" fmla="*/ 195826 w 1659704"/>
              <a:gd name="connsiteY22" fmla="*/ 2294825 h 6413129"/>
              <a:gd name="connsiteX23" fmla="*/ 193661 w 1659704"/>
              <a:gd name="connsiteY23" fmla="*/ 2289197 h 6413129"/>
              <a:gd name="connsiteX24" fmla="*/ 306229 w 1659704"/>
              <a:gd name="connsiteY24" fmla="*/ 2330760 h 6413129"/>
              <a:gd name="connsiteX25" fmla="*/ 222020 w 1659704"/>
              <a:gd name="connsiteY25" fmla="*/ 2738820 h 6413129"/>
              <a:gd name="connsiteX26" fmla="*/ 223968 w 1659704"/>
              <a:gd name="connsiteY26" fmla="*/ 2804196 h 6413129"/>
              <a:gd name="connsiteX27" fmla="*/ 297571 w 1659704"/>
              <a:gd name="connsiteY27" fmla="*/ 2793804 h 6413129"/>
              <a:gd name="connsiteX28" fmla="*/ 301900 w 1659704"/>
              <a:gd name="connsiteY28" fmla="*/ 2889921 h 6413129"/>
              <a:gd name="connsiteX29" fmla="*/ 281336 w 1659704"/>
              <a:gd name="connsiteY29" fmla="*/ 3116789 h 6413129"/>
              <a:gd name="connsiteX30" fmla="*/ 302333 w 1659704"/>
              <a:gd name="connsiteY30" fmla="*/ 3327854 h 6413129"/>
              <a:gd name="connsiteX31" fmla="*/ 314889 w 1659704"/>
              <a:gd name="connsiteY31" fmla="*/ 3542817 h 6413129"/>
              <a:gd name="connsiteX32" fmla="*/ 352122 w 1659704"/>
              <a:gd name="connsiteY32" fmla="*/ 3798260 h 6413129"/>
              <a:gd name="connsiteX33" fmla="*/ 341516 w 1659704"/>
              <a:gd name="connsiteY33" fmla="*/ 4311527 h 6413129"/>
              <a:gd name="connsiteX34" fmla="*/ 417499 w 1659704"/>
              <a:gd name="connsiteY34" fmla="*/ 4306115 h 6413129"/>
              <a:gd name="connsiteX35" fmla="*/ 570765 w 1659704"/>
              <a:gd name="connsiteY35" fmla="*/ 4321268 h 6413129"/>
              <a:gd name="connsiteX36" fmla="*/ 624235 w 1659704"/>
              <a:gd name="connsiteY36" fmla="*/ 4504408 h 6413129"/>
              <a:gd name="connsiteX37" fmla="*/ 662118 w 1659704"/>
              <a:gd name="connsiteY37" fmla="*/ 4897097 h 6413129"/>
              <a:gd name="connsiteX38" fmla="*/ 742864 w 1659704"/>
              <a:gd name="connsiteY38" fmla="*/ 5304291 h 6413129"/>
              <a:gd name="connsiteX39" fmla="*/ 769924 w 1659704"/>
              <a:gd name="connsiteY39" fmla="*/ 5567961 h 6413129"/>
              <a:gd name="connsiteX40" fmla="*/ 720784 w 1659704"/>
              <a:gd name="connsiteY40" fmla="*/ 5731618 h 6413129"/>
              <a:gd name="connsiteX41" fmla="*/ 706929 w 1659704"/>
              <a:gd name="connsiteY41" fmla="*/ 5828383 h 6413129"/>
              <a:gd name="connsiteX42" fmla="*/ 577475 w 1659704"/>
              <a:gd name="connsiteY42" fmla="*/ 6032305 h 6413129"/>
              <a:gd name="connsiteX43" fmla="*/ 462960 w 1659704"/>
              <a:gd name="connsiteY43" fmla="*/ 6065426 h 6413129"/>
              <a:gd name="connsiteX44" fmla="*/ 405696 w 1659704"/>
              <a:gd name="connsiteY44" fmla="*/ 6137272 h 6413129"/>
              <a:gd name="connsiteX45" fmla="*/ 423537 w 1659704"/>
              <a:gd name="connsiteY45" fmla="*/ 6210544 h 6413129"/>
              <a:gd name="connsiteX46" fmla="*/ 630513 w 1659704"/>
              <a:gd name="connsiteY46" fmla="*/ 6226052 h 6413129"/>
              <a:gd name="connsiteX47" fmla="*/ 640619 w 1659704"/>
              <a:gd name="connsiteY47" fmla="*/ 6329252 h 6413129"/>
              <a:gd name="connsiteX48" fmla="*/ 712557 w 1659704"/>
              <a:gd name="connsiteY48" fmla="*/ 6412188 h 6413129"/>
              <a:gd name="connsiteX49" fmla="*/ 918373 w 1659704"/>
              <a:gd name="connsiteY49" fmla="*/ 6368687 h 6413129"/>
              <a:gd name="connsiteX50" fmla="*/ 949600 w 1659704"/>
              <a:gd name="connsiteY50" fmla="*/ 6285366 h 6413129"/>
              <a:gd name="connsiteX51" fmla="*/ 1001555 w 1659704"/>
              <a:gd name="connsiteY51" fmla="*/ 5921252 h 6413129"/>
              <a:gd name="connsiteX52" fmla="*/ 1051198 w 1659704"/>
              <a:gd name="connsiteY52" fmla="*/ 5951352 h 6413129"/>
              <a:gd name="connsiteX53" fmla="*/ 1039438 w 1659704"/>
              <a:gd name="connsiteY53" fmla="*/ 6184272 h 6413129"/>
              <a:gd name="connsiteX54" fmla="*/ 1073859 w 1659704"/>
              <a:gd name="connsiteY54" fmla="*/ 6187086 h 6413129"/>
              <a:gd name="connsiteX55" fmla="*/ 1108711 w 1659704"/>
              <a:gd name="connsiteY55" fmla="*/ 5956321 h 6413129"/>
              <a:gd name="connsiteX56" fmla="*/ 1176252 w 1659704"/>
              <a:gd name="connsiteY56" fmla="*/ 5791798 h 6413129"/>
              <a:gd name="connsiteX57" fmla="*/ 1060437 w 1659704"/>
              <a:gd name="connsiteY57" fmla="*/ 5639615 h 6413129"/>
              <a:gd name="connsiteX58" fmla="*/ 1025584 w 1659704"/>
              <a:gd name="connsiteY58" fmla="*/ 5440673 h 6413129"/>
              <a:gd name="connsiteX59" fmla="*/ 1111958 w 1659704"/>
              <a:gd name="connsiteY59" fmla="*/ 5120069 h 6413129"/>
              <a:gd name="connsiteX60" fmla="*/ 1152873 w 1659704"/>
              <a:gd name="connsiteY60" fmla="*/ 4812889 h 6413129"/>
              <a:gd name="connsiteX61" fmla="*/ 1091393 w 1659704"/>
              <a:gd name="connsiteY61" fmla="*/ 4508522 h 6413129"/>
              <a:gd name="connsiteX62" fmla="*/ 1105248 w 1659704"/>
              <a:gd name="connsiteY62" fmla="*/ 4371708 h 6413129"/>
              <a:gd name="connsiteX63" fmla="*/ 1171058 w 1659704"/>
              <a:gd name="connsiteY63" fmla="*/ 4363697 h 6413129"/>
              <a:gd name="connsiteX64" fmla="*/ 1278213 w 1659704"/>
              <a:gd name="connsiteY64" fmla="*/ 3787652 h 6413129"/>
              <a:gd name="connsiteX65" fmla="*/ 1407667 w 1659704"/>
              <a:gd name="connsiteY65" fmla="*/ 3432196 h 6413129"/>
              <a:gd name="connsiteX66" fmla="*/ 1442952 w 1659704"/>
              <a:gd name="connsiteY66" fmla="*/ 3081720 h 6413129"/>
              <a:gd name="connsiteX67" fmla="*/ 1392729 w 1659704"/>
              <a:gd name="connsiteY67" fmla="*/ 2821081 h 6413129"/>
              <a:gd name="connsiteX68" fmla="*/ 1422169 w 1659704"/>
              <a:gd name="connsiteY68" fmla="*/ 2811773 h 6413129"/>
              <a:gd name="connsiteX69" fmla="*/ 1339260 w 1659704"/>
              <a:gd name="connsiteY69" fmla="*/ 2201522 h 6413129"/>
              <a:gd name="connsiteX70" fmla="*/ 1378658 w 1659704"/>
              <a:gd name="connsiteY70" fmla="*/ 2182473 h 6413129"/>
              <a:gd name="connsiteX71" fmla="*/ 1407451 w 1659704"/>
              <a:gd name="connsiteY71" fmla="*/ 2127920 h 6413129"/>
              <a:gd name="connsiteX72" fmla="*/ 1530193 w 1659704"/>
              <a:gd name="connsiteY72" fmla="*/ 1939802 h 6413129"/>
              <a:gd name="connsiteX73" fmla="*/ 1612670 w 1659704"/>
              <a:gd name="connsiteY73" fmla="*/ 1643444 h 6413129"/>
              <a:gd name="connsiteX74" fmla="*/ 1597516 w 1659704"/>
              <a:gd name="connsiteY74" fmla="*/ 1562698 h 6413129"/>
              <a:gd name="connsiteX75" fmla="*/ 1630421 w 1659704"/>
              <a:gd name="connsiteY75" fmla="*/ 1528280 h 6413129"/>
              <a:gd name="connsiteX76" fmla="*/ 1614185 w 1659704"/>
              <a:gd name="connsiteY76" fmla="*/ 1486498 h 6413129"/>
              <a:gd name="connsiteX77" fmla="*/ 1643626 w 1659704"/>
              <a:gd name="connsiteY77" fmla="*/ 1283226 h 6413129"/>
              <a:gd name="connsiteX78" fmla="*/ 1649254 w 1659704"/>
              <a:gd name="connsiteY78" fmla="*/ 1175638 h 6413129"/>
              <a:gd name="connsiteX79" fmla="*/ 1342074 w 1659704"/>
              <a:gd name="connsiteY79" fmla="*/ 1063069 h 6413129"/>
              <a:gd name="connsiteX80" fmla="*/ 1228639 w 1659704"/>
              <a:gd name="connsiteY80" fmla="*/ 927554 h 6413129"/>
              <a:gd name="connsiteX81" fmla="*/ 1142266 w 1659704"/>
              <a:gd name="connsiteY81" fmla="*/ 856333 h 6413129"/>
              <a:gd name="connsiteX82" fmla="*/ 1184695 w 1659704"/>
              <a:gd name="connsiteY82" fmla="*/ 666916 h 6413129"/>
              <a:gd name="connsiteX83" fmla="*/ 1247690 w 1659704"/>
              <a:gd name="connsiteY83" fmla="*/ 609332 h 6413129"/>
              <a:gd name="connsiteX84" fmla="*/ 1237732 w 1659704"/>
              <a:gd name="connsiteY84" fmla="*/ 463216 h 6413129"/>
              <a:gd name="connsiteX85" fmla="*/ 1246174 w 1659704"/>
              <a:gd name="connsiteY85" fmla="*/ 381815 h 6413129"/>
              <a:gd name="connsiteX86" fmla="*/ 1267087 w 1659704"/>
              <a:gd name="connsiteY86" fmla="*/ 360373 h 6413129"/>
              <a:gd name="connsiteX87" fmla="*/ 1239539 w 1659704"/>
              <a:gd name="connsiteY87" fmla="*/ 253834 h 6413129"/>
              <a:gd name="connsiteX88" fmla="*/ 1205693 w 1659704"/>
              <a:gd name="connsiteY88" fmla="*/ 114080 h 6413129"/>
              <a:gd name="connsiteX89" fmla="*/ 1116158 w 1659704"/>
              <a:gd name="connsiteY89" fmla="*/ 12684 h 6413129"/>
              <a:gd name="connsiteX0" fmla="*/ 1116158 w 1659704"/>
              <a:gd name="connsiteY0" fmla="*/ 12684 h 6413129"/>
              <a:gd name="connsiteX1" fmla="*/ 908331 w 1659704"/>
              <a:gd name="connsiteY1" fmla="*/ 10781 h 6413129"/>
              <a:gd name="connsiteX2" fmla="*/ 788382 w 1659704"/>
              <a:gd name="connsiteY2" fmla="*/ 97089 h 6413129"/>
              <a:gd name="connsiteX3" fmla="*/ 640038 w 1659704"/>
              <a:gd name="connsiteY3" fmla="*/ 276608 h 6413129"/>
              <a:gd name="connsiteX4" fmla="*/ 670128 w 1659704"/>
              <a:gd name="connsiteY4" fmla="*/ 484858 h 6413129"/>
              <a:gd name="connsiteX5" fmla="*/ 646099 w 1659704"/>
              <a:gd name="connsiteY5" fmla="*/ 527072 h 6413129"/>
              <a:gd name="connsiteX6" fmla="*/ 674025 w 1659704"/>
              <a:gd name="connsiteY6" fmla="*/ 629032 h 6413129"/>
              <a:gd name="connsiteX7" fmla="*/ 700868 w 1659704"/>
              <a:gd name="connsiteY7" fmla="*/ 678822 h 6413129"/>
              <a:gd name="connsiteX8" fmla="*/ 732475 w 1659704"/>
              <a:gd name="connsiteY8" fmla="*/ 733374 h 6413129"/>
              <a:gd name="connsiteX9" fmla="*/ 801530 w 1659704"/>
              <a:gd name="connsiteY9" fmla="*/ 856767 h 6413129"/>
              <a:gd name="connsiteX10" fmla="*/ 792438 w 1659704"/>
              <a:gd name="connsiteY10" fmla="*/ 945954 h 6413129"/>
              <a:gd name="connsiteX11" fmla="*/ 706929 w 1659704"/>
              <a:gd name="connsiteY11" fmla="*/ 1034710 h 6413129"/>
              <a:gd name="connsiteX12" fmla="*/ 627049 w 1659704"/>
              <a:gd name="connsiteY12" fmla="*/ 1125848 h 6413129"/>
              <a:gd name="connsiteX13" fmla="*/ 413386 w 1659704"/>
              <a:gd name="connsiteY13" fmla="*/ 1196635 h 6413129"/>
              <a:gd name="connsiteX14" fmla="*/ 338486 w 1659704"/>
              <a:gd name="connsiteY14" fmla="*/ 1257682 h 6413129"/>
              <a:gd name="connsiteX15" fmla="*/ 258821 w 1659704"/>
              <a:gd name="connsiteY15" fmla="*/ 1417658 h 6413129"/>
              <a:gd name="connsiteX16" fmla="*/ 173963 w 1659704"/>
              <a:gd name="connsiteY16" fmla="*/ 1562698 h 6413129"/>
              <a:gd name="connsiteX17" fmla="*/ 160973 w 1659704"/>
              <a:gd name="connsiteY17" fmla="*/ 1654052 h 6413129"/>
              <a:gd name="connsiteX18" fmla="*/ 998 w 1659704"/>
              <a:gd name="connsiteY18" fmla="*/ 1985479 h 6413129"/>
              <a:gd name="connsiteX19" fmla="*/ 21995 w 1659704"/>
              <a:gd name="connsiteY19" fmla="*/ 2062761 h 6413129"/>
              <a:gd name="connsiteX20" fmla="*/ 16800 w 1659704"/>
              <a:gd name="connsiteY20" fmla="*/ 2159742 h 6413129"/>
              <a:gd name="connsiteX21" fmla="*/ 61610 w 1659704"/>
              <a:gd name="connsiteY21" fmla="*/ 2251313 h 6413129"/>
              <a:gd name="connsiteX22" fmla="*/ 195826 w 1659704"/>
              <a:gd name="connsiteY22" fmla="*/ 2294825 h 6413129"/>
              <a:gd name="connsiteX23" fmla="*/ 193661 w 1659704"/>
              <a:gd name="connsiteY23" fmla="*/ 2289197 h 6413129"/>
              <a:gd name="connsiteX24" fmla="*/ 306229 w 1659704"/>
              <a:gd name="connsiteY24" fmla="*/ 2330760 h 6413129"/>
              <a:gd name="connsiteX25" fmla="*/ 222020 w 1659704"/>
              <a:gd name="connsiteY25" fmla="*/ 2738820 h 6413129"/>
              <a:gd name="connsiteX26" fmla="*/ 223968 w 1659704"/>
              <a:gd name="connsiteY26" fmla="*/ 2804196 h 6413129"/>
              <a:gd name="connsiteX27" fmla="*/ 297571 w 1659704"/>
              <a:gd name="connsiteY27" fmla="*/ 2793804 h 6413129"/>
              <a:gd name="connsiteX28" fmla="*/ 301900 w 1659704"/>
              <a:gd name="connsiteY28" fmla="*/ 2889921 h 6413129"/>
              <a:gd name="connsiteX29" fmla="*/ 281336 w 1659704"/>
              <a:gd name="connsiteY29" fmla="*/ 3116789 h 6413129"/>
              <a:gd name="connsiteX30" fmla="*/ 302333 w 1659704"/>
              <a:gd name="connsiteY30" fmla="*/ 3327854 h 6413129"/>
              <a:gd name="connsiteX31" fmla="*/ 314889 w 1659704"/>
              <a:gd name="connsiteY31" fmla="*/ 3542817 h 6413129"/>
              <a:gd name="connsiteX32" fmla="*/ 352122 w 1659704"/>
              <a:gd name="connsiteY32" fmla="*/ 3798260 h 6413129"/>
              <a:gd name="connsiteX33" fmla="*/ 341516 w 1659704"/>
              <a:gd name="connsiteY33" fmla="*/ 4311527 h 6413129"/>
              <a:gd name="connsiteX34" fmla="*/ 417499 w 1659704"/>
              <a:gd name="connsiteY34" fmla="*/ 4306115 h 6413129"/>
              <a:gd name="connsiteX35" fmla="*/ 570765 w 1659704"/>
              <a:gd name="connsiteY35" fmla="*/ 4321268 h 6413129"/>
              <a:gd name="connsiteX36" fmla="*/ 624235 w 1659704"/>
              <a:gd name="connsiteY36" fmla="*/ 4504408 h 6413129"/>
              <a:gd name="connsiteX37" fmla="*/ 662118 w 1659704"/>
              <a:gd name="connsiteY37" fmla="*/ 4897097 h 6413129"/>
              <a:gd name="connsiteX38" fmla="*/ 742864 w 1659704"/>
              <a:gd name="connsiteY38" fmla="*/ 5304291 h 6413129"/>
              <a:gd name="connsiteX39" fmla="*/ 769924 w 1659704"/>
              <a:gd name="connsiteY39" fmla="*/ 5567961 h 6413129"/>
              <a:gd name="connsiteX40" fmla="*/ 720784 w 1659704"/>
              <a:gd name="connsiteY40" fmla="*/ 5731618 h 6413129"/>
              <a:gd name="connsiteX41" fmla="*/ 706929 w 1659704"/>
              <a:gd name="connsiteY41" fmla="*/ 5828383 h 6413129"/>
              <a:gd name="connsiteX42" fmla="*/ 577475 w 1659704"/>
              <a:gd name="connsiteY42" fmla="*/ 6032305 h 6413129"/>
              <a:gd name="connsiteX43" fmla="*/ 462960 w 1659704"/>
              <a:gd name="connsiteY43" fmla="*/ 6065426 h 6413129"/>
              <a:gd name="connsiteX44" fmla="*/ 405696 w 1659704"/>
              <a:gd name="connsiteY44" fmla="*/ 6137272 h 6413129"/>
              <a:gd name="connsiteX45" fmla="*/ 423537 w 1659704"/>
              <a:gd name="connsiteY45" fmla="*/ 6210544 h 6413129"/>
              <a:gd name="connsiteX46" fmla="*/ 630513 w 1659704"/>
              <a:gd name="connsiteY46" fmla="*/ 6226052 h 6413129"/>
              <a:gd name="connsiteX47" fmla="*/ 640619 w 1659704"/>
              <a:gd name="connsiteY47" fmla="*/ 6329252 h 6413129"/>
              <a:gd name="connsiteX48" fmla="*/ 712557 w 1659704"/>
              <a:gd name="connsiteY48" fmla="*/ 6412188 h 6413129"/>
              <a:gd name="connsiteX49" fmla="*/ 918373 w 1659704"/>
              <a:gd name="connsiteY49" fmla="*/ 6368687 h 6413129"/>
              <a:gd name="connsiteX50" fmla="*/ 949600 w 1659704"/>
              <a:gd name="connsiteY50" fmla="*/ 6285366 h 6413129"/>
              <a:gd name="connsiteX51" fmla="*/ 1001555 w 1659704"/>
              <a:gd name="connsiteY51" fmla="*/ 5921252 h 6413129"/>
              <a:gd name="connsiteX52" fmla="*/ 1051198 w 1659704"/>
              <a:gd name="connsiteY52" fmla="*/ 5951352 h 6413129"/>
              <a:gd name="connsiteX53" fmla="*/ 1039438 w 1659704"/>
              <a:gd name="connsiteY53" fmla="*/ 6184272 h 6413129"/>
              <a:gd name="connsiteX54" fmla="*/ 1073859 w 1659704"/>
              <a:gd name="connsiteY54" fmla="*/ 6187086 h 6413129"/>
              <a:gd name="connsiteX55" fmla="*/ 1108711 w 1659704"/>
              <a:gd name="connsiteY55" fmla="*/ 5956321 h 6413129"/>
              <a:gd name="connsiteX56" fmla="*/ 1176252 w 1659704"/>
              <a:gd name="connsiteY56" fmla="*/ 5791798 h 6413129"/>
              <a:gd name="connsiteX57" fmla="*/ 1060437 w 1659704"/>
              <a:gd name="connsiteY57" fmla="*/ 5639615 h 6413129"/>
              <a:gd name="connsiteX58" fmla="*/ 1025584 w 1659704"/>
              <a:gd name="connsiteY58" fmla="*/ 5440673 h 6413129"/>
              <a:gd name="connsiteX59" fmla="*/ 1111958 w 1659704"/>
              <a:gd name="connsiteY59" fmla="*/ 5120069 h 6413129"/>
              <a:gd name="connsiteX60" fmla="*/ 1152873 w 1659704"/>
              <a:gd name="connsiteY60" fmla="*/ 4812889 h 6413129"/>
              <a:gd name="connsiteX61" fmla="*/ 1091393 w 1659704"/>
              <a:gd name="connsiteY61" fmla="*/ 4508522 h 6413129"/>
              <a:gd name="connsiteX62" fmla="*/ 1105248 w 1659704"/>
              <a:gd name="connsiteY62" fmla="*/ 4371708 h 6413129"/>
              <a:gd name="connsiteX63" fmla="*/ 1171058 w 1659704"/>
              <a:gd name="connsiteY63" fmla="*/ 4363697 h 6413129"/>
              <a:gd name="connsiteX64" fmla="*/ 1278213 w 1659704"/>
              <a:gd name="connsiteY64" fmla="*/ 3787652 h 6413129"/>
              <a:gd name="connsiteX65" fmla="*/ 1407667 w 1659704"/>
              <a:gd name="connsiteY65" fmla="*/ 3432196 h 6413129"/>
              <a:gd name="connsiteX66" fmla="*/ 1442952 w 1659704"/>
              <a:gd name="connsiteY66" fmla="*/ 3081720 h 6413129"/>
              <a:gd name="connsiteX67" fmla="*/ 1392729 w 1659704"/>
              <a:gd name="connsiteY67" fmla="*/ 2821081 h 6413129"/>
              <a:gd name="connsiteX68" fmla="*/ 1422169 w 1659704"/>
              <a:gd name="connsiteY68" fmla="*/ 2811773 h 6413129"/>
              <a:gd name="connsiteX69" fmla="*/ 1339260 w 1659704"/>
              <a:gd name="connsiteY69" fmla="*/ 2201522 h 6413129"/>
              <a:gd name="connsiteX70" fmla="*/ 1378658 w 1659704"/>
              <a:gd name="connsiteY70" fmla="*/ 2182473 h 6413129"/>
              <a:gd name="connsiteX71" fmla="*/ 1407451 w 1659704"/>
              <a:gd name="connsiteY71" fmla="*/ 2127920 h 6413129"/>
              <a:gd name="connsiteX72" fmla="*/ 1530193 w 1659704"/>
              <a:gd name="connsiteY72" fmla="*/ 1939802 h 6413129"/>
              <a:gd name="connsiteX73" fmla="*/ 1612670 w 1659704"/>
              <a:gd name="connsiteY73" fmla="*/ 1643444 h 6413129"/>
              <a:gd name="connsiteX74" fmla="*/ 1597516 w 1659704"/>
              <a:gd name="connsiteY74" fmla="*/ 1562698 h 6413129"/>
              <a:gd name="connsiteX75" fmla="*/ 1630421 w 1659704"/>
              <a:gd name="connsiteY75" fmla="*/ 1528280 h 6413129"/>
              <a:gd name="connsiteX76" fmla="*/ 1614185 w 1659704"/>
              <a:gd name="connsiteY76" fmla="*/ 1486498 h 6413129"/>
              <a:gd name="connsiteX77" fmla="*/ 1643626 w 1659704"/>
              <a:gd name="connsiteY77" fmla="*/ 1283226 h 6413129"/>
              <a:gd name="connsiteX78" fmla="*/ 1649254 w 1659704"/>
              <a:gd name="connsiteY78" fmla="*/ 1175638 h 6413129"/>
              <a:gd name="connsiteX79" fmla="*/ 1342074 w 1659704"/>
              <a:gd name="connsiteY79" fmla="*/ 1063069 h 6413129"/>
              <a:gd name="connsiteX80" fmla="*/ 1228639 w 1659704"/>
              <a:gd name="connsiteY80" fmla="*/ 927554 h 6413129"/>
              <a:gd name="connsiteX81" fmla="*/ 1142266 w 1659704"/>
              <a:gd name="connsiteY81" fmla="*/ 856333 h 6413129"/>
              <a:gd name="connsiteX82" fmla="*/ 1184695 w 1659704"/>
              <a:gd name="connsiteY82" fmla="*/ 666916 h 6413129"/>
              <a:gd name="connsiteX83" fmla="*/ 1247690 w 1659704"/>
              <a:gd name="connsiteY83" fmla="*/ 609332 h 6413129"/>
              <a:gd name="connsiteX84" fmla="*/ 1237732 w 1659704"/>
              <a:gd name="connsiteY84" fmla="*/ 463216 h 6413129"/>
              <a:gd name="connsiteX85" fmla="*/ 1246174 w 1659704"/>
              <a:gd name="connsiteY85" fmla="*/ 381815 h 6413129"/>
              <a:gd name="connsiteX86" fmla="*/ 1267087 w 1659704"/>
              <a:gd name="connsiteY86" fmla="*/ 360373 h 6413129"/>
              <a:gd name="connsiteX87" fmla="*/ 1239539 w 1659704"/>
              <a:gd name="connsiteY87" fmla="*/ 253834 h 6413129"/>
              <a:gd name="connsiteX88" fmla="*/ 1205693 w 1659704"/>
              <a:gd name="connsiteY88" fmla="*/ 114080 h 6413129"/>
              <a:gd name="connsiteX89" fmla="*/ 1116158 w 1659704"/>
              <a:gd name="connsiteY89" fmla="*/ 12684 h 6413129"/>
              <a:gd name="connsiteX0" fmla="*/ 1116158 w 1659704"/>
              <a:gd name="connsiteY0" fmla="*/ 17244 h 6417689"/>
              <a:gd name="connsiteX1" fmla="*/ 906044 w 1659704"/>
              <a:gd name="connsiteY1" fmla="*/ 8193 h 6417689"/>
              <a:gd name="connsiteX2" fmla="*/ 788382 w 1659704"/>
              <a:gd name="connsiteY2" fmla="*/ 101649 h 6417689"/>
              <a:gd name="connsiteX3" fmla="*/ 640038 w 1659704"/>
              <a:gd name="connsiteY3" fmla="*/ 281168 h 6417689"/>
              <a:gd name="connsiteX4" fmla="*/ 670128 w 1659704"/>
              <a:gd name="connsiteY4" fmla="*/ 489418 h 6417689"/>
              <a:gd name="connsiteX5" fmla="*/ 646099 w 1659704"/>
              <a:gd name="connsiteY5" fmla="*/ 531632 h 6417689"/>
              <a:gd name="connsiteX6" fmla="*/ 674025 w 1659704"/>
              <a:gd name="connsiteY6" fmla="*/ 633592 h 6417689"/>
              <a:gd name="connsiteX7" fmla="*/ 700868 w 1659704"/>
              <a:gd name="connsiteY7" fmla="*/ 683382 h 6417689"/>
              <a:gd name="connsiteX8" fmla="*/ 732475 w 1659704"/>
              <a:gd name="connsiteY8" fmla="*/ 737934 h 6417689"/>
              <a:gd name="connsiteX9" fmla="*/ 801530 w 1659704"/>
              <a:gd name="connsiteY9" fmla="*/ 861327 h 6417689"/>
              <a:gd name="connsiteX10" fmla="*/ 792438 w 1659704"/>
              <a:gd name="connsiteY10" fmla="*/ 950514 h 6417689"/>
              <a:gd name="connsiteX11" fmla="*/ 706929 w 1659704"/>
              <a:gd name="connsiteY11" fmla="*/ 1039270 h 6417689"/>
              <a:gd name="connsiteX12" fmla="*/ 627049 w 1659704"/>
              <a:gd name="connsiteY12" fmla="*/ 1130408 h 6417689"/>
              <a:gd name="connsiteX13" fmla="*/ 413386 w 1659704"/>
              <a:gd name="connsiteY13" fmla="*/ 1201195 h 6417689"/>
              <a:gd name="connsiteX14" fmla="*/ 338486 w 1659704"/>
              <a:gd name="connsiteY14" fmla="*/ 1262242 h 6417689"/>
              <a:gd name="connsiteX15" fmla="*/ 258821 w 1659704"/>
              <a:gd name="connsiteY15" fmla="*/ 1422218 h 6417689"/>
              <a:gd name="connsiteX16" fmla="*/ 173963 w 1659704"/>
              <a:gd name="connsiteY16" fmla="*/ 1567258 h 6417689"/>
              <a:gd name="connsiteX17" fmla="*/ 160973 w 1659704"/>
              <a:gd name="connsiteY17" fmla="*/ 1658612 h 6417689"/>
              <a:gd name="connsiteX18" fmla="*/ 998 w 1659704"/>
              <a:gd name="connsiteY18" fmla="*/ 1990039 h 6417689"/>
              <a:gd name="connsiteX19" fmla="*/ 21995 w 1659704"/>
              <a:gd name="connsiteY19" fmla="*/ 2067321 h 6417689"/>
              <a:gd name="connsiteX20" fmla="*/ 16800 w 1659704"/>
              <a:gd name="connsiteY20" fmla="*/ 2164302 h 6417689"/>
              <a:gd name="connsiteX21" fmla="*/ 61610 w 1659704"/>
              <a:gd name="connsiteY21" fmla="*/ 2255873 h 6417689"/>
              <a:gd name="connsiteX22" fmla="*/ 195826 w 1659704"/>
              <a:gd name="connsiteY22" fmla="*/ 2299385 h 6417689"/>
              <a:gd name="connsiteX23" fmla="*/ 193661 w 1659704"/>
              <a:gd name="connsiteY23" fmla="*/ 2293757 h 6417689"/>
              <a:gd name="connsiteX24" fmla="*/ 306229 w 1659704"/>
              <a:gd name="connsiteY24" fmla="*/ 2335320 h 6417689"/>
              <a:gd name="connsiteX25" fmla="*/ 222020 w 1659704"/>
              <a:gd name="connsiteY25" fmla="*/ 2743380 h 6417689"/>
              <a:gd name="connsiteX26" fmla="*/ 223968 w 1659704"/>
              <a:gd name="connsiteY26" fmla="*/ 2808756 h 6417689"/>
              <a:gd name="connsiteX27" fmla="*/ 297571 w 1659704"/>
              <a:gd name="connsiteY27" fmla="*/ 2798364 h 6417689"/>
              <a:gd name="connsiteX28" fmla="*/ 301900 w 1659704"/>
              <a:gd name="connsiteY28" fmla="*/ 2894481 h 6417689"/>
              <a:gd name="connsiteX29" fmla="*/ 281336 w 1659704"/>
              <a:gd name="connsiteY29" fmla="*/ 3121349 h 6417689"/>
              <a:gd name="connsiteX30" fmla="*/ 302333 w 1659704"/>
              <a:gd name="connsiteY30" fmla="*/ 3332414 h 6417689"/>
              <a:gd name="connsiteX31" fmla="*/ 314889 w 1659704"/>
              <a:gd name="connsiteY31" fmla="*/ 3547377 h 6417689"/>
              <a:gd name="connsiteX32" fmla="*/ 352122 w 1659704"/>
              <a:gd name="connsiteY32" fmla="*/ 3802820 h 6417689"/>
              <a:gd name="connsiteX33" fmla="*/ 341516 w 1659704"/>
              <a:gd name="connsiteY33" fmla="*/ 4316087 h 6417689"/>
              <a:gd name="connsiteX34" fmla="*/ 417499 w 1659704"/>
              <a:gd name="connsiteY34" fmla="*/ 4310675 h 6417689"/>
              <a:gd name="connsiteX35" fmla="*/ 570765 w 1659704"/>
              <a:gd name="connsiteY35" fmla="*/ 4325828 h 6417689"/>
              <a:gd name="connsiteX36" fmla="*/ 624235 w 1659704"/>
              <a:gd name="connsiteY36" fmla="*/ 4508968 h 6417689"/>
              <a:gd name="connsiteX37" fmla="*/ 662118 w 1659704"/>
              <a:gd name="connsiteY37" fmla="*/ 4901657 h 6417689"/>
              <a:gd name="connsiteX38" fmla="*/ 742864 w 1659704"/>
              <a:gd name="connsiteY38" fmla="*/ 5308851 h 6417689"/>
              <a:gd name="connsiteX39" fmla="*/ 769924 w 1659704"/>
              <a:gd name="connsiteY39" fmla="*/ 5572521 h 6417689"/>
              <a:gd name="connsiteX40" fmla="*/ 720784 w 1659704"/>
              <a:gd name="connsiteY40" fmla="*/ 5736178 h 6417689"/>
              <a:gd name="connsiteX41" fmla="*/ 706929 w 1659704"/>
              <a:gd name="connsiteY41" fmla="*/ 5832943 h 6417689"/>
              <a:gd name="connsiteX42" fmla="*/ 577475 w 1659704"/>
              <a:gd name="connsiteY42" fmla="*/ 6036865 h 6417689"/>
              <a:gd name="connsiteX43" fmla="*/ 462960 w 1659704"/>
              <a:gd name="connsiteY43" fmla="*/ 6069986 h 6417689"/>
              <a:gd name="connsiteX44" fmla="*/ 405696 w 1659704"/>
              <a:gd name="connsiteY44" fmla="*/ 6141832 h 6417689"/>
              <a:gd name="connsiteX45" fmla="*/ 423537 w 1659704"/>
              <a:gd name="connsiteY45" fmla="*/ 6215104 h 6417689"/>
              <a:gd name="connsiteX46" fmla="*/ 630513 w 1659704"/>
              <a:gd name="connsiteY46" fmla="*/ 6230612 h 6417689"/>
              <a:gd name="connsiteX47" fmla="*/ 640619 w 1659704"/>
              <a:gd name="connsiteY47" fmla="*/ 6333812 h 6417689"/>
              <a:gd name="connsiteX48" fmla="*/ 712557 w 1659704"/>
              <a:gd name="connsiteY48" fmla="*/ 6416748 h 6417689"/>
              <a:gd name="connsiteX49" fmla="*/ 918373 w 1659704"/>
              <a:gd name="connsiteY49" fmla="*/ 6373247 h 6417689"/>
              <a:gd name="connsiteX50" fmla="*/ 949600 w 1659704"/>
              <a:gd name="connsiteY50" fmla="*/ 6289926 h 6417689"/>
              <a:gd name="connsiteX51" fmla="*/ 1001555 w 1659704"/>
              <a:gd name="connsiteY51" fmla="*/ 5925812 h 6417689"/>
              <a:gd name="connsiteX52" fmla="*/ 1051198 w 1659704"/>
              <a:gd name="connsiteY52" fmla="*/ 5955912 h 6417689"/>
              <a:gd name="connsiteX53" fmla="*/ 1039438 w 1659704"/>
              <a:gd name="connsiteY53" fmla="*/ 6188832 h 6417689"/>
              <a:gd name="connsiteX54" fmla="*/ 1073859 w 1659704"/>
              <a:gd name="connsiteY54" fmla="*/ 6191646 h 6417689"/>
              <a:gd name="connsiteX55" fmla="*/ 1108711 w 1659704"/>
              <a:gd name="connsiteY55" fmla="*/ 5960881 h 6417689"/>
              <a:gd name="connsiteX56" fmla="*/ 1176252 w 1659704"/>
              <a:gd name="connsiteY56" fmla="*/ 5796358 h 6417689"/>
              <a:gd name="connsiteX57" fmla="*/ 1060437 w 1659704"/>
              <a:gd name="connsiteY57" fmla="*/ 5644175 h 6417689"/>
              <a:gd name="connsiteX58" fmla="*/ 1025584 w 1659704"/>
              <a:gd name="connsiteY58" fmla="*/ 5445233 h 6417689"/>
              <a:gd name="connsiteX59" fmla="*/ 1111958 w 1659704"/>
              <a:gd name="connsiteY59" fmla="*/ 5124629 h 6417689"/>
              <a:gd name="connsiteX60" fmla="*/ 1152873 w 1659704"/>
              <a:gd name="connsiteY60" fmla="*/ 4817449 h 6417689"/>
              <a:gd name="connsiteX61" fmla="*/ 1091393 w 1659704"/>
              <a:gd name="connsiteY61" fmla="*/ 4513082 h 6417689"/>
              <a:gd name="connsiteX62" fmla="*/ 1105248 w 1659704"/>
              <a:gd name="connsiteY62" fmla="*/ 4376268 h 6417689"/>
              <a:gd name="connsiteX63" fmla="*/ 1171058 w 1659704"/>
              <a:gd name="connsiteY63" fmla="*/ 4368257 h 6417689"/>
              <a:gd name="connsiteX64" fmla="*/ 1278213 w 1659704"/>
              <a:gd name="connsiteY64" fmla="*/ 3792212 h 6417689"/>
              <a:gd name="connsiteX65" fmla="*/ 1407667 w 1659704"/>
              <a:gd name="connsiteY65" fmla="*/ 3436756 h 6417689"/>
              <a:gd name="connsiteX66" fmla="*/ 1442952 w 1659704"/>
              <a:gd name="connsiteY66" fmla="*/ 3086280 h 6417689"/>
              <a:gd name="connsiteX67" fmla="*/ 1392729 w 1659704"/>
              <a:gd name="connsiteY67" fmla="*/ 2825641 h 6417689"/>
              <a:gd name="connsiteX68" fmla="*/ 1422169 w 1659704"/>
              <a:gd name="connsiteY68" fmla="*/ 2816333 h 6417689"/>
              <a:gd name="connsiteX69" fmla="*/ 1339260 w 1659704"/>
              <a:gd name="connsiteY69" fmla="*/ 2206082 h 6417689"/>
              <a:gd name="connsiteX70" fmla="*/ 1378658 w 1659704"/>
              <a:gd name="connsiteY70" fmla="*/ 2187033 h 6417689"/>
              <a:gd name="connsiteX71" fmla="*/ 1407451 w 1659704"/>
              <a:gd name="connsiteY71" fmla="*/ 2132480 h 6417689"/>
              <a:gd name="connsiteX72" fmla="*/ 1530193 w 1659704"/>
              <a:gd name="connsiteY72" fmla="*/ 1944362 h 6417689"/>
              <a:gd name="connsiteX73" fmla="*/ 1612670 w 1659704"/>
              <a:gd name="connsiteY73" fmla="*/ 1648004 h 6417689"/>
              <a:gd name="connsiteX74" fmla="*/ 1597516 w 1659704"/>
              <a:gd name="connsiteY74" fmla="*/ 1567258 h 6417689"/>
              <a:gd name="connsiteX75" fmla="*/ 1630421 w 1659704"/>
              <a:gd name="connsiteY75" fmla="*/ 1532840 h 6417689"/>
              <a:gd name="connsiteX76" fmla="*/ 1614185 w 1659704"/>
              <a:gd name="connsiteY76" fmla="*/ 1491058 h 6417689"/>
              <a:gd name="connsiteX77" fmla="*/ 1643626 w 1659704"/>
              <a:gd name="connsiteY77" fmla="*/ 1287786 h 6417689"/>
              <a:gd name="connsiteX78" fmla="*/ 1649254 w 1659704"/>
              <a:gd name="connsiteY78" fmla="*/ 1180198 h 6417689"/>
              <a:gd name="connsiteX79" fmla="*/ 1342074 w 1659704"/>
              <a:gd name="connsiteY79" fmla="*/ 1067629 h 6417689"/>
              <a:gd name="connsiteX80" fmla="*/ 1228639 w 1659704"/>
              <a:gd name="connsiteY80" fmla="*/ 932114 h 6417689"/>
              <a:gd name="connsiteX81" fmla="*/ 1142266 w 1659704"/>
              <a:gd name="connsiteY81" fmla="*/ 860893 h 6417689"/>
              <a:gd name="connsiteX82" fmla="*/ 1184695 w 1659704"/>
              <a:gd name="connsiteY82" fmla="*/ 671476 h 6417689"/>
              <a:gd name="connsiteX83" fmla="*/ 1247690 w 1659704"/>
              <a:gd name="connsiteY83" fmla="*/ 613892 h 6417689"/>
              <a:gd name="connsiteX84" fmla="*/ 1237732 w 1659704"/>
              <a:gd name="connsiteY84" fmla="*/ 467776 h 6417689"/>
              <a:gd name="connsiteX85" fmla="*/ 1246174 w 1659704"/>
              <a:gd name="connsiteY85" fmla="*/ 386375 h 6417689"/>
              <a:gd name="connsiteX86" fmla="*/ 1267087 w 1659704"/>
              <a:gd name="connsiteY86" fmla="*/ 364933 h 6417689"/>
              <a:gd name="connsiteX87" fmla="*/ 1239539 w 1659704"/>
              <a:gd name="connsiteY87" fmla="*/ 258394 h 6417689"/>
              <a:gd name="connsiteX88" fmla="*/ 1205693 w 1659704"/>
              <a:gd name="connsiteY88" fmla="*/ 118640 h 6417689"/>
              <a:gd name="connsiteX89" fmla="*/ 1116158 w 1659704"/>
              <a:gd name="connsiteY89" fmla="*/ 17244 h 6417689"/>
              <a:gd name="connsiteX0" fmla="*/ 1116158 w 1659704"/>
              <a:gd name="connsiteY0" fmla="*/ 17244 h 6417689"/>
              <a:gd name="connsiteX1" fmla="*/ 906044 w 1659704"/>
              <a:gd name="connsiteY1" fmla="*/ 8193 h 6417689"/>
              <a:gd name="connsiteX2" fmla="*/ 781522 w 1659704"/>
              <a:gd name="connsiteY2" fmla="*/ 101649 h 6417689"/>
              <a:gd name="connsiteX3" fmla="*/ 640038 w 1659704"/>
              <a:gd name="connsiteY3" fmla="*/ 281168 h 6417689"/>
              <a:gd name="connsiteX4" fmla="*/ 670128 w 1659704"/>
              <a:gd name="connsiteY4" fmla="*/ 489418 h 6417689"/>
              <a:gd name="connsiteX5" fmla="*/ 646099 w 1659704"/>
              <a:gd name="connsiteY5" fmla="*/ 531632 h 6417689"/>
              <a:gd name="connsiteX6" fmla="*/ 674025 w 1659704"/>
              <a:gd name="connsiteY6" fmla="*/ 633592 h 6417689"/>
              <a:gd name="connsiteX7" fmla="*/ 700868 w 1659704"/>
              <a:gd name="connsiteY7" fmla="*/ 683382 h 6417689"/>
              <a:gd name="connsiteX8" fmla="*/ 732475 w 1659704"/>
              <a:gd name="connsiteY8" fmla="*/ 737934 h 6417689"/>
              <a:gd name="connsiteX9" fmla="*/ 801530 w 1659704"/>
              <a:gd name="connsiteY9" fmla="*/ 861327 h 6417689"/>
              <a:gd name="connsiteX10" fmla="*/ 792438 w 1659704"/>
              <a:gd name="connsiteY10" fmla="*/ 950514 h 6417689"/>
              <a:gd name="connsiteX11" fmla="*/ 706929 w 1659704"/>
              <a:gd name="connsiteY11" fmla="*/ 1039270 h 6417689"/>
              <a:gd name="connsiteX12" fmla="*/ 627049 w 1659704"/>
              <a:gd name="connsiteY12" fmla="*/ 1130408 h 6417689"/>
              <a:gd name="connsiteX13" fmla="*/ 413386 w 1659704"/>
              <a:gd name="connsiteY13" fmla="*/ 1201195 h 6417689"/>
              <a:gd name="connsiteX14" fmla="*/ 338486 w 1659704"/>
              <a:gd name="connsiteY14" fmla="*/ 1262242 h 6417689"/>
              <a:gd name="connsiteX15" fmla="*/ 258821 w 1659704"/>
              <a:gd name="connsiteY15" fmla="*/ 1422218 h 6417689"/>
              <a:gd name="connsiteX16" fmla="*/ 173963 w 1659704"/>
              <a:gd name="connsiteY16" fmla="*/ 1567258 h 6417689"/>
              <a:gd name="connsiteX17" fmla="*/ 160973 w 1659704"/>
              <a:gd name="connsiteY17" fmla="*/ 1658612 h 6417689"/>
              <a:gd name="connsiteX18" fmla="*/ 998 w 1659704"/>
              <a:gd name="connsiteY18" fmla="*/ 1990039 h 6417689"/>
              <a:gd name="connsiteX19" fmla="*/ 21995 w 1659704"/>
              <a:gd name="connsiteY19" fmla="*/ 2067321 h 6417689"/>
              <a:gd name="connsiteX20" fmla="*/ 16800 w 1659704"/>
              <a:gd name="connsiteY20" fmla="*/ 2164302 h 6417689"/>
              <a:gd name="connsiteX21" fmla="*/ 61610 w 1659704"/>
              <a:gd name="connsiteY21" fmla="*/ 2255873 h 6417689"/>
              <a:gd name="connsiteX22" fmla="*/ 195826 w 1659704"/>
              <a:gd name="connsiteY22" fmla="*/ 2299385 h 6417689"/>
              <a:gd name="connsiteX23" fmla="*/ 193661 w 1659704"/>
              <a:gd name="connsiteY23" fmla="*/ 2293757 h 6417689"/>
              <a:gd name="connsiteX24" fmla="*/ 306229 w 1659704"/>
              <a:gd name="connsiteY24" fmla="*/ 2335320 h 6417689"/>
              <a:gd name="connsiteX25" fmla="*/ 222020 w 1659704"/>
              <a:gd name="connsiteY25" fmla="*/ 2743380 h 6417689"/>
              <a:gd name="connsiteX26" fmla="*/ 223968 w 1659704"/>
              <a:gd name="connsiteY26" fmla="*/ 2808756 h 6417689"/>
              <a:gd name="connsiteX27" fmla="*/ 297571 w 1659704"/>
              <a:gd name="connsiteY27" fmla="*/ 2798364 h 6417689"/>
              <a:gd name="connsiteX28" fmla="*/ 301900 w 1659704"/>
              <a:gd name="connsiteY28" fmla="*/ 2894481 h 6417689"/>
              <a:gd name="connsiteX29" fmla="*/ 281336 w 1659704"/>
              <a:gd name="connsiteY29" fmla="*/ 3121349 h 6417689"/>
              <a:gd name="connsiteX30" fmla="*/ 302333 w 1659704"/>
              <a:gd name="connsiteY30" fmla="*/ 3332414 h 6417689"/>
              <a:gd name="connsiteX31" fmla="*/ 314889 w 1659704"/>
              <a:gd name="connsiteY31" fmla="*/ 3547377 h 6417689"/>
              <a:gd name="connsiteX32" fmla="*/ 352122 w 1659704"/>
              <a:gd name="connsiteY32" fmla="*/ 3802820 h 6417689"/>
              <a:gd name="connsiteX33" fmla="*/ 341516 w 1659704"/>
              <a:gd name="connsiteY33" fmla="*/ 4316087 h 6417689"/>
              <a:gd name="connsiteX34" fmla="*/ 417499 w 1659704"/>
              <a:gd name="connsiteY34" fmla="*/ 4310675 h 6417689"/>
              <a:gd name="connsiteX35" fmla="*/ 570765 w 1659704"/>
              <a:gd name="connsiteY35" fmla="*/ 4325828 h 6417689"/>
              <a:gd name="connsiteX36" fmla="*/ 624235 w 1659704"/>
              <a:gd name="connsiteY36" fmla="*/ 4508968 h 6417689"/>
              <a:gd name="connsiteX37" fmla="*/ 662118 w 1659704"/>
              <a:gd name="connsiteY37" fmla="*/ 4901657 h 6417689"/>
              <a:gd name="connsiteX38" fmla="*/ 742864 w 1659704"/>
              <a:gd name="connsiteY38" fmla="*/ 5308851 h 6417689"/>
              <a:gd name="connsiteX39" fmla="*/ 769924 w 1659704"/>
              <a:gd name="connsiteY39" fmla="*/ 5572521 h 6417689"/>
              <a:gd name="connsiteX40" fmla="*/ 720784 w 1659704"/>
              <a:gd name="connsiteY40" fmla="*/ 5736178 h 6417689"/>
              <a:gd name="connsiteX41" fmla="*/ 706929 w 1659704"/>
              <a:gd name="connsiteY41" fmla="*/ 5832943 h 6417689"/>
              <a:gd name="connsiteX42" fmla="*/ 577475 w 1659704"/>
              <a:gd name="connsiteY42" fmla="*/ 6036865 h 6417689"/>
              <a:gd name="connsiteX43" fmla="*/ 462960 w 1659704"/>
              <a:gd name="connsiteY43" fmla="*/ 6069986 h 6417689"/>
              <a:gd name="connsiteX44" fmla="*/ 405696 w 1659704"/>
              <a:gd name="connsiteY44" fmla="*/ 6141832 h 6417689"/>
              <a:gd name="connsiteX45" fmla="*/ 423537 w 1659704"/>
              <a:gd name="connsiteY45" fmla="*/ 6215104 h 6417689"/>
              <a:gd name="connsiteX46" fmla="*/ 630513 w 1659704"/>
              <a:gd name="connsiteY46" fmla="*/ 6230612 h 6417689"/>
              <a:gd name="connsiteX47" fmla="*/ 640619 w 1659704"/>
              <a:gd name="connsiteY47" fmla="*/ 6333812 h 6417689"/>
              <a:gd name="connsiteX48" fmla="*/ 712557 w 1659704"/>
              <a:gd name="connsiteY48" fmla="*/ 6416748 h 6417689"/>
              <a:gd name="connsiteX49" fmla="*/ 918373 w 1659704"/>
              <a:gd name="connsiteY49" fmla="*/ 6373247 h 6417689"/>
              <a:gd name="connsiteX50" fmla="*/ 949600 w 1659704"/>
              <a:gd name="connsiteY50" fmla="*/ 6289926 h 6417689"/>
              <a:gd name="connsiteX51" fmla="*/ 1001555 w 1659704"/>
              <a:gd name="connsiteY51" fmla="*/ 5925812 h 6417689"/>
              <a:gd name="connsiteX52" fmla="*/ 1051198 w 1659704"/>
              <a:gd name="connsiteY52" fmla="*/ 5955912 h 6417689"/>
              <a:gd name="connsiteX53" fmla="*/ 1039438 w 1659704"/>
              <a:gd name="connsiteY53" fmla="*/ 6188832 h 6417689"/>
              <a:gd name="connsiteX54" fmla="*/ 1073859 w 1659704"/>
              <a:gd name="connsiteY54" fmla="*/ 6191646 h 6417689"/>
              <a:gd name="connsiteX55" fmla="*/ 1108711 w 1659704"/>
              <a:gd name="connsiteY55" fmla="*/ 5960881 h 6417689"/>
              <a:gd name="connsiteX56" fmla="*/ 1176252 w 1659704"/>
              <a:gd name="connsiteY56" fmla="*/ 5796358 h 6417689"/>
              <a:gd name="connsiteX57" fmla="*/ 1060437 w 1659704"/>
              <a:gd name="connsiteY57" fmla="*/ 5644175 h 6417689"/>
              <a:gd name="connsiteX58" fmla="*/ 1025584 w 1659704"/>
              <a:gd name="connsiteY58" fmla="*/ 5445233 h 6417689"/>
              <a:gd name="connsiteX59" fmla="*/ 1111958 w 1659704"/>
              <a:gd name="connsiteY59" fmla="*/ 5124629 h 6417689"/>
              <a:gd name="connsiteX60" fmla="*/ 1152873 w 1659704"/>
              <a:gd name="connsiteY60" fmla="*/ 4817449 h 6417689"/>
              <a:gd name="connsiteX61" fmla="*/ 1091393 w 1659704"/>
              <a:gd name="connsiteY61" fmla="*/ 4513082 h 6417689"/>
              <a:gd name="connsiteX62" fmla="*/ 1105248 w 1659704"/>
              <a:gd name="connsiteY62" fmla="*/ 4376268 h 6417689"/>
              <a:gd name="connsiteX63" fmla="*/ 1171058 w 1659704"/>
              <a:gd name="connsiteY63" fmla="*/ 4368257 h 6417689"/>
              <a:gd name="connsiteX64" fmla="*/ 1278213 w 1659704"/>
              <a:gd name="connsiteY64" fmla="*/ 3792212 h 6417689"/>
              <a:gd name="connsiteX65" fmla="*/ 1407667 w 1659704"/>
              <a:gd name="connsiteY65" fmla="*/ 3436756 h 6417689"/>
              <a:gd name="connsiteX66" fmla="*/ 1442952 w 1659704"/>
              <a:gd name="connsiteY66" fmla="*/ 3086280 h 6417689"/>
              <a:gd name="connsiteX67" fmla="*/ 1392729 w 1659704"/>
              <a:gd name="connsiteY67" fmla="*/ 2825641 h 6417689"/>
              <a:gd name="connsiteX68" fmla="*/ 1422169 w 1659704"/>
              <a:gd name="connsiteY68" fmla="*/ 2816333 h 6417689"/>
              <a:gd name="connsiteX69" fmla="*/ 1339260 w 1659704"/>
              <a:gd name="connsiteY69" fmla="*/ 2206082 h 6417689"/>
              <a:gd name="connsiteX70" fmla="*/ 1378658 w 1659704"/>
              <a:gd name="connsiteY70" fmla="*/ 2187033 h 6417689"/>
              <a:gd name="connsiteX71" fmla="*/ 1407451 w 1659704"/>
              <a:gd name="connsiteY71" fmla="*/ 2132480 h 6417689"/>
              <a:gd name="connsiteX72" fmla="*/ 1530193 w 1659704"/>
              <a:gd name="connsiteY72" fmla="*/ 1944362 h 6417689"/>
              <a:gd name="connsiteX73" fmla="*/ 1612670 w 1659704"/>
              <a:gd name="connsiteY73" fmla="*/ 1648004 h 6417689"/>
              <a:gd name="connsiteX74" fmla="*/ 1597516 w 1659704"/>
              <a:gd name="connsiteY74" fmla="*/ 1567258 h 6417689"/>
              <a:gd name="connsiteX75" fmla="*/ 1630421 w 1659704"/>
              <a:gd name="connsiteY75" fmla="*/ 1532840 h 6417689"/>
              <a:gd name="connsiteX76" fmla="*/ 1614185 w 1659704"/>
              <a:gd name="connsiteY76" fmla="*/ 1491058 h 6417689"/>
              <a:gd name="connsiteX77" fmla="*/ 1643626 w 1659704"/>
              <a:gd name="connsiteY77" fmla="*/ 1287786 h 6417689"/>
              <a:gd name="connsiteX78" fmla="*/ 1649254 w 1659704"/>
              <a:gd name="connsiteY78" fmla="*/ 1180198 h 6417689"/>
              <a:gd name="connsiteX79" fmla="*/ 1342074 w 1659704"/>
              <a:gd name="connsiteY79" fmla="*/ 1067629 h 6417689"/>
              <a:gd name="connsiteX80" fmla="*/ 1228639 w 1659704"/>
              <a:gd name="connsiteY80" fmla="*/ 932114 h 6417689"/>
              <a:gd name="connsiteX81" fmla="*/ 1142266 w 1659704"/>
              <a:gd name="connsiteY81" fmla="*/ 860893 h 6417689"/>
              <a:gd name="connsiteX82" fmla="*/ 1184695 w 1659704"/>
              <a:gd name="connsiteY82" fmla="*/ 671476 h 6417689"/>
              <a:gd name="connsiteX83" fmla="*/ 1247690 w 1659704"/>
              <a:gd name="connsiteY83" fmla="*/ 613892 h 6417689"/>
              <a:gd name="connsiteX84" fmla="*/ 1237732 w 1659704"/>
              <a:gd name="connsiteY84" fmla="*/ 467776 h 6417689"/>
              <a:gd name="connsiteX85" fmla="*/ 1246174 w 1659704"/>
              <a:gd name="connsiteY85" fmla="*/ 386375 h 6417689"/>
              <a:gd name="connsiteX86" fmla="*/ 1267087 w 1659704"/>
              <a:gd name="connsiteY86" fmla="*/ 364933 h 6417689"/>
              <a:gd name="connsiteX87" fmla="*/ 1239539 w 1659704"/>
              <a:gd name="connsiteY87" fmla="*/ 258394 h 6417689"/>
              <a:gd name="connsiteX88" fmla="*/ 1205693 w 1659704"/>
              <a:gd name="connsiteY88" fmla="*/ 118640 h 6417689"/>
              <a:gd name="connsiteX89" fmla="*/ 1116158 w 1659704"/>
              <a:gd name="connsiteY89" fmla="*/ 17244 h 6417689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80997 h 6417518"/>
              <a:gd name="connsiteX4" fmla="*/ 670128 w 1659704"/>
              <a:gd name="connsiteY4" fmla="*/ 489247 h 6417518"/>
              <a:gd name="connsiteX5" fmla="*/ 646099 w 1659704"/>
              <a:gd name="connsiteY5" fmla="*/ 531461 h 6417518"/>
              <a:gd name="connsiteX6" fmla="*/ 674025 w 1659704"/>
              <a:gd name="connsiteY6" fmla="*/ 633421 h 6417518"/>
              <a:gd name="connsiteX7" fmla="*/ 700868 w 1659704"/>
              <a:gd name="connsiteY7" fmla="*/ 683211 h 6417518"/>
              <a:gd name="connsiteX8" fmla="*/ 732475 w 1659704"/>
              <a:gd name="connsiteY8" fmla="*/ 737763 h 6417518"/>
              <a:gd name="connsiteX9" fmla="*/ 801530 w 1659704"/>
              <a:gd name="connsiteY9" fmla="*/ 861156 h 6417518"/>
              <a:gd name="connsiteX10" fmla="*/ 792438 w 1659704"/>
              <a:gd name="connsiteY10" fmla="*/ 950343 h 6417518"/>
              <a:gd name="connsiteX11" fmla="*/ 706929 w 1659704"/>
              <a:gd name="connsiteY11" fmla="*/ 1039099 h 6417518"/>
              <a:gd name="connsiteX12" fmla="*/ 627049 w 1659704"/>
              <a:gd name="connsiteY12" fmla="*/ 1130237 h 6417518"/>
              <a:gd name="connsiteX13" fmla="*/ 413386 w 1659704"/>
              <a:gd name="connsiteY13" fmla="*/ 1201024 h 6417518"/>
              <a:gd name="connsiteX14" fmla="*/ 338486 w 1659704"/>
              <a:gd name="connsiteY14" fmla="*/ 1262071 h 6417518"/>
              <a:gd name="connsiteX15" fmla="*/ 258821 w 1659704"/>
              <a:gd name="connsiteY15" fmla="*/ 1422047 h 6417518"/>
              <a:gd name="connsiteX16" fmla="*/ 173963 w 1659704"/>
              <a:gd name="connsiteY16" fmla="*/ 1567087 h 6417518"/>
              <a:gd name="connsiteX17" fmla="*/ 160973 w 1659704"/>
              <a:gd name="connsiteY17" fmla="*/ 1658441 h 6417518"/>
              <a:gd name="connsiteX18" fmla="*/ 998 w 1659704"/>
              <a:gd name="connsiteY18" fmla="*/ 1989868 h 6417518"/>
              <a:gd name="connsiteX19" fmla="*/ 21995 w 1659704"/>
              <a:gd name="connsiteY19" fmla="*/ 2067150 h 6417518"/>
              <a:gd name="connsiteX20" fmla="*/ 16800 w 1659704"/>
              <a:gd name="connsiteY20" fmla="*/ 2164131 h 6417518"/>
              <a:gd name="connsiteX21" fmla="*/ 61610 w 1659704"/>
              <a:gd name="connsiteY21" fmla="*/ 2255702 h 6417518"/>
              <a:gd name="connsiteX22" fmla="*/ 195826 w 1659704"/>
              <a:gd name="connsiteY22" fmla="*/ 2299214 h 6417518"/>
              <a:gd name="connsiteX23" fmla="*/ 193661 w 1659704"/>
              <a:gd name="connsiteY23" fmla="*/ 2293586 h 6417518"/>
              <a:gd name="connsiteX24" fmla="*/ 306229 w 1659704"/>
              <a:gd name="connsiteY24" fmla="*/ 2335149 h 6417518"/>
              <a:gd name="connsiteX25" fmla="*/ 222020 w 1659704"/>
              <a:gd name="connsiteY25" fmla="*/ 2743209 h 6417518"/>
              <a:gd name="connsiteX26" fmla="*/ 223968 w 1659704"/>
              <a:gd name="connsiteY26" fmla="*/ 2808585 h 6417518"/>
              <a:gd name="connsiteX27" fmla="*/ 297571 w 1659704"/>
              <a:gd name="connsiteY27" fmla="*/ 2798193 h 6417518"/>
              <a:gd name="connsiteX28" fmla="*/ 301900 w 1659704"/>
              <a:gd name="connsiteY28" fmla="*/ 2894310 h 6417518"/>
              <a:gd name="connsiteX29" fmla="*/ 281336 w 1659704"/>
              <a:gd name="connsiteY29" fmla="*/ 3121178 h 6417518"/>
              <a:gd name="connsiteX30" fmla="*/ 302333 w 1659704"/>
              <a:gd name="connsiteY30" fmla="*/ 3332243 h 6417518"/>
              <a:gd name="connsiteX31" fmla="*/ 314889 w 1659704"/>
              <a:gd name="connsiteY31" fmla="*/ 3547206 h 6417518"/>
              <a:gd name="connsiteX32" fmla="*/ 352122 w 1659704"/>
              <a:gd name="connsiteY32" fmla="*/ 3802649 h 6417518"/>
              <a:gd name="connsiteX33" fmla="*/ 341516 w 1659704"/>
              <a:gd name="connsiteY33" fmla="*/ 4315916 h 6417518"/>
              <a:gd name="connsiteX34" fmla="*/ 417499 w 1659704"/>
              <a:gd name="connsiteY34" fmla="*/ 4310504 h 6417518"/>
              <a:gd name="connsiteX35" fmla="*/ 570765 w 1659704"/>
              <a:gd name="connsiteY35" fmla="*/ 4325657 h 6417518"/>
              <a:gd name="connsiteX36" fmla="*/ 624235 w 1659704"/>
              <a:gd name="connsiteY36" fmla="*/ 4508797 h 6417518"/>
              <a:gd name="connsiteX37" fmla="*/ 662118 w 1659704"/>
              <a:gd name="connsiteY37" fmla="*/ 4901486 h 6417518"/>
              <a:gd name="connsiteX38" fmla="*/ 742864 w 1659704"/>
              <a:gd name="connsiteY38" fmla="*/ 5308680 h 6417518"/>
              <a:gd name="connsiteX39" fmla="*/ 769924 w 1659704"/>
              <a:gd name="connsiteY39" fmla="*/ 5572350 h 6417518"/>
              <a:gd name="connsiteX40" fmla="*/ 720784 w 1659704"/>
              <a:gd name="connsiteY40" fmla="*/ 5736007 h 6417518"/>
              <a:gd name="connsiteX41" fmla="*/ 706929 w 1659704"/>
              <a:gd name="connsiteY41" fmla="*/ 5832772 h 6417518"/>
              <a:gd name="connsiteX42" fmla="*/ 577475 w 1659704"/>
              <a:gd name="connsiteY42" fmla="*/ 6036694 h 6417518"/>
              <a:gd name="connsiteX43" fmla="*/ 462960 w 1659704"/>
              <a:gd name="connsiteY43" fmla="*/ 6069815 h 6417518"/>
              <a:gd name="connsiteX44" fmla="*/ 405696 w 1659704"/>
              <a:gd name="connsiteY44" fmla="*/ 6141661 h 6417518"/>
              <a:gd name="connsiteX45" fmla="*/ 423537 w 1659704"/>
              <a:gd name="connsiteY45" fmla="*/ 6214933 h 6417518"/>
              <a:gd name="connsiteX46" fmla="*/ 630513 w 1659704"/>
              <a:gd name="connsiteY46" fmla="*/ 6230441 h 6417518"/>
              <a:gd name="connsiteX47" fmla="*/ 640619 w 1659704"/>
              <a:gd name="connsiteY47" fmla="*/ 6333641 h 6417518"/>
              <a:gd name="connsiteX48" fmla="*/ 712557 w 1659704"/>
              <a:gd name="connsiteY48" fmla="*/ 6416577 h 6417518"/>
              <a:gd name="connsiteX49" fmla="*/ 918373 w 1659704"/>
              <a:gd name="connsiteY49" fmla="*/ 6373076 h 6417518"/>
              <a:gd name="connsiteX50" fmla="*/ 949600 w 1659704"/>
              <a:gd name="connsiteY50" fmla="*/ 6289755 h 6417518"/>
              <a:gd name="connsiteX51" fmla="*/ 1001555 w 1659704"/>
              <a:gd name="connsiteY51" fmla="*/ 5925641 h 6417518"/>
              <a:gd name="connsiteX52" fmla="*/ 1051198 w 1659704"/>
              <a:gd name="connsiteY52" fmla="*/ 5955741 h 6417518"/>
              <a:gd name="connsiteX53" fmla="*/ 1039438 w 1659704"/>
              <a:gd name="connsiteY53" fmla="*/ 6188661 h 6417518"/>
              <a:gd name="connsiteX54" fmla="*/ 1073859 w 1659704"/>
              <a:gd name="connsiteY54" fmla="*/ 6191475 h 6417518"/>
              <a:gd name="connsiteX55" fmla="*/ 1108711 w 1659704"/>
              <a:gd name="connsiteY55" fmla="*/ 5960710 h 6417518"/>
              <a:gd name="connsiteX56" fmla="*/ 1176252 w 1659704"/>
              <a:gd name="connsiteY56" fmla="*/ 5796187 h 6417518"/>
              <a:gd name="connsiteX57" fmla="*/ 1060437 w 1659704"/>
              <a:gd name="connsiteY57" fmla="*/ 5644004 h 6417518"/>
              <a:gd name="connsiteX58" fmla="*/ 1025584 w 1659704"/>
              <a:gd name="connsiteY58" fmla="*/ 5445062 h 6417518"/>
              <a:gd name="connsiteX59" fmla="*/ 1111958 w 1659704"/>
              <a:gd name="connsiteY59" fmla="*/ 5124458 h 6417518"/>
              <a:gd name="connsiteX60" fmla="*/ 1152873 w 1659704"/>
              <a:gd name="connsiteY60" fmla="*/ 4817278 h 6417518"/>
              <a:gd name="connsiteX61" fmla="*/ 1091393 w 1659704"/>
              <a:gd name="connsiteY61" fmla="*/ 4512911 h 6417518"/>
              <a:gd name="connsiteX62" fmla="*/ 1105248 w 1659704"/>
              <a:gd name="connsiteY62" fmla="*/ 4376097 h 6417518"/>
              <a:gd name="connsiteX63" fmla="*/ 1171058 w 1659704"/>
              <a:gd name="connsiteY63" fmla="*/ 4368086 h 6417518"/>
              <a:gd name="connsiteX64" fmla="*/ 1278213 w 1659704"/>
              <a:gd name="connsiteY64" fmla="*/ 3792041 h 6417518"/>
              <a:gd name="connsiteX65" fmla="*/ 1407667 w 1659704"/>
              <a:gd name="connsiteY65" fmla="*/ 3436585 h 6417518"/>
              <a:gd name="connsiteX66" fmla="*/ 1442952 w 1659704"/>
              <a:gd name="connsiteY66" fmla="*/ 3086109 h 6417518"/>
              <a:gd name="connsiteX67" fmla="*/ 1392729 w 1659704"/>
              <a:gd name="connsiteY67" fmla="*/ 2825470 h 6417518"/>
              <a:gd name="connsiteX68" fmla="*/ 1422169 w 1659704"/>
              <a:gd name="connsiteY68" fmla="*/ 2816162 h 6417518"/>
              <a:gd name="connsiteX69" fmla="*/ 1339260 w 1659704"/>
              <a:gd name="connsiteY69" fmla="*/ 2205911 h 6417518"/>
              <a:gd name="connsiteX70" fmla="*/ 1378658 w 1659704"/>
              <a:gd name="connsiteY70" fmla="*/ 2186862 h 6417518"/>
              <a:gd name="connsiteX71" fmla="*/ 1407451 w 1659704"/>
              <a:gd name="connsiteY71" fmla="*/ 2132309 h 6417518"/>
              <a:gd name="connsiteX72" fmla="*/ 1530193 w 1659704"/>
              <a:gd name="connsiteY72" fmla="*/ 1944191 h 6417518"/>
              <a:gd name="connsiteX73" fmla="*/ 1612670 w 1659704"/>
              <a:gd name="connsiteY73" fmla="*/ 1647833 h 6417518"/>
              <a:gd name="connsiteX74" fmla="*/ 1597516 w 1659704"/>
              <a:gd name="connsiteY74" fmla="*/ 1567087 h 6417518"/>
              <a:gd name="connsiteX75" fmla="*/ 1630421 w 1659704"/>
              <a:gd name="connsiteY75" fmla="*/ 1532669 h 6417518"/>
              <a:gd name="connsiteX76" fmla="*/ 1614185 w 1659704"/>
              <a:gd name="connsiteY76" fmla="*/ 1490887 h 6417518"/>
              <a:gd name="connsiteX77" fmla="*/ 1643626 w 1659704"/>
              <a:gd name="connsiteY77" fmla="*/ 1287615 h 6417518"/>
              <a:gd name="connsiteX78" fmla="*/ 1649254 w 1659704"/>
              <a:gd name="connsiteY78" fmla="*/ 1180027 h 6417518"/>
              <a:gd name="connsiteX79" fmla="*/ 1342074 w 1659704"/>
              <a:gd name="connsiteY79" fmla="*/ 1067458 h 6417518"/>
              <a:gd name="connsiteX80" fmla="*/ 1228639 w 1659704"/>
              <a:gd name="connsiteY80" fmla="*/ 931943 h 6417518"/>
              <a:gd name="connsiteX81" fmla="*/ 1142266 w 1659704"/>
              <a:gd name="connsiteY81" fmla="*/ 860722 h 6417518"/>
              <a:gd name="connsiteX82" fmla="*/ 1184695 w 1659704"/>
              <a:gd name="connsiteY82" fmla="*/ 671305 h 6417518"/>
              <a:gd name="connsiteX83" fmla="*/ 1247690 w 1659704"/>
              <a:gd name="connsiteY83" fmla="*/ 613721 h 6417518"/>
              <a:gd name="connsiteX84" fmla="*/ 1237732 w 1659704"/>
              <a:gd name="connsiteY84" fmla="*/ 467605 h 6417518"/>
              <a:gd name="connsiteX85" fmla="*/ 1246174 w 1659704"/>
              <a:gd name="connsiteY85" fmla="*/ 386204 h 6417518"/>
              <a:gd name="connsiteX86" fmla="*/ 1267087 w 1659704"/>
              <a:gd name="connsiteY86" fmla="*/ 364762 h 6417518"/>
              <a:gd name="connsiteX87" fmla="*/ 1239539 w 1659704"/>
              <a:gd name="connsiteY87" fmla="*/ 258223 h 6417518"/>
              <a:gd name="connsiteX88" fmla="*/ 1205693 w 1659704"/>
              <a:gd name="connsiteY88" fmla="*/ 118469 h 6417518"/>
              <a:gd name="connsiteX89" fmla="*/ 1116158 w 1659704"/>
              <a:gd name="connsiteY89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9247 h 6417518"/>
              <a:gd name="connsiteX5" fmla="*/ 646099 w 1659704"/>
              <a:gd name="connsiteY5" fmla="*/ 531461 h 6417518"/>
              <a:gd name="connsiteX6" fmla="*/ 674025 w 1659704"/>
              <a:gd name="connsiteY6" fmla="*/ 633421 h 6417518"/>
              <a:gd name="connsiteX7" fmla="*/ 700868 w 1659704"/>
              <a:gd name="connsiteY7" fmla="*/ 683211 h 6417518"/>
              <a:gd name="connsiteX8" fmla="*/ 732475 w 1659704"/>
              <a:gd name="connsiteY8" fmla="*/ 737763 h 6417518"/>
              <a:gd name="connsiteX9" fmla="*/ 801530 w 1659704"/>
              <a:gd name="connsiteY9" fmla="*/ 861156 h 6417518"/>
              <a:gd name="connsiteX10" fmla="*/ 792438 w 1659704"/>
              <a:gd name="connsiteY10" fmla="*/ 950343 h 6417518"/>
              <a:gd name="connsiteX11" fmla="*/ 706929 w 1659704"/>
              <a:gd name="connsiteY11" fmla="*/ 1039099 h 6417518"/>
              <a:gd name="connsiteX12" fmla="*/ 627049 w 1659704"/>
              <a:gd name="connsiteY12" fmla="*/ 1130237 h 6417518"/>
              <a:gd name="connsiteX13" fmla="*/ 413386 w 1659704"/>
              <a:gd name="connsiteY13" fmla="*/ 1201024 h 6417518"/>
              <a:gd name="connsiteX14" fmla="*/ 338486 w 1659704"/>
              <a:gd name="connsiteY14" fmla="*/ 1262071 h 6417518"/>
              <a:gd name="connsiteX15" fmla="*/ 258821 w 1659704"/>
              <a:gd name="connsiteY15" fmla="*/ 1422047 h 6417518"/>
              <a:gd name="connsiteX16" fmla="*/ 173963 w 1659704"/>
              <a:gd name="connsiteY16" fmla="*/ 1567087 h 6417518"/>
              <a:gd name="connsiteX17" fmla="*/ 160973 w 1659704"/>
              <a:gd name="connsiteY17" fmla="*/ 1658441 h 6417518"/>
              <a:gd name="connsiteX18" fmla="*/ 998 w 1659704"/>
              <a:gd name="connsiteY18" fmla="*/ 1989868 h 6417518"/>
              <a:gd name="connsiteX19" fmla="*/ 21995 w 1659704"/>
              <a:gd name="connsiteY19" fmla="*/ 2067150 h 6417518"/>
              <a:gd name="connsiteX20" fmla="*/ 16800 w 1659704"/>
              <a:gd name="connsiteY20" fmla="*/ 2164131 h 6417518"/>
              <a:gd name="connsiteX21" fmla="*/ 61610 w 1659704"/>
              <a:gd name="connsiteY21" fmla="*/ 2255702 h 6417518"/>
              <a:gd name="connsiteX22" fmla="*/ 195826 w 1659704"/>
              <a:gd name="connsiteY22" fmla="*/ 2299214 h 6417518"/>
              <a:gd name="connsiteX23" fmla="*/ 193661 w 1659704"/>
              <a:gd name="connsiteY23" fmla="*/ 2293586 h 6417518"/>
              <a:gd name="connsiteX24" fmla="*/ 306229 w 1659704"/>
              <a:gd name="connsiteY24" fmla="*/ 2335149 h 6417518"/>
              <a:gd name="connsiteX25" fmla="*/ 222020 w 1659704"/>
              <a:gd name="connsiteY25" fmla="*/ 2743209 h 6417518"/>
              <a:gd name="connsiteX26" fmla="*/ 223968 w 1659704"/>
              <a:gd name="connsiteY26" fmla="*/ 2808585 h 6417518"/>
              <a:gd name="connsiteX27" fmla="*/ 297571 w 1659704"/>
              <a:gd name="connsiteY27" fmla="*/ 2798193 h 6417518"/>
              <a:gd name="connsiteX28" fmla="*/ 301900 w 1659704"/>
              <a:gd name="connsiteY28" fmla="*/ 2894310 h 6417518"/>
              <a:gd name="connsiteX29" fmla="*/ 281336 w 1659704"/>
              <a:gd name="connsiteY29" fmla="*/ 3121178 h 6417518"/>
              <a:gd name="connsiteX30" fmla="*/ 302333 w 1659704"/>
              <a:gd name="connsiteY30" fmla="*/ 3332243 h 6417518"/>
              <a:gd name="connsiteX31" fmla="*/ 314889 w 1659704"/>
              <a:gd name="connsiteY31" fmla="*/ 3547206 h 6417518"/>
              <a:gd name="connsiteX32" fmla="*/ 352122 w 1659704"/>
              <a:gd name="connsiteY32" fmla="*/ 3802649 h 6417518"/>
              <a:gd name="connsiteX33" fmla="*/ 341516 w 1659704"/>
              <a:gd name="connsiteY33" fmla="*/ 4315916 h 6417518"/>
              <a:gd name="connsiteX34" fmla="*/ 417499 w 1659704"/>
              <a:gd name="connsiteY34" fmla="*/ 4310504 h 6417518"/>
              <a:gd name="connsiteX35" fmla="*/ 570765 w 1659704"/>
              <a:gd name="connsiteY35" fmla="*/ 4325657 h 6417518"/>
              <a:gd name="connsiteX36" fmla="*/ 624235 w 1659704"/>
              <a:gd name="connsiteY36" fmla="*/ 4508797 h 6417518"/>
              <a:gd name="connsiteX37" fmla="*/ 662118 w 1659704"/>
              <a:gd name="connsiteY37" fmla="*/ 4901486 h 6417518"/>
              <a:gd name="connsiteX38" fmla="*/ 742864 w 1659704"/>
              <a:gd name="connsiteY38" fmla="*/ 5308680 h 6417518"/>
              <a:gd name="connsiteX39" fmla="*/ 769924 w 1659704"/>
              <a:gd name="connsiteY39" fmla="*/ 5572350 h 6417518"/>
              <a:gd name="connsiteX40" fmla="*/ 720784 w 1659704"/>
              <a:gd name="connsiteY40" fmla="*/ 5736007 h 6417518"/>
              <a:gd name="connsiteX41" fmla="*/ 706929 w 1659704"/>
              <a:gd name="connsiteY41" fmla="*/ 5832772 h 6417518"/>
              <a:gd name="connsiteX42" fmla="*/ 577475 w 1659704"/>
              <a:gd name="connsiteY42" fmla="*/ 6036694 h 6417518"/>
              <a:gd name="connsiteX43" fmla="*/ 462960 w 1659704"/>
              <a:gd name="connsiteY43" fmla="*/ 6069815 h 6417518"/>
              <a:gd name="connsiteX44" fmla="*/ 405696 w 1659704"/>
              <a:gd name="connsiteY44" fmla="*/ 6141661 h 6417518"/>
              <a:gd name="connsiteX45" fmla="*/ 423537 w 1659704"/>
              <a:gd name="connsiteY45" fmla="*/ 6214933 h 6417518"/>
              <a:gd name="connsiteX46" fmla="*/ 630513 w 1659704"/>
              <a:gd name="connsiteY46" fmla="*/ 6230441 h 6417518"/>
              <a:gd name="connsiteX47" fmla="*/ 640619 w 1659704"/>
              <a:gd name="connsiteY47" fmla="*/ 6333641 h 6417518"/>
              <a:gd name="connsiteX48" fmla="*/ 712557 w 1659704"/>
              <a:gd name="connsiteY48" fmla="*/ 6416577 h 6417518"/>
              <a:gd name="connsiteX49" fmla="*/ 918373 w 1659704"/>
              <a:gd name="connsiteY49" fmla="*/ 6373076 h 6417518"/>
              <a:gd name="connsiteX50" fmla="*/ 949600 w 1659704"/>
              <a:gd name="connsiteY50" fmla="*/ 6289755 h 6417518"/>
              <a:gd name="connsiteX51" fmla="*/ 1001555 w 1659704"/>
              <a:gd name="connsiteY51" fmla="*/ 5925641 h 6417518"/>
              <a:gd name="connsiteX52" fmla="*/ 1051198 w 1659704"/>
              <a:gd name="connsiteY52" fmla="*/ 5955741 h 6417518"/>
              <a:gd name="connsiteX53" fmla="*/ 1039438 w 1659704"/>
              <a:gd name="connsiteY53" fmla="*/ 6188661 h 6417518"/>
              <a:gd name="connsiteX54" fmla="*/ 1073859 w 1659704"/>
              <a:gd name="connsiteY54" fmla="*/ 6191475 h 6417518"/>
              <a:gd name="connsiteX55" fmla="*/ 1108711 w 1659704"/>
              <a:gd name="connsiteY55" fmla="*/ 5960710 h 6417518"/>
              <a:gd name="connsiteX56" fmla="*/ 1176252 w 1659704"/>
              <a:gd name="connsiteY56" fmla="*/ 5796187 h 6417518"/>
              <a:gd name="connsiteX57" fmla="*/ 1060437 w 1659704"/>
              <a:gd name="connsiteY57" fmla="*/ 5644004 h 6417518"/>
              <a:gd name="connsiteX58" fmla="*/ 1025584 w 1659704"/>
              <a:gd name="connsiteY58" fmla="*/ 5445062 h 6417518"/>
              <a:gd name="connsiteX59" fmla="*/ 1111958 w 1659704"/>
              <a:gd name="connsiteY59" fmla="*/ 5124458 h 6417518"/>
              <a:gd name="connsiteX60" fmla="*/ 1152873 w 1659704"/>
              <a:gd name="connsiteY60" fmla="*/ 4817278 h 6417518"/>
              <a:gd name="connsiteX61" fmla="*/ 1091393 w 1659704"/>
              <a:gd name="connsiteY61" fmla="*/ 4512911 h 6417518"/>
              <a:gd name="connsiteX62" fmla="*/ 1105248 w 1659704"/>
              <a:gd name="connsiteY62" fmla="*/ 4376097 h 6417518"/>
              <a:gd name="connsiteX63" fmla="*/ 1171058 w 1659704"/>
              <a:gd name="connsiteY63" fmla="*/ 4368086 h 6417518"/>
              <a:gd name="connsiteX64" fmla="*/ 1278213 w 1659704"/>
              <a:gd name="connsiteY64" fmla="*/ 3792041 h 6417518"/>
              <a:gd name="connsiteX65" fmla="*/ 1407667 w 1659704"/>
              <a:gd name="connsiteY65" fmla="*/ 3436585 h 6417518"/>
              <a:gd name="connsiteX66" fmla="*/ 1442952 w 1659704"/>
              <a:gd name="connsiteY66" fmla="*/ 3086109 h 6417518"/>
              <a:gd name="connsiteX67" fmla="*/ 1392729 w 1659704"/>
              <a:gd name="connsiteY67" fmla="*/ 2825470 h 6417518"/>
              <a:gd name="connsiteX68" fmla="*/ 1422169 w 1659704"/>
              <a:gd name="connsiteY68" fmla="*/ 2816162 h 6417518"/>
              <a:gd name="connsiteX69" fmla="*/ 1339260 w 1659704"/>
              <a:gd name="connsiteY69" fmla="*/ 2205911 h 6417518"/>
              <a:gd name="connsiteX70" fmla="*/ 1378658 w 1659704"/>
              <a:gd name="connsiteY70" fmla="*/ 2186862 h 6417518"/>
              <a:gd name="connsiteX71" fmla="*/ 1407451 w 1659704"/>
              <a:gd name="connsiteY71" fmla="*/ 2132309 h 6417518"/>
              <a:gd name="connsiteX72" fmla="*/ 1530193 w 1659704"/>
              <a:gd name="connsiteY72" fmla="*/ 1944191 h 6417518"/>
              <a:gd name="connsiteX73" fmla="*/ 1612670 w 1659704"/>
              <a:gd name="connsiteY73" fmla="*/ 1647833 h 6417518"/>
              <a:gd name="connsiteX74" fmla="*/ 1597516 w 1659704"/>
              <a:gd name="connsiteY74" fmla="*/ 1567087 h 6417518"/>
              <a:gd name="connsiteX75" fmla="*/ 1630421 w 1659704"/>
              <a:gd name="connsiteY75" fmla="*/ 1532669 h 6417518"/>
              <a:gd name="connsiteX76" fmla="*/ 1614185 w 1659704"/>
              <a:gd name="connsiteY76" fmla="*/ 1490887 h 6417518"/>
              <a:gd name="connsiteX77" fmla="*/ 1643626 w 1659704"/>
              <a:gd name="connsiteY77" fmla="*/ 1287615 h 6417518"/>
              <a:gd name="connsiteX78" fmla="*/ 1649254 w 1659704"/>
              <a:gd name="connsiteY78" fmla="*/ 1180027 h 6417518"/>
              <a:gd name="connsiteX79" fmla="*/ 1342074 w 1659704"/>
              <a:gd name="connsiteY79" fmla="*/ 1067458 h 6417518"/>
              <a:gd name="connsiteX80" fmla="*/ 1228639 w 1659704"/>
              <a:gd name="connsiteY80" fmla="*/ 931943 h 6417518"/>
              <a:gd name="connsiteX81" fmla="*/ 1142266 w 1659704"/>
              <a:gd name="connsiteY81" fmla="*/ 860722 h 6417518"/>
              <a:gd name="connsiteX82" fmla="*/ 1184695 w 1659704"/>
              <a:gd name="connsiteY82" fmla="*/ 671305 h 6417518"/>
              <a:gd name="connsiteX83" fmla="*/ 1247690 w 1659704"/>
              <a:gd name="connsiteY83" fmla="*/ 613721 h 6417518"/>
              <a:gd name="connsiteX84" fmla="*/ 1237732 w 1659704"/>
              <a:gd name="connsiteY84" fmla="*/ 467605 h 6417518"/>
              <a:gd name="connsiteX85" fmla="*/ 1246174 w 1659704"/>
              <a:gd name="connsiteY85" fmla="*/ 386204 h 6417518"/>
              <a:gd name="connsiteX86" fmla="*/ 1267087 w 1659704"/>
              <a:gd name="connsiteY86" fmla="*/ 364762 h 6417518"/>
              <a:gd name="connsiteX87" fmla="*/ 1239539 w 1659704"/>
              <a:gd name="connsiteY87" fmla="*/ 258223 h 6417518"/>
              <a:gd name="connsiteX88" fmla="*/ 1205693 w 1659704"/>
              <a:gd name="connsiteY88" fmla="*/ 118469 h 6417518"/>
              <a:gd name="connsiteX89" fmla="*/ 1116158 w 1659704"/>
              <a:gd name="connsiteY89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9247 h 6417518"/>
              <a:gd name="connsiteX5" fmla="*/ 674025 w 1659704"/>
              <a:gd name="connsiteY5" fmla="*/ 633421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9247 h 6417518"/>
              <a:gd name="connsiteX5" fmla="*/ 687746 w 1659704"/>
              <a:gd name="connsiteY5" fmla="*/ 638187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9247 h 6417518"/>
              <a:gd name="connsiteX5" fmla="*/ 687746 w 1659704"/>
              <a:gd name="connsiteY5" fmla="*/ 638187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924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924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924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924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67800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67800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67800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61156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6103 w 1659704"/>
              <a:gd name="connsiteY8" fmla="*/ 882602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6103 w 1659704"/>
              <a:gd name="connsiteY8" fmla="*/ 882602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6103 w 1659704"/>
              <a:gd name="connsiteY8" fmla="*/ 882602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6103 w 1659704"/>
              <a:gd name="connsiteY8" fmla="*/ 882602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706929 w 1659704"/>
              <a:gd name="connsiteY10" fmla="*/ 1039099 h 6417518"/>
              <a:gd name="connsiteX11" fmla="*/ 627049 w 1659704"/>
              <a:gd name="connsiteY11" fmla="*/ 1130237 h 6417518"/>
              <a:gd name="connsiteX12" fmla="*/ 413386 w 1659704"/>
              <a:gd name="connsiteY12" fmla="*/ 1201024 h 6417518"/>
              <a:gd name="connsiteX13" fmla="*/ 338486 w 1659704"/>
              <a:gd name="connsiteY13" fmla="*/ 1262071 h 6417518"/>
              <a:gd name="connsiteX14" fmla="*/ 258821 w 1659704"/>
              <a:gd name="connsiteY14" fmla="*/ 1422047 h 6417518"/>
              <a:gd name="connsiteX15" fmla="*/ 173963 w 1659704"/>
              <a:gd name="connsiteY15" fmla="*/ 1567087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13386 w 1659704"/>
              <a:gd name="connsiteY11" fmla="*/ 1201024 h 6417518"/>
              <a:gd name="connsiteX12" fmla="*/ 338486 w 1659704"/>
              <a:gd name="connsiteY12" fmla="*/ 1262071 h 6417518"/>
              <a:gd name="connsiteX13" fmla="*/ 258821 w 1659704"/>
              <a:gd name="connsiteY13" fmla="*/ 1422047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13386 w 1659704"/>
              <a:gd name="connsiteY11" fmla="*/ 1201024 h 6417518"/>
              <a:gd name="connsiteX12" fmla="*/ 338486 w 1659704"/>
              <a:gd name="connsiteY12" fmla="*/ 1262071 h 6417518"/>
              <a:gd name="connsiteX13" fmla="*/ 258821 w 1659704"/>
              <a:gd name="connsiteY13" fmla="*/ 1422047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13386 w 1659704"/>
              <a:gd name="connsiteY11" fmla="*/ 1201024 h 6417518"/>
              <a:gd name="connsiteX12" fmla="*/ 338486 w 1659704"/>
              <a:gd name="connsiteY12" fmla="*/ 1262071 h 6417518"/>
              <a:gd name="connsiteX13" fmla="*/ 258821 w 1659704"/>
              <a:gd name="connsiteY13" fmla="*/ 1422047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13386 w 1659704"/>
              <a:gd name="connsiteY11" fmla="*/ 1201024 h 6417518"/>
              <a:gd name="connsiteX12" fmla="*/ 338486 w 1659704"/>
              <a:gd name="connsiteY12" fmla="*/ 1262071 h 6417518"/>
              <a:gd name="connsiteX13" fmla="*/ 258821 w 1659704"/>
              <a:gd name="connsiteY13" fmla="*/ 1422047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38486 w 1659704"/>
              <a:gd name="connsiteY12" fmla="*/ 1262071 h 6417518"/>
              <a:gd name="connsiteX13" fmla="*/ 258821 w 1659704"/>
              <a:gd name="connsiteY13" fmla="*/ 1422047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59068 w 1659704"/>
              <a:gd name="connsiteY12" fmla="*/ 1252540 h 6417518"/>
              <a:gd name="connsiteX13" fmla="*/ 258821 w 1659704"/>
              <a:gd name="connsiteY13" fmla="*/ 1422047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59068 w 1659704"/>
              <a:gd name="connsiteY12" fmla="*/ 1252540 h 6417518"/>
              <a:gd name="connsiteX13" fmla="*/ 258821 w 1659704"/>
              <a:gd name="connsiteY13" fmla="*/ 1422047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59068 w 1659704"/>
              <a:gd name="connsiteY12" fmla="*/ 1252540 h 6417518"/>
              <a:gd name="connsiteX13" fmla="*/ 258821 w 1659704"/>
              <a:gd name="connsiteY13" fmla="*/ 1422047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59068 w 1659704"/>
              <a:gd name="connsiteY12" fmla="*/ 1252540 h 6417518"/>
              <a:gd name="connsiteX13" fmla="*/ 281690 w 1659704"/>
              <a:gd name="connsiteY13" fmla="*/ 1419665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59068 w 1659704"/>
              <a:gd name="connsiteY12" fmla="*/ 1252540 h 6417518"/>
              <a:gd name="connsiteX13" fmla="*/ 281690 w 1659704"/>
              <a:gd name="connsiteY13" fmla="*/ 1419665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59068 w 1659704"/>
              <a:gd name="connsiteY12" fmla="*/ 1252540 h 6417518"/>
              <a:gd name="connsiteX13" fmla="*/ 281690 w 1659704"/>
              <a:gd name="connsiteY13" fmla="*/ 1419665 h 6417518"/>
              <a:gd name="connsiteX14" fmla="*/ 173963 w 1659704"/>
              <a:gd name="connsiteY14" fmla="*/ 1567087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59068 w 1659704"/>
              <a:gd name="connsiteY12" fmla="*/ 1252540 h 6417518"/>
              <a:gd name="connsiteX13" fmla="*/ 281690 w 1659704"/>
              <a:gd name="connsiteY13" fmla="*/ 1419665 h 6417518"/>
              <a:gd name="connsiteX14" fmla="*/ 192258 w 1659704"/>
              <a:gd name="connsiteY14" fmla="*/ 1576619 h 6417518"/>
              <a:gd name="connsiteX15" fmla="*/ 160973 w 1659704"/>
              <a:gd name="connsiteY15" fmla="*/ 1658441 h 6417518"/>
              <a:gd name="connsiteX16" fmla="*/ 998 w 1659704"/>
              <a:gd name="connsiteY16" fmla="*/ 1989868 h 6417518"/>
              <a:gd name="connsiteX17" fmla="*/ 21995 w 1659704"/>
              <a:gd name="connsiteY17" fmla="*/ 2067150 h 6417518"/>
              <a:gd name="connsiteX18" fmla="*/ 16800 w 1659704"/>
              <a:gd name="connsiteY18" fmla="*/ 2164131 h 6417518"/>
              <a:gd name="connsiteX19" fmla="*/ 61610 w 1659704"/>
              <a:gd name="connsiteY19" fmla="*/ 2255702 h 6417518"/>
              <a:gd name="connsiteX20" fmla="*/ 195826 w 1659704"/>
              <a:gd name="connsiteY20" fmla="*/ 2299214 h 6417518"/>
              <a:gd name="connsiteX21" fmla="*/ 193661 w 1659704"/>
              <a:gd name="connsiteY21" fmla="*/ 2293586 h 6417518"/>
              <a:gd name="connsiteX22" fmla="*/ 306229 w 1659704"/>
              <a:gd name="connsiteY22" fmla="*/ 2335149 h 6417518"/>
              <a:gd name="connsiteX23" fmla="*/ 222020 w 1659704"/>
              <a:gd name="connsiteY23" fmla="*/ 2743209 h 6417518"/>
              <a:gd name="connsiteX24" fmla="*/ 223968 w 1659704"/>
              <a:gd name="connsiteY24" fmla="*/ 2808585 h 6417518"/>
              <a:gd name="connsiteX25" fmla="*/ 297571 w 1659704"/>
              <a:gd name="connsiteY25" fmla="*/ 2798193 h 6417518"/>
              <a:gd name="connsiteX26" fmla="*/ 301900 w 1659704"/>
              <a:gd name="connsiteY26" fmla="*/ 2894310 h 6417518"/>
              <a:gd name="connsiteX27" fmla="*/ 281336 w 1659704"/>
              <a:gd name="connsiteY27" fmla="*/ 3121178 h 6417518"/>
              <a:gd name="connsiteX28" fmla="*/ 302333 w 1659704"/>
              <a:gd name="connsiteY28" fmla="*/ 3332243 h 6417518"/>
              <a:gd name="connsiteX29" fmla="*/ 314889 w 1659704"/>
              <a:gd name="connsiteY29" fmla="*/ 3547206 h 6417518"/>
              <a:gd name="connsiteX30" fmla="*/ 352122 w 1659704"/>
              <a:gd name="connsiteY30" fmla="*/ 3802649 h 6417518"/>
              <a:gd name="connsiteX31" fmla="*/ 341516 w 1659704"/>
              <a:gd name="connsiteY31" fmla="*/ 4315916 h 6417518"/>
              <a:gd name="connsiteX32" fmla="*/ 417499 w 1659704"/>
              <a:gd name="connsiteY32" fmla="*/ 4310504 h 6417518"/>
              <a:gd name="connsiteX33" fmla="*/ 570765 w 1659704"/>
              <a:gd name="connsiteY33" fmla="*/ 4325657 h 6417518"/>
              <a:gd name="connsiteX34" fmla="*/ 624235 w 1659704"/>
              <a:gd name="connsiteY34" fmla="*/ 4508797 h 6417518"/>
              <a:gd name="connsiteX35" fmla="*/ 662118 w 1659704"/>
              <a:gd name="connsiteY35" fmla="*/ 4901486 h 6417518"/>
              <a:gd name="connsiteX36" fmla="*/ 742864 w 1659704"/>
              <a:gd name="connsiteY36" fmla="*/ 5308680 h 6417518"/>
              <a:gd name="connsiteX37" fmla="*/ 769924 w 1659704"/>
              <a:gd name="connsiteY37" fmla="*/ 5572350 h 6417518"/>
              <a:gd name="connsiteX38" fmla="*/ 720784 w 1659704"/>
              <a:gd name="connsiteY38" fmla="*/ 5736007 h 6417518"/>
              <a:gd name="connsiteX39" fmla="*/ 706929 w 1659704"/>
              <a:gd name="connsiteY39" fmla="*/ 5832772 h 6417518"/>
              <a:gd name="connsiteX40" fmla="*/ 577475 w 1659704"/>
              <a:gd name="connsiteY40" fmla="*/ 6036694 h 6417518"/>
              <a:gd name="connsiteX41" fmla="*/ 462960 w 1659704"/>
              <a:gd name="connsiteY41" fmla="*/ 6069815 h 6417518"/>
              <a:gd name="connsiteX42" fmla="*/ 405696 w 1659704"/>
              <a:gd name="connsiteY42" fmla="*/ 6141661 h 6417518"/>
              <a:gd name="connsiteX43" fmla="*/ 423537 w 1659704"/>
              <a:gd name="connsiteY43" fmla="*/ 6214933 h 6417518"/>
              <a:gd name="connsiteX44" fmla="*/ 630513 w 1659704"/>
              <a:gd name="connsiteY44" fmla="*/ 6230441 h 6417518"/>
              <a:gd name="connsiteX45" fmla="*/ 640619 w 1659704"/>
              <a:gd name="connsiteY45" fmla="*/ 6333641 h 6417518"/>
              <a:gd name="connsiteX46" fmla="*/ 712557 w 1659704"/>
              <a:gd name="connsiteY46" fmla="*/ 6416577 h 6417518"/>
              <a:gd name="connsiteX47" fmla="*/ 918373 w 1659704"/>
              <a:gd name="connsiteY47" fmla="*/ 6373076 h 6417518"/>
              <a:gd name="connsiteX48" fmla="*/ 949600 w 1659704"/>
              <a:gd name="connsiteY48" fmla="*/ 6289755 h 6417518"/>
              <a:gd name="connsiteX49" fmla="*/ 1001555 w 1659704"/>
              <a:gd name="connsiteY49" fmla="*/ 5925641 h 6417518"/>
              <a:gd name="connsiteX50" fmla="*/ 1051198 w 1659704"/>
              <a:gd name="connsiteY50" fmla="*/ 5955741 h 6417518"/>
              <a:gd name="connsiteX51" fmla="*/ 1039438 w 1659704"/>
              <a:gd name="connsiteY51" fmla="*/ 6188661 h 6417518"/>
              <a:gd name="connsiteX52" fmla="*/ 1073859 w 1659704"/>
              <a:gd name="connsiteY52" fmla="*/ 6191475 h 6417518"/>
              <a:gd name="connsiteX53" fmla="*/ 1108711 w 1659704"/>
              <a:gd name="connsiteY53" fmla="*/ 5960710 h 6417518"/>
              <a:gd name="connsiteX54" fmla="*/ 1176252 w 1659704"/>
              <a:gd name="connsiteY54" fmla="*/ 5796187 h 6417518"/>
              <a:gd name="connsiteX55" fmla="*/ 1060437 w 1659704"/>
              <a:gd name="connsiteY55" fmla="*/ 5644004 h 6417518"/>
              <a:gd name="connsiteX56" fmla="*/ 1025584 w 1659704"/>
              <a:gd name="connsiteY56" fmla="*/ 5445062 h 6417518"/>
              <a:gd name="connsiteX57" fmla="*/ 1111958 w 1659704"/>
              <a:gd name="connsiteY57" fmla="*/ 5124458 h 6417518"/>
              <a:gd name="connsiteX58" fmla="*/ 1152873 w 1659704"/>
              <a:gd name="connsiteY58" fmla="*/ 4817278 h 6417518"/>
              <a:gd name="connsiteX59" fmla="*/ 1091393 w 1659704"/>
              <a:gd name="connsiteY59" fmla="*/ 4512911 h 6417518"/>
              <a:gd name="connsiteX60" fmla="*/ 1105248 w 1659704"/>
              <a:gd name="connsiteY60" fmla="*/ 4376097 h 6417518"/>
              <a:gd name="connsiteX61" fmla="*/ 1171058 w 1659704"/>
              <a:gd name="connsiteY61" fmla="*/ 4368086 h 6417518"/>
              <a:gd name="connsiteX62" fmla="*/ 1278213 w 1659704"/>
              <a:gd name="connsiteY62" fmla="*/ 3792041 h 6417518"/>
              <a:gd name="connsiteX63" fmla="*/ 1407667 w 1659704"/>
              <a:gd name="connsiteY63" fmla="*/ 3436585 h 6417518"/>
              <a:gd name="connsiteX64" fmla="*/ 1442952 w 1659704"/>
              <a:gd name="connsiteY64" fmla="*/ 3086109 h 6417518"/>
              <a:gd name="connsiteX65" fmla="*/ 1392729 w 1659704"/>
              <a:gd name="connsiteY65" fmla="*/ 2825470 h 6417518"/>
              <a:gd name="connsiteX66" fmla="*/ 1422169 w 1659704"/>
              <a:gd name="connsiteY66" fmla="*/ 2816162 h 6417518"/>
              <a:gd name="connsiteX67" fmla="*/ 1339260 w 1659704"/>
              <a:gd name="connsiteY67" fmla="*/ 2205911 h 6417518"/>
              <a:gd name="connsiteX68" fmla="*/ 1378658 w 1659704"/>
              <a:gd name="connsiteY68" fmla="*/ 2186862 h 6417518"/>
              <a:gd name="connsiteX69" fmla="*/ 1407451 w 1659704"/>
              <a:gd name="connsiteY69" fmla="*/ 2132309 h 6417518"/>
              <a:gd name="connsiteX70" fmla="*/ 1530193 w 1659704"/>
              <a:gd name="connsiteY70" fmla="*/ 1944191 h 6417518"/>
              <a:gd name="connsiteX71" fmla="*/ 1612670 w 1659704"/>
              <a:gd name="connsiteY71" fmla="*/ 1647833 h 6417518"/>
              <a:gd name="connsiteX72" fmla="*/ 1597516 w 1659704"/>
              <a:gd name="connsiteY72" fmla="*/ 1567087 h 6417518"/>
              <a:gd name="connsiteX73" fmla="*/ 1630421 w 1659704"/>
              <a:gd name="connsiteY73" fmla="*/ 1532669 h 6417518"/>
              <a:gd name="connsiteX74" fmla="*/ 1614185 w 1659704"/>
              <a:gd name="connsiteY74" fmla="*/ 1490887 h 6417518"/>
              <a:gd name="connsiteX75" fmla="*/ 1643626 w 1659704"/>
              <a:gd name="connsiteY75" fmla="*/ 1287615 h 6417518"/>
              <a:gd name="connsiteX76" fmla="*/ 1649254 w 1659704"/>
              <a:gd name="connsiteY76" fmla="*/ 1180027 h 6417518"/>
              <a:gd name="connsiteX77" fmla="*/ 1342074 w 1659704"/>
              <a:gd name="connsiteY77" fmla="*/ 1067458 h 6417518"/>
              <a:gd name="connsiteX78" fmla="*/ 1228639 w 1659704"/>
              <a:gd name="connsiteY78" fmla="*/ 931943 h 6417518"/>
              <a:gd name="connsiteX79" fmla="*/ 1142266 w 1659704"/>
              <a:gd name="connsiteY79" fmla="*/ 860722 h 6417518"/>
              <a:gd name="connsiteX80" fmla="*/ 1184695 w 1659704"/>
              <a:gd name="connsiteY80" fmla="*/ 671305 h 6417518"/>
              <a:gd name="connsiteX81" fmla="*/ 1247690 w 1659704"/>
              <a:gd name="connsiteY81" fmla="*/ 613721 h 6417518"/>
              <a:gd name="connsiteX82" fmla="*/ 1237732 w 1659704"/>
              <a:gd name="connsiteY82" fmla="*/ 467605 h 6417518"/>
              <a:gd name="connsiteX83" fmla="*/ 1246174 w 1659704"/>
              <a:gd name="connsiteY83" fmla="*/ 386204 h 6417518"/>
              <a:gd name="connsiteX84" fmla="*/ 1267087 w 1659704"/>
              <a:gd name="connsiteY84" fmla="*/ 364762 h 6417518"/>
              <a:gd name="connsiteX85" fmla="*/ 1239539 w 1659704"/>
              <a:gd name="connsiteY85" fmla="*/ 258223 h 6417518"/>
              <a:gd name="connsiteX86" fmla="*/ 1205693 w 1659704"/>
              <a:gd name="connsiteY86" fmla="*/ 118469 h 6417518"/>
              <a:gd name="connsiteX87" fmla="*/ 1116158 w 1659704"/>
              <a:gd name="connsiteY87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59068 w 1659704"/>
              <a:gd name="connsiteY12" fmla="*/ 1252540 h 6417518"/>
              <a:gd name="connsiteX13" fmla="*/ 299921 w 1659704"/>
              <a:gd name="connsiteY13" fmla="*/ 1349059 h 6417518"/>
              <a:gd name="connsiteX14" fmla="*/ 281690 w 1659704"/>
              <a:gd name="connsiteY14" fmla="*/ 1419665 h 6417518"/>
              <a:gd name="connsiteX15" fmla="*/ 192258 w 1659704"/>
              <a:gd name="connsiteY15" fmla="*/ 1576619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16158 w 1659704"/>
              <a:gd name="connsiteY0" fmla="*/ 17073 h 6417518"/>
              <a:gd name="connsiteX1" fmla="*/ 906044 w 1659704"/>
              <a:gd name="connsiteY1" fmla="*/ 8022 h 6417518"/>
              <a:gd name="connsiteX2" fmla="*/ 781522 w 1659704"/>
              <a:gd name="connsiteY2" fmla="*/ 99095 h 6417518"/>
              <a:gd name="connsiteX3" fmla="*/ 640038 w 1659704"/>
              <a:gd name="connsiteY3" fmla="*/ 297677 h 6417518"/>
              <a:gd name="connsiteX4" fmla="*/ 670128 w 1659704"/>
              <a:gd name="connsiteY4" fmla="*/ 482097 h 6417518"/>
              <a:gd name="connsiteX5" fmla="*/ 667163 w 1659704"/>
              <a:gd name="connsiteY5" fmla="*/ 559550 h 6417518"/>
              <a:gd name="connsiteX6" fmla="*/ 700868 w 1659704"/>
              <a:gd name="connsiteY6" fmla="*/ 683211 h 6417518"/>
              <a:gd name="connsiteX7" fmla="*/ 732475 w 1659704"/>
              <a:gd name="connsiteY7" fmla="*/ 737763 h 6417518"/>
              <a:gd name="connsiteX8" fmla="*/ 801530 w 1659704"/>
              <a:gd name="connsiteY8" fmla="*/ 896900 h 6417518"/>
              <a:gd name="connsiteX9" fmla="*/ 792438 w 1659704"/>
              <a:gd name="connsiteY9" fmla="*/ 950343 h 6417518"/>
              <a:gd name="connsiteX10" fmla="*/ 627049 w 1659704"/>
              <a:gd name="connsiteY10" fmla="*/ 1130237 h 6417518"/>
              <a:gd name="connsiteX11" fmla="*/ 429394 w 1659704"/>
              <a:gd name="connsiteY11" fmla="*/ 1203408 h 6417518"/>
              <a:gd name="connsiteX12" fmla="*/ 359068 w 1659704"/>
              <a:gd name="connsiteY12" fmla="*/ 1252540 h 6417518"/>
              <a:gd name="connsiteX13" fmla="*/ 299921 w 1659704"/>
              <a:gd name="connsiteY13" fmla="*/ 1349059 h 6417518"/>
              <a:gd name="connsiteX14" fmla="*/ 281690 w 1659704"/>
              <a:gd name="connsiteY14" fmla="*/ 1419665 h 6417518"/>
              <a:gd name="connsiteX15" fmla="*/ 196833 w 1659704"/>
              <a:gd name="connsiteY15" fmla="*/ 1569470 h 6417518"/>
              <a:gd name="connsiteX16" fmla="*/ 160973 w 1659704"/>
              <a:gd name="connsiteY16" fmla="*/ 1658441 h 6417518"/>
              <a:gd name="connsiteX17" fmla="*/ 998 w 1659704"/>
              <a:gd name="connsiteY17" fmla="*/ 1989868 h 6417518"/>
              <a:gd name="connsiteX18" fmla="*/ 21995 w 1659704"/>
              <a:gd name="connsiteY18" fmla="*/ 2067150 h 6417518"/>
              <a:gd name="connsiteX19" fmla="*/ 16800 w 1659704"/>
              <a:gd name="connsiteY19" fmla="*/ 2164131 h 6417518"/>
              <a:gd name="connsiteX20" fmla="*/ 61610 w 1659704"/>
              <a:gd name="connsiteY20" fmla="*/ 2255702 h 6417518"/>
              <a:gd name="connsiteX21" fmla="*/ 195826 w 1659704"/>
              <a:gd name="connsiteY21" fmla="*/ 2299214 h 6417518"/>
              <a:gd name="connsiteX22" fmla="*/ 193661 w 1659704"/>
              <a:gd name="connsiteY22" fmla="*/ 2293586 h 6417518"/>
              <a:gd name="connsiteX23" fmla="*/ 306229 w 1659704"/>
              <a:gd name="connsiteY23" fmla="*/ 2335149 h 6417518"/>
              <a:gd name="connsiteX24" fmla="*/ 222020 w 1659704"/>
              <a:gd name="connsiteY24" fmla="*/ 2743209 h 6417518"/>
              <a:gd name="connsiteX25" fmla="*/ 223968 w 1659704"/>
              <a:gd name="connsiteY25" fmla="*/ 2808585 h 6417518"/>
              <a:gd name="connsiteX26" fmla="*/ 297571 w 1659704"/>
              <a:gd name="connsiteY26" fmla="*/ 2798193 h 6417518"/>
              <a:gd name="connsiteX27" fmla="*/ 301900 w 1659704"/>
              <a:gd name="connsiteY27" fmla="*/ 2894310 h 6417518"/>
              <a:gd name="connsiteX28" fmla="*/ 281336 w 1659704"/>
              <a:gd name="connsiteY28" fmla="*/ 3121178 h 6417518"/>
              <a:gd name="connsiteX29" fmla="*/ 302333 w 1659704"/>
              <a:gd name="connsiteY29" fmla="*/ 3332243 h 6417518"/>
              <a:gd name="connsiteX30" fmla="*/ 314889 w 1659704"/>
              <a:gd name="connsiteY30" fmla="*/ 3547206 h 6417518"/>
              <a:gd name="connsiteX31" fmla="*/ 352122 w 1659704"/>
              <a:gd name="connsiteY31" fmla="*/ 3802649 h 6417518"/>
              <a:gd name="connsiteX32" fmla="*/ 341516 w 1659704"/>
              <a:gd name="connsiteY32" fmla="*/ 4315916 h 6417518"/>
              <a:gd name="connsiteX33" fmla="*/ 417499 w 1659704"/>
              <a:gd name="connsiteY33" fmla="*/ 4310504 h 6417518"/>
              <a:gd name="connsiteX34" fmla="*/ 570765 w 1659704"/>
              <a:gd name="connsiteY34" fmla="*/ 4325657 h 6417518"/>
              <a:gd name="connsiteX35" fmla="*/ 624235 w 1659704"/>
              <a:gd name="connsiteY35" fmla="*/ 4508797 h 6417518"/>
              <a:gd name="connsiteX36" fmla="*/ 662118 w 1659704"/>
              <a:gd name="connsiteY36" fmla="*/ 4901486 h 6417518"/>
              <a:gd name="connsiteX37" fmla="*/ 742864 w 1659704"/>
              <a:gd name="connsiteY37" fmla="*/ 5308680 h 6417518"/>
              <a:gd name="connsiteX38" fmla="*/ 769924 w 1659704"/>
              <a:gd name="connsiteY38" fmla="*/ 5572350 h 6417518"/>
              <a:gd name="connsiteX39" fmla="*/ 720784 w 1659704"/>
              <a:gd name="connsiteY39" fmla="*/ 5736007 h 6417518"/>
              <a:gd name="connsiteX40" fmla="*/ 706929 w 1659704"/>
              <a:gd name="connsiteY40" fmla="*/ 5832772 h 6417518"/>
              <a:gd name="connsiteX41" fmla="*/ 577475 w 1659704"/>
              <a:gd name="connsiteY41" fmla="*/ 6036694 h 6417518"/>
              <a:gd name="connsiteX42" fmla="*/ 462960 w 1659704"/>
              <a:gd name="connsiteY42" fmla="*/ 6069815 h 6417518"/>
              <a:gd name="connsiteX43" fmla="*/ 405696 w 1659704"/>
              <a:gd name="connsiteY43" fmla="*/ 6141661 h 6417518"/>
              <a:gd name="connsiteX44" fmla="*/ 423537 w 1659704"/>
              <a:gd name="connsiteY44" fmla="*/ 6214933 h 6417518"/>
              <a:gd name="connsiteX45" fmla="*/ 630513 w 1659704"/>
              <a:gd name="connsiteY45" fmla="*/ 6230441 h 6417518"/>
              <a:gd name="connsiteX46" fmla="*/ 640619 w 1659704"/>
              <a:gd name="connsiteY46" fmla="*/ 6333641 h 6417518"/>
              <a:gd name="connsiteX47" fmla="*/ 712557 w 1659704"/>
              <a:gd name="connsiteY47" fmla="*/ 6416577 h 6417518"/>
              <a:gd name="connsiteX48" fmla="*/ 918373 w 1659704"/>
              <a:gd name="connsiteY48" fmla="*/ 6373076 h 6417518"/>
              <a:gd name="connsiteX49" fmla="*/ 949600 w 1659704"/>
              <a:gd name="connsiteY49" fmla="*/ 6289755 h 6417518"/>
              <a:gd name="connsiteX50" fmla="*/ 1001555 w 1659704"/>
              <a:gd name="connsiteY50" fmla="*/ 5925641 h 6417518"/>
              <a:gd name="connsiteX51" fmla="*/ 1051198 w 1659704"/>
              <a:gd name="connsiteY51" fmla="*/ 5955741 h 6417518"/>
              <a:gd name="connsiteX52" fmla="*/ 1039438 w 1659704"/>
              <a:gd name="connsiteY52" fmla="*/ 6188661 h 6417518"/>
              <a:gd name="connsiteX53" fmla="*/ 1073859 w 1659704"/>
              <a:gd name="connsiteY53" fmla="*/ 6191475 h 6417518"/>
              <a:gd name="connsiteX54" fmla="*/ 1108711 w 1659704"/>
              <a:gd name="connsiteY54" fmla="*/ 5960710 h 6417518"/>
              <a:gd name="connsiteX55" fmla="*/ 1176252 w 1659704"/>
              <a:gd name="connsiteY55" fmla="*/ 5796187 h 6417518"/>
              <a:gd name="connsiteX56" fmla="*/ 1060437 w 1659704"/>
              <a:gd name="connsiteY56" fmla="*/ 5644004 h 6417518"/>
              <a:gd name="connsiteX57" fmla="*/ 1025584 w 1659704"/>
              <a:gd name="connsiteY57" fmla="*/ 5445062 h 6417518"/>
              <a:gd name="connsiteX58" fmla="*/ 1111958 w 1659704"/>
              <a:gd name="connsiteY58" fmla="*/ 5124458 h 6417518"/>
              <a:gd name="connsiteX59" fmla="*/ 1152873 w 1659704"/>
              <a:gd name="connsiteY59" fmla="*/ 4817278 h 6417518"/>
              <a:gd name="connsiteX60" fmla="*/ 1091393 w 1659704"/>
              <a:gd name="connsiteY60" fmla="*/ 4512911 h 6417518"/>
              <a:gd name="connsiteX61" fmla="*/ 1105248 w 1659704"/>
              <a:gd name="connsiteY61" fmla="*/ 4376097 h 6417518"/>
              <a:gd name="connsiteX62" fmla="*/ 1171058 w 1659704"/>
              <a:gd name="connsiteY62" fmla="*/ 4368086 h 6417518"/>
              <a:gd name="connsiteX63" fmla="*/ 1278213 w 1659704"/>
              <a:gd name="connsiteY63" fmla="*/ 3792041 h 6417518"/>
              <a:gd name="connsiteX64" fmla="*/ 1407667 w 1659704"/>
              <a:gd name="connsiteY64" fmla="*/ 3436585 h 6417518"/>
              <a:gd name="connsiteX65" fmla="*/ 1442952 w 1659704"/>
              <a:gd name="connsiteY65" fmla="*/ 3086109 h 6417518"/>
              <a:gd name="connsiteX66" fmla="*/ 1392729 w 1659704"/>
              <a:gd name="connsiteY66" fmla="*/ 2825470 h 6417518"/>
              <a:gd name="connsiteX67" fmla="*/ 1422169 w 1659704"/>
              <a:gd name="connsiteY67" fmla="*/ 2816162 h 6417518"/>
              <a:gd name="connsiteX68" fmla="*/ 1339260 w 1659704"/>
              <a:gd name="connsiteY68" fmla="*/ 2205911 h 6417518"/>
              <a:gd name="connsiteX69" fmla="*/ 1378658 w 1659704"/>
              <a:gd name="connsiteY69" fmla="*/ 2186862 h 6417518"/>
              <a:gd name="connsiteX70" fmla="*/ 1407451 w 1659704"/>
              <a:gd name="connsiteY70" fmla="*/ 2132309 h 6417518"/>
              <a:gd name="connsiteX71" fmla="*/ 1530193 w 1659704"/>
              <a:gd name="connsiteY71" fmla="*/ 1944191 h 6417518"/>
              <a:gd name="connsiteX72" fmla="*/ 1612670 w 1659704"/>
              <a:gd name="connsiteY72" fmla="*/ 1647833 h 6417518"/>
              <a:gd name="connsiteX73" fmla="*/ 1597516 w 1659704"/>
              <a:gd name="connsiteY73" fmla="*/ 1567087 h 6417518"/>
              <a:gd name="connsiteX74" fmla="*/ 1630421 w 1659704"/>
              <a:gd name="connsiteY74" fmla="*/ 1532669 h 6417518"/>
              <a:gd name="connsiteX75" fmla="*/ 1614185 w 1659704"/>
              <a:gd name="connsiteY75" fmla="*/ 1490887 h 6417518"/>
              <a:gd name="connsiteX76" fmla="*/ 1643626 w 1659704"/>
              <a:gd name="connsiteY76" fmla="*/ 1287615 h 6417518"/>
              <a:gd name="connsiteX77" fmla="*/ 1649254 w 1659704"/>
              <a:gd name="connsiteY77" fmla="*/ 1180027 h 6417518"/>
              <a:gd name="connsiteX78" fmla="*/ 1342074 w 1659704"/>
              <a:gd name="connsiteY78" fmla="*/ 1067458 h 6417518"/>
              <a:gd name="connsiteX79" fmla="*/ 1228639 w 1659704"/>
              <a:gd name="connsiteY79" fmla="*/ 931943 h 6417518"/>
              <a:gd name="connsiteX80" fmla="*/ 1142266 w 1659704"/>
              <a:gd name="connsiteY80" fmla="*/ 860722 h 6417518"/>
              <a:gd name="connsiteX81" fmla="*/ 1184695 w 1659704"/>
              <a:gd name="connsiteY81" fmla="*/ 671305 h 6417518"/>
              <a:gd name="connsiteX82" fmla="*/ 1247690 w 1659704"/>
              <a:gd name="connsiteY82" fmla="*/ 613721 h 6417518"/>
              <a:gd name="connsiteX83" fmla="*/ 1237732 w 1659704"/>
              <a:gd name="connsiteY83" fmla="*/ 467605 h 6417518"/>
              <a:gd name="connsiteX84" fmla="*/ 1246174 w 1659704"/>
              <a:gd name="connsiteY84" fmla="*/ 386204 h 6417518"/>
              <a:gd name="connsiteX85" fmla="*/ 1267087 w 1659704"/>
              <a:gd name="connsiteY85" fmla="*/ 364762 h 6417518"/>
              <a:gd name="connsiteX86" fmla="*/ 1239539 w 1659704"/>
              <a:gd name="connsiteY86" fmla="*/ 258223 h 6417518"/>
              <a:gd name="connsiteX87" fmla="*/ 1205693 w 1659704"/>
              <a:gd name="connsiteY87" fmla="*/ 118469 h 6417518"/>
              <a:gd name="connsiteX88" fmla="*/ 1116158 w 1659704"/>
              <a:gd name="connsiteY88" fmla="*/ 17073 h 6417518"/>
              <a:gd name="connsiteX0" fmla="*/ 1123541 w 1667087"/>
              <a:gd name="connsiteY0" fmla="*/ 17073 h 6417518"/>
              <a:gd name="connsiteX1" fmla="*/ 913427 w 1667087"/>
              <a:gd name="connsiteY1" fmla="*/ 8022 h 6417518"/>
              <a:gd name="connsiteX2" fmla="*/ 788905 w 1667087"/>
              <a:gd name="connsiteY2" fmla="*/ 99095 h 6417518"/>
              <a:gd name="connsiteX3" fmla="*/ 647421 w 1667087"/>
              <a:gd name="connsiteY3" fmla="*/ 297677 h 6417518"/>
              <a:gd name="connsiteX4" fmla="*/ 677511 w 1667087"/>
              <a:gd name="connsiteY4" fmla="*/ 482097 h 6417518"/>
              <a:gd name="connsiteX5" fmla="*/ 674546 w 1667087"/>
              <a:gd name="connsiteY5" fmla="*/ 559550 h 6417518"/>
              <a:gd name="connsiteX6" fmla="*/ 708251 w 1667087"/>
              <a:gd name="connsiteY6" fmla="*/ 683211 h 6417518"/>
              <a:gd name="connsiteX7" fmla="*/ 739858 w 1667087"/>
              <a:gd name="connsiteY7" fmla="*/ 737763 h 6417518"/>
              <a:gd name="connsiteX8" fmla="*/ 808913 w 1667087"/>
              <a:gd name="connsiteY8" fmla="*/ 896900 h 6417518"/>
              <a:gd name="connsiteX9" fmla="*/ 799821 w 1667087"/>
              <a:gd name="connsiteY9" fmla="*/ 950343 h 6417518"/>
              <a:gd name="connsiteX10" fmla="*/ 634432 w 1667087"/>
              <a:gd name="connsiteY10" fmla="*/ 1130237 h 6417518"/>
              <a:gd name="connsiteX11" fmla="*/ 436777 w 1667087"/>
              <a:gd name="connsiteY11" fmla="*/ 1203408 h 6417518"/>
              <a:gd name="connsiteX12" fmla="*/ 366451 w 1667087"/>
              <a:gd name="connsiteY12" fmla="*/ 1252540 h 6417518"/>
              <a:gd name="connsiteX13" fmla="*/ 307304 w 1667087"/>
              <a:gd name="connsiteY13" fmla="*/ 1349059 h 6417518"/>
              <a:gd name="connsiteX14" fmla="*/ 289073 w 1667087"/>
              <a:gd name="connsiteY14" fmla="*/ 1419665 h 6417518"/>
              <a:gd name="connsiteX15" fmla="*/ 204216 w 1667087"/>
              <a:gd name="connsiteY15" fmla="*/ 1569470 h 6417518"/>
              <a:gd name="connsiteX16" fmla="*/ 188938 w 1667087"/>
              <a:gd name="connsiteY16" fmla="*/ 1663208 h 6417518"/>
              <a:gd name="connsiteX17" fmla="*/ 8381 w 1667087"/>
              <a:gd name="connsiteY17" fmla="*/ 1989868 h 6417518"/>
              <a:gd name="connsiteX18" fmla="*/ 29378 w 1667087"/>
              <a:gd name="connsiteY18" fmla="*/ 2067150 h 6417518"/>
              <a:gd name="connsiteX19" fmla="*/ 24183 w 1667087"/>
              <a:gd name="connsiteY19" fmla="*/ 2164131 h 6417518"/>
              <a:gd name="connsiteX20" fmla="*/ 68993 w 1667087"/>
              <a:gd name="connsiteY20" fmla="*/ 2255702 h 6417518"/>
              <a:gd name="connsiteX21" fmla="*/ 203209 w 1667087"/>
              <a:gd name="connsiteY21" fmla="*/ 2299214 h 6417518"/>
              <a:gd name="connsiteX22" fmla="*/ 201044 w 1667087"/>
              <a:gd name="connsiteY22" fmla="*/ 2293586 h 6417518"/>
              <a:gd name="connsiteX23" fmla="*/ 313612 w 1667087"/>
              <a:gd name="connsiteY23" fmla="*/ 2335149 h 6417518"/>
              <a:gd name="connsiteX24" fmla="*/ 229403 w 1667087"/>
              <a:gd name="connsiteY24" fmla="*/ 2743209 h 6417518"/>
              <a:gd name="connsiteX25" fmla="*/ 231351 w 1667087"/>
              <a:gd name="connsiteY25" fmla="*/ 2808585 h 6417518"/>
              <a:gd name="connsiteX26" fmla="*/ 304954 w 1667087"/>
              <a:gd name="connsiteY26" fmla="*/ 2798193 h 6417518"/>
              <a:gd name="connsiteX27" fmla="*/ 309283 w 1667087"/>
              <a:gd name="connsiteY27" fmla="*/ 2894310 h 6417518"/>
              <a:gd name="connsiteX28" fmla="*/ 288719 w 1667087"/>
              <a:gd name="connsiteY28" fmla="*/ 3121178 h 6417518"/>
              <a:gd name="connsiteX29" fmla="*/ 309716 w 1667087"/>
              <a:gd name="connsiteY29" fmla="*/ 3332243 h 6417518"/>
              <a:gd name="connsiteX30" fmla="*/ 322272 w 1667087"/>
              <a:gd name="connsiteY30" fmla="*/ 3547206 h 6417518"/>
              <a:gd name="connsiteX31" fmla="*/ 359505 w 1667087"/>
              <a:gd name="connsiteY31" fmla="*/ 3802649 h 6417518"/>
              <a:gd name="connsiteX32" fmla="*/ 348899 w 1667087"/>
              <a:gd name="connsiteY32" fmla="*/ 4315916 h 6417518"/>
              <a:gd name="connsiteX33" fmla="*/ 424882 w 1667087"/>
              <a:gd name="connsiteY33" fmla="*/ 4310504 h 6417518"/>
              <a:gd name="connsiteX34" fmla="*/ 578148 w 1667087"/>
              <a:gd name="connsiteY34" fmla="*/ 4325657 h 6417518"/>
              <a:gd name="connsiteX35" fmla="*/ 631618 w 1667087"/>
              <a:gd name="connsiteY35" fmla="*/ 4508797 h 6417518"/>
              <a:gd name="connsiteX36" fmla="*/ 669501 w 1667087"/>
              <a:gd name="connsiteY36" fmla="*/ 4901486 h 6417518"/>
              <a:gd name="connsiteX37" fmla="*/ 750247 w 1667087"/>
              <a:gd name="connsiteY37" fmla="*/ 5308680 h 6417518"/>
              <a:gd name="connsiteX38" fmla="*/ 777307 w 1667087"/>
              <a:gd name="connsiteY38" fmla="*/ 5572350 h 6417518"/>
              <a:gd name="connsiteX39" fmla="*/ 728167 w 1667087"/>
              <a:gd name="connsiteY39" fmla="*/ 5736007 h 6417518"/>
              <a:gd name="connsiteX40" fmla="*/ 714312 w 1667087"/>
              <a:gd name="connsiteY40" fmla="*/ 5832772 h 6417518"/>
              <a:gd name="connsiteX41" fmla="*/ 584858 w 1667087"/>
              <a:gd name="connsiteY41" fmla="*/ 6036694 h 6417518"/>
              <a:gd name="connsiteX42" fmla="*/ 470343 w 1667087"/>
              <a:gd name="connsiteY42" fmla="*/ 6069815 h 6417518"/>
              <a:gd name="connsiteX43" fmla="*/ 413079 w 1667087"/>
              <a:gd name="connsiteY43" fmla="*/ 6141661 h 6417518"/>
              <a:gd name="connsiteX44" fmla="*/ 430920 w 1667087"/>
              <a:gd name="connsiteY44" fmla="*/ 6214933 h 6417518"/>
              <a:gd name="connsiteX45" fmla="*/ 637896 w 1667087"/>
              <a:gd name="connsiteY45" fmla="*/ 6230441 h 6417518"/>
              <a:gd name="connsiteX46" fmla="*/ 648002 w 1667087"/>
              <a:gd name="connsiteY46" fmla="*/ 6333641 h 6417518"/>
              <a:gd name="connsiteX47" fmla="*/ 719940 w 1667087"/>
              <a:gd name="connsiteY47" fmla="*/ 6416577 h 6417518"/>
              <a:gd name="connsiteX48" fmla="*/ 925756 w 1667087"/>
              <a:gd name="connsiteY48" fmla="*/ 6373076 h 6417518"/>
              <a:gd name="connsiteX49" fmla="*/ 956983 w 1667087"/>
              <a:gd name="connsiteY49" fmla="*/ 6289755 h 6417518"/>
              <a:gd name="connsiteX50" fmla="*/ 1008938 w 1667087"/>
              <a:gd name="connsiteY50" fmla="*/ 5925641 h 6417518"/>
              <a:gd name="connsiteX51" fmla="*/ 1058581 w 1667087"/>
              <a:gd name="connsiteY51" fmla="*/ 5955741 h 6417518"/>
              <a:gd name="connsiteX52" fmla="*/ 1046821 w 1667087"/>
              <a:gd name="connsiteY52" fmla="*/ 6188661 h 6417518"/>
              <a:gd name="connsiteX53" fmla="*/ 1081242 w 1667087"/>
              <a:gd name="connsiteY53" fmla="*/ 6191475 h 6417518"/>
              <a:gd name="connsiteX54" fmla="*/ 1116094 w 1667087"/>
              <a:gd name="connsiteY54" fmla="*/ 5960710 h 6417518"/>
              <a:gd name="connsiteX55" fmla="*/ 1183635 w 1667087"/>
              <a:gd name="connsiteY55" fmla="*/ 5796187 h 6417518"/>
              <a:gd name="connsiteX56" fmla="*/ 1067820 w 1667087"/>
              <a:gd name="connsiteY56" fmla="*/ 5644004 h 6417518"/>
              <a:gd name="connsiteX57" fmla="*/ 1032967 w 1667087"/>
              <a:gd name="connsiteY57" fmla="*/ 5445062 h 6417518"/>
              <a:gd name="connsiteX58" fmla="*/ 1119341 w 1667087"/>
              <a:gd name="connsiteY58" fmla="*/ 5124458 h 6417518"/>
              <a:gd name="connsiteX59" fmla="*/ 1160256 w 1667087"/>
              <a:gd name="connsiteY59" fmla="*/ 4817278 h 6417518"/>
              <a:gd name="connsiteX60" fmla="*/ 1098776 w 1667087"/>
              <a:gd name="connsiteY60" fmla="*/ 4512911 h 6417518"/>
              <a:gd name="connsiteX61" fmla="*/ 1112631 w 1667087"/>
              <a:gd name="connsiteY61" fmla="*/ 4376097 h 6417518"/>
              <a:gd name="connsiteX62" fmla="*/ 1178441 w 1667087"/>
              <a:gd name="connsiteY62" fmla="*/ 4368086 h 6417518"/>
              <a:gd name="connsiteX63" fmla="*/ 1285596 w 1667087"/>
              <a:gd name="connsiteY63" fmla="*/ 3792041 h 6417518"/>
              <a:gd name="connsiteX64" fmla="*/ 1415050 w 1667087"/>
              <a:gd name="connsiteY64" fmla="*/ 3436585 h 6417518"/>
              <a:gd name="connsiteX65" fmla="*/ 1450335 w 1667087"/>
              <a:gd name="connsiteY65" fmla="*/ 3086109 h 6417518"/>
              <a:gd name="connsiteX66" fmla="*/ 1400112 w 1667087"/>
              <a:gd name="connsiteY66" fmla="*/ 2825470 h 6417518"/>
              <a:gd name="connsiteX67" fmla="*/ 1429552 w 1667087"/>
              <a:gd name="connsiteY67" fmla="*/ 2816162 h 6417518"/>
              <a:gd name="connsiteX68" fmla="*/ 1346643 w 1667087"/>
              <a:gd name="connsiteY68" fmla="*/ 2205911 h 6417518"/>
              <a:gd name="connsiteX69" fmla="*/ 1386041 w 1667087"/>
              <a:gd name="connsiteY69" fmla="*/ 2186862 h 6417518"/>
              <a:gd name="connsiteX70" fmla="*/ 1414834 w 1667087"/>
              <a:gd name="connsiteY70" fmla="*/ 2132309 h 6417518"/>
              <a:gd name="connsiteX71" fmla="*/ 1537576 w 1667087"/>
              <a:gd name="connsiteY71" fmla="*/ 1944191 h 6417518"/>
              <a:gd name="connsiteX72" fmla="*/ 1620053 w 1667087"/>
              <a:gd name="connsiteY72" fmla="*/ 1647833 h 6417518"/>
              <a:gd name="connsiteX73" fmla="*/ 1604899 w 1667087"/>
              <a:gd name="connsiteY73" fmla="*/ 1567087 h 6417518"/>
              <a:gd name="connsiteX74" fmla="*/ 1637804 w 1667087"/>
              <a:gd name="connsiteY74" fmla="*/ 1532669 h 6417518"/>
              <a:gd name="connsiteX75" fmla="*/ 1621568 w 1667087"/>
              <a:gd name="connsiteY75" fmla="*/ 1490887 h 6417518"/>
              <a:gd name="connsiteX76" fmla="*/ 1651009 w 1667087"/>
              <a:gd name="connsiteY76" fmla="*/ 1287615 h 6417518"/>
              <a:gd name="connsiteX77" fmla="*/ 1656637 w 1667087"/>
              <a:gd name="connsiteY77" fmla="*/ 1180027 h 6417518"/>
              <a:gd name="connsiteX78" fmla="*/ 1349457 w 1667087"/>
              <a:gd name="connsiteY78" fmla="*/ 1067458 h 6417518"/>
              <a:gd name="connsiteX79" fmla="*/ 1236022 w 1667087"/>
              <a:gd name="connsiteY79" fmla="*/ 931943 h 6417518"/>
              <a:gd name="connsiteX80" fmla="*/ 1149649 w 1667087"/>
              <a:gd name="connsiteY80" fmla="*/ 860722 h 6417518"/>
              <a:gd name="connsiteX81" fmla="*/ 1192078 w 1667087"/>
              <a:gd name="connsiteY81" fmla="*/ 671305 h 6417518"/>
              <a:gd name="connsiteX82" fmla="*/ 1255073 w 1667087"/>
              <a:gd name="connsiteY82" fmla="*/ 613721 h 6417518"/>
              <a:gd name="connsiteX83" fmla="*/ 1245115 w 1667087"/>
              <a:gd name="connsiteY83" fmla="*/ 467605 h 6417518"/>
              <a:gd name="connsiteX84" fmla="*/ 1253557 w 1667087"/>
              <a:gd name="connsiteY84" fmla="*/ 386204 h 6417518"/>
              <a:gd name="connsiteX85" fmla="*/ 1274470 w 1667087"/>
              <a:gd name="connsiteY85" fmla="*/ 364762 h 6417518"/>
              <a:gd name="connsiteX86" fmla="*/ 1246922 w 1667087"/>
              <a:gd name="connsiteY86" fmla="*/ 258223 h 6417518"/>
              <a:gd name="connsiteX87" fmla="*/ 1213076 w 1667087"/>
              <a:gd name="connsiteY87" fmla="*/ 118469 h 6417518"/>
              <a:gd name="connsiteX88" fmla="*/ 1123541 w 1667087"/>
              <a:gd name="connsiteY88" fmla="*/ 17073 h 6417518"/>
              <a:gd name="connsiteX0" fmla="*/ 1123541 w 1667087"/>
              <a:gd name="connsiteY0" fmla="*/ 17073 h 6417518"/>
              <a:gd name="connsiteX1" fmla="*/ 913427 w 1667087"/>
              <a:gd name="connsiteY1" fmla="*/ 8022 h 6417518"/>
              <a:gd name="connsiteX2" fmla="*/ 788905 w 1667087"/>
              <a:gd name="connsiteY2" fmla="*/ 99095 h 6417518"/>
              <a:gd name="connsiteX3" fmla="*/ 647421 w 1667087"/>
              <a:gd name="connsiteY3" fmla="*/ 297677 h 6417518"/>
              <a:gd name="connsiteX4" fmla="*/ 677511 w 1667087"/>
              <a:gd name="connsiteY4" fmla="*/ 482097 h 6417518"/>
              <a:gd name="connsiteX5" fmla="*/ 674546 w 1667087"/>
              <a:gd name="connsiteY5" fmla="*/ 559550 h 6417518"/>
              <a:gd name="connsiteX6" fmla="*/ 708251 w 1667087"/>
              <a:gd name="connsiteY6" fmla="*/ 683211 h 6417518"/>
              <a:gd name="connsiteX7" fmla="*/ 739858 w 1667087"/>
              <a:gd name="connsiteY7" fmla="*/ 737763 h 6417518"/>
              <a:gd name="connsiteX8" fmla="*/ 808913 w 1667087"/>
              <a:gd name="connsiteY8" fmla="*/ 896900 h 6417518"/>
              <a:gd name="connsiteX9" fmla="*/ 799821 w 1667087"/>
              <a:gd name="connsiteY9" fmla="*/ 950343 h 6417518"/>
              <a:gd name="connsiteX10" fmla="*/ 634432 w 1667087"/>
              <a:gd name="connsiteY10" fmla="*/ 1130237 h 6417518"/>
              <a:gd name="connsiteX11" fmla="*/ 436777 w 1667087"/>
              <a:gd name="connsiteY11" fmla="*/ 1203408 h 6417518"/>
              <a:gd name="connsiteX12" fmla="*/ 366451 w 1667087"/>
              <a:gd name="connsiteY12" fmla="*/ 1252540 h 6417518"/>
              <a:gd name="connsiteX13" fmla="*/ 307304 w 1667087"/>
              <a:gd name="connsiteY13" fmla="*/ 1349059 h 6417518"/>
              <a:gd name="connsiteX14" fmla="*/ 289073 w 1667087"/>
              <a:gd name="connsiteY14" fmla="*/ 1419665 h 6417518"/>
              <a:gd name="connsiteX15" fmla="*/ 204216 w 1667087"/>
              <a:gd name="connsiteY15" fmla="*/ 1569470 h 6417518"/>
              <a:gd name="connsiteX16" fmla="*/ 188938 w 1667087"/>
              <a:gd name="connsiteY16" fmla="*/ 1663208 h 6417518"/>
              <a:gd name="connsiteX17" fmla="*/ 8381 w 1667087"/>
              <a:gd name="connsiteY17" fmla="*/ 1989868 h 6417518"/>
              <a:gd name="connsiteX18" fmla="*/ 29378 w 1667087"/>
              <a:gd name="connsiteY18" fmla="*/ 2067150 h 6417518"/>
              <a:gd name="connsiteX19" fmla="*/ 24183 w 1667087"/>
              <a:gd name="connsiteY19" fmla="*/ 2164131 h 6417518"/>
              <a:gd name="connsiteX20" fmla="*/ 68993 w 1667087"/>
              <a:gd name="connsiteY20" fmla="*/ 2255702 h 6417518"/>
              <a:gd name="connsiteX21" fmla="*/ 203209 w 1667087"/>
              <a:gd name="connsiteY21" fmla="*/ 2299214 h 6417518"/>
              <a:gd name="connsiteX22" fmla="*/ 201044 w 1667087"/>
              <a:gd name="connsiteY22" fmla="*/ 2293586 h 6417518"/>
              <a:gd name="connsiteX23" fmla="*/ 313612 w 1667087"/>
              <a:gd name="connsiteY23" fmla="*/ 2335149 h 6417518"/>
              <a:gd name="connsiteX24" fmla="*/ 229403 w 1667087"/>
              <a:gd name="connsiteY24" fmla="*/ 2743209 h 6417518"/>
              <a:gd name="connsiteX25" fmla="*/ 231351 w 1667087"/>
              <a:gd name="connsiteY25" fmla="*/ 2808585 h 6417518"/>
              <a:gd name="connsiteX26" fmla="*/ 304954 w 1667087"/>
              <a:gd name="connsiteY26" fmla="*/ 2798193 h 6417518"/>
              <a:gd name="connsiteX27" fmla="*/ 309283 w 1667087"/>
              <a:gd name="connsiteY27" fmla="*/ 2894310 h 6417518"/>
              <a:gd name="connsiteX28" fmla="*/ 288719 w 1667087"/>
              <a:gd name="connsiteY28" fmla="*/ 3121178 h 6417518"/>
              <a:gd name="connsiteX29" fmla="*/ 309716 w 1667087"/>
              <a:gd name="connsiteY29" fmla="*/ 3332243 h 6417518"/>
              <a:gd name="connsiteX30" fmla="*/ 322272 w 1667087"/>
              <a:gd name="connsiteY30" fmla="*/ 3547206 h 6417518"/>
              <a:gd name="connsiteX31" fmla="*/ 359505 w 1667087"/>
              <a:gd name="connsiteY31" fmla="*/ 3802649 h 6417518"/>
              <a:gd name="connsiteX32" fmla="*/ 348899 w 1667087"/>
              <a:gd name="connsiteY32" fmla="*/ 4315916 h 6417518"/>
              <a:gd name="connsiteX33" fmla="*/ 424882 w 1667087"/>
              <a:gd name="connsiteY33" fmla="*/ 4310504 h 6417518"/>
              <a:gd name="connsiteX34" fmla="*/ 578148 w 1667087"/>
              <a:gd name="connsiteY34" fmla="*/ 4325657 h 6417518"/>
              <a:gd name="connsiteX35" fmla="*/ 631618 w 1667087"/>
              <a:gd name="connsiteY35" fmla="*/ 4508797 h 6417518"/>
              <a:gd name="connsiteX36" fmla="*/ 669501 w 1667087"/>
              <a:gd name="connsiteY36" fmla="*/ 4901486 h 6417518"/>
              <a:gd name="connsiteX37" fmla="*/ 750247 w 1667087"/>
              <a:gd name="connsiteY37" fmla="*/ 5308680 h 6417518"/>
              <a:gd name="connsiteX38" fmla="*/ 777307 w 1667087"/>
              <a:gd name="connsiteY38" fmla="*/ 5572350 h 6417518"/>
              <a:gd name="connsiteX39" fmla="*/ 728167 w 1667087"/>
              <a:gd name="connsiteY39" fmla="*/ 5736007 h 6417518"/>
              <a:gd name="connsiteX40" fmla="*/ 714312 w 1667087"/>
              <a:gd name="connsiteY40" fmla="*/ 5832772 h 6417518"/>
              <a:gd name="connsiteX41" fmla="*/ 584858 w 1667087"/>
              <a:gd name="connsiteY41" fmla="*/ 6036694 h 6417518"/>
              <a:gd name="connsiteX42" fmla="*/ 470343 w 1667087"/>
              <a:gd name="connsiteY42" fmla="*/ 6069815 h 6417518"/>
              <a:gd name="connsiteX43" fmla="*/ 413079 w 1667087"/>
              <a:gd name="connsiteY43" fmla="*/ 6141661 h 6417518"/>
              <a:gd name="connsiteX44" fmla="*/ 430920 w 1667087"/>
              <a:gd name="connsiteY44" fmla="*/ 6214933 h 6417518"/>
              <a:gd name="connsiteX45" fmla="*/ 637896 w 1667087"/>
              <a:gd name="connsiteY45" fmla="*/ 6230441 h 6417518"/>
              <a:gd name="connsiteX46" fmla="*/ 648002 w 1667087"/>
              <a:gd name="connsiteY46" fmla="*/ 6333641 h 6417518"/>
              <a:gd name="connsiteX47" fmla="*/ 719940 w 1667087"/>
              <a:gd name="connsiteY47" fmla="*/ 6416577 h 6417518"/>
              <a:gd name="connsiteX48" fmla="*/ 925756 w 1667087"/>
              <a:gd name="connsiteY48" fmla="*/ 6373076 h 6417518"/>
              <a:gd name="connsiteX49" fmla="*/ 956983 w 1667087"/>
              <a:gd name="connsiteY49" fmla="*/ 6289755 h 6417518"/>
              <a:gd name="connsiteX50" fmla="*/ 1008938 w 1667087"/>
              <a:gd name="connsiteY50" fmla="*/ 5925641 h 6417518"/>
              <a:gd name="connsiteX51" fmla="*/ 1058581 w 1667087"/>
              <a:gd name="connsiteY51" fmla="*/ 5955741 h 6417518"/>
              <a:gd name="connsiteX52" fmla="*/ 1046821 w 1667087"/>
              <a:gd name="connsiteY52" fmla="*/ 6188661 h 6417518"/>
              <a:gd name="connsiteX53" fmla="*/ 1081242 w 1667087"/>
              <a:gd name="connsiteY53" fmla="*/ 6191475 h 6417518"/>
              <a:gd name="connsiteX54" fmla="*/ 1116094 w 1667087"/>
              <a:gd name="connsiteY54" fmla="*/ 5960710 h 6417518"/>
              <a:gd name="connsiteX55" fmla="*/ 1183635 w 1667087"/>
              <a:gd name="connsiteY55" fmla="*/ 5796187 h 6417518"/>
              <a:gd name="connsiteX56" fmla="*/ 1067820 w 1667087"/>
              <a:gd name="connsiteY56" fmla="*/ 5644004 h 6417518"/>
              <a:gd name="connsiteX57" fmla="*/ 1032967 w 1667087"/>
              <a:gd name="connsiteY57" fmla="*/ 5445062 h 6417518"/>
              <a:gd name="connsiteX58" fmla="*/ 1119341 w 1667087"/>
              <a:gd name="connsiteY58" fmla="*/ 5124458 h 6417518"/>
              <a:gd name="connsiteX59" fmla="*/ 1160256 w 1667087"/>
              <a:gd name="connsiteY59" fmla="*/ 4817278 h 6417518"/>
              <a:gd name="connsiteX60" fmla="*/ 1098776 w 1667087"/>
              <a:gd name="connsiteY60" fmla="*/ 4512911 h 6417518"/>
              <a:gd name="connsiteX61" fmla="*/ 1112631 w 1667087"/>
              <a:gd name="connsiteY61" fmla="*/ 4376097 h 6417518"/>
              <a:gd name="connsiteX62" fmla="*/ 1178441 w 1667087"/>
              <a:gd name="connsiteY62" fmla="*/ 4368086 h 6417518"/>
              <a:gd name="connsiteX63" fmla="*/ 1285596 w 1667087"/>
              <a:gd name="connsiteY63" fmla="*/ 3792041 h 6417518"/>
              <a:gd name="connsiteX64" fmla="*/ 1415050 w 1667087"/>
              <a:gd name="connsiteY64" fmla="*/ 3436585 h 6417518"/>
              <a:gd name="connsiteX65" fmla="*/ 1450335 w 1667087"/>
              <a:gd name="connsiteY65" fmla="*/ 3086109 h 6417518"/>
              <a:gd name="connsiteX66" fmla="*/ 1400112 w 1667087"/>
              <a:gd name="connsiteY66" fmla="*/ 2825470 h 6417518"/>
              <a:gd name="connsiteX67" fmla="*/ 1429552 w 1667087"/>
              <a:gd name="connsiteY67" fmla="*/ 2816162 h 6417518"/>
              <a:gd name="connsiteX68" fmla="*/ 1346643 w 1667087"/>
              <a:gd name="connsiteY68" fmla="*/ 2205911 h 6417518"/>
              <a:gd name="connsiteX69" fmla="*/ 1386041 w 1667087"/>
              <a:gd name="connsiteY69" fmla="*/ 2186862 h 6417518"/>
              <a:gd name="connsiteX70" fmla="*/ 1414834 w 1667087"/>
              <a:gd name="connsiteY70" fmla="*/ 2132309 h 6417518"/>
              <a:gd name="connsiteX71" fmla="*/ 1537576 w 1667087"/>
              <a:gd name="connsiteY71" fmla="*/ 1944191 h 6417518"/>
              <a:gd name="connsiteX72" fmla="*/ 1620053 w 1667087"/>
              <a:gd name="connsiteY72" fmla="*/ 1647833 h 6417518"/>
              <a:gd name="connsiteX73" fmla="*/ 1604899 w 1667087"/>
              <a:gd name="connsiteY73" fmla="*/ 1567087 h 6417518"/>
              <a:gd name="connsiteX74" fmla="*/ 1637804 w 1667087"/>
              <a:gd name="connsiteY74" fmla="*/ 1532669 h 6417518"/>
              <a:gd name="connsiteX75" fmla="*/ 1621568 w 1667087"/>
              <a:gd name="connsiteY75" fmla="*/ 1490887 h 6417518"/>
              <a:gd name="connsiteX76" fmla="*/ 1651009 w 1667087"/>
              <a:gd name="connsiteY76" fmla="*/ 1287615 h 6417518"/>
              <a:gd name="connsiteX77" fmla="*/ 1656637 w 1667087"/>
              <a:gd name="connsiteY77" fmla="*/ 1180027 h 6417518"/>
              <a:gd name="connsiteX78" fmla="*/ 1349457 w 1667087"/>
              <a:gd name="connsiteY78" fmla="*/ 1067458 h 6417518"/>
              <a:gd name="connsiteX79" fmla="*/ 1236022 w 1667087"/>
              <a:gd name="connsiteY79" fmla="*/ 931943 h 6417518"/>
              <a:gd name="connsiteX80" fmla="*/ 1149649 w 1667087"/>
              <a:gd name="connsiteY80" fmla="*/ 860722 h 6417518"/>
              <a:gd name="connsiteX81" fmla="*/ 1192078 w 1667087"/>
              <a:gd name="connsiteY81" fmla="*/ 671305 h 6417518"/>
              <a:gd name="connsiteX82" fmla="*/ 1255073 w 1667087"/>
              <a:gd name="connsiteY82" fmla="*/ 613721 h 6417518"/>
              <a:gd name="connsiteX83" fmla="*/ 1245115 w 1667087"/>
              <a:gd name="connsiteY83" fmla="*/ 467605 h 6417518"/>
              <a:gd name="connsiteX84" fmla="*/ 1253557 w 1667087"/>
              <a:gd name="connsiteY84" fmla="*/ 386204 h 6417518"/>
              <a:gd name="connsiteX85" fmla="*/ 1274470 w 1667087"/>
              <a:gd name="connsiteY85" fmla="*/ 364762 h 6417518"/>
              <a:gd name="connsiteX86" fmla="*/ 1246922 w 1667087"/>
              <a:gd name="connsiteY86" fmla="*/ 258223 h 6417518"/>
              <a:gd name="connsiteX87" fmla="*/ 1213076 w 1667087"/>
              <a:gd name="connsiteY87" fmla="*/ 118469 h 6417518"/>
              <a:gd name="connsiteX88" fmla="*/ 1123541 w 1667087"/>
              <a:gd name="connsiteY88" fmla="*/ 17073 h 6417518"/>
              <a:gd name="connsiteX0" fmla="*/ 1105971 w 1649517"/>
              <a:gd name="connsiteY0" fmla="*/ 17073 h 6417518"/>
              <a:gd name="connsiteX1" fmla="*/ 895857 w 1649517"/>
              <a:gd name="connsiteY1" fmla="*/ 8022 h 6417518"/>
              <a:gd name="connsiteX2" fmla="*/ 771335 w 1649517"/>
              <a:gd name="connsiteY2" fmla="*/ 99095 h 6417518"/>
              <a:gd name="connsiteX3" fmla="*/ 629851 w 1649517"/>
              <a:gd name="connsiteY3" fmla="*/ 297677 h 6417518"/>
              <a:gd name="connsiteX4" fmla="*/ 659941 w 1649517"/>
              <a:gd name="connsiteY4" fmla="*/ 482097 h 6417518"/>
              <a:gd name="connsiteX5" fmla="*/ 656976 w 1649517"/>
              <a:gd name="connsiteY5" fmla="*/ 559550 h 6417518"/>
              <a:gd name="connsiteX6" fmla="*/ 690681 w 1649517"/>
              <a:gd name="connsiteY6" fmla="*/ 683211 h 6417518"/>
              <a:gd name="connsiteX7" fmla="*/ 722288 w 1649517"/>
              <a:gd name="connsiteY7" fmla="*/ 737763 h 6417518"/>
              <a:gd name="connsiteX8" fmla="*/ 791343 w 1649517"/>
              <a:gd name="connsiteY8" fmla="*/ 896900 h 6417518"/>
              <a:gd name="connsiteX9" fmla="*/ 782251 w 1649517"/>
              <a:gd name="connsiteY9" fmla="*/ 950343 h 6417518"/>
              <a:gd name="connsiteX10" fmla="*/ 616862 w 1649517"/>
              <a:gd name="connsiteY10" fmla="*/ 1130237 h 6417518"/>
              <a:gd name="connsiteX11" fmla="*/ 419207 w 1649517"/>
              <a:gd name="connsiteY11" fmla="*/ 1203408 h 6417518"/>
              <a:gd name="connsiteX12" fmla="*/ 348881 w 1649517"/>
              <a:gd name="connsiteY12" fmla="*/ 1252540 h 6417518"/>
              <a:gd name="connsiteX13" fmla="*/ 289734 w 1649517"/>
              <a:gd name="connsiteY13" fmla="*/ 1349059 h 6417518"/>
              <a:gd name="connsiteX14" fmla="*/ 271503 w 1649517"/>
              <a:gd name="connsiteY14" fmla="*/ 1419665 h 6417518"/>
              <a:gd name="connsiteX15" fmla="*/ 186646 w 1649517"/>
              <a:gd name="connsiteY15" fmla="*/ 1569470 h 6417518"/>
              <a:gd name="connsiteX16" fmla="*/ 171368 w 1649517"/>
              <a:gd name="connsiteY16" fmla="*/ 1663208 h 6417518"/>
              <a:gd name="connsiteX17" fmla="*/ 114303 w 1649517"/>
              <a:gd name="connsiteY17" fmla="*/ 1756345 h 6417518"/>
              <a:gd name="connsiteX18" fmla="*/ 11808 w 1649517"/>
              <a:gd name="connsiteY18" fmla="*/ 2067150 h 6417518"/>
              <a:gd name="connsiteX19" fmla="*/ 6613 w 1649517"/>
              <a:gd name="connsiteY19" fmla="*/ 2164131 h 6417518"/>
              <a:gd name="connsiteX20" fmla="*/ 51423 w 1649517"/>
              <a:gd name="connsiteY20" fmla="*/ 2255702 h 6417518"/>
              <a:gd name="connsiteX21" fmla="*/ 185639 w 1649517"/>
              <a:gd name="connsiteY21" fmla="*/ 2299214 h 6417518"/>
              <a:gd name="connsiteX22" fmla="*/ 183474 w 1649517"/>
              <a:gd name="connsiteY22" fmla="*/ 2293586 h 6417518"/>
              <a:gd name="connsiteX23" fmla="*/ 296042 w 1649517"/>
              <a:gd name="connsiteY23" fmla="*/ 2335149 h 6417518"/>
              <a:gd name="connsiteX24" fmla="*/ 211833 w 1649517"/>
              <a:gd name="connsiteY24" fmla="*/ 2743209 h 6417518"/>
              <a:gd name="connsiteX25" fmla="*/ 213781 w 1649517"/>
              <a:gd name="connsiteY25" fmla="*/ 2808585 h 6417518"/>
              <a:gd name="connsiteX26" fmla="*/ 287384 w 1649517"/>
              <a:gd name="connsiteY26" fmla="*/ 2798193 h 6417518"/>
              <a:gd name="connsiteX27" fmla="*/ 291713 w 1649517"/>
              <a:gd name="connsiteY27" fmla="*/ 2894310 h 6417518"/>
              <a:gd name="connsiteX28" fmla="*/ 271149 w 1649517"/>
              <a:gd name="connsiteY28" fmla="*/ 3121178 h 6417518"/>
              <a:gd name="connsiteX29" fmla="*/ 292146 w 1649517"/>
              <a:gd name="connsiteY29" fmla="*/ 3332243 h 6417518"/>
              <a:gd name="connsiteX30" fmla="*/ 304702 w 1649517"/>
              <a:gd name="connsiteY30" fmla="*/ 3547206 h 6417518"/>
              <a:gd name="connsiteX31" fmla="*/ 341935 w 1649517"/>
              <a:gd name="connsiteY31" fmla="*/ 3802649 h 6417518"/>
              <a:gd name="connsiteX32" fmla="*/ 331329 w 1649517"/>
              <a:gd name="connsiteY32" fmla="*/ 4315916 h 6417518"/>
              <a:gd name="connsiteX33" fmla="*/ 407312 w 1649517"/>
              <a:gd name="connsiteY33" fmla="*/ 4310504 h 6417518"/>
              <a:gd name="connsiteX34" fmla="*/ 560578 w 1649517"/>
              <a:gd name="connsiteY34" fmla="*/ 4325657 h 6417518"/>
              <a:gd name="connsiteX35" fmla="*/ 614048 w 1649517"/>
              <a:gd name="connsiteY35" fmla="*/ 4508797 h 6417518"/>
              <a:gd name="connsiteX36" fmla="*/ 651931 w 1649517"/>
              <a:gd name="connsiteY36" fmla="*/ 4901486 h 6417518"/>
              <a:gd name="connsiteX37" fmla="*/ 732677 w 1649517"/>
              <a:gd name="connsiteY37" fmla="*/ 5308680 h 6417518"/>
              <a:gd name="connsiteX38" fmla="*/ 759737 w 1649517"/>
              <a:gd name="connsiteY38" fmla="*/ 5572350 h 6417518"/>
              <a:gd name="connsiteX39" fmla="*/ 710597 w 1649517"/>
              <a:gd name="connsiteY39" fmla="*/ 5736007 h 6417518"/>
              <a:gd name="connsiteX40" fmla="*/ 696742 w 1649517"/>
              <a:gd name="connsiteY40" fmla="*/ 5832772 h 6417518"/>
              <a:gd name="connsiteX41" fmla="*/ 567288 w 1649517"/>
              <a:gd name="connsiteY41" fmla="*/ 6036694 h 6417518"/>
              <a:gd name="connsiteX42" fmla="*/ 452773 w 1649517"/>
              <a:gd name="connsiteY42" fmla="*/ 6069815 h 6417518"/>
              <a:gd name="connsiteX43" fmla="*/ 395509 w 1649517"/>
              <a:gd name="connsiteY43" fmla="*/ 6141661 h 6417518"/>
              <a:gd name="connsiteX44" fmla="*/ 413350 w 1649517"/>
              <a:gd name="connsiteY44" fmla="*/ 6214933 h 6417518"/>
              <a:gd name="connsiteX45" fmla="*/ 620326 w 1649517"/>
              <a:gd name="connsiteY45" fmla="*/ 6230441 h 6417518"/>
              <a:gd name="connsiteX46" fmla="*/ 630432 w 1649517"/>
              <a:gd name="connsiteY46" fmla="*/ 6333641 h 6417518"/>
              <a:gd name="connsiteX47" fmla="*/ 702370 w 1649517"/>
              <a:gd name="connsiteY47" fmla="*/ 6416577 h 6417518"/>
              <a:gd name="connsiteX48" fmla="*/ 908186 w 1649517"/>
              <a:gd name="connsiteY48" fmla="*/ 6373076 h 6417518"/>
              <a:gd name="connsiteX49" fmla="*/ 939413 w 1649517"/>
              <a:gd name="connsiteY49" fmla="*/ 6289755 h 6417518"/>
              <a:gd name="connsiteX50" fmla="*/ 991368 w 1649517"/>
              <a:gd name="connsiteY50" fmla="*/ 5925641 h 6417518"/>
              <a:gd name="connsiteX51" fmla="*/ 1041011 w 1649517"/>
              <a:gd name="connsiteY51" fmla="*/ 5955741 h 6417518"/>
              <a:gd name="connsiteX52" fmla="*/ 1029251 w 1649517"/>
              <a:gd name="connsiteY52" fmla="*/ 6188661 h 6417518"/>
              <a:gd name="connsiteX53" fmla="*/ 1063672 w 1649517"/>
              <a:gd name="connsiteY53" fmla="*/ 6191475 h 6417518"/>
              <a:gd name="connsiteX54" fmla="*/ 1098524 w 1649517"/>
              <a:gd name="connsiteY54" fmla="*/ 5960710 h 6417518"/>
              <a:gd name="connsiteX55" fmla="*/ 1166065 w 1649517"/>
              <a:gd name="connsiteY55" fmla="*/ 5796187 h 6417518"/>
              <a:gd name="connsiteX56" fmla="*/ 1050250 w 1649517"/>
              <a:gd name="connsiteY56" fmla="*/ 5644004 h 6417518"/>
              <a:gd name="connsiteX57" fmla="*/ 1015397 w 1649517"/>
              <a:gd name="connsiteY57" fmla="*/ 5445062 h 6417518"/>
              <a:gd name="connsiteX58" fmla="*/ 1101771 w 1649517"/>
              <a:gd name="connsiteY58" fmla="*/ 5124458 h 6417518"/>
              <a:gd name="connsiteX59" fmla="*/ 1142686 w 1649517"/>
              <a:gd name="connsiteY59" fmla="*/ 4817278 h 6417518"/>
              <a:gd name="connsiteX60" fmla="*/ 1081206 w 1649517"/>
              <a:gd name="connsiteY60" fmla="*/ 4512911 h 6417518"/>
              <a:gd name="connsiteX61" fmla="*/ 1095061 w 1649517"/>
              <a:gd name="connsiteY61" fmla="*/ 4376097 h 6417518"/>
              <a:gd name="connsiteX62" fmla="*/ 1160871 w 1649517"/>
              <a:gd name="connsiteY62" fmla="*/ 4368086 h 6417518"/>
              <a:gd name="connsiteX63" fmla="*/ 1268026 w 1649517"/>
              <a:gd name="connsiteY63" fmla="*/ 3792041 h 6417518"/>
              <a:gd name="connsiteX64" fmla="*/ 1397480 w 1649517"/>
              <a:gd name="connsiteY64" fmla="*/ 3436585 h 6417518"/>
              <a:gd name="connsiteX65" fmla="*/ 1432765 w 1649517"/>
              <a:gd name="connsiteY65" fmla="*/ 3086109 h 6417518"/>
              <a:gd name="connsiteX66" fmla="*/ 1382542 w 1649517"/>
              <a:gd name="connsiteY66" fmla="*/ 2825470 h 6417518"/>
              <a:gd name="connsiteX67" fmla="*/ 1411982 w 1649517"/>
              <a:gd name="connsiteY67" fmla="*/ 2816162 h 6417518"/>
              <a:gd name="connsiteX68" fmla="*/ 1329073 w 1649517"/>
              <a:gd name="connsiteY68" fmla="*/ 2205911 h 6417518"/>
              <a:gd name="connsiteX69" fmla="*/ 1368471 w 1649517"/>
              <a:gd name="connsiteY69" fmla="*/ 2186862 h 6417518"/>
              <a:gd name="connsiteX70" fmla="*/ 1397264 w 1649517"/>
              <a:gd name="connsiteY70" fmla="*/ 2132309 h 6417518"/>
              <a:gd name="connsiteX71" fmla="*/ 1520006 w 1649517"/>
              <a:gd name="connsiteY71" fmla="*/ 1944191 h 6417518"/>
              <a:gd name="connsiteX72" fmla="*/ 1602483 w 1649517"/>
              <a:gd name="connsiteY72" fmla="*/ 1647833 h 6417518"/>
              <a:gd name="connsiteX73" fmla="*/ 1587329 w 1649517"/>
              <a:gd name="connsiteY73" fmla="*/ 1567087 h 6417518"/>
              <a:gd name="connsiteX74" fmla="*/ 1620234 w 1649517"/>
              <a:gd name="connsiteY74" fmla="*/ 1532669 h 6417518"/>
              <a:gd name="connsiteX75" fmla="*/ 1603998 w 1649517"/>
              <a:gd name="connsiteY75" fmla="*/ 1490887 h 6417518"/>
              <a:gd name="connsiteX76" fmla="*/ 1633439 w 1649517"/>
              <a:gd name="connsiteY76" fmla="*/ 1287615 h 6417518"/>
              <a:gd name="connsiteX77" fmla="*/ 1639067 w 1649517"/>
              <a:gd name="connsiteY77" fmla="*/ 1180027 h 6417518"/>
              <a:gd name="connsiteX78" fmla="*/ 1331887 w 1649517"/>
              <a:gd name="connsiteY78" fmla="*/ 1067458 h 6417518"/>
              <a:gd name="connsiteX79" fmla="*/ 1218452 w 1649517"/>
              <a:gd name="connsiteY79" fmla="*/ 931943 h 6417518"/>
              <a:gd name="connsiteX80" fmla="*/ 1132079 w 1649517"/>
              <a:gd name="connsiteY80" fmla="*/ 860722 h 6417518"/>
              <a:gd name="connsiteX81" fmla="*/ 1174508 w 1649517"/>
              <a:gd name="connsiteY81" fmla="*/ 671305 h 6417518"/>
              <a:gd name="connsiteX82" fmla="*/ 1237503 w 1649517"/>
              <a:gd name="connsiteY82" fmla="*/ 613721 h 6417518"/>
              <a:gd name="connsiteX83" fmla="*/ 1227545 w 1649517"/>
              <a:gd name="connsiteY83" fmla="*/ 467605 h 6417518"/>
              <a:gd name="connsiteX84" fmla="*/ 1235987 w 1649517"/>
              <a:gd name="connsiteY84" fmla="*/ 386204 h 6417518"/>
              <a:gd name="connsiteX85" fmla="*/ 1256900 w 1649517"/>
              <a:gd name="connsiteY85" fmla="*/ 364762 h 6417518"/>
              <a:gd name="connsiteX86" fmla="*/ 1229352 w 1649517"/>
              <a:gd name="connsiteY86" fmla="*/ 258223 h 6417518"/>
              <a:gd name="connsiteX87" fmla="*/ 1195506 w 1649517"/>
              <a:gd name="connsiteY87" fmla="*/ 118469 h 6417518"/>
              <a:gd name="connsiteX88" fmla="*/ 1105971 w 1649517"/>
              <a:gd name="connsiteY88" fmla="*/ 17073 h 6417518"/>
              <a:gd name="connsiteX0" fmla="*/ 1100780 w 1644326"/>
              <a:gd name="connsiteY0" fmla="*/ 17073 h 6417518"/>
              <a:gd name="connsiteX1" fmla="*/ 890666 w 1644326"/>
              <a:gd name="connsiteY1" fmla="*/ 8022 h 6417518"/>
              <a:gd name="connsiteX2" fmla="*/ 766144 w 1644326"/>
              <a:gd name="connsiteY2" fmla="*/ 99095 h 6417518"/>
              <a:gd name="connsiteX3" fmla="*/ 624660 w 1644326"/>
              <a:gd name="connsiteY3" fmla="*/ 297677 h 6417518"/>
              <a:gd name="connsiteX4" fmla="*/ 654750 w 1644326"/>
              <a:gd name="connsiteY4" fmla="*/ 482097 h 6417518"/>
              <a:gd name="connsiteX5" fmla="*/ 651785 w 1644326"/>
              <a:gd name="connsiteY5" fmla="*/ 559550 h 6417518"/>
              <a:gd name="connsiteX6" fmla="*/ 685490 w 1644326"/>
              <a:gd name="connsiteY6" fmla="*/ 683211 h 6417518"/>
              <a:gd name="connsiteX7" fmla="*/ 717097 w 1644326"/>
              <a:gd name="connsiteY7" fmla="*/ 737763 h 6417518"/>
              <a:gd name="connsiteX8" fmla="*/ 786152 w 1644326"/>
              <a:gd name="connsiteY8" fmla="*/ 896900 h 6417518"/>
              <a:gd name="connsiteX9" fmla="*/ 777060 w 1644326"/>
              <a:gd name="connsiteY9" fmla="*/ 950343 h 6417518"/>
              <a:gd name="connsiteX10" fmla="*/ 611671 w 1644326"/>
              <a:gd name="connsiteY10" fmla="*/ 1130237 h 6417518"/>
              <a:gd name="connsiteX11" fmla="*/ 414016 w 1644326"/>
              <a:gd name="connsiteY11" fmla="*/ 1203408 h 6417518"/>
              <a:gd name="connsiteX12" fmla="*/ 343690 w 1644326"/>
              <a:gd name="connsiteY12" fmla="*/ 1252540 h 6417518"/>
              <a:gd name="connsiteX13" fmla="*/ 284543 w 1644326"/>
              <a:gd name="connsiteY13" fmla="*/ 1349059 h 6417518"/>
              <a:gd name="connsiteX14" fmla="*/ 266312 w 1644326"/>
              <a:gd name="connsiteY14" fmla="*/ 1419665 h 6417518"/>
              <a:gd name="connsiteX15" fmla="*/ 181455 w 1644326"/>
              <a:gd name="connsiteY15" fmla="*/ 1569470 h 6417518"/>
              <a:gd name="connsiteX16" fmla="*/ 166177 w 1644326"/>
              <a:gd name="connsiteY16" fmla="*/ 1663208 h 6417518"/>
              <a:gd name="connsiteX17" fmla="*/ 109112 w 1644326"/>
              <a:gd name="connsiteY17" fmla="*/ 1756345 h 6417518"/>
              <a:gd name="connsiteX18" fmla="*/ 20339 w 1644326"/>
              <a:gd name="connsiteY18" fmla="*/ 1957537 h 6417518"/>
              <a:gd name="connsiteX19" fmla="*/ 1422 w 1644326"/>
              <a:gd name="connsiteY19" fmla="*/ 2164131 h 6417518"/>
              <a:gd name="connsiteX20" fmla="*/ 46232 w 1644326"/>
              <a:gd name="connsiteY20" fmla="*/ 2255702 h 6417518"/>
              <a:gd name="connsiteX21" fmla="*/ 180448 w 1644326"/>
              <a:gd name="connsiteY21" fmla="*/ 2299214 h 6417518"/>
              <a:gd name="connsiteX22" fmla="*/ 178283 w 1644326"/>
              <a:gd name="connsiteY22" fmla="*/ 2293586 h 6417518"/>
              <a:gd name="connsiteX23" fmla="*/ 290851 w 1644326"/>
              <a:gd name="connsiteY23" fmla="*/ 2335149 h 6417518"/>
              <a:gd name="connsiteX24" fmla="*/ 206642 w 1644326"/>
              <a:gd name="connsiteY24" fmla="*/ 2743209 h 6417518"/>
              <a:gd name="connsiteX25" fmla="*/ 208590 w 1644326"/>
              <a:gd name="connsiteY25" fmla="*/ 2808585 h 6417518"/>
              <a:gd name="connsiteX26" fmla="*/ 282193 w 1644326"/>
              <a:gd name="connsiteY26" fmla="*/ 2798193 h 6417518"/>
              <a:gd name="connsiteX27" fmla="*/ 286522 w 1644326"/>
              <a:gd name="connsiteY27" fmla="*/ 2894310 h 6417518"/>
              <a:gd name="connsiteX28" fmla="*/ 265958 w 1644326"/>
              <a:gd name="connsiteY28" fmla="*/ 3121178 h 6417518"/>
              <a:gd name="connsiteX29" fmla="*/ 286955 w 1644326"/>
              <a:gd name="connsiteY29" fmla="*/ 3332243 h 6417518"/>
              <a:gd name="connsiteX30" fmla="*/ 299511 w 1644326"/>
              <a:gd name="connsiteY30" fmla="*/ 3547206 h 6417518"/>
              <a:gd name="connsiteX31" fmla="*/ 336744 w 1644326"/>
              <a:gd name="connsiteY31" fmla="*/ 3802649 h 6417518"/>
              <a:gd name="connsiteX32" fmla="*/ 326138 w 1644326"/>
              <a:gd name="connsiteY32" fmla="*/ 4315916 h 6417518"/>
              <a:gd name="connsiteX33" fmla="*/ 402121 w 1644326"/>
              <a:gd name="connsiteY33" fmla="*/ 4310504 h 6417518"/>
              <a:gd name="connsiteX34" fmla="*/ 555387 w 1644326"/>
              <a:gd name="connsiteY34" fmla="*/ 4325657 h 6417518"/>
              <a:gd name="connsiteX35" fmla="*/ 608857 w 1644326"/>
              <a:gd name="connsiteY35" fmla="*/ 4508797 h 6417518"/>
              <a:gd name="connsiteX36" fmla="*/ 646740 w 1644326"/>
              <a:gd name="connsiteY36" fmla="*/ 4901486 h 6417518"/>
              <a:gd name="connsiteX37" fmla="*/ 727486 w 1644326"/>
              <a:gd name="connsiteY37" fmla="*/ 5308680 h 6417518"/>
              <a:gd name="connsiteX38" fmla="*/ 754546 w 1644326"/>
              <a:gd name="connsiteY38" fmla="*/ 5572350 h 6417518"/>
              <a:gd name="connsiteX39" fmla="*/ 705406 w 1644326"/>
              <a:gd name="connsiteY39" fmla="*/ 5736007 h 6417518"/>
              <a:gd name="connsiteX40" fmla="*/ 691551 w 1644326"/>
              <a:gd name="connsiteY40" fmla="*/ 5832772 h 6417518"/>
              <a:gd name="connsiteX41" fmla="*/ 562097 w 1644326"/>
              <a:gd name="connsiteY41" fmla="*/ 6036694 h 6417518"/>
              <a:gd name="connsiteX42" fmla="*/ 447582 w 1644326"/>
              <a:gd name="connsiteY42" fmla="*/ 6069815 h 6417518"/>
              <a:gd name="connsiteX43" fmla="*/ 390318 w 1644326"/>
              <a:gd name="connsiteY43" fmla="*/ 6141661 h 6417518"/>
              <a:gd name="connsiteX44" fmla="*/ 408159 w 1644326"/>
              <a:gd name="connsiteY44" fmla="*/ 6214933 h 6417518"/>
              <a:gd name="connsiteX45" fmla="*/ 615135 w 1644326"/>
              <a:gd name="connsiteY45" fmla="*/ 6230441 h 6417518"/>
              <a:gd name="connsiteX46" fmla="*/ 625241 w 1644326"/>
              <a:gd name="connsiteY46" fmla="*/ 6333641 h 6417518"/>
              <a:gd name="connsiteX47" fmla="*/ 697179 w 1644326"/>
              <a:gd name="connsiteY47" fmla="*/ 6416577 h 6417518"/>
              <a:gd name="connsiteX48" fmla="*/ 902995 w 1644326"/>
              <a:gd name="connsiteY48" fmla="*/ 6373076 h 6417518"/>
              <a:gd name="connsiteX49" fmla="*/ 934222 w 1644326"/>
              <a:gd name="connsiteY49" fmla="*/ 6289755 h 6417518"/>
              <a:gd name="connsiteX50" fmla="*/ 986177 w 1644326"/>
              <a:gd name="connsiteY50" fmla="*/ 5925641 h 6417518"/>
              <a:gd name="connsiteX51" fmla="*/ 1035820 w 1644326"/>
              <a:gd name="connsiteY51" fmla="*/ 5955741 h 6417518"/>
              <a:gd name="connsiteX52" fmla="*/ 1024060 w 1644326"/>
              <a:gd name="connsiteY52" fmla="*/ 6188661 h 6417518"/>
              <a:gd name="connsiteX53" fmla="*/ 1058481 w 1644326"/>
              <a:gd name="connsiteY53" fmla="*/ 6191475 h 6417518"/>
              <a:gd name="connsiteX54" fmla="*/ 1093333 w 1644326"/>
              <a:gd name="connsiteY54" fmla="*/ 5960710 h 6417518"/>
              <a:gd name="connsiteX55" fmla="*/ 1160874 w 1644326"/>
              <a:gd name="connsiteY55" fmla="*/ 5796187 h 6417518"/>
              <a:gd name="connsiteX56" fmla="*/ 1045059 w 1644326"/>
              <a:gd name="connsiteY56" fmla="*/ 5644004 h 6417518"/>
              <a:gd name="connsiteX57" fmla="*/ 1010206 w 1644326"/>
              <a:gd name="connsiteY57" fmla="*/ 5445062 h 6417518"/>
              <a:gd name="connsiteX58" fmla="*/ 1096580 w 1644326"/>
              <a:gd name="connsiteY58" fmla="*/ 5124458 h 6417518"/>
              <a:gd name="connsiteX59" fmla="*/ 1137495 w 1644326"/>
              <a:gd name="connsiteY59" fmla="*/ 4817278 h 6417518"/>
              <a:gd name="connsiteX60" fmla="*/ 1076015 w 1644326"/>
              <a:gd name="connsiteY60" fmla="*/ 4512911 h 6417518"/>
              <a:gd name="connsiteX61" fmla="*/ 1089870 w 1644326"/>
              <a:gd name="connsiteY61" fmla="*/ 4376097 h 6417518"/>
              <a:gd name="connsiteX62" fmla="*/ 1155680 w 1644326"/>
              <a:gd name="connsiteY62" fmla="*/ 4368086 h 6417518"/>
              <a:gd name="connsiteX63" fmla="*/ 1262835 w 1644326"/>
              <a:gd name="connsiteY63" fmla="*/ 3792041 h 6417518"/>
              <a:gd name="connsiteX64" fmla="*/ 1392289 w 1644326"/>
              <a:gd name="connsiteY64" fmla="*/ 3436585 h 6417518"/>
              <a:gd name="connsiteX65" fmla="*/ 1427574 w 1644326"/>
              <a:gd name="connsiteY65" fmla="*/ 3086109 h 6417518"/>
              <a:gd name="connsiteX66" fmla="*/ 1377351 w 1644326"/>
              <a:gd name="connsiteY66" fmla="*/ 2825470 h 6417518"/>
              <a:gd name="connsiteX67" fmla="*/ 1406791 w 1644326"/>
              <a:gd name="connsiteY67" fmla="*/ 2816162 h 6417518"/>
              <a:gd name="connsiteX68" fmla="*/ 1323882 w 1644326"/>
              <a:gd name="connsiteY68" fmla="*/ 2205911 h 6417518"/>
              <a:gd name="connsiteX69" fmla="*/ 1363280 w 1644326"/>
              <a:gd name="connsiteY69" fmla="*/ 2186862 h 6417518"/>
              <a:gd name="connsiteX70" fmla="*/ 1392073 w 1644326"/>
              <a:gd name="connsiteY70" fmla="*/ 2132309 h 6417518"/>
              <a:gd name="connsiteX71" fmla="*/ 1514815 w 1644326"/>
              <a:gd name="connsiteY71" fmla="*/ 1944191 h 6417518"/>
              <a:gd name="connsiteX72" fmla="*/ 1597292 w 1644326"/>
              <a:gd name="connsiteY72" fmla="*/ 1647833 h 6417518"/>
              <a:gd name="connsiteX73" fmla="*/ 1582138 w 1644326"/>
              <a:gd name="connsiteY73" fmla="*/ 1567087 h 6417518"/>
              <a:gd name="connsiteX74" fmla="*/ 1615043 w 1644326"/>
              <a:gd name="connsiteY74" fmla="*/ 1532669 h 6417518"/>
              <a:gd name="connsiteX75" fmla="*/ 1598807 w 1644326"/>
              <a:gd name="connsiteY75" fmla="*/ 1490887 h 6417518"/>
              <a:gd name="connsiteX76" fmla="*/ 1628248 w 1644326"/>
              <a:gd name="connsiteY76" fmla="*/ 1287615 h 6417518"/>
              <a:gd name="connsiteX77" fmla="*/ 1633876 w 1644326"/>
              <a:gd name="connsiteY77" fmla="*/ 1180027 h 6417518"/>
              <a:gd name="connsiteX78" fmla="*/ 1326696 w 1644326"/>
              <a:gd name="connsiteY78" fmla="*/ 1067458 h 6417518"/>
              <a:gd name="connsiteX79" fmla="*/ 1213261 w 1644326"/>
              <a:gd name="connsiteY79" fmla="*/ 931943 h 6417518"/>
              <a:gd name="connsiteX80" fmla="*/ 1126888 w 1644326"/>
              <a:gd name="connsiteY80" fmla="*/ 860722 h 6417518"/>
              <a:gd name="connsiteX81" fmla="*/ 1169317 w 1644326"/>
              <a:gd name="connsiteY81" fmla="*/ 671305 h 6417518"/>
              <a:gd name="connsiteX82" fmla="*/ 1232312 w 1644326"/>
              <a:gd name="connsiteY82" fmla="*/ 613721 h 6417518"/>
              <a:gd name="connsiteX83" fmla="*/ 1222354 w 1644326"/>
              <a:gd name="connsiteY83" fmla="*/ 467605 h 6417518"/>
              <a:gd name="connsiteX84" fmla="*/ 1230796 w 1644326"/>
              <a:gd name="connsiteY84" fmla="*/ 386204 h 6417518"/>
              <a:gd name="connsiteX85" fmla="*/ 1251709 w 1644326"/>
              <a:gd name="connsiteY85" fmla="*/ 364762 h 6417518"/>
              <a:gd name="connsiteX86" fmla="*/ 1224161 w 1644326"/>
              <a:gd name="connsiteY86" fmla="*/ 258223 h 6417518"/>
              <a:gd name="connsiteX87" fmla="*/ 1190315 w 1644326"/>
              <a:gd name="connsiteY87" fmla="*/ 118469 h 6417518"/>
              <a:gd name="connsiteX88" fmla="*/ 1100780 w 1644326"/>
              <a:gd name="connsiteY88" fmla="*/ 17073 h 6417518"/>
              <a:gd name="connsiteX0" fmla="*/ 1086664 w 1630210"/>
              <a:gd name="connsiteY0" fmla="*/ 17073 h 6417518"/>
              <a:gd name="connsiteX1" fmla="*/ 876550 w 1630210"/>
              <a:gd name="connsiteY1" fmla="*/ 8022 h 6417518"/>
              <a:gd name="connsiteX2" fmla="*/ 752028 w 1630210"/>
              <a:gd name="connsiteY2" fmla="*/ 99095 h 6417518"/>
              <a:gd name="connsiteX3" fmla="*/ 610544 w 1630210"/>
              <a:gd name="connsiteY3" fmla="*/ 297677 h 6417518"/>
              <a:gd name="connsiteX4" fmla="*/ 640634 w 1630210"/>
              <a:gd name="connsiteY4" fmla="*/ 482097 h 6417518"/>
              <a:gd name="connsiteX5" fmla="*/ 637669 w 1630210"/>
              <a:gd name="connsiteY5" fmla="*/ 559550 h 6417518"/>
              <a:gd name="connsiteX6" fmla="*/ 671374 w 1630210"/>
              <a:gd name="connsiteY6" fmla="*/ 683211 h 6417518"/>
              <a:gd name="connsiteX7" fmla="*/ 702981 w 1630210"/>
              <a:gd name="connsiteY7" fmla="*/ 737763 h 6417518"/>
              <a:gd name="connsiteX8" fmla="*/ 772036 w 1630210"/>
              <a:gd name="connsiteY8" fmla="*/ 896900 h 6417518"/>
              <a:gd name="connsiteX9" fmla="*/ 762944 w 1630210"/>
              <a:gd name="connsiteY9" fmla="*/ 950343 h 6417518"/>
              <a:gd name="connsiteX10" fmla="*/ 597555 w 1630210"/>
              <a:gd name="connsiteY10" fmla="*/ 1130237 h 6417518"/>
              <a:gd name="connsiteX11" fmla="*/ 399900 w 1630210"/>
              <a:gd name="connsiteY11" fmla="*/ 1203408 h 6417518"/>
              <a:gd name="connsiteX12" fmla="*/ 329574 w 1630210"/>
              <a:gd name="connsiteY12" fmla="*/ 1252540 h 6417518"/>
              <a:gd name="connsiteX13" fmla="*/ 270427 w 1630210"/>
              <a:gd name="connsiteY13" fmla="*/ 1349059 h 6417518"/>
              <a:gd name="connsiteX14" fmla="*/ 252196 w 1630210"/>
              <a:gd name="connsiteY14" fmla="*/ 1419665 h 6417518"/>
              <a:gd name="connsiteX15" fmla="*/ 167339 w 1630210"/>
              <a:gd name="connsiteY15" fmla="*/ 1569470 h 6417518"/>
              <a:gd name="connsiteX16" fmla="*/ 152061 w 1630210"/>
              <a:gd name="connsiteY16" fmla="*/ 1663208 h 6417518"/>
              <a:gd name="connsiteX17" fmla="*/ 94996 w 1630210"/>
              <a:gd name="connsiteY17" fmla="*/ 1756345 h 6417518"/>
              <a:gd name="connsiteX18" fmla="*/ 6223 w 1630210"/>
              <a:gd name="connsiteY18" fmla="*/ 1957537 h 6417518"/>
              <a:gd name="connsiteX19" fmla="*/ 10175 w 1630210"/>
              <a:gd name="connsiteY19" fmla="*/ 2066432 h 6417518"/>
              <a:gd name="connsiteX20" fmla="*/ 32116 w 1630210"/>
              <a:gd name="connsiteY20" fmla="*/ 2255702 h 6417518"/>
              <a:gd name="connsiteX21" fmla="*/ 166332 w 1630210"/>
              <a:gd name="connsiteY21" fmla="*/ 2299214 h 6417518"/>
              <a:gd name="connsiteX22" fmla="*/ 164167 w 1630210"/>
              <a:gd name="connsiteY22" fmla="*/ 2293586 h 6417518"/>
              <a:gd name="connsiteX23" fmla="*/ 276735 w 1630210"/>
              <a:gd name="connsiteY23" fmla="*/ 2335149 h 6417518"/>
              <a:gd name="connsiteX24" fmla="*/ 192526 w 1630210"/>
              <a:gd name="connsiteY24" fmla="*/ 2743209 h 6417518"/>
              <a:gd name="connsiteX25" fmla="*/ 194474 w 1630210"/>
              <a:gd name="connsiteY25" fmla="*/ 2808585 h 6417518"/>
              <a:gd name="connsiteX26" fmla="*/ 268077 w 1630210"/>
              <a:gd name="connsiteY26" fmla="*/ 2798193 h 6417518"/>
              <a:gd name="connsiteX27" fmla="*/ 272406 w 1630210"/>
              <a:gd name="connsiteY27" fmla="*/ 2894310 h 6417518"/>
              <a:gd name="connsiteX28" fmla="*/ 251842 w 1630210"/>
              <a:gd name="connsiteY28" fmla="*/ 3121178 h 6417518"/>
              <a:gd name="connsiteX29" fmla="*/ 272839 w 1630210"/>
              <a:gd name="connsiteY29" fmla="*/ 3332243 h 6417518"/>
              <a:gd name="connsiteX30" fmla="*/ 285395 w 1630210"/>
              <a:gd name="connsiteY30" fmla="*/ 3547206 h 6417518"/>
              <a:gd name="connsiteX31" fmla="*/ 322628 w 1630210"/>
              <a:gd name="connsiteY31" fmla="*/ 3802649 h 6417518"/>
              <a:gd name="connsiteX32" fmla="*/ 312022 w 1630210"/>
              <a:gd name="connsiteY32" fmla="*/ 4315916 h 6417518"/>
              <a:gd name="connsiteX33" fmla="*/ 388005 w 1630210"/>
              <a:gd name="connsiteY33" fmla="*/ 4310504 h 6417518"/>
              <a:gd name="connsiteX34" fmla="*/ 541271 w 1630210"/>
              <a:gd name="connsiteY34" fmla="*/ 4325657 h 6417518"/>
              <a:gd name="connsiteX35" fmla="*/ 594741 w 1630210"/>
              <a:gd name="connsiteY35" fmla="*/ 4508797 h 6417518"/>
              <a:gd name="connsiteX36" fmla="*/ 632624 w 1630210"/>
              <a:gd name="connsiteY36" fmla="*/ 4901486 h 6417518"/>
              <a:gd name="connsiteX37" fmla="*/ 713370 w 1630210"/>
              <a:gd name="connsiteY37" fmla="*/ 5308680 h 6417518"/>
              <a:gd name="connsiteX38" fmla="*/ 740430 w 1630210"/>
              <a:gd name="connsiteY38" fmla="*/ 5572350 h 6417518"/>
              <a:gd name="connsiteX39" fmla="*/ 691290 w 1630210"/>
              <a:gd name="connsiteY39" fmla="*/ 5736007 h 6417518"/>
              <a:gd name="connsiteX40" fmla="*/ 677435 w 1630210"/>
              <a:gd name="connsiteY40" fmla="*/ 5832772 h 6417518"/>
              <a:gd name="connsiteX41" fmla="*/ 547981 w 1630210"/>
              <a:gd name="connsiteY41" fmla="*/ 6036694 h 6417518"/>
              <a:gd name="connsiteX42" fmla="*/ 433466 w 1630210"/>
              <a:gd name="connsiteY42" fmla="*/ 6069815 h 6417518"/>
              <a:gd name="connsiteX43" fmla="*/ 376202 w 1630210"/>
              <a:gd name="connsiteY43" fmla="*/ 6141661 h 6417518"/>
              <a:gd name="connsiteX44" fmla="*/ 394043 w 1630210"/>
              <a:gd name="connsiteY44" fmla="*/ 6214933 h 6417518"/>
              <a:gd name="connsiteX45" fmla="*/ 601019 w 1630210"/>
              <a:gd name="connsiteY45" fmla="*/ 6230441 h 6417518"/>
              <a:gd name="connsiteX46" fmla="*/ 611125 w 1630210"/>
              <a:gd name="connsiteY46" fmla="*/ 6333641 h 6417518"/>
              <a:gd name="connsiteX47" fmla="*/ 683063 w 1630210"/>
              <a:gd name="connsiteY47" fmla="*/ 6416577 h 6417518"/>
              <a:gd name="connsiteX48" fmla="*/ 888879 w 1630210"/>
              <a:gd name="connsiteY48" fmla="*/ 6373076 h 6417518"/>
              <a:gd name="connsiteX49" fmla="*/ 920106 w 1630210"/>
              <a:gd name="connsiteY49" fmla="*/ 6289755 h 6417518"/>
              <a:gd name="connsiteX50" fmla="*/ 972061 w 1630210"/>
              <a:gd name="connsiteY50" fmla="*/ 5925641 h 6417518"/>
              <a:gd name="connsiteX51" fmla="*/ 1021704 w 1630210"/>
              <a:gd name="connsiteY51" fmla="*/ 5955741 h 6417518"/>
              <a:gd name="connsiteX52" fmla="*/ 1009944 w 1630210"/>
              <a:gd name="connsiteY52" fmla="*/ 6188661 h 6417518"/>
              <a:gd name="connsiteX53" fmla="*/ 1044365 w 1630210"/>
              <a:gd name="connsiteY53" fmla="*/ 6191475 h 6417518"/>
              <a:gd name="connsiteX54" fmla="*/ 1079217 w 1630210"/>
              <a:gd name="connsiteY54" fmla="*/ 5960710 h 6417518"/>
              <a:gd name="connsiteX55" fmla="*/ 1146758 w 1630210"/>
              <a:gd name="connsiteY55" fmla="*/ 5796187 h 6417518"/>
              <a:gd name="connsiteX56" fmla="*/ 1030943 w 1630210"/>
              <a:gd name="connsiteY56" fmla="*/ 5644004 h 6417518"/>
              <a:gd name="connsiteX57" fmla="*/ 996090 w 1630210"/>
              <a:gd name="connsiteY57" fmla="*/ 5445062 h 6417518"/>
              <a:gd name="connsiteX58" fmla="*/ 1082464 w 1630210"/>
              <a:gd name="connsiteY58" fmla="*/ 5124458 h 6417518"/>
              <a:gd name="connsiteX59" fmla="*/ 1123379 w 1630210"/>
              <a:gd name="connsiteY59" fmla="*/ 4817278 h 6417518"/>
              <a:gd name="connsiteX60" fmla="*/ 1061899 w 1630210"/>
              <a:gd name="connsiteY60" fmla="*/ 4512911 h 6417518"/>
              <a:gd name="connsiteX61" fmla="*/ 1075754 w 1630210"/>
              <a:gd name="connsiteY61" fmla="*/ 4376097 h 6417518"/>
              <a:gd name="connsiteX62" fmla="*/ 1141564 w 1630210"/>
              <a:gd name="connsiteY62" fmla="*/ 4368086 h 6417518"/>
              <a:gd name="connsiteX63" fmla="*/ 1248719 w 1630210"/>
              <a:gd name="connsiteY63" fmla="*/ 3792041 h 6417518"/>
              <a:gd name="connsiteX64" fmla="*/ 1378173 w 1630210"/>
              <a:gd name="connsiteY64" fmla="*/ 3436585 h 6417518"/>
              <a:gd name="connsiteX65" fmla="*/ 1413458 w 1630210"/>
              <a:gd name="connsiteY65" fmla="*/ 3086109 h 6417518"/>
              <a:gd name="connsiteX66" fmla="*/ 1363235 w 1630210"/>
              <a:gd name="connsiteY66" fmla="*/ 2825470 h 6417518"/>
              <a:gd name="connsiteX67" fmla="*/ 1392675 w 1630210"/>
              <a:gd name="connsiteY67" fmla="*/ 2816162 h 6417518"/>
              <a:gd name="connsiteX68" fmla="*/ 1309766 w 1630210"/>
              <a:gd name="connsiteY68" fmla="*/ 2205911 h 6417518"/>
              <a:gd name="connsiteX69" fmla="*/ 1349164 w 1630210"/>
              <a:gd name="connsiteY69" fmla="*/ 2186862 h 6417518"/>
              <a:gd name="connsiteX70" fmla="*/ 1377957 w 1630210"/>
              <a:gd name="connsiteY70" fmla="*/ 2132309 h 6417518"/>
              <a:gd name="connsiteX71" fmla="*/ 1500699 w 1630210"/>
              <a:gd name="connsiteY71" fmla="*/ 1944191 h 6417518"/>
              <a:gd name="connsiteX72" fmla="*/ 1583176 w 1630210"/>
              <a:gd name="connsiteY72" fmla="*/ 1647833 h 6417518"/>
              <a:gd name="connsiteX73" fmla="*/ 1568022 w 1630210"/>
              <a:gd name="connsiteY73" fmla="*/ 1567087 h 6417518"/>
              <a:gd name="connsiteX74" fmla="*/ 1600927 w 1630210"/>
              <a:gd name="connsiteY74" fmla="*/ 1532669 h 6417518"/>
              <a:gd name="connsiteX75" fmla="*/ 1584691 w 1630210"/>
              <a:gd name="connsiteY75" fmla="*/ 1490887 h 6417518"/>
              <a:gd name="connsiteX76" fmla="*/ 1614132 w 1630210"/>
              <a:gd name="connsiteY76" fmla="*/ 1287615 h 6417518"/>
              <a:gd name="connsiteX77" fmla="*/ 1619760 w 1630210"/>
              <a:gd name="connsiteY77" fmla="*/ 1180027 h 6417518"/>
              <a:gd name="connsiteX78" fmla="*/ 1312580 w 1630210"/>
              <a:gd name="connsiteY78" fmla="*/ 1067458 h 6417518"/>
              <a:gd name="connsiteX79" fmla="*/ 1199145 w 1630210"/>
              <a:gd name="connsiteY79" fmla="*/ 931943 h 6417518"/>
              <a:gd name="connsiteX80" fmla="*/ 1112772 w 1630210"/>
              <a:gd name="connsiteY80" fmla="*/ 860722 h 6417518"/>
              <a:gd name="connsiteX81" fmla="*/ 1155201 w 1630210"/>
              <a:gd name="connsiteY81" fmla="*/ 671305 h 6417518"/>
              <a:gd name="connsiteX82" fmla="*/ 1218196 w 1630210"/>
              <a:gd name="connsiteY82" fmla="*/ 613721 h 6417518"/>
              <a:gd name="connsiteX83" fmla="*/ 1208238 w 1630210"/>
              <a:gd name="connsiteY83" fmla="*/ 467605 h 6417518"/>
              <a:gd name="connsiteX84" fmla="*/ 1216680 w 1630210"/>
              <a:gd name="connsiteY84" fmla="*/ 386204 h 6417518"/>
              <a:gd name="connsiteX85" fmla="*/ 1237593 w 1630210"/>
              <a:gd name="connsiteY85" fmla="*/ 364762 h 6417518"/>
              <a:gd name="connsiteX86" fmla="*/ 1210045 w 1630210"/>
              <a:gd name="connsiteY86" fmla="*/ 258223 h 6417518"/>
              <a:gd name="connsiteX87" fmla="*/ 1176199 w 1630210"/>
              <a:gd name="connsiteY87" fmla="*/ 118469 h 6417518"/>
              <a:gd name="connsiteX88" fmla="*/ 1086664 w 1630210"/>
              <a:gd name="connsiteY88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66580 w 1630458"/>
              <a:gd name="connsiteY21" fmla="*/ 2299214 h 6417518"/>
              <a:gd name="connsiteX22" fmla="*/ 164415 w 1630458"/>
              <a:gd name="connsiteY22" fmla="*/ 2293586 h 6417518"/>
              <a:gd name="connsiteX23" fmla="*/ 276983 w 1630458"/>
              <a:gd name="connsiteY23" fmla="*/ 2335149 h 6417518"/>
              <a:gd name="connsiteX24" fmla="*/ 192774 w 1630458"/>
              <a:gd name="connsiteY24" fmla="*/ 2743209 h 6417518"/>
              <a:gd name="connsiteX25" fmla="*/ 194722 w 1630458"/>
              <a:gd name="connsiteY25" fmla="*/ 2808585 h 6417518"/>
              <a:gd name="connsiteX26" fmla="*/ 268325 w 1630458"/>
              <a:gd name="connsiteY26" fmla="*/ 2798193 h 6417518"/>
              <a:gd name="connsiteX27" fmla="*/ 272654 w 1630458"/>
              <a:gd name="connsiteY27" fmla="*/ 2894310 h 6417518"/>
              <a:gd name="connsiteX28" fmla="*/ 252090 w 1630458"/>
              <a:gd name="connsiteY28" fmla="*/ 3121178 h 6417518"/>
              <a:gd name="connsiteX29" fmla="*/ 273087 w 1630458"/>
              <a:gd name="connsiteY29" fmla="*/ 3332243 h 6417518"/>
              <a:gd name="connsiteX30" fmla="*/ 285643 w 1630458"/>
              <a:gd name="connsiteY30" fmla="*/ 3547206 h 6417518"/>
              <a:gd name="connsiteX31" fmla="*/ 322876 w 1630458"/>
              <a:gd name="connsiteY31" fmla="*/ 3802649 h 6417518"/>
              <a:gd name="connsiteX32" fmla="*/ 312270 w 1630458"/>
              <a:gd name="connsiteY32" fmla="*/ 4315916 h 6417518"/>
              <a:gd name="connsiteX33" fmla="*/ 388253 w 1630458"/>
              <a:gd name="connsiteY33" fmla="*/ 4310504 h 6417518"/>
              <a:gd name="connsiteX34" fmla="*/ 541519 w 1630458"/>
              <a:gd name="connsiteY34" fmla="*/ 4325657 h 6417518"/>
              <a:gd name="connsiteX35" fmla="*/ 594989 w 1630458"/>
              <a:gd name="connsiteY35" fmla="*/ 4508797 h 6417518"/>
              <a:gd name="connsiteX36" fmla="*/ 632872 w 1630458"/>
              <a:gd name="connsiteY36" fmla="*/ 4901486 h 6417518"/>
              <a:gd name="connsiteX37" fmla="*/ 713618 w 1630458"/>
              <a:gd name="connsiteY37" fmla="*/ 5308680 h 6417518"/>
              <a:gd name="connsiteX38" fmla="*/ 740678 w 1630458"/>
              <a:gd name="connsiteY38" fmla="*/ 5572350 h 6417518"/>
              <a:gd name="connsiteX39" fmla="*/ 691538 w 1630458"/>
              <a:gd name="connsiteY39" fmla="*/ 5736007 h 6417518"/>
              <a:gd name="connsiteX40" fmla="*/ 677683 w 1630458"/>
              <a:gd name="connsiteY40" fmla="*/ 5832772 h 6417518"/>
              <a:gd name="connsiteX41" fmla="*/ 548229 w 1630458"/>
              <a:gd name="connsiteY41" fmla="*/ 6036694 h 6417518"/>
              <a:gd name="connsiteX42" fmla="*/ 433714 w 1630458"/>
              <a:gd name="connsiteY42" fmla="*/ 6069815 h 6417518"/>
              <a:gd name="connsiteX43" fmla="*/ 376450 w 1630458"/>
              <a:gd name="connsiteY43" fmla="*/ 6141661 h 6417518"/>
              <a:gd name="connsiteX44" fmla="*/ 394291 w 1630458"/>
              <a:gd name="connsiteY44" fmla="*/ 6214933 h 6417518"/>
              <a:gd name="connsiteX45" fmla="*/ 601267 w 1630458"/>
              <a:gd name="connsiteY45" fmla="*/ 6230441 h 6417518"/>
              <a:gd name="connsiteX46" fmla="*/ 611373 w 1630458"/>
              <a:gd name="connsiteY46" fmla="*/ 6333641 h 6417518"/>
              <a:gd name="connsiteX47" fmla="*/ 683311 w 1630458"/>
              <a:gd name="connsiteY47" fmla="*/ 6416577 h 6417518"/>
              <a:gd name="connsiteX48" fmla="*/ 889127 w 1630458"/>
              <a:gd name="connsiteY48" fmla="*/ 6373076 h 6417518"/>
              <a:gd name="connsiteX49" fmla="*/ 920354 w 1630458"/>
              <a:gd name="connsiteY49" fmla="*/ 6289755 h 6417518"/>
              <a:gd name="connsiteX50" fmla="*/ 972309 w 1630458"/>
              <a:gd name="connsiteY50" fmla="*/ 5925641 h 6417518"/>
              <a:gd name="connsiteX51" fmla="*/ 1021952 w 1630458"/>
              <a:gd name="connsiteY51" fmla="*/ 5955741 h 6417518"/>
              <a:gd name="connsiteX52" fmla="*/ 1010192 w 1630458"/>
              <a:gd name="connsiteY52" fmla="*/ 6188661 h 6417518"/>
              <a:gd name="connsiteX53" fmla="*/ 1044613 w 1630458"/>
              <a:gd name="connsiteY53" fmla="*/ 6191475 h 6417518"/>
              <a:gd name="connsiteX54" fmla="*/ 1079465 w 1630458"/>
              <a:gd name="connsiteY54" fmla="*/ 5960710 h 6417518"/>
              <a:gd name="connsiteX55" fmla="*/ 1147006 w 1630458"/>
              <a:gd name="connsiteY55" fmla="*/ 5796187 h 6417518"/>
              <a:gd name="connsiteX56" fmla="*/ 1031191 w 1630458"/>
              <a:gd name="connsiteY56" fmla="*/ 5644004 h 6417518"/>
              <a:gd name="connsiteX57" fmla="*/ 996338 w 1630458"/>
              <a:gd name="connsiteY57" fmla="*/ 5445062 h 6417518"/>
              <a:gd name="connsiteX58" fmla="*/ 1082712 w 1630458"/>
              <a:gd name="connsiteY58" fmla="*/ 5124458 h 6417518"/>
              <a:gd name="connsiteX59" fmla="*/ 1123627 w 1630458"/>
              <a:gd name="connsiteY59" fmla="*/ 4817278 h 6417518"/>
              <a:gd name="connsiteX60" fmla="*/ 1062147 w 1630458"/>
              <a:gd name="connsiteY60" fmla="*/ 4512911 h 6417518"/>
              <a:gd name="connsiteX61" fmla="*/ 1076002 w 1630458"/>
              <a:gd name="connsiteY61" fmla="*/ 4376097 h 6417518"/>
              <a:gd name="connsiteX62" fmla="*/ 1141812 w 1630458"/>
              <a:gd name="connsiteY62" fmla="*/ 4368086 h 6417518"/>
              <a:gd name="connsiteX63" fmla="*/ 1248967 w 1630458"/>
              <a:gd name="connsiteY63" fmla="*/ 3792041 h 6417518"/>
              <a:gd name="connsiteX64" fmla="*/ 1378421 w 1630458"/>
              <a:gd name="connsiteY64" fmla="*/ 3436585 h 6417518"/>
              <a:gd name="connsiteX65" fmla="*/ 1413706 w 1630458"/>
              <a:gd name="connsiteY65" fmla="*/ 3086109 h 6417518"/>
              <a:gd name="connsiteX66" fmla="*/ 1363483 w 1630458"/>
              <a:gd name="connsiteY66" fmla="*/ 2825470 h 6417518"/>
              <a:gd name="connsiteX67" fmla="*/ 1392923 w 1630458"/>
              <a:gd name="connsiteY67" fmla="*/ 2816162 h 6417518"/>
              <a:gd name="connsiteX68" fmla="*/ 1310014 w 1630458"/>
              <a:gd name="connsiteY68" fmla="*/ 2205911 h 6417518"/>
              <a:gd name="connsiteX69" fmla="*/ 1349412 w 1630458"/>
              <a:gd name="connsiteY69" fmla="*/ 2186862 h 6417518"/>
              <a:gd name="connsiteX70" fmla="*/ 1378205 w 1630458"/>
              <a:gd name="connsiteY70" fmla="*/ 2132309 h 6417518"/>
              <a:gd name="connsiteX71" fmla="*/ 1500947 w 1630458"/>
              <a:gd name="connsiteY71" fmla="*/ 1944191 h 6417518"/>
              <a:gd name="connsiteX72" fmla="*/ 1583424 w 1630458"/>
              <a:gd name="connsiteY72" fmla="*/ 1647833 h 6417518"/>
              <a:gd name="connsiteX73" fmla="*/ 1568270 w 1630458"/>
              <a:gd name="connsiteY73" fmla="*/ 1567087 h 6417518"/>
              <a:gd name="connsiteX74" fmla="*/ 1601175 w 1630458"/>
              <a:gd name="connsiteY74" fmla="*/ 1532669 h 6417518"/>
              <a:gd name="connsiteX75" fmla="*/ 1584939 w 1630458"/>
              <a:gd name="connsiteY75" fmla="*/ 1490887 h 6417518"/>
              <a:gd name="connsiteX76" fmla="*/ 1614380 w 1630458"/>
              <a:gd name="connsiteY76" fmla="*/ 1287615 h 6417518"/>
              <a:gd name="connsiteX77" fmla="*/ 1620008 w 1630458"/>
              <a:gd name="connsiteY77" fmla="*/ 1180027 h 6417518"/>
              <a:gd name="connsiteX78" fmla="*/ 1312828 w 1630458"/>
              <a:gd name="connsiteY78" fmla="*/ 1067458 h 6417518"/>
              <a:gd name="connsiteX79" fmla="*/ 1199393 w 1630458"/>
              <a:gd name="connsiteY79" fmla="*/ 931943 h 6417518"/>
              <a:gd name="connsiteX80" fmla="*/ 1113020 w 1630458"/>
              <a:gd name="connsiteY80" fmla="*/ 860722 h 6417518"/>
              <a:gd name="connsiteX81" fmla="*/ 1155449 w 1630458"/>
              <a:gd name="connsiteY81" fmla="*/ 671305 h 6417518"/>
              <a:gd name="connsiteX82" fmla="*/ 1218444 w 1630458"/>
              <a:gd name="connsiteY82" fmla="*/ 613721 h 6417518"/>
              <a:gd name="connsiteX83" fmla="*/ 1208486 w 1630458"/>
              <a:gd name="connsiteY83" fmla="*/ 467605 h 6417518"/>
              <a:gd name="connsiteX84" fmla="*/ 1216928 w 1630458"/>
              <a:gd name="connsiteY84" fmla="*/ 386204 h 6417518"/>
              <a:gd name="connsiteX85" fmla="*/ 1237841 w 1630458"/>
              <a:gd name="connsiteY85" fmla="*/ 364762 h 6417518"/>
              <a:gd name="connsiteX86" fmla="*/ 1210293 w 1630458"/>
              <a:gd name="connsiteY86" fmla="*/ 258223 h 6417518"/>
              <a:gd name="connsiteX87" fmla="*/ 1176447 w 1630458"/>
              <a:gd name="connsiteY87" fmla="*/ 118469 h 6417518"/>
              <a:gd name="connsiteX88" fmla="*/ 1086912 w 1630458"/>
              <a:gd name="connsiteY88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66580 w 1630458"/>
              <a:gd name="connsiteY21" fmla="*/ 2299214 h 6417518"/>
              <a:gd name="connsiteX22" fmla="*/ 187285 w 1630458"/>
              <a:gd name="connsiteY22" fmla="*/ 2293586 h 6417518"/>
              <a:gd name="connsiteX23" fmla="*/ 276983 w 1630458"/>
              <a:gd name="connsiteY23" fmla="*/ 2335149 h 6417518"/>
              <a:gd name="connsiteX24" fmla="*/ 192774 w 1630458"/>
              <a:gd name="connsiteY24" fmla="*/ 2743209 h 6417518"/>
              <a:gd name="connsiteX25" fmla="*/ 194722 w 1630458"/>
              <a:gd name="connsiteY25" fmla="*/ 2808585 h 6417518"/>
              <a:gd name="connsiteX26" fmla="*/ 268325 w 1630458"/>
              <a:gd name="connsiteY26" fmla="*/ 2798193 h 6417518"/>
              <a:gd name="connsiteX27" fmla="*/ 272654 w 1630458"/>
              <a:gd name="connsiteY27" fmla="*/ 2894310 h 6417518"/>
              <a:gd name="connsiteX28" fmla="*/ 252090 w 1630458"/>
              <a:gd name="connsiteY28" fmla="*/ 3121178 h 6417518"/>
              <a:gd name="connsiteX29" fmla="*/ 273087 w 1630458"/>
              <a:gd name="connsiteY29" fmla="*/ 3332243 h 6417518"/>
              <a:gd name="connsiteX30" fmla="*/ 285643 w 1630458"/>
              <a:gd name="connsiteY30" fmla="*/ 3547206 h 6417518"/>
              <a:gd name="connsiteX31" fmla="*/ 322876 w 1630458"/>
              <a:gd name="connsiteY31" fmla="*/ 3802649 h 6417518"/>
              <a:gd name="connsiteX32" fmla="*/ 312270 w 1630458"/>
              <a:gd name="connsiteY32" fmla="*/ 4315916 h 6417518"/>
              <a:gd name="connsiteX33" fmla="*/ 388253 w 1630458"/>
              <a:gd name="connsiteY33" fmla="*/ 4310504 h 6417518"/>
              <a:gd name="connsiteX34" fmla="*/ 541519 w 1630458"/>
              <a:gd name="connsiteY34" fmla="*/ 4325657 h 6417518"/>
              <a:gd name="connsiteX35" fmla="*/ 594989 w 1630458"/>
              <a:gd name="connsiteY35" fmla="*/ 4508797 h 6417518"/>
              <a:gd name="connsiteX36" fmla="*/ 632872 w 1630458"/>
              <a:gd name="connsiteY36" fmla="*/ 4901486 h 6417518"/>
              <a:gd name="connsiteX37" fmla="*/ 713618 w 1630458"/>
              <a:gd name="connsiteY37" fmla="*/ 5308680 h 6417518"/>
              <a:gd name="connsiteX38" fmla="*/ 740678 w 1630458"/>
              <a:gd name="connsiteY38" fmla="*/ 5572350 h 6417518"/>
              <a:gd name="connsiteX39" fmla="*/ 691538 w 1630458"/>
              <a:gd name="connsiteY39" fmla="*/ 5736007 h 6417518"/>
              <a:gd name="connsiteX40" fmla="*/ 677683 w 1630458"/>
              <a:gd name="connsiteY40" fmla="*/ 5832772 h 6417518"/>
              <a:gd name="connsiteX41" fmla="*/ 548229 w 1630458"/>
              <a:gd name="connsiteY41" fmla="*/ 6036694 h 6417518"/>
              <a:gd name="connsiteX42" fmla="*/ 433714 w 1630458"/>
              <a:gd name="connsiteY42" fmla="*/ 6069815 h 6417518"/>
              <a:gd name="connsiteX43" fmla="*/ 376450 w 1630458"/>
              <a:gd name="connsiteY43" fmla="*/ 6141661 h 6417518"/>
              <a:gd name="connsiteX44" fmla="*/ 394291 w 1630458"/>
              <a:gd name="connsiteY44" fmla="*/ 6214933 h 6417518"/>
              <a:gd name="connsiteX45" fmla="*/ 601267 w 1630458"/>
              <a:gd name="connsiteY45" fmla="*/ 6230441 h 6417518"/>
              <a:gd name="connsiteX46" fmla="*/ 611373 w 1630458"/>
              <a:gd name="connsiteY46" fmla="*/ 6333641 h 6417518"/>
              <a:gd name="connsiteX47" fmla="*/ 683311 w 1630458"/>
              <a:gd name="connsiteY47" fmla="*/ 6416577 h 6417518"/>
              <a:gd name="connsiteX48" fmla="*/ 889127 w 1630458"/>
              <a:gd name="connsiteY48" fmla="*/ 6373076 h 6417518"/>
              <a:gd name="connsiteX49" fmla="*/ 920354 w 1630458"/>
              <a:gd name="connsiteY49" fmla="*/ 6289755 h 6417518"/>
              <a:gd name="connsiteX50" fmla="*/ 972309 w 1630458"/>
              <a:gd name="connsiteY50" fmla="*/ 5925641 h 6417518"/>
              <a:gd name="connsiteX51" fmla="*/ 1021952 w 1630458"/>
              <a:gd name="connsiteY51" fmla="*/ 5955741 h 6417518"/>
              <a:gd name="connsiteX52" fmla="*/ 1010192 w 1630458"/>
              <a:gd name="connsiteY52" fmla="*/ 6188661 h 6417518"/>
              <a:gd name="connsiteX53" fmla="*/ 1044613 w 1630458"/>
              <a:gd name="connsiteY53" fmla="*/ 6191475 h 6417518"/>
              <a:gd name="connsiteX54" fmla="*/ 1079465 w 1630458"/>
              <a:gd name="connsiteY54" fmla="*/ 5960710 h 6417518"/>
              <a:gd name="connsiteX55" fmla="*/ 1147006 w 1630458"/>
              <a:gd name="connsiteY55" fmla="*/ 5796187 h 6417518"/>
              <a:gd name="connsiteX56" fmla="*/ 1031191 w 1630458"/>
              <a:gd name="connsiteY56" fmla="*/ 5644004 h 6417518"/>
              <a:gd name="connsiteX57" fmla="*/ 996338 w 1630458"/>
              <a:gd name="connsiteY57" fmla="*/ 5445062 h 6417518"/>
              <a:gd name="connsiteX58" fmla="*/ 1082712 w 1630458"/>
              <a:gd name="connsiteY58" fmla="*/ 5124458 h 6417518"/>
              <a:gd name="connsiteX59" fmla="*/ 1123627 w 1630458"/>
              <a:gd name="connsiteY59" fmla="*/ 4817278 h 6417518"/>
              <a:gd name="connsiteX60" fmla="*/ 1062147 w 1630458"/>
              <a:gd name="connsiteY60" fmla="*/ 4512911 h 6417518"/>
              <a:gd name="connsiteX61" fmla="*/ 1076002 w 1630458"/>
              <a:gd name="connsiteY61" fmla="*/ 4376097 h 6417518"/>
              <a:gd name="connsiteX62" fmla="*/ 1141812 w 1630458"/>
              <a:gd name="connsiteY62" fmla="*/ 4368086 h 6417518"/>
              <a:gd name="connsiteX63" fmla="*/ 1248967 w 1630458"/>
              <a:gd name="connsiteY63" fmla="*/ 3792041 h 6417518"/>
              <a:gd name="connsiteX64" fmla="*/ 1378421 w 1630458"/>
              <a:gd name="connsiteY64" fmla="*/ 3436585 h 6417518"/>
              <a:gd name="connsiteX65" fmla="*/ 1413706 w 1630458"/>
              <a:gd name="connsiteY65" fmla="*/ 3086109 h 6417518"/>
              <a:gd name="connsiteX66" fmla="*/ 1363483 w 1630458"/>
              <a:gd name="connsiteY66" fmla="*/ 2825470 h 6417518"/>
              <a:gd name="connsiteX67" fmla="*/ 1392923 w 1630458"/>
              <a:gd name="connsiteY67" fmla="*/ 2816162 h 6417518"/>
              <a:gd name="connsiteX68" fmla="*/ 1310014 w 1630458"/>
              <a:gd name="connsiteY68" fmla="*/ 2205911 h 6417518"/>
              <a:gd name="connsiteX69" fmla="*/ 1349412 w 1630458"/>
              <a:gd name="connsiteY69" fmla="*/ 2186862 h 6417518"/>
              <a:gd name="connsiteX70" fmla="*/ 1378205 w 1630458"/>
              <a:gd name="connsiteY70" fmla="*/ 2132309 h 6417518"/>
              <a:gd name="connsiteX71" fmla="*/ 1500947 w 1630458"/>
              <a:gd name="connsiteY71" fmla="*/ 1944191 h 6417518"/>
              <a:gd name="connsiteX72" fmla="*/ 1583424 w 1630458"/>
              <a:gd name="connsiteY72" fmla="*/ 1647833 h 6417518"/>
              <a:gd name="connsiteX73" fmla="*/ 1568270 w 1630458"/>
              <a:gd name="connsiteY73" fmla="*/ 1567087 h 6417518"/>
              <a:gd name="connsiteX74" fmla="*/ 1601175 w 1630458"/>
              <a:gd name="connsiteY74" fmla="*/ 1532669 h 6417518"/>
              <a:gd name="connsiteX75" fmla="*/ 1584939 w 1630458"/>
              <a:gd name="connsiteY75" fmla="*/ 1490887 h 6417518"/>
              <a:gd name="connsiteX76" fmla="*/ 1614380 w 1630458"/>
              <a:gd name="connsiteY76" fmla="*/ 1287615 h 6417518"/>
              <a:gd name="connsiteX77" fmla="*/ 1620008 w 1630458"/>
              <a:gd name="connsiteY77" fmla="*/ 1180027 h 6417518"/>
              <a:gd name="connsiteX78" fmla="*/ 1312828 w 1630458"/>
              <a:gd name="connsiteY78" fmla="*/ 1067458 h 6417518"/>
              <a:gd name="connsiteX79" fmla="*/ 1199393 w 1630458"/>
              <a:gd name="connsiteY79" fmla="*/ 931943 h 6417518"/>
              <a:gd name="connsiteX80" fmla="*/ 1113020 w 1630458"/>
              <a:gd name="connsiteY80" fmla="*/ 860722 h 6417518"/>
              <a:gd name="connsiteX81" fmla="*/ 1155449 w 1630458"/>
              <a:gd name="connsiteY81" fmla="*/ 671305 h 6417518"/>
              <a:gd name="connsiteX82" fmla="*/ 1218444 w 1630458"/>
              <a:gd name="connsiteY82" fmla="*/ 613721 h 6417518"/>
              <a:gd name="connsiteX83" fmla="*/ 1208486 w 1630458"/>
              <a:gd name="connsiteY83" fmla="*/ 467605 h 6417518"/>
              <a:gd name="connsiteX84" fmla="*/ 1216928 w 1630458"/>
              <a:gd name="connsiteY84" fmla="*/ 386204 h 6417518"/>
              <a:gd name="connsiteX85" fmla="*/ 1237841 w 1630458"/>
              <a:gd name="connsiteY85" fmla="*/ 364762 h 6417518"/>
              <a:gd name="connsiteX86" fmla="*/ 1210293 w 1630458"/>
              <a:gd name="connsiteY86" fmla="*/ 258223 h 6417518"/>
              <a:gd name="connsiteX87" fmla="*/ 1176447 w 1630458"/>
              <a:gd name="connsiteY87" fmla="*/ 118469 h 6417518"/>
              <a:gd name="connsiteX88" fmla="*/ 1086912 w 1630458"/>
              <a:gd name="connsiteY88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66580 w 1630458"/>
              <a:gd name="connsiteY21" fmla="*/ 2299214 h 6417518"/>
              <a:gd name="connsiteX22" fmla="*/ 187285 w 1630458"/>
              <a:gd name="connsiteY22" fmla="*/ 2293586 h 6417518"/>
              <a:gd name="connsiteX23" fmla="*/ 288418 w 1630458"/>
              <a:gd name="connsiteY23" fmla="*/ 2342298 h 6417518"/>
              <a:gd name="connsiteX24" fmla="*/ 192774 w 1630458"/>
              <a:gd name="connsiteY24" fmla="*/ 2743209 h 6417518"/>
              <a:gd name="connsiteX25" fmla="*/ 194722 w 1630458"/>
              <a:gd name="connsiteY25" fmla="*/ 2808585 h 6417518"/>
              <a:gd name="connsiteX26" fmla="*/ 268325 w 1630458"/>
              <a:gd name="connsiteY26" fmla="*/ 2798193 h 6417518"/>
              <a:gd name="connsiteX27" fmla="*/ 272654 w 1630458"/>
              <a:gd name="connsiteY27" fmla="*/ 2894310 h 6417518"/>
              <a:gd name="connsiteX28" fmla="*/ 252090 w 1630458"/>
              <a:gd name="connsiteY28" fmla="*/ 3121178 h 6417518"/>
              <a:gd name="connsiteX29" fmla="*/ 273087 w 1630458"/>
              <a:gd name="connsiteY29" fmla="*/ 3332243 h 6417518"/>
              <a:gd name="connsiteX30" fmla="*/ 285643 w 1630458"/>
              <a:gd name="connsiteY30" fmla="*/ 3547206 h 6417518"/>
              <a:gd name="connsiteX31" fmla="*/ 322876 w 1630458"/>
              <a:gd name="connsiteY31" fmla="*/ 3802649 h 6417518"/>
              <a:gd name="connsiteX32" fmla="*/ 312270 w 1630458"/>
              <a:gd name="connsiteY32" fmla="*/ 4315916 h 6417518"/>
              <a:gd name="connsiteX33" fmla="*/ 388253 w 1630458"/>
              <a:gd name="connsiteY33" fmla="*/ 4310504 h 6417518"/>
              <a:gd name="connsiteX34" fmla="*/ 541519 w 1630458"/>
              <a:gd name="connsiteY34" fmla="*/ 4325657 h 6417518"/>
              <a:gd name="connsiteX35" fmla="*/ 594989 w 1630458"/>
              <a:gd name="connsiteY35" fmla="*/ 4508797 h 6417518"/>
              <a:gd name="connsiteX36" fmla="*/ 632872 w 1630458"/>
              <a:gd name="connsiteY36" fmla="*/ 4901486 h 6417518"/>
              <a:gd name="connsiteX37" fmla="*/ 713618 w 1630458"/>
              <a:gd name="connsiteY37" fmla="*/ 5308680 h 6417518"/>
              <a:gd name="connsiteX38" fmla="*/ 740678 w 1630458"/>
              <a:gd name="connsiteY38" fmla="*/ 5572350 h 6417518"/>
              <a:gd name="connsiteX39" fmla="*/ 691538 w 1630458"/>
              <a:gd name="connsiteY39" fmla="*/ 5736007 h 6417518"/>
              <a:gd name="connsiteX40" fmla="*/ 677683 w 1630458"/>
              <a:gd name="connsiteY40" fmla="*/ 5832772 h 6417518"/>
              <a:gd name="connsiteX41" fmla="*/ 548229 w 1630458"/>
              <a:gd name="connsiteY41" fmla="*/ 6036694 h 6417518"/>
              <a:gd name="connsiteX42" fmla="*/ 433714 w 1630458"/>
              <a:gd name="connsiteY42" fmla="*/ 6069815 h 6417518"/>
              <a:gd name="connsiteX43" fmla="*/ 376450 w 1630458"/>
              <a:gd name="connsiteY43" fmla="*/ 6141661 h 6417518"/>
              <a:gd name="connsiteX44" fmla="*/ 394291 w 1630458"/>
              <a:gd name="connsiteY44" fmla="*/ 6214933 h 6417518"/>
              <a:gd name="connsiteX45" fmla="*/ 601267 w 1630458"/>
              <a:gd name="connsiteY45" fmla="*/ 6230441 h 6417518"/>
              <a:gd name="connsiteX46" fmla="*/ 611373 w 1630458"/>
              <a:gd name="connsiteY46" fmla="*/ 6333641 h 6417518"/>
              <a:gd name="connsiteX47" fmla="*/ 683311 w 1630458"/>
              <a:gd name="connsiteY47" fmla="*/ 6416577 h 6417518"/>
              <a:gd name="connsiteX48" fmla="*/ 889127 w 1630458"/>
              <a:gd name="connsiteY48" fmla="*/ 6373076 h 6417518"/>
              <a:gd name="connsiteX49" fmla="*/ 920354 w 1630458"/>
              <a:gd name="connsiteY49" fmla="*/ 6289755 h 6417518"/>
              <a:gd name="connsiteX50" fmla="*/ 972309 w 1630458"/>
              <a:gd name="connsiteY50" fmla="*/ 5925641 h 6417518"/>
              <a:gd name="connsiteX51" fmla="*/ 1021952 w 1630458"/>
              <a:gd name="connsiteY51" fmla="*/ 5955741 h 6417518"/>
              <a:gd name="connsiteX52" fmla="*/ 1010192 w 1630458"/>
              <a:gd name="connsiteY52" fmla="*/ 6188661 h 6417518"/>
              <a:gd name="connsiteX53" fmla="*/ 1044613 w 1630458"/>
              <a:gd name="connsiteY53" fmla="*/ 6191475 h 6417518"/>
              <a:gd name="connsiteX54" fmla="*/ 1079465 w 1630458"/>
              <a:gd name="connsiteY54" fmla="*/ 5960710 h 6417518"/>
              <a:gd name="connsiteX55" fmla="*/ 1147006 w 1630458"/>
              <a:gd name="connsiteY55" fmla="*/ 5796187 h 6417518"/>
              <a:gd name="connsiteX56" fmla="*/ 1031191 w 1630458"/>
              <a:gd name="connsiteY56" fmla="*/ 5644004 h 6417518"/>
              <a:gd name="connsiteX57" fmla="*/ 996338 w 1630458"/>
              <a:gd name="connsiteY57" fmla="*/ 5445062 h 6417518"/>
              <a:gd name="connsiteX58" fmla="*/ 1082712 w 1630458"/>
              <a:gd name="connsiteY58" fmla="*/ 5124458 h 6417518"/>
              <a:gd name="connsiteX59" fmla="*/ 1123627 w 1630458"/>
              <a:gd name="connsiteY59" fmla="*/ 4817278 h 6417518"/>
              <a:gd name="connsiteX60" fmla="*/ 1062147 w 1630458"/>
              <a:gd name="connsiteY60" fmla="*/ 4512911 h 6417518"/>
              <a:gd name="connsiteX61" fmla="*/ 1076002 w 1630458"/>
              <a:gd name="connsiteY61" fmla="*/ 4376097 h 6417518"/>
              <a:gd name="connsiteX62" fmla="*/ 1141812 w 1630458"/>
              <a:gd name="connsiteY62" fmla="*/ 4368086 h 6417518"/>
              <a:gd name="connsiteX63" fmla="*/ 1248967 w 1630458"/>
              <a:gd name="connsiteY63" fmla="*/ 3792041 h 6417518"/>
              <a:gd name="connsiteX64" fmla="*/ 1378421 w 1630458"/>
              <a:gd name="connsiteY64" fmla="*/ 3436585 h 6417518"/>
              <a:gd name="connsiteX65" fmla="*/ 1413706 w 1630458"/>
              <a:gd name="connsiteY65" fmla="*/ 3086109 h 6417518"/>
              <a:gd name="connsiteX66" fmla="*/ 1363483 w 1630458"/>
              <a:gd name="connsiteY66" fmla="*/ 2825470 h 6417518"/>
              <a:gd name="connsiteX67" fmla="*/ 1392923 w 1630458"/>
              <a:gd name="connsiteY67" fmla="*/ 2816162 h 6417518"/>
              <a:gd name="connsiteX68" fmla="*/ 1310014 w 1630458"/>
              <a:gd name="connsiteY68" fmla="*/ 2205911 h 6417518"/>
              <a:gd name="connsiteX69" fmla="*/ 1349412 w 1630458"/>
              <a:gd name="connsiteY69" fmla="*/ 2186862 h 6417518"/>
              <a:gd name="connsiteX70" fmla="*/ 1378205 w 1630458"/>
              <a:gd name="connsiteY70" fmla="*/ 2132309 h 6417518"/>
              <a:gd name="connsiteX71" fmla="*/ 1500947 w 1630458"/>
              <a:gd name="connsiteY71" fmla="*/ 1944191 h 6417518"/>
              <a:gd name="connsiteX72" fmla="*/ 1583424 w 1630458"/>
              <a:gd name="connsiteY72" fmla="*/ 1647833 h 6417518"/>
              <a:gd name="connsiteX73" fmla="*/ 1568270 w 1630458"/>
              <a:gd name="connsiteY73" fmla="*/ 1567087 h 6417518"/>
              <a:gd name="connsiteX74" fmla="*/ 1601175 w 1630458"/>
              <a:gd name="connsiteY74" fmla="*/ 1532669 h 6417518"/>
              <a:gd name="connsiteX75" fmla="*/ 1584939 w 1630458"/>
              <a:gd name="connsiteY75" fmla="*/ 1490887 h 6417518"/>
              <a:gd name="connsiteX76" fmla="*/ 1614380 w 1630458"/>
              <a:gd name="connsiteY76" fmla="*/ 1287615 h 6417518"/>
              <a:gd name="connsiteX77" fmla="*/ 1620008 w 1630458"/>
              <a:gd name="connsiteY77" fmla="*/ 1180027 h 6417518"/>
              <a:gd name="connsiteX78" fmla="*/ 1312828 w 1630458"/>
              <a:gd name="connsiteY78" fmla="*/ 1067458 h 6417518"/>
              <a:gd name="connsiteX79" fmla="*/ 1199393 w 1630458"/>
              <a:gd name="connsiteY79" fmla="*/ 931943 h 6417518"/>
              <a:gd name="connsiteX80" fmla="*/ 1113020 w 1630458"/>
              <a:gd name="connsiteY80" fmla="*/ 860722 h 6417518"/>
              <a:gd name="connsiteX81" fmla="*/ 1155449 w 1630458"/>
              <a:gd name="connsiteY81" fmla="*/ 671305 h 6417518"/>
              <a:gd name="connsiteX82" fmla="*/ 1218444 w 1630458"/>
              <a:gd name="connsiteY82" fmla="*/ 613721 h 6417518"/>
              <a:gd name="connsiteX83" fmla="*/ 1208486 w 1630458"/>
              <a:gd name="connsiteY83" fmla="*/ 467605 h 6417518"/>
              <a:gd name="connsiteX84" fmla="*/ 1216928 w 1630458"/>
              <a:gd name="connsiteY84" fmla="*/ 386204 h 6417518"/>
              <a:gd name="connsiteX85" fmla="*/ 1237841 w 1630458"/>
              <a:gd name="connsiteY85" fmla="*/ 364762 h 6417518"/>
              <a:gd name="connsiteX86" fmla="*/ 1210293 w 1630458"/>
              <a:gd name="connsiteY86" fmla="*/ 258223 h 6417518"/>
              <a:gd name="connsiteX87" fmla="*/ 1176447 w 1630458"/>
              <a:gd name="connsiteY87" fmla="*/ 118469 h 6417518"/>
              <a:gd name="connsiteX88" fmla="*/ 1086912 w 1630458"/>
              <a:gd name="connsiteY88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66580 w 1630458"/>
              <a:gd name="connsiteY21" fmla="*/ 2299214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2588 w 1630458"/>
              <a:gd name="connsiteY21" fmla="*/ 2303981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2588 w 1630458"/>
              <a:gd name="connsiteY21" fmla="*/ 2303981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200884 w 1630458"/>
              <a:gd name="connsiteY21" fmla="*/ 2303981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200884 w 1630458"/>
              <a:gd name="connsiteY21" fmla="*/ 2313512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192774 w 1630458"/>
              <a:gd name="connsiteY23" fmla="*/ 2743209 h 6417518"/>
              <a:gd name="connsiteX24" fmla="*/ 194722 w 1630458"/>
              <a:gd name="connsiteY24" fmla="*/ 2808585 h 6417518"/>
              <a:gd name="connsiteX25" fmla="*/ 268325 w 1630458"/>
              <a:gd name="connsiteY25" fmla="*/ 2798193 h 6417518"/>
              <a:gd name="connsiteX26" fmla="*/ 272654 w 1630458"/>
              <a:gd name="connsiteY26" fmla="*/ 2894310 h 6417518"/>
              <a:gd name="connsiteX27" fmla="*/ 252090 w 1630458"/>
              <a:gd name="connsiteY27" fmla="*/ 3121178 h 6417518"/>
              <a:gd name="connsiteX28" fmla="*/ 273087 w 1630458"/>
              <a:gd name="connsiteY28" fmla="*/ 3332243 h 6417518"/>
              <a:gd name="connsiteX29" fmla="*/ 285643 w 1630458"/>
              <a:gd name="connsiteY29" fmla="*/ 3547206 h 6417518"/>
              <a:gd name="connsiteX30" fmla="*/ 322876 w 1630458"/>
              <a:gd name="connsiteY30" fmla="*/ 3802649 h 6417518"/>
              <a:gd name="connsiteX31" fmla="*/ 312270 w 1630458"/>
              <a:gd name="connsiteY31" fmla="*/ 4315916 h 6417518"/>
              <a:gd name="connsiteX32" fmla="*/ 388253 w 1630458"/>
              <a:gd name="connsiteY32" fmla="*/ 4310504 h 6417518"/>
              <a:gd name="connsiteX33" fmla="*/ 541519 w 1630458"/>
              <a:gd name="connsiteY33" fmla="*/ 4325657 h 6417518"/>
              <a:gd name="connsiteX34" fmla="*/ 594989 w 1630458"/>
              <a:gd name="connsiteY34" fmla="*/ 4508797 h 6417518"/>
              <a:gd name="connsiteX35" fmla="*/ 632872 w 1630458"/>
              <a:gd name="connsiteY35" fmla="*/ 4901486 h 6417518"/>
              <a:gd name="connsiteX36" fmla="*/ 713618 w 1630458"/>
              <a:gd name="connsiteY36" fmla="*/ 5308680 h 6417518"/>
              <a:gd name="connsiteX37" fmla="*/ 740678 w 1630458"/>
              <a:gd name="connsiteY37" fmla="*/ 5572350 h 6417518"/>
              <a:gd name="connsiteX38" fmla="*/ 691538 w 1630458"/>
              <a:gd name="connsiteY38" fmla="*/ 5736007 h 6417518"/>
              <a:gd name="connsiteX39" fmla="*/ 677683 w 1630458"/>
              <a:gd name="connsiteY39" fmla="*/ 5832772 h 6417518"/>
              <a:gd name="connsiteX40" fmla="*/ 548229 w 1630458"/>
              <a:gd name="connsiteY40" fmla="*/ 6036694 h 6417518"/>
              <a:gd name="connsiteX41" fmla="*/ 433714 w 1630458"/>
              <a:gd name="connsiteY41" fmla="*/ 6069815 h 6417518"/>
              <a:gd name="connsiteX42" fmla="*/ 376450 w 1630458"/>
              <a:gd name="connsiteY42" fmla="*/ 6141661 h 6417518"/>
              <a:gd name="connsiteX43" fmla="*/ 394291 w 1630458"/>
              <a:gd name="connsiteY43" fmla="*/ 6214933 h 6417518"/>
              <a:gd name="connsiteX44" fmla="*/ 601267 w 1630458"/>
              <a:gd name="connsiteY44" fmla="*/ 6230441 h 6417518"/>
              <a:gd name="connsiteX45" fmla="*/ 611373 w 1630458"/>
              <a:gd name="connsiteY45" fmla="*/ 6333641 h 6417518"/>
              <a:gd name="connsiteX46" fmla="*/ 683311 w 1630458"/>
              <a:gd name="connsiteY46" fmla="*/ 6416577 h 6417518"/>
              <a:gd name="connsiteX47" fmla="*/ 889127 w 1630458"/>
              <a:gd name="connsiteY47" fmla="*/ 6373076 h 6417518"/>
              <a:gd name="connsiteX48" fmla="*/ 920354 w 1630458"/>
              <a:gd name="connsiteY48" fmla="*/ 6289755 h 6417518"/>
              <a:gd name="connsiteX49" fmla="*/ 972309 w 1630458"/>
              <a:gd name="connsiteY49" fmla="*/ 5925641 h 6417518"/>
              <a:gd name="connsiteX50" fmla="*/ 1021952 w 1630458"/>
              <a:gd name="connsiteY50" fmla="*/ 5955741 h 6417518"/>
              <a:gd name="connsiteX51" fmla="*/ 1010192 w 1630458"/>
              <a:gd name="connsiteY51" fmla="*/ 6188661 h 6417518"/>
              <a:gd name="connsiteX52" fmla="*/ 1044613 w 1630458"/>
              <a:gd name="connsiteY52" fmla="*/ 6191475 h 6417518"/>
              <a:gd name="connsiteX53" fmla="*/ 1079465 w 1630458"/>
              <a:gd name="connsiteY53" fmla="*/ 5960710 h 6417518"/>
              <a:gd name="connsiteX54" fmla="*/ 1147006 w 1630458"/>
              <a:gd name="connsiteY54" fmla="*/ 5796187 h 6417518"/>
              <a:gd name="connsiteX55" fmla="*/ 1031191 w 1630458"/>
              <a:gd name="connsiteY55" fmla="*/ 5644004 h 6417518"/>
              <a:gd name="connsiteX56" fmla="*/ 996338 w 1630458"/>
              <a:gd name="connsiteY56" fmla="*/ 5445062 h 6417518"/>
              <a:gd name="connsiteX57" fmla="*/ 1082712 w 1630458"/>
              <a:gd name="connsiteY57" fmla="*/ 5124458 h 6417518"/>
              <a:gd name="connsiteX58" fmla="*/ 1123627 w 1630458"/>
              <a:gd name="connsiteY58" fmla="*/ 4817278 h 6417518"/>
              <a:gd name="connsiteX59" fmla="*/ 1062147 w 1630458"/>
              <a:gd name="connsiteY59" fmla="*/ 4512911 h 6417518"/>
              <a:gd name="connsiteX60" fmla="*/ 1076002 w 1630458"/>
              <a:gd name="connsiteY60" fmla="*/ 4376097 h 6417518"/>
              <a:gd name="connsiteX61" fmla="*/ 1141812 w 1630458"/>
              <a:gd name="connsiteY61" fmla="*/ 4368086 h 6417518"/>
              <a:gd name="connsiteX62" fmla="*/ 1248967 w 1630458"/>
              <a:gd name="connsiteY62" fmla="*/ 3792041 h 6417518"/>
              <a:gd name="connsiteX63" fmla="*/ 1378421 w 1630458"/>
              <a:gd name="connsiteY63" fmla="*/ 3436585 h 6417518"/>
              <a:gd name="connsiteX64" fmla="*/ 1413706 w 1630458"/>
              <a:gd name="connsiteY64" fmla="*/ 3086109 h 6417518"/>
              <a:gd name="connsiteX65" fmla="*/ 1363483 w 1630458"/>
              <a:gd name="connsiteY65" fmla="*/ 2825470 h 6417518"/>
              <a:gd name="connsiteX66" fmla="*/ 1392923 w 1630458"/>
              <a:gd name="connsiteY66" fmla="*/ 2816162 h 6417518"/>
              <a:gd name="connsiteX67" fmla="*/ 1310014 w 1630458"/>
              <a:gd name="connsiteY67" fmla="*/ 2205911 h 6417518"/>
              <a:gd name="connsiteX68" fmla="*/ 1349412 w 1630458"/>
              <a:gd name="connsiteY68" fmla="*/ 2186862 h 6417518"/>
              <a:gd name="connsiteX69" fmla="*/ 1378205 w 1630458"/>
              <a:gd name="connsiteY69" fmla="*/ 2132309 h 6417518"/>
              <a:gd name="connsiteX70" fmla="*/ 1500947 w 1630458"/>
              <a:gd name="connsiteY70" fmla="*/ 1944191 h 6417518"/>
              <a:gd name="connsiteX71" fmla="*/ 1583424 w 1630458"/>
              <a:gd name="connsiteY71" fmla="*/ 1647833 h 6417518"/>
              <a:gd name="connsiteX72" fmla="*/ 1568270 w 1630458"/>
              <a:gd name="connsiteY72" fmla="*/ 1567087 h 6417518"/>
              <a:gd name="connsiteX73" fmla="*/ 1601175 w 1630458"/>
              <a:gd name="connsiteY73" fmla="*/ 1532669 h 6417518"/>
              <a:gd name="connsiteX74" fmla="*/ 1584939 w 1630458"/>
              <a:gd name="connsiteY74" fmla="*/ 1490887 h 6417518"/>
              <a:gd name="connsiteX75" fmla="*/ 1614380 w 1630458"/>
              <a:gd name="connsiteY75" fmla="*/ 1287615 h 6417518"/>
              <a:gd name="connsiteX76" fmla="*/ 1620008 w 1630458"/>
              <a:gd name="connsiteY76" fmla="*/ 1180027 h 6417518"/>
              <a:gd name="connsiteX77" fmla="*/ 1312828 w 1630458"/>
              <a:gd name="connsiteY77" fmla="*/ 1067458 h 6417518"/>
              <a:gd name="connsiteX78" fmla="*/ 1199393 w 1630458"/>
              <a:gd name="connsiteY78" fmla="*/ 931943 h 6417518"/>
              <a:gd name="connsiteX79" fmla="*/ 1113020 w 1630458"/>
              <a:gd name="connsiteY79" fmla="*/ 860722 h 6417518"/>
              <a:gd name="connsiteX80" fmla="*/ 1155449 w 1630458"/>
              <a:gd name="connsiteY80" fmla="*/ 671305 h 6417518"/>
              <a:gd name="connsiteX81" fmla="*/ 1218444 w 1630458"/>
              <a:gd name="connsiteY81" fmla="*/ 613721 h 6417518"/>
              <a:gd name="connsiteX82" fmla="*/ 1208486 w 1630458"/>
              <a:gd name="connsiteY82" fmla="*/ 467605 h 6417518"/>
              <a:gd name="connsiteX83" fmla="*/ 1216928 w 1630458"/>
              <a:gd name="connsiteY83" fmla="*/ 386204 h 6417518"/>
              <a:gd name="connsiteX84" fmla="*/ 1237841 w 1630458"/>
              <a:gd name="connsiteY84" fmla="*/ 364762 h 6417518"/>
              <a:gd name="connsiteX85" fmla="*/ 1210293 w 1630458"/>
              <a:gd name="connsiteY85" fmla="*/ 258223 h 6417518"/>
              <a:gd name="connsiteX86" fmla="*/ 1176447 w 1630458"/>
              <a:gd name="connsiteY86" fmla="*/ 118469 h 6417518"/>
              <a:gd name="connsiteX87" fmla="*/ 1086912 w 1630458"/>
              <a:gd name="connsiteY87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194722 w 1630458"/>
              <a:gd name="connsiteY23" fmla="*/ 2808585 h 6417518"/>
              <a:gd name="connsiteX24" fmla="*/ 268325 w 1630458"/>
              <a:gd name="connsiteY24" fmla="*/ 2798193 h 6417518"/>
              <a:gd name="connsiteX25" fmla="*/ 272654 w 1630458"/>
              <a:gd name="connsiteY25" fmla="*/ 2894310 h 6417518"/>
              <a:gd name="connsiteX26" fmla="*/ 252090 w 1630458"/>
              <a:gd name="connsiteY26" fmla="*/ 3121178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13017 w 1630458"/>
              <a:gd name="connsiteY23" fmla="*/ 2796671 h 6417518"/>
              <a:gd name="connsiteX24" fmla="*/ 268325 w 1630458"/>
              <a:gd name="connsiteY24" fmla="*/ 2798193 h 6417518"/>
              <a:gd name="connsiteX25" fmla="*/ 272654 w 1630458"/>
              <a:gd name="connsiteY25" fmla="*/ 2894310 h 6417518"/>
              <a:gd name="connsiteX26" fmla="*/ 252090 w 1630458"/>
              <a:gd name="connsiteY26" fmla="*/ 3121178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13017 w 1630458"/>
              <a:gd name="connsiteY23" fmla="*/ 2796671 h 6417518"/>
              <a:gd name="connsiteX24" fmla="*/ 268325 w 1630458"/>
              <a:gd name="connsiteY24" fmla="*/ 2798193 h 6417518"/>
              <a:gd name="connsiteX25" fmla="*/ 272654 w 1630458"/>
              <a:gd name="connsiteY25" fmla="*/ 2894310 h 6417518"/>
              <a:gd name="connsiteX26" fmla="*/ 252090 w 1630458"/>
              <a:gd name="connsiteY26" fmla="*/ 3121178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68325 w 1630458"/>
              <a:gd name="connsiteY23" fmla="*/ 2798193 h 6417518"/>
              <a:gd name="connsiteX24" fmla="*/ 272654 w 1630458"/>
              <a:gd name="connsiteY24" fmla="*/ 2894310 h 6417518"/>
              <a:gd name="connsiteX25" fmla="*/ 252090 w 1630458"/>
              <a:gd name="connsiteY25" fmla="*/ 3121178 h 6417518"/>
              <a:gd name="connsiteX26" fmla="*/ 273087 w 1630458"/>
              <a:gd name="connsiteY26" fmla="*/ 3332243 h 6417518"/>
              <a:gd name="connsiteX27" fmla="*/ 285643 w 1630458"/>
              <a:gd name="connsiteY27" fmla="*/ 3547206 h 6417518"/>
              <a:gd name="connsiteX28" fmla="*/ 322876 w 1630458"/>
              <a:gd name="connsiteY28" fmla="*/ 3802649 h 6417518"/>
              <a:gd name="connsiteX29" fmla="*/ 312270 w 1630458"/>
              <a:gd name="connsiteY29" fmla="*/ 4315916 h 6417518"/>
              <a:gd name="connsiteX30" fmla="*/ 388253 w 1630458"/>
              <a:gd name="connsiteY30" fmla="*/ 4310504 h 6417518"/>
              <a:gd name="connsiteX31" fmla="*/ 541519 w 1630458"/>
              <a:gd name="connsiteY31" fmla="*/ 4325657 h 6417518"/>
              <a:gd name="connsiteX32" fmla="*/ 594989 w 1630458"/>
              <a:gd name="connsiteY32" fmla="*/ 4508797 h 6417518"/>
              <a:gd name="connsiteX33" fmla="*/ 632872 w 1630458"/>
              <a:gd name="connsiteY33" fmla="*/ 4901486 h 6417518"/>
              <a:gd name="connsiteX34" fmla="*/ 713618 w 1630458"/>
              <a:gd name="connsiteY34" fmla="*/ 5308680 h 6417518"/>
              <a:gd name="connsiteX35" fmla="*/ 740678 w 1630458"/>
              <a:gd name="connsiteY35" fmla="*/ 5572350 h 6417518"/>
              <a:gd name="connsiteX36" fmla="*/ 691538 w 1630458"/>
              <a:gd name="connsiteY36" fmla="*/ 5736007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72654 w 1630458"/>
              <a:gd name="connsiteY24" fmla="*/ 2894310 h 6417518"/>
              <a:gd name="connsiteX25" fmla="*/ 252090 w 1630458"/>
              <a:gd name="connsiteY25" fmla="*/ 3121178 h 6417518"/>
              <a:gd name="connsiteX26" fmla="*/ 273087 w 1630458"/>
              <a:gd name="connsiteY26" fmla="*/ 3332243 h 6417518"/>
              <a:gd name="connsiteX27" fmla="*/ 285643 w 1630458"/>
              <a:gd name="connsiteY27" fmla="*/ 3547206 h 6417518"/>
              <a:gd name="connsiteX28" fmla="*/ 322876 w 1630458"/>
              <a:gd name="connsiteY28" fmla="*/ 3802649 h 6417518"/>
              <a:gd name="connsiteX29" fmla="*/ 312270 w 1630458"/>
              <a:gd name="connsiteY29" fmla="*/ 4315916 h 6417518"/>
              <a:gd name="connsiteX30" fmla="*/ 388253 w 1630458"/>
              <a:gd name="connsiteY30" fmla="*/ 4310504 h 6417518"/>
              <a:gd name="connsiteX31" fmla="*/ 541519 w 1630458"/>
              <a:gd name="connsiteY31" fmla="*/ 4325657 h 6417518"/>
              <a:gd name="connsiteX32" fmla="*/ 594989 w 1630458"/>
              <a:gd name="connsiteY32" fmla="*/ 4508797 h 6417518"/>
              <a:gd name="connsiteX33" fmla="*/ 632872 w 1630458"/>
              <a:gd name="connsiteY33" fmla="*/ 4901486 h 6417518"/>
              <a:gd name="connsiteX34" fmla="*/ 713618 w 1630458"/>
              <a:gd name="connsiteY34" fmla="*/ 5308680 h 6417518"/>
              <a:gd name="connsiteX35" fmla="*/ 740678 w 1630458"/>
              <a:gd name="connsiteY35" fmla="*/ 5572350 h 6417518"/>
              <a:gd name="connsiteX36" fmla="*/ 691538 w 1630458"/>
              <a:gd name="connsiteY36" fmla="*/ 5736007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52090 w 1630458"/>
              <a:gd name="connsiteY25" fmla="*/ 3121178 h 6417518"/>
              <a:gd name="connsiteX26" fmla="*/ 273087 w 1630458"/>
              <a:gd name="connsiteY26" fmla="*/ 3332243 h 6417518"/>
              <a:gd name="connsiteX27" fmla="*/ 285643 w 1630458"/>
              <a:gd name="connsiteY27" fmla="*/ 3547206 h 6417518"/>
              <a:gd name="connsiteX28" fmla="*/ 322876 w 1630458"/>
              <a:gd name="connsiteY28" fmla="*/ 3802649 h 6417518"/>
              <a:gd name="connsiteX29" fmla="*/ 312270 w 1630458"/>
              <a:gd name="connsiteY29" fmla="*/ 4315916 h 6417518"/>
              <a:gd name="connsiteX30" fmla="*/ 388253 w 1630458"/>
              <a:gd name="connsiteY30" fmla="*/ 4310504 h 6417518"/>
              <a:gd name="connsiteX31" fmla="*/ 541519 w 1630458"/>
              <a:gd name="connsiteY31" fmla="*/ 4325657 h 6417518"/>
              <a:gd name="connsiteX32" fmla="*/ 594989 w 1630458"/>
              <a:gd name="connsiteY32" fmla="*/ 4508797 h 6417518"/>
              <a:gd name="connsiteX33" fmla="*/ 632872 w 1630458"/>
              <a:gd name="connsiteY33" fmla="*/ 4901486 h 6417518"/>
              <a:gd name="connsiteX34" fmla="*/ 713618 w 1630458"/>
              <a:gd name="connsiteY34" fmla="*/ 5308680 h 6417518"/>
              <a:gd name="connsiteX35" fmla="*/ 740678 w 1630458"/>
              <a:gd name="connsiteY35" fmla="*/ 5572350 h 6417518"/>
              <a:gd name="connsiteX36" fmla="*/ 691538 w 1630458"/>
              <a:gd name="connsiteY36" fmla="*/ 5736007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52090 w 1630458"/>
              <a:gd name="connsiteY25" fmla="*/ 3121178 h 6417518"/>
              <a:gd name="connsiteX26" fmla="*/ 273087 w 1630458"/>
              <a:gd name="connsiteY26" fmla="*/ 3332243 h 6417518"/>
              <a:gd name="connsiteX27" fmla="*/ 285643 w 1630458"/>
              <a:gd name="connsiteY27" fmla="*/ 3547206 h 6417518"/>
              <a:gd name="connsiteX28" fmla="*/ 322876 w 1630458"/>
              <a:gd name="connsiteY28" fmla="*/ 3802649 h 6417518"/>
              <a:gd name="connsiteX29" fmla="*/ 312270 w 1630458"/>
              <a:gd name="connsiteY29" fmla="*/ 4315916 h 6417518"/>
              <a:gd name="connsiteX30" fmla="*/ 388253 w 1630458"/>
              <a:gd name="connsiteY30" fmla="*/ 4310504 h 6417518"/>
              <a:gd name="connsiteX31" fmla="*/ 541519 w 1630458"/>
              <a:gd name="connsiteY31" fmla="*/ 4325657 h 6417518"/>
              <a:gd name="connsiteX32" fmla="*/ 594989 w 1630458"/>
              <a:gd name="connsiteY32" fmla="*/ 4508797 h 6417518"/>
              <a:gd name="connsiteX33" fmla="*/ 632872 w 1630458"/>
              <a:gd name="connsiteY33" fmla="*/ 4901486 h 6417518"/>
              <a:gd name="connsiteX34" fmla="*/ 713618 w 1630458"/>
              <a:gd name="connsiteY34" fmla="*/ 5308680 h 6417518"/>
              <a:gd name="connsiteX35" fmla="*/ 740678 w 1630458"/>
              <a:gd name="connsiteY35" fmla="*/ 5572350 h 6417518"/>
              <a:gd name="connsiteX36" fmla="*/ 691538 w 1630458"/>
              <a:gd name="connsiteY36" fmla="*/ 5736007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52090 w 1630458"/>
              <a:gd name="connsiteY25" fmla="*/ 3121178 h 6417518"/>
              <a:gd name="connsiteX26" fmla="*/ 273087 w 1630458"/>
              <a:gd name="connsiteY26" fmla="*/ 3332243 h 6417518"/>
              <a:gd name="connsiteX27" fmla="*/ 285643 w 1630458"/>
              <a:gd name="connsiteY27" fmla="*/ 3547206 h 6417518"/>
              <a:gd name="connsiteX28" fmla="*/ 322876 w 1630458"/>
              <a:gd name="connsiteY28" fmla="*/ 3802649 h 6417518"/>
              <a:gd name="connsiteX29" fmla="*/ 312270 w 1630458"/>
              <a:gd name="connsiteY29" fmla="*/ 4315916 h 6417518"/>
              <a:gd name="connsiteX30" fmla="*/ 388253 w 1630458"/>
              <a:gd name="connsiteY30" fmla="*/ 4310504 h 6417518"/>
              <a:gd name="connsiteX31" fmla="*/ 541519 w 1630458"/>
              <a:gd name="connsiteY31" fmla="*/ 4325657 h 6417518"/>
              <a:gd name="connsiteX32" fmla="*/ 594989 w 1630458"/>
              <a:gd name="connsiteY32" fmla="*/ 4508797 h 6417518"/>
              <a:gd name="connsiteX33" fmla="*/ 632872 w 1630458"/>
              <a:gd name="connsiteY33" fmla="*/ 4901486 h 6417518"/>
              <a:gd name="connsiteX34" fmla="*/ 713618 w 1630458"/>
              <a:gd name="connsiteY34" fmla="*/ 5308680 h 6417518"/>
              <a:gd name="connsiteX35" fmla="*/ 740678 w 1630458"/>
              <a:gd name="connsiteY35" fmla="*/ 5572350 h 6417518"/>
              <a:gd name="connsiteX36" fmla="*/ 691538 w 1630458"/>
              <a:gd name="connsiteY36" fmla="*/ 5736007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52090 w 1630458"/>
              <a:gd name="connsiteY25" fmla="*/ 3121178 h 6417518"/>
              <a:gd name="connsiteX26" fmla="*/ 273087 w 1630458"/>
              <a:gd name="connsiteY26" fmla="*/ 3332243 h 6417518"/>
              <a:gd name="connsiteX27" fmla="*/ 285643 w 1630458"/>
              <a:gd name="connsiteY27" fmla="*/ 3547206 h 6417518"/>
              <a:gd name="connsiteX28" fmla="*/ 322876 w 1630458"/>
              <a:gd name="connsiteY28" fmla="*/ 3802649 h 6417518"/>
              <a:gd name="connsiteX29" fmla="*/ 312270 w 1630458"/>
              <a:gd name="connsiteY29" fmla="*/ 4315916 h 6417518"/>
              <a:gd name="connsiteX30" fmla="*/ 388253 w 1630458"/>
              <a:gd name="connsiteY30" fmla="*/ 4310504 h 6417518"/>
              <a:gd name="connsiteX31" fmla="*/ 541519 w 1630458"/>
              <a:gd name="connsiteY31" fmla="*/ 4325657 h 6417518"/>
              <a:gd name="connsiteX32" fmla="*/ 594989 w 1630458"/>
              <a:gd name="connsiteY32" fmla="*/ 4508797 h 6417518"/>
              <a:gd name="connsiteX33" fmla="*/ 632872 w 1630458"/>
              <a:gd name="connsiteY33" fmla="*/ 4901486 h 6417518"/>
              <a:gd name="connsiteX34" fmla="*/ 713618 w 1630458"/>
              <a:gd name="connsiteY34" fmla="*/ 5308680 h 6417518"/>
              <a:gd name="connsiteX35" fmla="*/ 740678 w 1630458"/>
              <a:gd name="connsiteY35" fmla="*/ 5572350 h 6417518"/>
              <a:gd name="connsiteX36" fmla="*/ 691538 w 1630458"/>
              <a:gd name="connsiteY36" fmla="*/ 5736007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52090 w 1630458"/>
              <a:gd name="connsiteY25" fmla="*/ 3121178 h 6417518"/>
              <a:gd name="connsiteX26" fmla="*/ 273087 w 1630458"/>
              <a:gd name="connsiteY26" fmla="*/ 3332243 h 6417518"/>
              <a:gd name="connsiteX27" fmla="*/ 285643 w 1630458"/>
              <a:gd name="connsiteY27" fmla="*/ 3547206 h 6417518"/>
              <a:gd name="connsiteX28" fmla="*/ 322876 w 1630458"/>
              <a:gd name="connsiteY28" fmla="*/ 3802649 h 6417518"/>
              <a:gd name="connsiteX29" fmla="*/ 312270 w 1630458"/>
              <a:gd name="connsiteY29" fmla="*/ 4315916 h 6417518"/>
              <a:gd name="connsiteX30" fmla="*/ 388253 w 1630458"/>
              <a:gd name="connsiteY30" fmla="*/ 4310504 h 6417518"/>
              <a:gd name="connsiteX31" fmla="*/ 541519 w 1630458"/>
              <a:gd name="connsiteY31" fmla="*/ 4325657 h 6417518"/>
              <a:gd name="connsiteX32" fmla="*/ 594989 w 1630458"/>
              <a:gd name="connsiteY32" fmla="*/ 4508797 h 6417518"/>
              <a:gd name="connsiteX33" fmla="*/ 632872 w 1630458"/>
              <a:gd name="connsiteY33" fmla="*/ 4901486 h 6417518"/>
              <a:gd name="connsiteX34" fmla="*/ 713618 w 1630458"/>
              <a:gd name="connsiteY34" fmla="*/ 5308680 h 6417518"/>
              <a:gd name="connsiteX35" fmla="*/ 740678 w 1630458"/>
              <a:gd name="connsiteY35" fmla="*/ 5572350 h 6417518"/>
              <a:gd name="connsiteX36" fmla="*/ 691538 w 1630458"/>
              <a:gd name="connsiteY36" fmla="*/ 5736007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77246 w 1630458"/>
              <a:gd name="connsiteY25" fmla="*/ 2937695 h 6417518"/>
              <a:gd name="connsiteX26" fmla="*/ 273087 w 1630458"/>
              <a:gd name="connsiteY26" fmla="*/ 3332243 h 6417518"/>
              <a:gd name="connsiteX27" fmla="*/ 285643 w 1630458"/>
              <a:gd name="connsiteY27" fmla="*/ 3547206 h 6417518"/>
              <a:gd name="connsiteX28" fmla="*/ 322876 w 1630458"/>
              <a:gd name="connsiteY28" fmla="*/ 3802649 h 6417518"/>
              <a:gd name="connsiteX29" fmla="*/ 312270 w 1630458"/>
              <a:gd name="connsiteY29" fmla="*/ 4315916 h 6417518"/>
              <a:gd name="connsiteX30" fmla="*/ 388253 w 1630458"/>
              <a:gd name="connsiteY30" fmla="*/ 4310504 h 6417518"/>
              <a:gd name="connsiteX31" fmla="*/ 541519 w 1630458"/>
              <a:gd name="connsiteY31" fmla="*/ 4325657 h 6417518"/>
              <a:gd name="connsiteX32" fmla="*/ 594989 w 1630458"/>
              <a:gd name="connsiteY32" fmla="*/ 4508797 h 6417518"/>
              <a:gd name="connsiteX33" fmla="*/ 632872 w 1630458"/>
              <a:gd name="connsiteY33" fmla="*/ 4901486 h 6417518"/>
              <a:gd name="connsiteX34" fmla="*/ 713618 w 1630458"/>
              <a:gd name="connsiteY34" fmla="*/ 5308680 h 6417518"/>
              <a:gd name="connsiteX35" fmla="*/ 740678 w 1630458"/>
              <a:gd name="connsiteY35" fmla="*/ 5572350 h 6417518"/>
              <a:gd name="connsiteX36" fmla="*/ 691538 w 1630458"/>
              <a:gd name="connsiteY36" fmla="*/ 5736007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73087 w 1630458"/>
              <a:gd name="connsiteY26" fmla="*/ 3332243 h 6417518"/>
              <a:gd name="connsiteX27" fmla="*/ 285643 w 1630458"/>
              <a:gd name="connsiteY27" fmla="*/ 3547206 h 6417518"/>
              <a:gd name="connsiteX28" fmla="*/ 322876 w 1630458"/>
              <a:gd name="connsiteY28" fmla="*/ 3802649 h 6417518"/>
              <a:gd name="connsiteX29" fmla="*/ 312270 w 1630458"/>
              <a:gd name="connsiteY29" fmla="*/ 4315916 h 6417518"/>
              <a:gd name="connsiteX30" fmla="*/ 388253 w 1630458"/>
              <a:gd name="connsiteY30" fmla="*/ 4310504 h 6417518"/>
              <a:gd name="connsiteX31" fmla="*/ 541519 w 1630458"/>
              <a:gd name="connsiteY31" fmla="*/ 4325657 h 6417518"/>
              <a:gd name="connsiteX32" fmla="*/ 594989 w 1630458"/>
              <a:gd name="connsiteY32" fmla="*/ 4508797 h 6417518"/>
              <a:gd name="connsiteX33" fmla="*/ 632872 w 1630458"/>
              <a:gd name="connsiteY33" fmla="*/ 4901486 h 6417518"/>
              <a:gd name="connsiteX34" fmla="*/ 713618 w 1630458"/>
              <a:gd name="connsiteY34" fmla="*/ 5308680 h 6417518"/>
              <a:gd name="connsiteX35" fmla="*/ 740678 w 1630458"/>
              <a:gd name="connsiteY35" fmla="*/ 5572350 h 6417518"/>
              <a:gd name="connsiteX36" fmla="*/ 691538 w 1630458"/>
              <a:gd name="connsiteY36" fmla="*/ 5736007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8969 w 1630458"/>
              <a:gd name="connsiteY26" fmla="*/ 2895555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2108 w 1630458"/>
              <a:gd name="connsiteY26" fmla="*/ 2969425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2108 w 1630458"/>
              <a:gd name="connsiteY26" fmla="*/ 2969425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2108 w 1630458"/>
              <a:gd name="connsiteY26" fmla="*/ 2969425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2108 w 1630458"/>
              <a:gd name="connsiteY26" fmla="*/ 2969425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79820 w 1630458"/>
              <a:gd name="connsiteY26" fmla="*/ 2981339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79820 w 1630458"/>
              <a:gd name="connsiteY26" fmla="*/ 2981339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3087 w 1630458"/>
              <a:gd name="connsiteY27" fmla="*/ 333224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01103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63939 w 1630458"/>
              <a:gd name="connsiteY27" fmla="*/ 3115400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63939 w 1630458"/>
              <a:gd name="connsiteY27" fmla="*/ 3115400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63939 w 1630458"/>
              <a:gd name="connsiteY27" fmla="*/ 3115400 h 6417518"/>
              <a:gd name="connsiteX28" fmla="*/ 285643 w 1630458"/>
              <a:gd name="connsiteY28" fmla="*/ 3547206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63939 w 1630458"/>
              <a:gd name="connsiteY27" fmla="*/ 3115400 h 6417518"/>
              <a:gd name="connsiteX28" fmla="*/ 308511 w 1630458"/>
              <a:gd name="connsiteY28" fmla="*/ 3613927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63939 w 1630458"/>
              <a:gd name="connsiteY27" fmla="*/ 3115400 h 6417518"/>
              <a:gd name="connsiteX28" fmla="*/ 308511 w 1630458"/>
              <a:gd name="connsiteY28" fmla="*/ 3613927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22876 w 1630458"/>
              <a:gd name="connsiteY29" fmla="*/ 3802649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12270 w 1630458"/>
              <a:gd name="connsiteY30" fmla="*/ 4315916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13618 w 1630458"/>
              <a:gd name="connsiteY35" fmla="*/ 5308680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32872 w 1630458"/>
              <a:gd name="connsiteY34" fmla="*/ 4901486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91538 w 1630458"/>
              <a:gd name="connsiteY37" fmla="*/ 5736007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96112 w 1630458"/>
              <a:gd name="connsiteY37" fmla="*/ 5740773 h 6417518"/>
              <a:gd name="connsiteX38" fmla="*/ 677683 w 1630458"/>
              <a:gd name="connsiteY38" fmla="*/ 583277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77683 w 1630458"/>
              <a:gd name="connsiteY37" fmla="*/ 5832772 h 6417518"/>
              <a:gd name="connsiteX38" fmla="*/ 689173 w 1630458"/>
              <a:gd name="connsiteY38" fmla="*/ 5826512 h 6417518"/>
              <a:gd name="connsiteX39" fmla="*/ 548229 w 1630458"/>
              <a:gd name="connsiteY39" fmla="*/ 6036694 h 6417518"/>
              <a:gd name="connsiteX40" fmla="*/ 433714 w 1630458"/>
              <a:gd name="connsiteY40" fmla="*/ 6069815 h 6417518"/>
              <a:gd name="connsiteX41" fmla="*/ 376450 w 1630458"/>
              <a:gd name="connsiteY41" fmla="*/ 6141661 h 6417518"/>
              <a:gd name="connsiteX42" fmla="*/ 394291 w 1630458"/>
              <a:gd name="connsiteY42" fmla="*/ 6214933 h 6417518"/>
              <a:gd name="connsiteX43" fmla="*/ 601267 w 1630458"/>
              <a:gd name="connsiteY43" fmla="*/ 6230441 h 6417518"/>
              <a:gd name="connsiteX44" fmla="*/ 611373 w 1630458"/>
              <a:gd name="connsiteY44" fmla="*/ 6333641 h 6417518"/>
              <a:gd name="connsiteX45" fmla="*/ 683311 w 1630458"/>
              <a:gd name="connsiteY45" fmla="*/ 6416577 h 6417518"/>
              <a:gd name="connsiteX46" fmla="*/ 889127 w 1630458"/>
              <a:gd name="connsiteY46" fmla="*/ 6373076 h 6417518"/>
              <a:gd name="connsiteX47" fmla="*/ 920354 w 1630458"/>
              <a:gd name="connsiteY47" fmla="*/ 6289755 h 6417518"/>
              <a:gd name="connsiteX48" fmla="*/ 972309 w 1630458"/>
              <a:gd name="connsiteY48" fmla="*/ 5925641 h 6417518"/>
              <a:gd name="connsiteX49" fmla="*/ 1021952 w 1630458"/>
              <a:gd name="connsiteY49" fmla="*/ 5955741 h 6417518"/>
              <a:gd name="connsiteX50" fmla="*/ 1010192 w 1630458"/>
              <a:gd name="connsiteY50" fmla="*/ 6188661 h 6417518"/>
              <a:gd name="connsiteX51" fmla="*/ 1044613 w 1630458"/>
              <a:gd name="connsiteY51" fmla="*/ 6191475 h 6417518"/>
              <a:gd name="connsiteX52" fmla="*/ 1079465 w 1630458"/>
              <a:gd name="connsiteY52" fmla="*/ 5960710 h 6417518"/>
              <a:gd name="connsiteX53" fmla="*/ 1147006 w 1630458"/>
              <a:gd name="connsiteY53" fmla="*/ 5796187 h 6417518"/>
              <a:gd name="connsiteX54" fmla="*/ 1031191 w 1630458"/>
              <a:gd name="connsiteY54" fmla="*/ 5644004 h 6417518"/>
              <a:gd name="connsiteX55" fmla="*/ 996338 w 1630458"/>
              <a:gd name="connsiteY55" fmla="*/ 5445062 h 6417518"/>
              <a:gd name="connsiteX56" fmla="*/ 1082712 w 1630458"/>
              <a:gd name="connsiteY56" fmla="*/ 5124458 h 6417518"/>
              <a:gd name="connsiteX57" fmla="*/ 1123627 w 1630458"/>
              <a:gd name="connsiteY57" fmla="*/ 4817278 h 6417518"/>
              <a:gd name="connsiteX58" fmla="*/ 1062147 w 1630458"/>
              <a:gd name="connsiteY58" fmla="*/ 4512911 h 6417518"/>
              <a:gd name="connsiteX59" fmla="*/ 1076002 w 1630458"/>
              <a:gd name="connsiteY59" fmla="*/ 4376097 h 6417518"/>
              <a:gd name="connsiteX60" fmla="*/ 1141812 w 1630458"/>
              <a:gd name="connsiteY60" fmla="*/ 4368086 h 6417518"/>
              <a:gd name="connsiteX61" fmla="*/ 1248967 w 1630458"/>
              <a:gd name="connsiteY61" fmla="*/ 3792041 h 6417518"/>
              <a:gd name="connsiteX62" fmla="*/ 1378421 w 1630458"/>
              <a:gd name="connsiteY62" fmla="*/ 3436585 h 6417518"/>
              <a:gd name="connsiteX63" fmla="*/ 1413706 w 1630458"/>
              <a:gd name="connsiteY63" fmla="*/ 3086109 h 6417518"/>
              <a:gd name="connsiteX64" fmla="*/ 1363483 w 1630458"/>
              <a:gd name="connsiteY64" fmla="*/ 2825470 h 6417518"/>
              <a:gd name="connsiteX65" fmla="*/ 1392923 w 1630458"/>
              <a:gd name="connsiteY65" fmla="*/ 2816162 h 6417518"/>
              <a:gd name="connsiteX66" fmla="*/ 1310014 w 1630458"/>
              <a:gd name="connsiteY66" fmla="*/ 2205911 h 6417518"/>
              <a:gd name="connsiteX67" fmla="*/ 1349412 w 1630458"/>
              <a:gd name="connsiteY67" fmla="*/ 2186862 h 6417518"/>
              <a:gd name="connsiteX68" fmla="*/ 1378205 w 1630458"/>
              <a:gd name="connsiteY68" fmla="*/ 2132309 h 6417518"/>
              <a:gd name="connsiteX69" fmla="*/ 1500947 w 1630458"/>
              <a:gd name="connsiteY69" fmla="*/ 1944191 h 6417518"/>
              <a:gd name="connsiteX70" fmla="*/ 1583424 w 1630458"/>
              <a:gd name="connsiteY70" fmla="*/ 1647833 h 6417518"/>
              <a:gd name="connsiteX71" fmla="*/ 1568270 w 1630458"/>
              <a:gd name="connsiteY71" fmla="*/ 1567087 h 6417518"/>
              <a:gd name="connsiteX72" fmla="*/ 1601175 w 1630458"/>
              <a:gd name="connsiteY72" fmla="*/ 1532669 h 6417518"/>
              <a:gd name="connsiteX73" fmla="*/ 1584939 w 1630458"/>
              <a:gd name="connsiteY73" fmla="*/ 1490887 h 6417518"/>
              <a:gd name="connsiteX74" fmla="*/ 1614380 w 1630458"/>
              <a:gd name="connsiteY74" fmla="*/ 1287615 h 6417518"/>
              <a:gd name="connsiteX75" fmla="*/ 1620008 w 1630458"/>
              <a:gd name="connsiteY75" fmla="*/ 1180027 h 6417518"/>
              <a:gd name="connsiteX76" fmla="*/ 1312828 w 1630458"/>
              <a:gd name="connsiteY76" fmla="*/ 1067458 h 6417518"/>
              <a:gd name="connsiteX77" fmla="*/ 1199393 w 1630458"/>
              <a:gd name="connsiteY77" fmla="*/ 931943 h 6417518"/>
              <a:gd name="connsiteX78" fmla="*/ 1113020 w 1630458"/>
              <a:gd name="connsiteY78" fmla="*/ 860722 h 6417518"/>
              <a:gd name="connsiteX79" fmla="*/ 1155449 w 1630458"/>
              <a:gd name="connsiteY79" fmla="*/ 671305 h 6417518"/>
              <a:gd name="connsiteX80" fmla="*/ 1218444 w 1630458"/>
              <a:gd name="connsiteY80" fmla="*/ 613721 h 6417518"/>
              <a:gd name="connsiteX81" fmla="*/ 1208486 w 1630458"/>
              <a:gd name="connsiteY81" fmla="*/ 467605 h 6417518"/>
              <a:gd name="connsiteX82" fmla="*/ 1216928 w 1630458"/>
              <a:gd name="connsiteY82" fmla="*/ 386204 h 6417518"/>
              <a:gd name="connsiteX83" fmla="*/ 1237841 w 1630458"/>
              <a:gd name="connsiteY83" fmla="*/ 364762 h 6417518"/>
              <a:gd name="connsiteX84" fmla="*/ 1210293 w 1630458"/>
              <a:gd name="connsiteY84" fmla="*/ 258223 h 6417518"/>
              <a:gd name="connsiteX85" fmla="*/ 1176447 w 1630458"/>
              <a:gd name="connsiteY85" fmla="*/ 118469 h 6417518"/>
              <a:gd name="connsiteX86" fmla="*/ 1086912 w 1630458"/>
              <a:gd name="connsiteY86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77683 w 1630458"/>
              <a:gd name="connsiteY37" fmla="*/ 5832772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48229 w 1630458"/>
              <a:gd name="connsiteY38" fmla="*/ 6036694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64238 w 1630458"/>
              <a:gd name="connsiteY38" fmla="*/ 6039077 h 6417518"/>
              <a:gd name="connsiteX39" fmla="*/ 433714 w 1630458"/>
              <a:gd name="connsiteY39" fmla="*/ 6069815 h 6417518"/>
              <a:gd name="connsiteX40" fmla="*/ 376450 w 1630458"/>
              <a:gd name="connsiteY40" fmla="*/ 6141661 h 6417518"/>
              <a:gd name="connsiteX41" fmla="*/ 394291 w 1630458"/>
              <a:gd name="connsiteY41" fmla="*/ 6214933 h 6417518"/>
              <a:gd name="connsiteX42" fmla="*/ 601267 w 1630458"/>
              <a:gd name="connsiteY42" fmla="*/ 6230441 h 6417518"/>
              <a:gd name="connsiteX43" fmla="*/ 611373 w 1630458"/>
              <a:gd name="connsiteY43" fmla="*/ 6333641 h 6417518"/>
              <a:gd name="connsiteX44" fmla="*/ 683311 w 1630458"/>
              <a:gd name="connsiteY44" fmla="*/ 6416577 h 6417518"/>
              <a:gd name="connsiteX45" fmla="*/ 889127 w 1630458"/>
              <a:gd name="connsiteY45" fmla="*/ 6373076 h 6417518"/>
              <a:gd name="connsiteX46" fmla="*/ 920354 w 1630458"/>
              <a:gd name="connsiteY46" fmla="*/ 6289755 h 6417518"/>
              <a:gd name="connsiteX47" fmla="*/ 972309 w 1630458"/>
              <a:gd name="connsiteY47" fmla="*/ 5925641 h 6417518"/>
              <a:gd name="connsiteX48" fmla="*/ 1021952 w 1630458"/>
              <a:gd name="connsiteY48" fmla="*/ 5955741 h 6417518"/>
              <a:gd name="connsiteX49" fmla="*/ 1010192 w 1630458"/>
              <a:gd name="connsiteY49" fmla="*/ 6188661 h 6417518"/>
              <a:gd name="connsiteX50" fmla="*/ 1044613 w 1630458"/>
              <a:gd name="connsiteY50" fmla="*/ 6191475 h 6417518"/>
              <a:gd name="connsiteX51" fmla="*/ 1079465 w 1630458"/>
              <a:gd name="connsiteY51" fmla="*/ 5960710 h 6417518"/>
              <a:gd name="connsiteX52" fmla="*/ 1147006 w 1630458"/>
              <a:gd name="connsiteY52" fmla="*/ 5796187 h 6417518"/>
              <a:gd name="connsiteX53" fmla="*/ 1031191 w 1630458"/>
              <a:gd name="connsiteY53" fmla="*/ 5644004 h 6417518"/>
              <a:gd name="connsiteX54" fmla="*/ 996338 w 1630458"/>
              <a:gd name="connsiteY54" fmla="*/ 5445062 h 6417518"/>
              <a:gd name="connsiteX55" fmla="*/ 1082712 w 1630458"/>
              <a:gd name="connsiteY55" fmla="*/ 5124458 h 6417518"/>
              <a:gd name="connsiteX56" fmla="*/ 1123627 w 1630458"/>
              <a:gd name="connsiteY56" fmla="*/ 4817278 h 6417518"/>
              <a:gd name="connsiteX57" fmla="*/ 1062147 w 1630458"/>
              <a:gd name="connsiteY57" fmla="*/ 4512911 h 6417518"/>
              <a:gd name="connsiteX58" fmla="*/ 1076002 w 1630458"/>
              <a:gd name="connsiteY58" fmla="*/ 4376097 h 6417518"/>
              <a:gd name="connsiteX59" fmla="*/ 1141812 w 1630458"/>
              <a:gd name="connsiteY59" fmla="*/ 4368086 h 6417518"/>
              <a:gd name="connsiteX60" fmla="*/ 1248967 w 1630458"/>
              <a:gd name="connsiteY60" fmla="*/ 3792041 h 6417518"/>
              <a:gd name="connsiteX61" fmla="*/ 1378421 w 1630458"/>
              <a:gd name="connsiteY61" fmla="*/ 3436585 h 6417518"/>
              <a:gd name="connsiteX62" fmla="*/ 1413706 w 1630458"/>
              <a:gd name="connsiteY62" fmla="*/ 3086109 h 6417518"/>
              <a:gd name="connsiteX63" fmla="*/ 1363483 w 1630458"/>
              <a:gd name="connsiteY63" fmla="*/ 2825470 h 6417518"/>
              <a:gd name="connsiteX64" fmla="*/ 1392923 w 1630458"/>
              <a:gd name="connsiteY64" fmla="*/ 2816162 h 6417518"/>
              <a:gd name="connsiteX65" fmla="*/ 1310014 w 1630458"/>
              <a:gd name="connsiteY65" fmla="*/ 2205911 h 6417518"/>
              <a:gd name="connsiteX66" fmla="*/ 1349412 w 1630458"/>
              <a:gd name="connsiteY66" fmla="*/ 2186862 h 6417518"/>
              <a:gd name="connsiteX67" fmla="*/ 1378205 w 1630458"/>
              <a:gd name="connsiteY67" fmla="*/ 2132309 h 6417518"/>
              <a:gd name="connsiteX68" fmla="*/ 1500947 w 1630458"/>
              <a:gd name="connsiteY68" fmla="*/ 1944191 h 6417518"/>
              <a:gd name="connsiteX69" fmla="*/ 1583424 w 1630458"/>
              <a:gd name="connsiteY69" fmla="*/ 1647833 h 6417518"/>
              <a:gd name="connsiteX70" fmla="*/ 1568270 w 1630458"/>
              <a:gd name="connsiteY70" fmla="*/ 1567087 h 6417518"/>
              <a:gd name="connsiteX71" fmla="*/ 1601175 w 1630458"/>
              <a:gd name="connsiteY71" fmla="*/ 1532669 h 6417518"/>
              <a:gd name="connsiteX72" fmla="*/ 1584939 w 1630458"/>
              <a:gd name="connsiteY72" fmla="*/ 1490887 h 6417518"/>
              <a:gd name="connsiteX73" fmla="*/ 1614380 w 1630458"/>
              <a:gd name="connsiteY73" fmla="*/ 1287615 h 6417518"/>
              <a:gd name="connsiteX74" fmla="*/ 1620008 w 1630458"/>
              <a:gd name="connsiteY74" fmla="*/ 1180027 h 6417518"/>
              <a:gd name="connsiteX75" fmla="*/ 1312828 w 1630458"/>
              <a:gd name="connsiteY75" fmla="*/ 1067458 h 6417518"/>
              <a:gd name="connsiteX76" fmla="*/ 1199393 w 1630458"/>
              <a:gd name="connsiteY76" fmla="*/ 931943 h 6417518"/>
              <a:gd name="connsiteX77" fmla="*/ 1113020 w 1630458"/>
              <a:gd name="connsiteY77" fmla="*/ 860722 h 6417518"/>
              <a:gd name="connsiteX78" fmla="*/ 1155449 w 1630458"/>
              <a:gd name="connsiteY78" fmla="*/ 671305 h 6417518"/>
              <a:gd name="connsiteX79" fmla="*/ 1218444 w 1630458"/>
              <a:gd name="connsiteY79" fmla="*/ 613721 h 6417518"/>
              <a:gd name="connsiteX80" fmla="*/ 1208486 w 1630458"/>
              <a:gd name="connsiteY80" fmla="*/ 467605 h 6417518"/>
              <a:gd name="connsiteX81" fmla="*/ 1216928 w 1630458"/>
              <a:gd name="connsiteY81" fmla="*/ 386204 h 6417518"/>
              <a:gd name="connsiteX82" fmla="*/ 1237841 w 1630458"/>
              <a:gd name="connsiteY82" fmla="*/ 364762 h 6417518"/>
              <a:gd name="connsiteX83" fmla="*/ 1210293 w 1630458"/>
              <a:gd name="connsiteY83" fmla="*/ 258223 h 6417518"/>
              <a:gd name="connsiteX84" fmla="*/ 1176447 w 1630458"/>
              <a:gd name="connsiteY84" fmla="*/ 118469 h 6417518"/>
              <a:gd name="connsiteX85" fmla="*/ 1086912 w 1630458"/>
              <a:gd name="connsiteY85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64238 w 1630458"/>
              <a:gd name="connsiteY38" fmla="*/ 6039077 h 6417518"/>
              <a:gd name="connsiteX39" fmla="*/ 376450 w 1630458"/>
              <a:gd name="connsiteY39" fmla="*/ 6141661 h 6417518"/>
              <a:gd name="connsiteX40" fmla="*/ 394291 w 1630458"/>
              <a:gd name="connsiteY40" fmla="*/ 6214933 h 6417518"/>
              <a:gd name="connsiteX41" fmla="*/ 601267 w 1630458"/>
              <a:gd name="connsiteY41" fmla="*/ 6230441 h 6417518"/>
              <a:gd name="connsiteX42" fmla="*/ 611373 w 1630458"/>
              <a:gd name="connsiteY42" fmla="*/ 6333641 h 6417518"/>
              <a:gd name="connsiteX43" fmla="*/ 683311 w 1630458"/>
              <a:gd name="connsiteY43" fmla="*/ 6416577 h 6417518"/>
              <a:gd name="connsiteX44" fmla="*/ 889127 w 1630458"/>
              <a:gd name="connsiteY44" fmla="*/ 6373076 h 6417518"/>
              <a:gd name="connsiteX45" fmla="*/ 920354 w 1630458"/>
              <a:gd name="connsiteY45" fmla="*/ 6289755 h 6417518"/>
              <a:gd name="connsiteX46" fmla="*/ 972309 w 1630458"/>
              <a:gd name="connsiteY46" fmla="*/ 5925641 h 6417518"/>
              <a:gd name="connsiteX47" fmla="*/ 1021952 w 1630458"/>
              <a:gd name="connsiteY47" fmla="*/ 5955741 h 6417518"/>
              <a:gd name="connsiteX48" fmla="*/ 1010192 w 1630458"/>
              <a:gd name="connsiteY48" fmla="*/ 6188661 h 6417518"/>
              <a:gd name="connsiteX49" fmla="*/ 1044613 w 1630458"/>
              <a:gd name="connsiteY49" fmla="*/ 6191475 h 6417518"/>
              <a:gd name="connsiteX50" fmla="*/ 1079465 w 1630458"/>
              <a:gd name="connsiteY50" fmla="*/ 5960710 h 6417518"/>
              <a:gd name="connsiteX51" fmla="*/ 1147006 w 1630458"/>
              <a:gd name="connsiteY51" fmla="*/ 5796187 h 6417518"/>
              <a:gd name="connsiteX52" fmla="*/ 1031191 w 1630458"/>
              <a:gd name="connsiteY52" fmla="*/ 5644004 h 6417518"/>
              <a:gd name="connsiteX53" fmla="*/ 996338 w 1630458"/>
              <a:gd name="connsiteY53" fmla="*/ 5445062 h 6417518"/>
              <a:gd name="connsiteX54" fmla="*/ 1082712 w 1630458"/>
              <a:gd name="connsiteY54" fmla="*/ 5124458 h 6417518"/>
              <a:gd name="connsiteX55" fmla="*/ 1123627 w 1630458"/>
              <a:gd name="connsiteY55" fmla="*/ 4817278 h 6417518"/>
              <a:gd name="connsiteX56" fmla="*/ 1062147 w 1630458"/>
              <a:gd name="connsiteY56" fmla="*/ 4512911 h 6417518"/>
              <a:gd name="connsiteX57" fmla="*/ 1076002 w 1630458"/>
              <a:gd name="connsiteY57" fmla="*/ 4376097 h 6417518"/>
              <a:gd name="connsiteX58" fmla="*/ 1141812 w 1630458"/>
              <a:gd name="connsiteY58" fmla="*/ 4368086 h 6417518"/>
              <a:gd name="connsiteX59" fmla="*/ 1248967 w 1630458"/>
              <a:gd name="connsiteY59" fmla="*/ 3792041 h 6417518"/>
              <a:gd name="connsiteX60" fmla="*/ 1378421 w 1630458"/>
              <a:gd name="connsiteY60" fmla="*/ 3436585 h 6417518"/>
              <a:gd name="connsiteX61" fmla="*/ 1413706 w 1630458"/>
              <a:gd name="connsiteY61" fmla="*/ 3086109 h 6417518"/>
              <a:gd name="connsiteX62" fmla="*/ 1363483 w 1630458"/>
              <a:gd name="connsiteY62" fmla="*/ 2825470 h 6417518"/>
              <a:gd name="connsiteX63" fmla="*/ 1392923 w 1630458"/>
              <a:gd name="connsiteY63" fmla="*/ 2816162 h 6417518"/>
              <a:gd name="connsiteX64" fmla="*/ 1310014 w 1630458"/>
              <a:gd name="connsiteY64" fmla="*/ 2205911 h 6417518"/>
              <a:gd name="connsiteX65" fmla="*/ 1349412 w 1630458"/>
              <a:gd name="connsiteY65" fmla="*/ 2186862 h 6417518"/>
              <a:gd name="connsiteX66" fmla="*/ 1378205 w 1630458"/>
              <a:gd name="connsiteY66" fmla="*/ 2132309 h 6417518"/>
              <a:gd name="connsiteX67" fmla="*/ 1500947 w 1630458"/>
              <a:gd name="connsiteY67" fmla="*/ 1944191 h 6417518"/>
              <a:gd name="connsiteX68" fmla="*/ 1583424 w 1630458"/>
              <a:gd name="connsiteY68" fmla="*/ 1647833 h 6417518"/>
              <a:gd name="connsiteX69" fmla="*/ 1568270 w 1630458"/>
              <a:gd name="connsiteY69" fmla="*/ 1567087 h 6417518"/>
              <a:gd name="connsiteX70" fmla="*/ 1601175 w 1630458"/>
              <a:gd name="connsiteY70" fmla="*/ 1532669 h 6417518"/>
              <a:gd name="connsiteX71" fmla="*/ 1584939 w 1630458"/>
              <a:gd name="connsiteY71" fmla="*/ 1490887 h 6417518"/>
              <a:gd name="connsiteX72" fmla="*/ 1614380 w 1630458"/>
              <a:gd name="connsiteY72" fmla="*/ 1287615 h 6417518"/>
              <a:gd name="connsiteX73" fmla="*/ 1620008 w 1630458"/>
              <a:gd name="connsiteY73" fmla="*/ 1180027 h 6417518"/>
              <a:gd name="connsiteX74" fmla="*/ 1312828 w 1630458"/>
              <a:gd name="connsiteY74" fmla="*/ 1067458 h 6417518"/>
              <a:gd name="connsiteX75" fmla="*/ 1199393 w 1630458"/>
              <a:gd name="connsiteY75" fmla="*/ 931943 h 6417518"/>
              <a:gd name="connsiteX76" fmla="*/ 1113020 w 1630458"/>
              <a:gd name="connsiteY76" fmla="*/ 860722 h 6417518"/>
              <a:gd name="connsiteX77" fmla="*/ 1155449 w 1630458"/>
              <a:gd name="connsiteY77" fmla="*/ 671305 h 6417518"/>
              <a:gd name="connsiteX78" fmla="*/ 1218444 w 1630458"/>
              <a:gd name="connsiteY78" fmla="*/ 613721 h 6417518"/>
              <a:gd name="connsiteX79" fmla="*/ 1208486 w 1630458"/>
              <a:gd name="connsiteY79" fmla="*/ 467605 h 6417518"/>
              <a:gd name="connsiteX80" fmla="*/ 1216928 w 1630458"/>
              <a:gd name="connsiteY80" fmla="*/ 386204 h 6417518"/>
              <a:gd name="connsiteX81" fmla="*/ 1237841 w 1630458"/>
              <a:gd name="connsiteY81" fmla="*/ 364762 h 6417518"/>
              <a:gd name="connsiteX82" fmla="*/ 1210293 w 1630458"/>
              <a:gd name="connsiteY82" fmla="*/ 258223 h 6417518"/>
              <a:gd name="connsiteX83" fmla="*/ 1176447 w 1630458"/>
              <a:gd name="connsiteY83" fmla="*/ 118469 h 6417518"/>
              <a:gd name="connsiteX84" fmla="*/ 1086912 w 1630458"/>
              <a:gd name="connsiteY84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64238 w 1630458"/>
              <a:gd name="connsiteY38" fmla="*/ 6039077 h 6417518"/>
              <a:gd name="connsiteX39" fmla="*/ 376450 w 1630458"/>
              <a:gd name="connsiteY39" fmla="*/ 6141661 h 6417518"/>
              <a:gd name="connsiteX40" fmla="*/ 394291 w 1630458"/>
              <a:gd name="connsiteY40" fmla="*/ 6214933 h 6417518"/>
              <a:gd name="connsiteX41" fmla="*/ 601267 w 1630458"/>
              <a:gd name="connsiteY41" fmla="*/ 6230441 h 6417518"/>
              <a:gd name="connsiteX42" fmla="*/ 611373 w 1630458"/>
              <a:gd name="connsiteY42" fmla="*/ 6333641 h 6417518"/>
              <a:gd name="connsiteX43" fmla="*/ 683311 w 1630458"/>
              <a:gd name="connsiteY43" fmla="*/ 6416577 h 6417518"/>
              <a:gd name="connsiteX44" fmla="*/ 889127 w 1630458"/>
              <a:gd name="connsiteY44" fmla="*/ 6373076 h 6417518"/>
              <a:gd name="connsiteX45" fmla="*/ 920354 w 1630458"/>
              <a:gd name="connsiteY45" fmla="*/ 6289755 h 6417518"/>
              <a:gd name="connsiteX46" fmla="*/ 972309 w 1630458"/>
              <a:gd name="connsiteY46" fmla="*/ 5925641 h 6417518"/>
              <a:gd name="connsiteX47" fmla="*/ 1021952 w 1630458"/>
              <a:gd name="connsiteY47" fmla="*/ 5955741 h 6417518"/>
              <a:gd name="connsiteX48" fmla="*/ 1010192 w 1630458"/>
              <a:gd name="connsiteY48" fmla="*/ 6188661 h 6417518"/>
              <a:gd name="connsiteX49" fmla="*/ 1044613 w 1630458"/>
              <a:gd name="connsiteY49" fmla="*/ 6191475 h 6417518"/>
              <a:gd name="connsiteX50" fmla="*/ 1079465 w 1630458"/>
              <a:gd name="connsiteY50" fmla="*/ 5960710 h 6417518"/>
              <a:gd name="connsiteX51" fmla="*/ 1147006 w 1630458"/>
              <a:gd name="connsiteY51" fmla="*/ 5796187 h 6417518"/>
              <a:gd name="connsiteX52" fmla="*/ 1031191 w 1630458"/>
              <a:gd name="connsiteY52" fmla="*/ 5644004 h 6417518"/>
              <a:gd name="connsiteX53" fmla="*/ 996338 w 1630458"/>
              <a:gd name="connsiteY53" fmla="*/ 5445062 h 6417518"/>
              <a:gd name="connsiteX54" fmla="*/ 1082712 w 1630458"/>
              <a:gd name="connsiteY54" fmla="*/ 5124458 h 6417518"/>
              <a:gd name="connsiteX55" fmla="*/ 1123627 w 1630458"/>
              <a:gd name="connsiteY55" fmla="*/ 4817278 h 6417518"/>
              <a:gd name="connsiteX56" fmla="*/ 1062147 w 1630458"/>
              <a:gd name="connsiteY56" fmla="*/ 4512911 h 6417518"/>
              <a:gd name="connsiteX57" fmla="*/ 1076002 w 1630458"/>
              <a:gd name="connsiteY57" fmla="*/ 4376097 h 6417518"/>
              <a:gd name="connsiteX58" fmla="*/ 1141812 w 1630458"/>
              <a:gd name="connsiteY58" fmla="*/ 4368086 h 6417518"/>
              <a:gd name="connsiteX59" fmla="*/ 1248967 w 1630458"/>
              <a:gd name="connsiteY59" fmla="*/ 3792041 h 6417518"/>
              <a:gd name="connsiteX60" fmla="*/ 1378421 w 1630458"/>
              <a:gd name="connsiteY60" fmla="*/ 3436585 h 6417518"/>
              <a:gd name="connsiteX61" fmla="*/ 1413706 w 1630458"/>
              <a:gd name="connsiteY61" fmla="*/ 3086109 h 6417518"/>
              <a:gd name="connsiteX62" fmla="*/ 1363483 w 1630458"/>
              <a:gd name="connsiteY62" fmla="*/ 2825470 h 6417518"/>
              <a:gd name="connsiteX63" fmla="*/ 1392923 w 1630458"/>
              <a:gd name="connsiteY63" fmla="*/ 2816162 h 6417518"/>
              <a:gd name="connsiteX64" fmla="*/ 1310014 w 1630458"/>
              <a:gd name="connsiteY64" fmla="*/ 2205911 h 6417518"/>
              <a:gd name="connsiteX65" fmla="*/ 1349412 w 1630458"/>
              <a:gd name="connsiteY65" fmla="*/ 2186862 h 6417518"/>
              <a:gd name="connsiteX66" fmla="*/ 1378205 w 1630458"/>
              <a:gd name="connsiteY66" fmla="*/ 2132309 h 6417518"/>
              <a:gd name="connsiteX67" fmla="*/ 1500947 w 1630458"/>
              <a:gd name="connsiteY67" fmla="*/ 1944191 h 6417518"/>
              <a:gd name="connsiteX68" fmla="*/ 1583424 w 1630458"/>
              <a:gd name="connsiteY68" fmla="*/ 1647833 h 6417518"/>
              <a:gd name="connsiteX69" fmla="*/ 1568270 w 1630458"/>
              <a:gd name="connsiteY69" fmla="*/ 1567087 h 6417518"/>
              <a:gd name="connsiteX70" fmla="*/ 1601175 w 1630458"/>
              <a:gd name="connsiteY70" fmla="*/ 1532669 h 6417518"/>
              <a:gd name="connsiteX71" fmla="*/ 1584939 w 1630458"/>
              <a:gd name="connsiteY71" fmla="*/ 1490887 h 6417518"/>
              <a:gd name="connsiteX72" fmla="*/ 1614380 w 1630458"/>
              <a:gd name="connsiteY72" fmla="*/ 1287615 h 6417518"/>
              <a:gd name="connsiteX73" fmla="*/ 1620008 w 1630458"/>
              <a:gd name="connsiteY73" fmla="*/ 1180027 h 6417518"/>
              <a:gd name="connsiteX74" fmla="*/ 1312828 w 1630458"/>
              <a:gd name="connsiteY74" fmla="*/ 1067458 h 6417518"/>
              <a:gd name="connsiteX75" fmla="*/ 1199393 w 1630458"/>
              <a:gd name="connsiteY75" fmla="*/ 931943 h 6417518"/>
              <a:gd name="connsiteX76" fmla="*/ 1113020 w 1630458"/>
              <a:gd name="connsiteY76" fmla="*/ 860722 h 6417518"/>
              <a:gd name="connsiteX77" fmla="*/ 1155449 w 1630458"/>
              <a:gd name="connsiteY77" fmla="*/ 671305 h 6417518"/>
              <a:gd name="connsiteX78" fmla="*/ 1218444 w 1630458"/>
              <a:gd name="connsiteY78" fmla="*/ 613721 h 6417518"/>
              <a:gd name="connsiteX79" fmla="*/ 1208486 w 1630458"/>
              <a:gd name="connsiteY79" fmla="*/ 467605 h 6417518"/>
              <a:gd name="connsiteX80" fmla="*/ 1216928 w 1630458"/>
              <a:gd name="connsiteY80" fmla="*/ 386204 h 6417518"/>
              <a:gd name="connsiteX81" fmla="*/ 1237841 w 1630458"/>
              <a:gd name="connsiteY81" fmla="*/ 364762 h 6417518"/>
              <a:gd name="connsiteX82" fmla="*/ 1210293 w 1630458"/>
              <a:gd name="connsiteY82" fmla="*/ 258223 h 6417518"/>
              <a:gd name="connsiteX83" fmla="*/ 1176447 w 1630458"/>
              <a:gd name="connsiteY83" fmla="*/ 118469 h 6417518"/>
              <a:gd name="connsiteX84" fmla="*/ 1086912 w 1630458"/>
              <a:gd name="connsiteY84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64238 w 1630458"/>
              <a:gd name="connsiteY38" fmla="*/ 6039077 h 6417518"/>
              <a:gd name="connsiteX39" fmla="*/ 376450 w 1630458"/>
              <a:gd name="connsiteY39" fmla="*/ 6167873 h 6417518"/>
              <a:gd name="connsiteX40" fmla="*/ 394291 w 1630458"/>
              <a:gd name="connsiteY40" fmla="*/ 6214933 h 6417518"/>
              <a:gd name="connsiteX41" fmla="*/ 601267 w 1630458"/>
              <a:gd name="connsiteY41" fmla="*/ 6230441 h 6417518"/>
              <a:gd name="connsiteX42" fmla="*/ 611373 w 1630458"/>
              <a:gd name="connsiteY42" fmla="*/ 6333641 h 6417518"/>
              <a:gd name="connsiteX43" fmla="*/ 683311 w 1630458"/>
              <a:gd name="connsiteY43" fmla="*/ 6416577 h 6417518"/>
              <a:gd name="connsiteX44" fmla="*/ 889127 w 1630458"/>
              <a:gd name="connsiteY44" fmla="*/ 6373076 h 6417518"/>
              <a:gd name="connsiteX45" fmla="*/ 920354 w 1630458"/>
              <a:gd name="connsiteY45" fmla="*/ 6289755 h 6417518"/>
              <a:gd name="connsiteX46" fmla="*/ 972309 w 1630458"/>
              <a:gd name="connsiteY46" fmla="*/ 5925641 h 6417518"/>
              <a:gd name="connsiteX47" fmla="*/ 1021952 w 1630458"/>
              <a:gd name="connsiteY47" fmla="*/ 5955741 h 6417518"/>
              <a:gd name="connsiteX48" fmla="*/ 1010192 w 1630458"/>
              <a:gd name="connsiteY48" fmla="*/ 6188661 h 6417518"/>
              <a:gd name="connsiteX49" fmla="*/ 1044613 w 1630458"/>
              <a:gd name="connsiteY49" fmla="*/ 6191475 h 6417518"/>
              <a:gd name="connsiteX50" fmla="*/ 1079465 w 1630458"/>
              <a:gd name="connsiteY50" fmla="*/ 5960710 h 6417518"/>
              <a:gd name="connsiteX51" fmla="*/ 1147006 w 1630458"/>
              <a:gd name="connsiteY51" fmla="*/ 5796187 h 6417518"/>
              <a:gd name="connsiteX52" fmla="*/ 1031191 w 1630458"/>
              <a:gd name="connsiteY52" fmla="*/ 5644004 h 6417518"/>
              <a:gd name="connsiteX53" fmla="*/ 996338 w 1630458"/>
              <a:gd name="connsiteY53" fmla="*/ 5445062 h 6417518"/>
              <a:gd name="connsiteX54" fmla="*/ 1082712 w 1630458"/>
              <a:gd name="connsiteY54" fmla="*/ 5124458 h 6417518"/>
              <a:gd name="connsiteX55" fmla="*/ 1123627 w 1630458"/>
              <a:gd name="connsiteY55" fmla="*/ 4817278 h 6417518"/>
              <a:gd name="connsiteX56" fmla="*/ 1062147 w 1630458"/>
              <a:gd name="connsiteY56" fmla="*/ 4512911 h 6417518"/>
              <a:gd name="connsiteX57" fmla="*/ 1076002 w 1630458"/>
              <a:gd name="connsiteY57" fmla="*/ 4376097 h 6417518"/>
              <a:gd name="connsiteX58" fmla="*/ 1141812 w 1630458"/>
              <a:gd name="connsiteY58" fmla="*/ 4368086 h 6417518"/>
              <a:gd name="connsiteX59" fmla="*/ 1248967 w 1630458"/>
              <a:gd name="connsiteY59" fmla="*/ 3792041 h 6417518"/>
              <a:gd name="connsiteX60" fmla="*/ 1378421 w 1630458"/>
              <a:gd name="connsiteY60" fmla="*/ 3436585 h 6417518"/>
              <a:gd name="connsiteX61" fmla="*/ 1413706 w 1630458"/>
              <a:gd name="connsiteY61" fmla="*/ 3086109 h 6417518"/>
              <a:gd name="connsiteX62" fmla="*/ 1363483 w 1630458"/>
              <a:gd name="connsiteY62" fmla="*/ 2825470 h 6417518"/>
              <a:gd name="connsiteX63" fmla="*/ 1392923 w 1630458"/>
              <a:gd name="connsiteY63" fmla="*/ 2816162 h 6417518"/>
              <a:gd name="connsiteX64" fmla="*/ 1310014 w 1630458"/>
              <a:gd name="connsiteY64" fmla="*/ 2205911 h 6417518"/>
              <a:gd name="connsiteX65" fmla="*/ 1349412 w 1630458"/>
              <a:gd name="connsiteY65" fmla="*/ 2186862 h 6417518"/>
              <a:gd name="connsiteX66" fmla="*/ 1378205 w 1630458"/>
              <a:gd name="connsiteY66" fmla="*/ 2132309 h 6417518"/>
              <a:gd name="connsiteX67" fmla="*/ 1500947 w 1630458"/>
              <a:gd name="connsiteY67" fmla="*/ 1944191 h 6417518"/>
              <a:gd name="connsiteX68" fmla="*/ 1583424 w 1630458"/>
              <a:gd name="connsiteY68" fmla="*/ 1647833 h 6417518"/>
              <a:gd name="connsiteX69" fmla="*/ 1568270 w 1630458"/>
              <a:gd name="connsiteY69" fmla="*/ 1567087 h 6417518"/>
              <a:gd name="connsiteX70" fmla="*/ 1601175 w 1630458"/>
              <a:gd name="connsiteY70" fmla="*/ 1532669 h 6417518"/>
              <a:gd name="connsiteX71" fmla="*/ 1584939 w 1630458"/>
              <a:gd name="connsiteY71" fmla="*/ 1490887 h 6417518"/>
              <a:gd name="connsiteX72" fmla="*/ 1614380 w 1630458"/>
              <a:gd name="connsiteY72" fmla="*/ 1287615 h 6417518"/>
              <a:gd name="connsiteX73" fmla="*/ 1620008 w 1630458"/>
              <a:gd name="connsiteY73" fmla="*/ 1180027 h 6417518"/>
              <a:gd name="connsiteX74" fmla="*/ 1312828 w 1630458"/>
              <a:gd name="connsiteY74" fmla="*/ 1067458 h 6417518"/>
              <a:gd name="connsiteX75" fmla="*/ 1199393 w 1630458"/>
              <a:gd name="connsiteY75" fmla="*/ 931943 h 6417518"/>
              <a:gd name="connsiteX76" fmla="*/ 1113020 w 1630458"/>
              <a:gd name="connsiteY76" fmla="*/ 860722 h 6417518"/>
              <a:gd name="connsiteX77" fmla="*/ 1155449 w 1630458"/>
              <a:gd name="connsiteY77" fmla="*/ 671305 h 6417518"/>
              <a:gd name="connsiteX78" fmla="*/ 1218444 w 1630458"/>
              <a:gd name="connsiteY78" fmla="*/ 613721 h 6417518"/>
              <a:gd name="connsiteX79" fmla="*/ 1208486 w 1630458"/>
              <a:gd name="connsiteY79" fmla="*/ 467605 h 6417518"/>
              <a:gd name="connsiteX80" fmla="*/ 1216928 w 1630458"/>
              <a:gd name="connsiteY80" fmla="*/ 386204 h 6417518"/>
              <a:gd name="connsiteX81" fmla="*/ 1237841 w 1630458"/>
              <a:gd name="connsiteY81" fmla="*/ 364762 h 6417518"/>
              <a:gd name="connsiteX82" fmla="*/ 1210293 w 1630458"/>
              <a:gd name="connsiteY82" fmla="*/ 258223 h 6417518"/>
              <a:gd name="connsiteX83" fmla="*/ 1176447 w 1630458"/>
              <a:gd name="connsiteY83" fmla="*/ 118469 h 6417518"/>
              <a:gd name="connsiteX84" fmla="*/ 1086912 w 1630458"/>
              <a:gd name="connsiteY84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64238 w 1630458"/>
              <a:gd name="connsiteY38" fmla="*/ 6039077 h 6417518"/>
              <a:gd name="connsiteX39" fmla="*/ 376450 w 1630458"/>
              <a:gd name="connsiteY39" fmla="*/ 6167873 h 6417518"/>
              <a:gd name="connsiteX40" fmla="*/ 394291 w 1630458"/>
              <a:gd name="connsiteY40" fmla="*/ 6214933 h 6417518"/>
              <a:gd name="connsiteX41" fmla="*/ 601267 w 1630458"/>
              <a:gd name="connsiteY41" fmla="*/ 6230441 h 6417518"/>
              <a:gd name="connsiteX42" fmla="*/ 611373 w 1630458"/>
              <a:gd name="connsiteY42" fmla="*/ 6333641 h 6417518"/>
              <a:gd name="connsiteX43" fmla="*/ 683311 w 1630458"/>
              <a:gd name="connsiteY43" fmla="*/ 6416577 h 6417518"/>
              <a:gd name="connsiteX44" fmla="*/ 889127 w 1630458"/>
              <a:gd name="connsiteY44" fmla="*/ 6373076 h 6417518"/>
              <a:gd name="connsiteX45" fmla="*/ 920354 w 1630458"/>
              <a:gd name="connsiteY45" fmla="*/ 6289755 h 6417518"/>
              <a:gd name="connsiteX46" fmla="*/ 972309 w 1630458"/>
              <a:gd name="connsiteY46" fmla="*/ 5925641 h 6417518"/>
              <a:gd name="connsiteX47" fmla="*/ 1021952 w 1630458"/>
              <a:gd name="connsiteY47" fmla="*/ 5955741 h 6417518"/>
              <a:gd name="connsiteX48" fmla="*/ 1010192 w 1630458"/>
              <a:gd name="connsiteY48" fmla="*/ 6188661 h 6417518"/>
              <a:gd name="connsiteX49" fmla="*/ 1044613 w 1630458"/>
              <a:gd name="connsiteY49" fmla="*/ 6191475 h 6417518"/>
              <a:gd name="connsiteX50" fmla="*/ 1079465 w 1630458"/>
              <a:gd name="connsiteY50" fmla="*/ 5960710 h 6417518"/>
              <a:gd name="connsiteX51" fmla="*/ 1147006 w 1630458"/>
              <a:gd name="connsiteY51" fmla="*/ 5796187 h 6417518"/>
              <a:gd name="connsiteX52" fmla="*/ 1031191 w 1630458"/>
              <a:gd name="connsiteY52" fmla="*/ 5644004 h 6417518"/>
              <a:gd name="connsiteX53" fmla="*/ 996338 w 1630458"/>
              <a:gd name="connsiteY53" fmla="*/ 5445062 h 6417518"/>
              <a:gd name="connsiteX54" fmla="*/ 1082712 w 1630458"/>
              <a:gd name="connsiteY54" fmla="*/ 5124458 h 6417518"/>
              <a:gd name="connsiteX55" fmla="*/ 1123627 w 1630458"/>
              <a:gd name="connsiteY55" fmla="*/ 4817278 h 6417518"/>
              <a:gd name="connsiteX56" fmla="*/ 1062147 w 1630458"/>
              <a:gd name="connsiteY56" fmla="*/ 4512911 h 6417518"/>
              <a:gd name="connsiteX57" fmla="*/ 1076002 w 1630458"/>
              <a:gd name="connsiteY57" fmla="*/ 4376097 h 6417518"/>
              <a:gd name="connsiteX58" fmla="*/ 1141812 w 1630458"/>
              <a:gd name="connsiteY58" fmla="*/ 4368086 h 6417518"/>
              <a:gd name="connsiteX59" fmla="*/ 1248967 w 1630458"/>
              <a:gd name="connsiteY59" fmla="*/ 3792041 h 6417518"/>
              <a:gd name="connsiteX60" fmla="*/ 1378421 w 1630458"/>
              <a:gd name="connsiteY60" fmla="*/ 3436585 h 6417518"/>
              <a:gd name="connsiteX61" fmla="*/ 1413706 w 1630458"/>
              <a:gd name="connsiteY61" fmla="*/ 3086109 h 6417518"/>
              <a:gd name="connsiteX62" fmla="*/ 1363483 w 1630458"/>
              <a:gd name="connsiteY62" fmla="*/ 2825470 h 6417518"/>
              <a:gd name="connsiteX63" fmla="*/ 1392923 w 1630458"/>
              <a:gd name="connsiteY63" fmla="*/ 2816162 h 6417518"/>
              <a:gd name="connsiteX64" fmla="*/ 1310014 w 1630458"/>
              <a:gd name="connsiteY64" fmla="*/ 2205911 h 6417518"/>
              <a:gd name="connsiteX65" fmla="*/ 1349412 w 1630458"/>
              <a:gd name="connsiteY65" fmla="*/ 2186862 h 6417518"/>
              <a:gd name="connsiteX66" fmla="*/ 1378205 w 1630458"/>
              <a:gd name="connsiteY66" fmla="*/ 2132309 h 6417518"/>
              <a:gd name="connsiteX67" fmla="*/ 1500947 w 1630458"/>
              <a:gd name="connsiteY67" fmla="*/ 1944191 h 6417518"/>
              <a:gd name="connsiteX68" fmla="*/ 1583424 w 1630458"/>
              <a:gd name="connsiteY68" fmla="*/ 1647833 h 6417518"/>
              <a:gd name="connsiteX69" fmla="*/ 1568270 w 1630458"/>
              <a:gd name="connsiteY69" fmla="*/ 1567087 h 6417518"/>
              <a:gd name="connsiteX70" fmla="*/ 1601175 w 1630458"/>
              <a:gd name="connsiteY70" fmla="*/ 1532669 h 6417518"/>
              <a:gd name="connsiteX71" fmla="*/ 1584939 w 1630458"/>
              <a:gd name="connsiteY71" fmla="*/ 1490887 h 6417518"/>
              <a:gd name="connsiteX72" fmla="*/ 1614380 w 1630458"/>
              <a:gd name="connsiteY72" fmla="*/ 1287615 h 6417518"/>
              <a:gd name="connsiteX73" fmla="*/ 1620008 w 1630458"/>
              <a:gd name="connsiteY73" fmla="*/ 1180027 h 6417518"/>
              <a:gd name="connsiteX74" fmla="*/ 1312828 w 1630458"/>
              <a:gd name="connsiteY74" fmla="*/ 1067458 h 6417518"/>
              <a:gd name="connsiteX75" fmla="*/ 1199393 w 1630458"/>
              <a:gd name="connsiteY75" fmla="*/ 931943 h 6417518"/>
              <a:gd name="connsiteX76" fmla="*/ 1113020 w 1630458"/>
              <a:gd name="connsiteY76" fmla="*/ 860722 h 6417518"/>
              <a:gd name="connsiteX77" fmla="*/ 1155449 w 1630458"/>
              <a:gd name="connsiteY77" fmla="*/ 671305 h 6417518"/>
              <a:gd name="connsiteX78" fmla="*/ 1218444 w 1630458"/>
              <a:gd name="connsiteY78" fmla="*/ 613721 h 6417518"/>
              <a:gd name="connsiteX79" fmla="*/ 1208486 w 1630458"/>
              <a:gd name="connsiteY79" fmla="*/ 467605 h 6417518"/>
              <a:gd name="connsiteX80" fmla="*/ 1216928 w 1630458"/>
              <a:gd name="connsiteY80" fmla="*/ 386204 h 6417518"/>
              <a:gd name="connsiteX81" fmla="*/ 1237841 w 1630458"/>
              <a:gd name="connsiteY81" fmla="*/ 364762 h 6417518"/>
              <a:gd name="connsiteX82" fmla="*/ 1210293 w 1630458"/>
              <a:gd name="connsiteY82" fmla="*/ 258223 h 6417518"/>
              <a:gd name="connsiteX83" fmla="*/ 1176447 w 1630458"/>
              <a:gd name="connsiteY83" fmla="*/ 118469 h 6417518"/>
              <a:gd name="connsiteX84" fmla="*/ 1086912 w 1630458"/>
              <a:gd name="connsiteY84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64238 w 1630458"/>
              <a:gd name="connsiteY38" fmla="*/ 6039077 h 6417518"/>
              <a:gd name="connsiteX39" fmla="*/ 376450 w 1630458"/>
              <a:gd name="connsiteY39" fmla="*/ 6167873 h 6417518"/>
              <a:gd name="connsiteX40" fmla="*/ 394291 w 1630458"/>
              <a:gd name="connsiteY40" fmla="*/ 6214933 h 6417518"/>
              <a:gd name="connsiteX41" fmla="*/ 601267 w 1630458"/>
              <a:gd name="connsiteY41" fmla="*/ 6230441 h 6417518"/>
              <a:gd name="connsiteX42" fmla="*/ 611373 w 1630458"/>
              <a:gd name="connsiteY42" fmla="*/ 6333641 h 6417518"/>
              <a:gd name="connsiteX43" fmla="*/ 683311 w 1630458"/>
              <a:gd name="connsiteY43" fmla="*/ 6416577 h 6417518"/>
              <a:gd name="connsiteX44" fmla="*/ 889127 w 1630458"/>
              <a:gd name="connsiteY44" fmla="*/ 6373076 h 6417518"/>
              <a:gd name="connsiteX45" fmla="*/ 920354 w 1630458"/>
              <a:gd name="connsiteY45" fmla="*/ 6289755 h 6417518"/>
              <a:gd name="connsiteX46" fmla="*/ 972309 w 1630458"/>
              <a:gd name="connsiteY46" fmla="*/ 5925641 h 6417518"/>
              <a:gd name="connsiteX47" fmla="*/ 1021952 w 1630458"/>
              <a:gd name="connsiteY47" fmla="*/ 5955741 h 6417518"/>
              <a:gd name="connsiteX48" fmla="*/ 1010192 w 1630458"/>
              <a:gd name="connsiteY48" fmla="*/ 6188661 h 6417518"/>
              <a:gd name="connsiteX49" fmla="*/ 1044613 w 1630458"/>
              <a:gd name="connsiteY49" fmla="*/ 6191475 h 6417518"/>
              <a:gd name="connsiteX50" fmla="*/ 1079465 w 1630458"/>
              <a:gd name="connsiteY50" fmla="*/ 5960710 h 6417518"/>
              <a:gd name="connsiteX51" fmla="*/ 1147006 w 1630458"/>
              <a:gd name="connsiteY51" fmla="*/ 5796187 h 6417518"/>
              <a:gd name="connsiteX52" fmla="*/ 1031191 w 1630458"/>
              <a:gd name="connsiteY52" fmla="*/ 5644004 h 6417518"/>
              <a:gd name="connsiteX53" fmla="*/ 996338 w 1630458"/>
              <a:gd name="connsiteY53" fmla="*/ 5445062 h 6417518"/>
              <a:gd name="connsiteX54" fmla="*/ 1082712 w 1630458"/>
              <a:gd name="connsiteY54" fmla="*/ 5124458 h 6417518"/>
              <a:gd name="connsiteX55" fmla="*/ 1123627 w 1630458"/>
              <a:gd name="connsiteY55" fmla="*/ 4817278 h 6417518"/>
              <a:gd name="connsiteX56" fmla="*/ 1062147 w 1630458"/>
              <a:gd name="connsiteY56" fmla="*/ 4512911 h 6417518"/>
              <a:gd name="connsiteX57" fmla="*/ 1076002 w 1630458"/>
              <a:gd name="connsiteY57" fmla="*/ 4376097 h 6417518"/>
              <a:gd name="connsiteX58" fmla="*/ 1141812 w 1630458"/>
              <a:gd name="connsiteY58" fmla="*/ 4368086 h 6417518"/>
              <a:gd name="connsiteX59" fmla="*/ 1248967 w 1630458"/>
              <a:gd name="connsiteY59" fmla="*/ 3792041 h 6417518"/>
              <a:gd name="connsiteX60" fmla="*/ 1378421 w 1630458"/>
              <a:gd name="connsiteY60" fmla="*/ 3436585 h 6417518"/>
              <a:gd name="connsiteX61" fmla="*/ 1413706 w 1630458"/>
              <a:gd name="connsiteY61" fmla="*/ 3086109 h 6417518"/>
              <a:gd name="connsiteX62" fmla="*/ 1363483 w 1630458"/>
              <a:gd name="connsiteY62" fmla="*/ 2825470 h 6417518"/>
              <a:gd name="connsiteX63" fmla="*/ 1392923 w 1630458"/>
              <a:gd name="connsiteY63" fmla="*/ 2816162 h 6417518"/>
              <a:gd name="connsiteX64" fmla="*/ 1310014 w 1630458"/>
              <a:gd name="connsiteY64" fmla="*/ 2205911 h 6417518"/>
              <a:gd name="connsiteX65" fmla="*/ 1349412 w 1630458"/>
              <a:gd name="connsiteY65" fmla="*/ 2186862 h 6417518"/>
              <a:gd name="connsiteX66" fmla="*/ 1378205 w 1630458"/>
              <a:gd name="connsiteY66" fmla="*/ 2132309 h 6417518"/>
              <a:gd name="connsiteX67" fmla="*/ 1500947 w 1630458"/>
              <a:gd name="connsiteY67" fmla="*/ 1944191 h 6417518"/>
              <a:gd name="connsiteX68" fmla="*/ 1583424 w 1630458"/>
              <a:gd name="connsiteY68" fmla="*/ 1647833 h 6417518"/>
              <a:gd name="connsiteX69" fmla="*/ 1568270 w 1630458"/>
              <a:gd name="connsiteY69" fmla="*/ 1567087 h 6417518"/>
              <a:gd name="connsiteX70" fmla="*/ 1601175 w 1630458"/>
              <a:gd name="connsiteY70" fmla="*/ 1532669 h 6417518"/>
              <a:gd name="connsiteX71" fmla="*/ 1584939 w 1630458"/>
              <a:gd name="connsiteY71" fmla="*/ 1490887 h 6417518"/>
              <a:gd name="connsiteX72" fmla="*/ 1614380 w 1630458"/>
              <a:gd name="connsiteY72" fmla="*/ 1287615 h 6417518"/>
              <a:gd name="connsiteX73" fmla="*/ 1620008 w 1630458"/>
              <a:gd name="connsiteY73" fmla="*/ 1180027 h 6417518"/>
              <a:gd name="connsiteX74" fmla="*/ 1312828 w 1630458"/>
              <a:gd name="connsiteY74" fmla="*/ 1067458 h 6417518"/>
              <a:gd name="connsiteX75" fmla="*/ 1199393 w 1630458"/>
              <a:gd name="connsiteY75" fmla="*/ 931943 h 6417518"/>
              <a:gd name="connsiteX76" fmla="*/ 1113020 w 1630458"/>
              <a:gd name="connsiteY76" fmla="*/ 860722 h 6417518"/>
              <a:gd name="connsiteX77" fmla="*/ 1155449 w 1630458"/>
              <a:gd name="connsiteY77" fmla="*/ 671305 h 6417518"/>
              <a:gd name="connsiteX78" fmla="*/ 1218444 w 1630458"/>
              <a:gd name="connsiteY78" fmla="*/ 613721 h 6417518"/>
              <a:gd name="connsiteX79" fmla="*/ 1208486 w 1630458"/>
              <a:gd name="connsiteY79" fmla="*/ 467605 h 6417518"/>
              <a:gd name="connsiteX80" fmla="*/ 1216928 w 1630458"/>
              <a:gd name="connsiteY80" fmla="*/ 386204 h 6417518"/>
              <a:gd name="connsiteX81" fmla="*/ 1237841 w 1630458"/>
              <a:gd name="connsiteY81" fmla="*/ 364762 h 6417518"/>
              <a:gd name="connsiteX82" fmla="*/ 1210293 w 1630458"/>
              <a:gd name="connsiteY82" fmla="*/ 258223 h 6417518"/>
              <a:gd name="connsiteX83" fmla="*/ 1176447 w 1630458"/>
              <a:gd name="connsiteY83" fmla="*/ 118469 h 6417518"/>
              <a:gd name="connsiteX84" fmla="*/ 1086912 w 1630458"/>
              <a:gd name="connsiteY84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64238 w 1630458"/>
              <a:gd name="connsiteY38" fmla="*/ 6039077 h 6417518"/>
              <a:gd name="connsiteX39" fmla="*/ 376450 w 1630458"/>
              <a:gd name="connsiteY39" fmla="*/ 6167873 h 6417518"/>
              <a:gd name="connsiteX40" fmla="*/ 394291 w 1630458"/>
              <a:gd name="connsiteY40" fmla="*/ 6214933 h 6417518"/>
              <a:gd name="connsiteX41" fmla="*/ 601267 w 1630458"/>
              <a:gd name="connsiteY41" fmla="*/ 6230441 h 6417518"/>
              <a:gd name="connsiteX42" fmla="*/ 611373 w 1630458"/>
              <a:gd name="connsiteY42" fmla="*/ 6333641 h 6417518"/>
              <a:gd name="connsiteX43" fmla="*/ 683311 w 1630458"/>
              <a:gd name="connsiteY43" fmla="*/ 6416577 h 6417518"/>
              <a:gd name="connsiteX44" fmla="*/ 889127 w 1630458"/>
              <a:gd name="connsiteY44" fmla="*/ 6373076 h 6417518"/>
              <a:gd name="connsiteX45" fmla="*/ 920354 w 1630458"/>
              <a:gd name="connsiteY45" fmla="*/ 6289755 h 6417518"/>
              <a:gd name="connsiteX46" fmla="*/ 972309 w 1630458"/>
              <a:gd name="connsiteY46" fmla="*/ 5925641 h 6417518"/>
              <a:gd name="connsiteX47" fmla="*/ 1021952 w 1630458"/>
              <a:gd name="connsiteY47" fmla="*/ 5955741 h 6417518"/>
              <a:gd name="connsiteX48" fmla="*/ 1010192 w 1630458"/>
              <a:gd name="connsiteY48" fmla="*/ 6188661 h 6417518"/>
              <a:gd name="connsiteX49" fmla="*/ 1044613 w 1630458"/>
              <a:gd name="connsiteY49" fmla="*/ 6191475 h 6417518"/>
              <a:gd name="connsiteX50" fmla="*/ 1079465 w 1630458"/>
              <a:gd name="connsiteY50" fmla="*/ 5960710 h 6417518"/>
              <a:gd name="connsiteX51" fmla="*/ 1147006 w 1630458"/>
              <a:gd name="connsiteY51" fmla="*/ 5796187 h 6417518"/>
              <a:gd name="connsiteX52" fmla="*/ 1031191 w 1630458"/>
              <a:gd name="connsiteY52" fmla="*/ 5644004 h 6417518"/>
              <a:gd name="connsiteX53" fmla="*/ 996338 w 1630458"/>
              <a:gd name="connsiteY53" fmla="*/ 5445062 h 6417518"/>
              <a:gd name="connsiteX54" fmla="*/ 1082712 w 1630458"/>
              <a:gd name="connsiteY54" fmla="*/ 5124458 h 6417518"/>
              <a:gd name="connsiteX55" fmla="*/ 1123627 w 1630458"/>
              <a:gd name="connsiteY55" fmla="*/ 4817278 h 6417518"/>
              <a:gd name="connsiteX56" fmla="*/ 1062147 w 1630458"/>
              <a:gd name="connsiteY56" fmla="*/ 4512911 h 6417518"/>
              <a:gd name="connsiteX57" fmla="*/ 1076002 w 1630458"/>
              <a:gd name="connsiteY57" fmla="*/ 4376097 h 6417518"/>
              <a:gd name="connsiteX58" fmla="*/ 1141812 w 1630458"/>
              <a:gd name="connsiteY58" fmla="*/ 4368086 h 6417518"/>
              <a:gd name="connsiteX59" fmla="*/ 1248967 w 1630458"/>
              <a:gd name="connsiteY59" fmla="*/ 3792041 h 6417518"/>
              <a:gd name="connsiteX60" fmla="*/ 1378421 w 1630458"/>
              <a:gd name="connsiteY60" fmla="*/ 3436585 h 6417518"/>
              <a:gd name="connsiteX61" fmla="*/ 1413706 w 1630458"/>
              <a:gd name="connsiteY61" fmla="*/ 3086109 h 6417518"/>
              <a:gd name="connsiteX62" fmla="*/ 1363483 w 1630458"/>
              <a:gd name="connsiteY62" fmla="*/ 2825470 h 6417518"/>
              <a:gd name="connsiteX63" fmla="*/ 1392923 w 1630458"/>
              <a:gd name="connsiteY63" fmla="*/ 2816162 h 6417518"/>
              <a:gd name="connsiteX64" fmla="*/ 1310014 w 1630458"/>
              <a:gd name="connsiteY64" fmla="*/ 2205911 h 6417518"/>
              <a:gd name="connsiteX65" fmla="*/ 1349412 w 1630458"/>
              <a:gd name="connsiteY65" fmla="*/ 2186862 h 6417518"/>
              <a:gd name="connsiteX66" fmla="*/ 1378205 w 1630458"/>
              <a:gd name="connsiteY66" fmla="*/ 2132309 h 6417518"/>
              <a:gd name="connsiteX67" fmla="*/ 1500947 w 1630458"/>
              <a:gd name="connsiteY67" fmla="*/ 1944191 h 6417518"/>
              <a:gd name="connsiteX68" fmla="*/ 1583424 w 1630458"/>
              <a:gd name="connsiteY68" fmla="*/ 1647833 h 6417518"/>
              <a:gd name="connsiteX69" fmla="*/ 1568270 w 1630458"/>
              <a:gd name="connsiteY69" fmla="*/ 1567087 h 6417518"/>
              <a:gd name="connsiteX70" fmla="*/ 1601175 w 1630458"/>
              <a:gd name="connsiteY70" fmla="*/ 1532669 h 6417518"/>
              <a:gd name="connsiteX71" fmla="*/ 1584939 w 1630458"/>
              <a:gd name="connsiteY71" fmla="*/ 1490887 h 6417518"/>
              <a:gd name="connsiteX72" fmla="*/ 1614380 w 1630458"/>
              <a:gd name="connsiteY72" fmla="*/ 1287615 h 6417518"/>
              <a:gd name="connsiteX73" fmla="*/ 1620008 w 1630458"/>
              <a:gd name="connsiteY73" fmla="*/ 1180027 h 6417518"/>
              <a:gd name="connsiteX74" fmla="*/ 1312828 w 1630458"/>
              <a:gd name="connsiteY74" fmla="*/ 1067458 h 6417518"/>
              <a:gd name="connsiteX75" fmla="*/ 1199393 w 1630458"/>
              <a:gd name="connsiteY75" fmla="*/ 931943 h 6417518"/>
              <a:gd name="connsiteX76" fmla="*/ 1113020 w 1630458"/>
              <a:gd name="connsiteY76" fmla="*/ 860722 h 6417518"/>
              <a:gd name="connsiteX77" fmla="*/ 1155449 w 1630458"/>
              <a:gd name="connsiteY77" fmla="*/ 671305 h 6417518"/>
              <a:gd name="connsiteX78" fmla="*/ 1218444 w 1630458"/>
              <a:gd name="connsiteY78" fmla="*/ 613721 h 6417518"/>
              <a:gd name="connsiteX79" fmla="*/ 1208486 w 1630458"/>
              <a:gd name="connsiteY79" fmla="*/ 467605 h 6417518"/>
              <a:gd name="connsiteX80" fmla="*/ 1216928 w 1630458"/>
              <a:gd name="connsiteY80" fmla="*/ 386204 h 6417518"/>
              <a:gd name="connsiteX81" fmla="*/ 1237841 w 1630458"/>
              <a:gd name="connsiteY81" fmla="*/ 364762 h 6417518"/>
              <a:gd name="connsiteX82" fmla="*/ 1210293 w 1630458"/>
              <a:gd name="connsiteY82" fmla="*/ 258223 h 6417518"/>
              <a:gd name="connsiteX83" fmla="*/ 1176447 w 1630458"/>
              <a:gd name="connsiteY83" fmla="*/ 118469 h 6417518"/>
              <a:gd name="connsiteX84" fmla="*/ 1086912 w 1630458"/>
              <a:gd name="connsiteY84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64238 w 1630458"/>
              <a:gd name="connsiteY38" fmla="*/ 6039077 h 6417518"/>
              <a:gd name="connsiteX39" fmla="*/ 376450 w 1630458"/>
              <a:gd name="connsiteY39" fmla="*/ 6167873 h 6417518"/>
              <a:gd name="connsiteX40" fmla="*/ 394291 w 1630458"/>
              <a:gd name="connsiteY40" fmla="*/ 6214933 h 6417518"/>
              <a:gd name="connsiteX41" fmla="*/ 601267 w 1630458"/>
              <a:gd name="connsiteY41" fmla="*/ 6230441 h 6417518"/>
              <a:gd name="connsiteX42" fmla="*/ 611373 w 1630458"/>
              <a:gd name="connsiteY42" fmla="*/ 6333641 h 6417518"/>
              <a:gd name="connsiteX43" fmla="*/ 683311 w 1630458"/>
              <a:gd name="connsiteY43" fmla="*/ 6416577 h 6417518"/>
              <a:gd name="connsiteX44" fmla="*/ 889127 w 1630458"/>
              <a:gd name="connsiteY44" fmla="*/ 6373076 h 6417518"/>
              <a:gd name="connsiteX45" fmla="*/ 920354 w 1630458"/>
              <a:gd name="connsiteY45" fmla="*/ 6289755 h 6417518"/>
              <a:gd name="connsiteX46" fmla="*/ 972309 w 1630458"/>
              <a:gd name="connsiteY46" fmla="*/ 5925641 h 6417518"/>
              <a:gd name="connsiteX47" fmla="*/ 1021952 w 1630458"/>
              <a:gd name="connsiteY47" fmla="*/ 5955741 h 6417518"/>
              <a:gd name="connsiteX48" fmla="*/ 1010192 w 1630458"/>
              <a:gd name="connsiteY48" fmla="*/ 6188661 h 6417518"/>
              <a:gd name="connsiteX49" fmla="*/ 1044613 w 1630458"/>
              <a:gd name="connsiteY49" fmla="*/ 6191475 h 6417518"/>
              <a:gd name="connsiteX50" fmla="*/ 1079465 w 1630458"/>
              <a:gd name="connsiteY50" fmla="*/ 5960710 h 6417518"/>
              <a:gd name="connsiteX51" fmla="*/ 1147006 w 1630458"/>
              <a:gd name="connsiteY51" fmla="*/ 5796187 h 6417518"/>
              <a:gd name="connsiteX52" fmla="*/ 1031191 w 1630458"/>
              <a:gd name="connsiteY52" fmla="*/ 5644004 h 6417518"/>
              <a:gd name="connsiteX53" fmla="*/ 996338 w 1630458"/>
              <a:gd name="connsiteY53" fmla="*/ 5445062 h 6417518"/>
              <a:gd name="connsiteX54" fmla="*/ 1082712 w 1630458"/>
              <a:gd name="connsiteY54" fmla="*/ 5124458 h 6417518"/>
              <a:gd name="connsiteX55" fmla="*/ 1123627 w 1630458"/>
              <a:gd name="connsiteY55" fmla="*/ 4817278 h 6417518"/>
              <a:gd name="connsiteX56" fmla="*/ 1062147 w 1630458"/>
              <a:gd name="connsiteY56" fmla="*/ 4512911 h 6417518"/>
              <a:gd name="connsiteX57" fmla="*/ 1076002 w 1630458"/>
              <a:gd name="connsiteY57" fmla="*/ 4376097 h 6417518"/>
              <a:gd name="connsiteX58" fmla="*/ 1141812 w 1630458"/>
              <a:gd name="connsiteY58" fmla="*/ 4368086 h 6417518"/>
              <a:gd name="connsiteX59" fmla="*/ 1248967 w 1630458"/>
              <a:gd name="connsiteY59" fmla="*/ 3792041 h 6417518"/>
              <a:gd name="connsiteX60" fmla="*/ 1378421 w 1630458"/>
              <a:gd name="connsiteY60" fmla="*/ 3436585 h 6417518"/>
              <a:gd name="connsiteX61" fmla="*/ 1413706 w 1630458"/>
              <a:gd name="connsiteY61" fmla="*/ 3086109 h 6417518"/>
              <a:gd name="connsiteX62" fmla="*/ 1363483 w 1630458"/>
              <a:gd name="connsiteY62" fmla="*/ 2825470 h 6417518"/>
              <a:gd name="connsiteX63" fmla="*/ 1392923 w 1630458"/>
              <a:gd name="connsiteY63" fmla="*/ 2816162 h 6417518"/>
              <a:gd name="connsiteX64" fmla="*/ 1310014 w 1630458"/>
              <a:gd name="connsiteY64" fmla="*/ 2205911 h 6417518"/>
              <a:gd name="connsiteX65" fmla="*/ 1349412 w 1630458"/>
              <a:gd name="connsiteY65" fmla="*/ 2186862 h 6417518"/>
              <a:gd name="connsiteX66" fmla="*/ 1378205 w 1630458"/>
              <a:gd name="connsiteY66" fmla="*/ 2132309 h 6417518"/>
              <a:gd name="connsiteX67" fmla="*/ 1500947 w 1630458"/>
              <a:gd name="connsiteY67" fmla="*/ 1944191 h 6417518"/>
              <a:gd name="connsiteX68" fmla="*/ 1583424 w 1630458"/>
              <a:gd name="connsiteY68" fmla="*/ 1647833 h 6417518"/>
              <a:gd name="connsiteX69" fmla="*/ 1568270 w 1630458"/>
              <a:gd name="connsiteY69" fmla="*/ 1567087 h 6417518"/>
              <a:gd name="connsiteX70" fmla="*/ 1601175 w 1630458"/>
              <a:gd name="connsiteY70" fmla="*/ 1532669 h 6417518"/>
              <a:gd name="connsiteX71" fmla="*/ 1584939 w 1630458"/>
              <a:gd name="connsiteY71" fmla="*/ 1490887 h 6417518"/>
              <a:gd name="connsiteX72" fmla="*/ 1614380 w 1630458"/>
              <a:gd name="connsiteY72" fmla="*/ 1287615 h 6417518"/>
              <a:gd name="connsiteX73" fmla="*/ 1620008 w 1630458"/>
              <a:gd name="connsiteY73" fmla="*/ 1180027 h 6417518"/>
              <a:gd name="connsiteX74" fmla="*/ 1312828 w 1630458"/>
              <a:gd name="connsiteY74" fmla="*/ 1067458 h 6417518"/>
              <a:gd name="connsiteX75" fmla="*/ 1199393 w 1630458"/>
              <a:gd name="connsiteY75" fmla="*/ 931943 h 6417518"/>
              <a:gd name="connsiteX76" fmla="*/ 1113020 w 1630458"/>
              <a:gd name="connsiteY76" fmla="*/ 860722 h 6417518"/>
              <a:gd name="connsiteX77" fmla="*/ 1155449 w 1630458"/>
              <a:gd name="connsiteY77" fmla="*/ 671305 h 6417518"/>
              <a:gd name="connsiteX78" fmla="*/ 1218444 w 1630458"/>
              <a:gd name="connsiteY78" fmla="*/ 613721 h 6417518"/>
              <a:gd name="connsiteX79" fmla="*/ 1208486 w 1630458"/>
              <a:gd name="connsiteY79" fmla="*/ 467605 h 6417518"/>
              <a:gd name="connsiteX80" fmla="*/ 1216928 w 1630458"/>
              <a:gd name="connsiteY80" fmla="*/ 386204 h 6417518"/>
              <a:gd name="connsiteX81" fmla="*/ 1237841 w 1630458"/>
              <a:gd name="connsiteY81" fmla="*/ 364762 h 6417518"/>
              <a:gd name="connsiteX82" fmla="*/ 1210293 w 1630458"/>
              <a:gd name="connsiteY82" fmla="*/ 258223 h 6417518"/>
              <a:gd name="connsiteX83" fmla="*/ 1176447 w 1630458"/>
              <a:gd name="connsiteY83" fmla="*/ 118469 h 6417518"/>
              <a:gd name="connsiteX84" fmla="*/ 1086912 w 1630458"/>
              <a:gd name="connsiteY84" fmla="*/ 17073 h 6417518"/>
              <a:gd name="connsiteX0" fmla="*/ 1086912 w 1630458"/>
              <a:gd name="connsiteY0" fmla="*/ 17073 h 6417518"/>
              <a:gd name="connsiteX1" fmla="*/ 876798 w 1630458"/>
              <a:gd name="connsiteY1" fmla="*/ 8022 h 6417518"/>
              <a:gd name="connsiteX2" fmla="*/ 752276 w 1630458"/>
              <a:gd name="connsiteY2" fmla="*/ 99095 h 6417518"/>
              <a:gd name="connsiteX3" fmla="*/ 610792 w 1630458"/>
              <a:gd name="connsiteY3" fmla="*/ 297677 h 6417518"/>
              <a:gd name="connsiteX4" fmla="*/ 640882 w 1630458"/>
              <a:gd name="connsiteY4" fmla="*/ 482097 h 6417518"/>
              <a:gd name="connsiteX5" fmla="*/ 637917 w 1630458"/>
              <a:gd name="connsiteY5" fmla="*/ 559550 h 6417518"/>
              <a:gd name="connsiteX6" fmla="*/ 671622 w 1630458"/>
              <a:gd name="connsiteY6" fmla="*/ 683211 h 6417518"/>
              <a:gd name="connsiteX7" fmla="*/ 703229 w 1630458"/>
              <a:gd name="connsiteY7" fmla="*/ 737763 h 6417518"/>
              <a:gd name="connsiteX8" fmla="*/ 772284 w 1630458"/>
              <a:gd name="connsiteY8" fmla="*/ 896900 h 6417518"/>
              <a:gd name="connsiteX9" fmla="*/ 763192 w 1630458"/>
              <a:gd name="connsiteY9" fmla="*/ 950343 h 6417518"/>
              <a:gd name="connsiteX10" fmla="*/ 597803 w 1630458"/>
              <a:gd name="connsiteY10" fmla="*/ 1130237 h 6417518"/>
              <a:gd name="connsiteX11" fmla="*/ 400148 w 1630458"/>
              <a:gd name="connsiteY11" fmla="*/ 1203408 h 6417518"/>
              <a:gd name="connsiteX12" fmla="*/ 329822 w 1630458"/>
              <a:gd name="connsiteY12" fmla="*/ 1252540 h 6417518"/>
              <a:gd name="connsiteX13" fmla="*/ 270675 w 1630458"/>
              <a:gd name="connsiteY13" fmla="*/ 1349059 h 6417518"/>
              <a:gd name="connsiteX14" fmla="*/ 252444 w 1630458"/>
              <a:gd name="connsiteY14" fmla="*/ 1419665 h 6417518"/>
              <a:gd name="connsiteX15" fmla="*/ 167587 w 1630458"/>
              <a:gd name="connsiteY15" fmla="*/ 1569470 h 6417518"/>
              <a:gd name="connsiteX16" fmla="*/ 152309 w 1630458"/>
              <a:gd name="connsiteY16" fmla="*/ 1663208 h 6417518"/>
              <a:gd name="connsiteX17" fmla="*/ 95244 w 1630458"/>
              <a:gd name="connsiteY17" fmla="*/ 1756345 h 6417518"/>
              <a:gd name="connsiteX18" fmla="*/ 6471 w 1630458"/>
              <a:gd name="connsiteY18" fmla="*/ 1957537 h 6417518"/>
              <a:gd name="connsiteX19" fmla="*/ 10423 w 1630458"/>
              <a:gd name="connsiteY19" fmla="*/ 2066432 h 6417518"/>
              <a:gd name="connsiteX20" fmla="*/ 39225 w 1630458"/>
              <a:gd name="connsiteY20" fmla="*/ 2239022 h 6417518"/>
              <a:gd name="connsiteX21" fmla="*/ 184876 w 1630458"/>
              <a:gd name="connsiteY21" fmla="*/ 2294449 h 6417518"/>
              <a:gd name="connsiteX22" fmla="*/ 288418 w 1630458"/>
              <a:gd name="connsiteY22" fmla="*/ 2342298 h 6417518"/>
              <a:gd name="connsiteX23" fmla="*/ 208866 w 1630458"/>
              <a:gd name="connsiteY23" fmla="*/ 2810107 h 6417518"/>
              <a:gd name="connsiteX24" fmla="*/ 293236 w 1630458"/>
              <a:gd name="connsiteY24" fmla="*/ 2818058 h 6417518"/>
              <a:gd name="connsiteX25" fmla="*/ 290967 w 1630458"/>
              <a:gd name="connsiteY25" fmla="*/ 2894803 h 6417518"/>
              <a:gd name="connsiteX26" fmla="*/ 286681 w 1630458"/>
              <a:gd name="connsiteY26" fmla="*/ 2988488 h 6417518"/>
              <a:gd name="connsiteX27" fmla="*/ 270799 w 1630458"/>
              <a:gd name="connsiteY27" fmla="*/ 3160675 h 6417518"/>
              <a:gd name="connsiteX28" fmla="*/ 308511 w 1630458"/>
              <a:gd name="connsiteY28" fmla="*/ 3613927 h 6417518"/>
              <a:gd name="connsiteX29" fmla="*/ 338885 w 1630458"/>
              <a:gd name="connsiteY29" fmla="*/ 3774054 h 6417518"/>
              <a:gd name="connsiteX30" fmla="*/ 332852 w 1630458"/>
              <a:gd name="connsiteY30" fmla="*/ 4311150 h 6417518"/>
              <a:gd name="connsiteX31" fmla="*/ 388253 w 1630458"/>
              <a:gd name="connsiteY31" fmla="*/ 4310504 h 6417518"/>
              <a:gd name="connsiteX32" fmla="*/ 541519 w 1630458"/>
              <a:gd name="connsiteY32" fmla="*/ 4325657 h 6417518"/>
              <a:gd name="connsiteX33" fmla="*/ 594989 w 1630458"/>
              <a:gd name="connsiteY33" fmla="*/ 4508797 h 6417518"/>
              <a:gd name="connsiteX34" fmla="*/ 628299 w 1630458"/>
              <a:gd name="connsiteY34" fmla="*/ 4911017 h 6417518"/>
              <a:gd name="connsiteX35" fmla="*/ 709045 w 1630458"/>
              <a:gd name="connsiteY35" fmla="*/ 5315829 h 6417518"/>
              <a:gd name="connsiteX36" fmla="*/ 740678 w 1630458"/>
              <a:gd name="connsiteY36" fmla="*/ 5572350 h 6417518"/>
              <a:gd name="connsiteX37" fmla="*/ 684543 w 1630458"/>
              <a:gd name="connsiteY37" fmla="*/ 5830390 h 6417518"/>
              <a:gd name="connsiteX38" fmla="*/ 564238 w 1630458"/>
              <a:gd name="connsiteY38" fmla="*/ 6039077 h 6417518"/>
              <a:gd name="connsiteX39" fmla="*/ 376450 w 1630458"/>
              <a:gd name="connsiteY39" fmla="*/ 6167873 h 6417518"/>
              <a:gd name="connsiteX40" fmla="*/ 401151 w 1630458"/>
              <a:gd name="connsiteY40" fmla="*/ 6224465 h 6417518"/>
              <a:gd name="connsiteX41" fmla="*/ 601267 w 1630458"/>
              <a:gd name="connsiteY41" fmla="*/ 6230441 h 6417518"/>
              <a:gd name="connsiteX42" fmla="*/ 611373 w 1630458"/>
              <a:gd name="connsiteY42" fmla="*/ 6333641 h 6417518"/>
              <a:gd name="connsiteX43" fmla="*/ 683311 w 1630458"/>
              <a:gd name="connsiteY43" fmla="*/ 6416577 h 6417518"/>
              <a:gd name="connsiteX44" fmla="*/ 889127 w 1630458"/>
              <a:gd name="connsiteY44" fmla="*/ 6373076 h 6417518"/>
              <a:gd name="connsiteX45" fmla="*/ 920354 w 1630458"/>
              <a:gd name="connsiteY45" fmla="*/ 6289755 h 6417518"/>
              <a:gd name="connsiteX46" fmla="*/ 972309 w 1630458"/>
              <a:gd name="connsiteY46" fmla="*/ 5925641 h 6417518"/>
              <a:gd name="connsiteX47" fmla="*/ 1021952 w 1630458"/>
              <a:gd name="connsiteY47" fmla="*/ 5955741 h 6417518"/>
              <a:gd name="connsiteX48" fmla="*/ 1010192 w 1630458"/>
              <a:gd name="connsiteY48" fmla="*/ 6188661 h 6417518"/>
              <a:gd name="connsiteX49" fmla="*/ 1044613 w 1630458"/>
              <a:gd name="connsiteY49" fmla="*/ 6191475 h 6417518"/>
              <a:gd name="connsiteX50" fmla="*/ 1079465 w 1630458"/>
              <a:gd name="connsiteY50" fmla="*/ 5960710 h 6417518"/>
              <a:gd name="connsiteX51" fmla="*/ 1147006 w 1630458"/>
              <a:gd name="connsiteY51" fmla="*/ 5796187 h 6417518"/>
              <a:gd name="connsiteX52" fmla="*/ 1031191 w 1630458"/>
              <a:gd name="connsiteY52" fmla="*/ 5644004 h 6417518"/>
              <a:gd name="connsiteX53" fmla="*/ 996338 w 1630458"/>
              <a:gd name="connsiteY53" fmla="*/ 5445062 h 6417518"/>
              <a:gd name="connsiteX54" fmla="*/ 1082712 w 1630458"/>
              <a:gd name="connsiteY54" fmla="*/ 5124458 h 6417518"/>
              <a:gd name="connsiteX55" fmla="*/ 1123627 w 1630458"/>
              <a:gd name="connsiteY55" fmla="*/ 4817278 h 6417518"/>
              <a:gd name="connsiteX56" fmla="*/ 1062147 w 1630458"/>
              <a:gd name="connsiteY56" fmla="*/ 4512911 h 6417518"/>
              <a:gd name="connsiteX57" fmla="*/ 1076002 w 1630458"/>
              <a:gd name="connsiteY57" fmla="*/ 4376097 h 6417518"/>
              <a:gd name="connsiteX58" fmla="*/ 1141812 w 1630458"/>
              <a:gd name="connsiteY58" fmla="*/ 4368086 h 6417518"/>
              <a:gd name="connsiteX59" fmla="*/ 1248967 w 1630458"/>
              <a:gd name="connsiteY59" fmla="*/ 3792041 h 6417518"/>
              <a:gd name="connsiteX60" fmla="*/ 1378421 w 1630458"/>
              <a:gd name="connsiteY60" fmla="*/ 3436585 h 6417518"/>
              <a:gd name="connsiteX61" fmla="*/ 1413706 w 1630458"/>
              <a:gd name="connsiteY61" fmla="*/ 3086109 h 6417518"/>
              <a:gd name="connsiteX62" fmla="*/ 1363483 w 1630458"/>
              <a:gd name="connsiteY62" fmla="*/ 2825470 h 6417518"/>
              <a:gd name="connsiteX63" fmla="*/ 1392923 w 1630458"/>
              <a:gd name="connsiteY63" fmla="*/ 2816162 h 6417518"/>
              <a:gd name="connsiteX64" fmla="*/ 1310014 w 1630458"/>
              <a:gd name="connsiteY64" fmla="*/ 2205911 h 6417518"/>
              <a:gd name="connsiteX65" fmla="*/ 1349412 w 1630458"/>
              <a:gd name="connsiteY65" fmla="*/ 2186862 h 6417518"/>
              <a:gd name="connsiteX66" fmla="*/ 1378205 w 1630458"/>
              <a:gd name="connsiteY66" fmla="*/ 2132309 h 6417518"/>
              <a:gd name="connsiteX67" fmla="*/ 1500947 w 1630458"/>
              <a:gd name="connsiteY67" fmla="*/ 1944191 h 6417518"/>
              <a:gd name="connsiteX68" fmla="*/ 1583424 w 1630458"/>
              <a:gd name="connsiteY68" fmla="*/ 1647833 h 6417518"/>
              <a:gd name="connsiteX69" fmla="*/ 1568270 w 1630458"/>
              <a:gd name="connsiteY69" fmla="*/ 1567087 h 6417518"/>
              <a:gd name="connsiteX70" fmla="*/ 1601175 w 1630458"/>
              <a:gd name="connsiteY70" fmla="*/ 1532669 h 6417518"/>
              <a:gd name="connsiteX71" fmla="*/ 1584939 w 1630458"/>
              <a:gd name="connsiteY71" fmla="*/ 1490887 h 6417518"/>
              <a:gd name="connsiteX72" fmla="*/ 1614380 w 1630458"/>
              <a:gd name="connsiteY72" fmla="*/ 1287615 h 6417518"/>
              <a:gd name="connsiteX73" fmla="*/ 1620008 w 1630458"/>
              <a:gd name="connsiteY73" fmla="*/ 1180027 h 6417518"/>
              <a:gd name="connsiteX74" fmla="*/ 1312828 w 1630458"/>
              <a:gd name="connsiteY74" fmla="*/ 1067458 h 6417518"/>
              <a:gd name="connsiteX75" fmla="*/ 1199393 w 1630458"/>
              <a:gd name="connsiteY75" fmla="*/ 931943 h 6417518"/>
              <a:gd name="connsiteX76" fmla="*/ 1113020 w 1630458"/>
              <a:gd name="connsiteY76" fmla="*/ 860722 h 6417518"/>
              <a:gd name="connsiteX77" fmla="*/ 1155449 w 1630458"/>
              <a:gd name="connsiteY77" fmla="*/ 671305 h 6417518"/>
              <a:gd name="connsiteX78" fmla="*/ 1218444 w 1630458"/>
              <a:gd name="connsiteY78" fmla="*/ 613721 h 6417518"/>
              <a:gd name="connsiteX79" fmla="*/ 1208486 w 1630458"/>
              <a:gd name="connsiteY79" fmla="*/ 467605 h 6417518"/>
              <a:gd name="connsiteX80" fmla="*/ 1216928 w 1630458"/>
              <a:gd name="connsiteY80" fmla="*/ 386204 h 6417518"/>
              <a:gd name="connsiteX81" fmla="*/ 1237841 w 1630458"/>
              <a:gd name="connsiteY81" fmla="*/ 364762 h 6417518"/>
              <a:gd name="connsiteX82" fmla="*/ 1210293 w 1630458"/>
              <a:gd name="connsiteY82" fmla="*/ 258223 h 6417518"/>
              <a:gd name="connsiteX83" fmla="*/ 1176447 w 1630458"/>
              <a:gd name="connsiteY83" fmla="*/ 118469 h 6417518"/>
              <a:gd name="connsiteX84" fmla="*/ 1086912 w 1630458"/>
              <a:gd name="connsiteY84" fmla="*/ 17073 h 6417518"/>
              <a:gd name="connsiteX0" fmla="*/ 1086912 w 1630458"/>
              <a:gd name="connsiteY0" fmla="*/ 17073 h 6417425"/>
              <a:gd name="connsiteX1" fmla="*/ 876798 w 1630458"/>
              <a:gd name="connsiteY1" fmla="*/ 8022 h 6417425"/>
              <a:gd name="connsiteX2" fmla="*/ 752276 w 1630458"/>
              <a:gd name="connsiteY2" fmla="*/ 99095 h 6417425"/>
              <a:gd name="connsiteX3" fmla="*/ 610792 w 1630458"/>
              <a:gd name="connsiteY3" fmla="*/ 297677 h 6417425"/>
              <a:gd name="connsiteX4" fmla="*/ 640882 w 1630458"/>
              <a:gd name="connsiteY4" fmla="*/ 482097 h 6417425"/>
              <a:gd name="connsiteX5" fmla="*/ 637917 w 1630458"/>
              <a:gd name="connsiteY5" fmla="*/ 559550 h 6417425"/>
              <a:gd name="connsiteX6" fmla="*/ 671622 w 1630458"/>
              <a:gd name="connsiteY6" fmla="*/ 683211 h 6417425"/>
              <a:gd name="connsiteX7" fmla="*/ 703229 w 1630458"/>
              <a:gd name="connsiteY7" fmla="*/ 737763 h 6417425"/>
              <a:gd name="connsiteX8" fmla="*/ 772284 w 1630458"/>
              <a:gd name="connsiteY8" fmla="*/ 896900 h 6417425"/>
              <a:gd name="connsiteX9" fmla="*/ 763192 w 1630458"/>
              <a:gd name="connsiteY9" fmla="*/ 950343 h 6417425"/>
              <a:gd name="connsiteX10" fmla="*/ 597803 w 1630458"/>
              <a:gd name="connsiteY10" fmla="*/ 1130237 h 6417425"/>
              <a:gd name="connsiteX11" fmla="*/ 400148 w 1630458"/>
              <a:gd name="connsiteY11" fmla="*/ 1203408 h 6417425"/>
              <a:gd name="connsiteX12" fmla="*/ 329822 w 1630458"/>
              <a:gd name="connsiteY12" fmla="*/ 1252540 h 6417425"/>
              <a:gd name="connsiteX13" fmla="*/ 270675 w 1630458"/>
              <a:gd name="connsiteY13" fmla="*/ 1349059 h 6417425"/>
              <a:gd name="connsiteX14" fmla="*/ 252444 w 1630458"/>
              <a:gd name="connsiteY14" fmla="*/ 1419665 h 6417425"/>
              <a:gd name="connsiteX15" fmla="*/ 167587 w 1630458"/>
              <a:gd name="connsiteY15" fmla="*/ 1569470 h 6417425"/>
              <a:gd name="connsiteX16" fmla="*/ 152309 w 1630458"/>
              <a:gd name="connsiteY16" fmla="*/ 1663208 h 6417425"/>
              <a:gd name="connsiteX17" fmla="*/ 95244 w 1630458"/>
              <a:gd name="connsiteY17" fmla="*/ 1756345 h 6417425"/>
              <a:gd name="connsiteX18" fmla="*/ 6471 w 1630458"/>
              <a:gd name="connsiteY18" fmla="*/ 1957537 h 6417425"/>
              <a:gd name="connsiteX19" fmla="*/ 10423 w 1630458"/>
              <a:gd name="connsiteY19" fmla="*/ 2066432 h 6417425"/>
              <a:gd name="connsiteX20" fmla="*/ 39225 w 1630458"/>
              <a:gd name="connsiteY20" fmla="*/ 2239022 h 6417425"/>
              <a:gd name="connsiteX21" fmla="*/ 184876 w 1630458"/>
              <a:gd name="connsiteY21" fmla="*/ 2294449 h 6417425"/>
              <a:gd name="connsiteX22" fmla="*/ 288418 w 1630458"/>
              <a:gd name="connsiteY22" fmla="*/ 2342298 h 6417425"/>
              <a:gd name="connsiteX23" fmla="*/ 208866 w 1630458"/>
              <a:gd name="connsiteY23" fmla="*/ 2810107 h 6417425"/>
              <a:gd name="connsiteX24" fmla="*/ 293236 w 1630458"/>
              <a:gd name="connsiteY24" fmla="*/ 2818058 h 6417425"/>
              <a:gd name="connsiteX25" fmla="*/ 290967 w 1630458"/>
              <a:gd name="connsiteY25" fmla="*/ 2894803 h 6417425"/>
              <a:gd name="connsiteX26" fmla="*/ 286681 w 1630458"/>
              <a:gd name="connsiteY26" fmla="*/ 2988488 h 6417425"/>
              <a:gd name="connsiteX27" fmla="*/ 270799 w 1630458"/>
              <a:gd name="connsiteY27" fmla="*/ 3160675 h 6417425"/>
              <a:gd name="connsiteX28" fmla="*/ 308511 w 1630458"/>
              <a:gd name="connsiteY28" fmla="*/ 3613927 h 6417425"/>
              <a:gd name="connsiteX29" fmla="*/ 338885 w 1630458"/>
              <a:gd name="connsiteY29" fmla="*/ 3774054 h 6417425"/>
              <a:gd name="connsiteX30" fmla="*/ 332852 w 1630458"/>
              <a:gd name="connsiteY30" fmla="*/ 4311150 h 6417425"/>
              <a:gd name="connsiteX31" fmla="*/ 388253 w 1630458"/>
              <a:gd name="connsiteY31" fmla="*/ 4310504 h 6417425"/>
              <a:gd name="connsiteX32" fmla="*/ 541519 w 1630458"/>
              <a:gd name="connsiteY32" fmla="*/ 4325657 h 6417425"/>
              <a:gd name="connsiteX33" fmla="*/ 594989 w 1630458"/>
              <a:gd name="connsiteY33" fmla="*/ 4508797 h 6417425"/>
              <a:gd name="connsiteX34" fmla="*/ 628299 w 1630458"/>
              <a:gd name="connsiteY34" fmla="*/ 4911017 h 6417425"/>
              <a:gd name="connsiteX35" fmla="*/ 709045 w 1630458"/>
              <a:gd name="connsiteY35" fmla="*/ 5315829 h 6417425"/>
              <a:gd name="connsiteX36" fmla="*/ 740678 w 1630458"/>
              <a:gd name="connsiteY36" fmla="*/ 5572350 h 6417425"/>
              <a:gd name="connsiteX37" fmla="*/ 684543 w 1630458"/>
              <a:gd name="connsiteY37" fmla="*/ 5830390 h 6417425"/>
              <a:gd name="connsiteX38" fmla="*/ 564238 w 1630458"/>
              <a:gd name="connsiteY38" fmla="*/ 6039077 h 6417425"/>
              <a:gd name="connsiteX39" fmla="*/ 376450 w 1630458"/>
              <a:gd name="connsiteY39" fmla="*/ 6167873 h 6417425"/>
              <a:gd name="connsiteX40" fmla="*/ 401151 w 1630458"/>
              <a:gd name="connsiteY40" fmla="*/ 6224465 h 6417425"/>
              <a:gd name="connsiteX41" fmla="*/ 601267 w 1630458"/>
              <a:gd name="connsiteY41" fmla="*/ 6230441 h 6417425"/>
              <a:gd name="connsiteX42" fmla="*/ 604512 w 1630458"/>
              <a:gd name="connsiteY42" fmla="*/ 6336024 h 6417425"/>
              <a:gd name="connsiteX43" fmla="*/ 683311 w 1630458"/>
              <a:gd name="connsiteY43" fmla="*/ 6416577 h 6417425"/>
              <a:gd name="connsiteX44" fmla="*/ 889127 w 1630458"/>
              <a:gd name="connsiteY44" fmla="*/ 6373076 h 6417425"/>
              <a:gd name="connsiteX45" fmla="*/ 920354 w 1630458"/>
              <a:gd name="connsiteY45" fmla="*/ 6289755 h 6417425"/>
              <a:gd name="connsiteX46" fmla="*/ 972309 w 1630458"/>
              <a:gd name="connsiteY46" fmla="*/ 5925641 h 6417425"/>
              <a:gd name="connsiteX47" fmla="*/ 1021952 w 1630458"/>
              <a:gd name="connsiteY47" fmla="*/ 5955741 h 6417425"/>
              <a:gd name="connsiteX48" fmla="*/ 1010192 w 1630458"/>
              <a:gd name="connsiteY48" fmla="*/ 6188661 h 6417425"/>
              <a:gd name="connsiteX49" fmla="*/ 1044613 w 1630458"/>
              <a:gd name="connsiteY49" fmla="*/ 6191475 h 6417425"/>
              <a:gd name="connsiteX50" fmla="*/ 1079465 w 1630458"/>
              <a:gd name="connsiteY50" fmla="*/ 5960710 h 6417425"/>
              <a:gd name="connsiteX51" fmla="*/ 1147006 w 1630458"/>
              <a:gd name="connsiteY51" fmla="*/ 5796187 h 6417425"/>
              <a:gd name="connsiteX52" fmla="*/ 1031191 w 1630458"/>
              <a:gd name="connsiteY52" fmla="*/ 5644004 h 6417425"/>
              <a:gd name="connsiteX53" fmla="*/ 996338 w 1630458"/>
              <a:gd name="connsiteY53" fmla="*/ 5445062 h 6417425"/>
              <a:gd name="connsiteX54" fmla="*/ 1082712 w 1630458"/>
              <a:gd name="connsiteY54" fmla="*/ 5124458 h 6417425"/>
              <a:gd name="connsiteX55" fmla="*/ 1123627 w 1630458"/>
              <a:gd name="connsiteY55" fmla="*/ 4817278 h 6417425"/>
              <a:gd name="connsiteX56" fmla="*/ 1062147 w 1630458"/>
              <a:gd name="connsiteY56" fmla="*/ 4512911 h 6417425"/>
              <a:gd name="connsiteX57" fmla="*/ 1076002 w 1630458"/>
              <a:gd name="connsiteY57" fmla="*/ 4376097 h 6417425"/>
              <a:gd name="connsiteX58" fmla="*/ 1141812 w 1630458"/>
              <a:gd name="connsiteY58" fmla="*/ 4368086 h 6417425"/>
              <a:gd name="connsiteX59" fmla="*/ 1248967 w 1630458"/>
              <a:gd name="connsiteY59" fmla="*/ 3792041 h 6417425"/>
              <a:gd name="connsiteX60" fmla="*/ 1378421 w 1630458"/>
              <a:gd name="connsiteY60" fmla="*/ 3436585 h 6417425"/>
              <a:gd name="connsiteX61" fmla="*/ 1413706 w 1630458"/>
              <a:gd name="connsiteY61" fmla="*/ 3086109 h 6417425"/>
              <a:gd name="connsiteX62" fmla="*/ 1363483 w 1630458"/>
              <a:gd name="connsiteY62" fmla="*/ 2825470 h 6417425"/>
              <a:gd name="connsiteX63" fmla="*/ 1392923 w 1630458"/>
              <a:gd name="connsiteY63" fmla="*/ 2816162 h 6417425"/>
              <a:gd name="connsiteX64" fmla="*/ 1310014 w 1630458"/>
              <a:gd name="connsiteY64" fmla="*/ 2205911 h 6417425"/>
              <a:gd name="connsiteX65" fmla="*/ 1349412 w 1630458"/>
              <a:gd name="connsiteY65" fmla="*/ 2186862 h 6417425"/>
              <a:gd name="connsiteX66" fmla="*/ 1378205 w 1630458"/>
              <a:gd name="connsiteY66" fmla="*/ 2132309 h 6417425"/>
              <a:gd name="connsiteX67" fmla="*/ 1500947 w 1630458"/>
              <a:gd name="connsiteY67" fmla="*/ 1944191 h 6417425"/>
              <a:gd name="connsiteX68" fmla="*/ 1583424 w 1630458"/>
              <a:gd name="connsiteY68" fmla="*/ 1647833 h 6417425"/>
              <a:gd name="connsiteX69" fmla="*/ 1568270 w 1630458"/>
              <a:gd name="connsiteY69" fmla="*/ 1567087 h 6417425"/>
              <a:gd name="connsiteX70" fmla="*/ 1601175 w 1630458"/>
              <a:gd name="connsiteY70" fmla="*/ 1532669 h 6417425"/>
              <a:gd name="connsiteX71" fmla="*/ 1584939 w 1630458"/>
              <a:gd name="connsiteY71" fmla="*/ 1490887 h 6417425"/>
              <a:gd name="connsiteX72" fmla="*/ 1614380 w 1630458"/>
              <a:gd name="connsiteY72" fmla="*/ 1287615 h 6417425"/>
              <a:gd name="connsiteX73" fmla="*/ 1620008 w 1630458"/>
              <a:gd name="connsiteY73" fmla="*/ 1180027 h 6417425"/>
              <a:gd name="connsiteX74" fmla="*/ 1312828 w 1630458"/>
              <a:gd name="connsiteY74" fmla="*/ 1067458 h 6417425"/>
              <a:gd name="connsiteX75" fmla="*/ 1199393 w 1630458"/>
              <a:gd name="connsiteY75" fmla="*/ 931943 h 6417425"/>
              <a:gd name="connsiteX76" fmla="*/ 1113020 w 1630458"/>
              <a:gd name="connsiteY76" fmla="*/ 860722 h 6417425"/>
              <a:gd name="connsiteX77" fmla="*/ 1155449 w 1630458"/>
              <a:gd name="connsiteY77" fmla="*/ 671305 h 6417425"/>
              <a:gd name="connsiteX78" fmla="*/ 1218444 w 1630458"/>
              <a:gd name="connsiteY78" fmla="*/ 613721 h 6417425"/>
              <a:gd name="connsiteX79" fmla="*/ 1208486 w 1630458"/>
              <a:gd name="connsiteY79" fmla="*/ 467605 h 6417425"/>
              <a:gd name="connsiteX80" fmla="*/ 1216928 w 1630458"/>
              <a:gd name="connsiteY80" fmla="*/ 386204 h 6417425"/>
              <a:gd name="connsiteX81" fmla="*/ 1237841 w 1630458"/>
              <a:gd name="connsiteY81" fmla="*/ 364762 h 6417425"/>
              <a:gd name="connsiteX82" fmla="*/ 1210293 w 1630458"/>
              <a:gd name="connsiteY82" fmla="*/ 258223 h 6417425"/>
              <a:gd name="connsiteX83" fmla="*/ 1176447 w 1630458"/>
              <a:gd name="connsiteY83" fmla="*/ 118469 h 6417425"/>
              <a:gd name="connsiteX84" fmla="*/ 1086912 w 1630458"/>
              <a:gd name="connsiteY84" fmla="*/ 17073 h 6417425"/>
              <a:gd name="connsiteX0" fmla="*/ 1086912 w 1630458"/>
              <a:gd name="connsiteY0" fmla="*/ 17073 h 6426773"/>
              <a:gd name="connsiteX1" fmla="*/ 876798 w 1630458"/>
              <a:gd name="connsiteY1" fmla="*/ 8022 h 6426773"/>
              <a:gd name="connsiteX2" fmla="*/ 752276 w 1630458"/>
              <a:gd name="connsiteY2" fmla="*/ 99095 h 6426773"/>
              <a:gd name="connsiteX3" fmla="*/ 610792 w 1630458"/>
              <a:gd name="connsiteY3" fmla="*/ 297677 h 6426773"/>
              <a:gd name="connsiteX4" fmla="*/ 640882 w 1630458"/>
              <a:gd name="connsiteY4" fmla="*/ 482097 h 6426773"/>
              <a:gd name="connsiteX5" fmla="*/ 637917 w 1630458"/>
              <a:gd name="connsiteY5" fmla="*/ 559550 h 6426773"/>
              <a:gd name="connsiteX6" fmla="*/ 671622 w 1630458"/>
              <a:gd name="connsiteY6" fmla="*/ 683211 h 6426773"/>
              <a:gd name="connsiteX7" fmla="*/ 703229 w 1630458"/>
              <a:gd name="connsiteY7" fmla="*/ 737763 h 6426773"/>
              <a:gd name="connsiteX8" fmla="*/ 772284 w 1630458"/>
              <a:gd name="connsiteY8" fmla="*/ 896900 h 6426773"/>
              <a:gd name="connsiteX9" fmla="*/ 763192 w 1630458"/>
              <a:gd name="connsiteY9" fmla="*/ 950343 h 6426773"/>
              <a:gd name="connsiteX10" fmla="*/ 597803 w 1630458"/>
              <a:gd name="connsiteY10" fmla="*/ 1130237 h 6426773"/>
              <a:gd name="connsiteX11" fmla="*/ 400148 w 1630458"/>
              <a:gd name="connsiteY11" fmla="*/ 1203408 h 6426773"/>
              <a:gd name="connsiteX12" fmla="*/ 329822 w 1630458"/>
              <a:gd name="connsiteY12" fmla="*/ 1252540 h 6426773"/>
              <a:gd name="connsiteX13" fmla="*/ 270675 w 1630458"/>
              <a:gd name="connsiteY13" fmla="*/ 1349059 h 6426773"/>
              <a:gd name="connsiteX14" fmla="*/ 252444 w 1630458"/>
              <a:gd name="connsiteY14" fmla="*/ 1419665 h 6426773"/>
              <a:gd name="connsiteX15" fmla="*/ 167587 w 1630458"/>
              <a:gd name="connsiteY15" fmla="*/ 1569470 h 6426773"/>
              <a:gd name="connsiteX16" fmla="*/ 152309 w 1630458"/>
              <a:gd name="connsiteY16" fmla="*/ 1663208 h 6426773"/>
              <a:gd name="connsiteX17" fmla="*/ 95244 w 1630458"/>
              <a:gd name="connsiteY17" fmla="*/ 1756345 h 6426773"/>
              <a:gd name="connsiteX18" fmla="*/ 6471 w 1630458"/>
              <a:gd name="connsiteY18" fmla="*/ 1957537 h 6426773"/>
              <a:gd name="connsiteX19" fmla="*/ 10423 w 1630458"/>
              <a:gd name="connsiteY19" fmla="*/ 2066432 h 6426773"/>
              <a:gd name="connsiteX20" fmla="*/ 39225 w 1630458"/>
              <a:gd name="connsiteY20" fmla="*/ 2239022 h 6426773"/>
              <a:gd name="connsiteX21" fmla="*/ 184876 w 1630458"/>
              <a:gd name="connsiteY21" fmla="*/ 2294449 h 6426773"/>
              <a:gd name="connsiteX22" fmla="*/ 288418 w 1630458"/>
              <a:gd name="connsiteY22" fmla="*/ 2342298 h 6426773"/>
              <a:gd name="connsiteX23" fmla="*/ 208866 w 1630458"/>
              <a:gd name="connsiteY23" fmla="*/ 2810107 h 6426773"/>
              <a:gd name="connsiteX24" fmla="*/ 293236 w 1630458"/>
              <a:gd name="connsiteY24" fmla="*/ 2818058 h 6426773"/>
              <a:gd name="connsiteX25" fmla="*/ 290967 w 1630458"/>
              <a:gd name="connsiteY25" fmla="*/ 2894803 h 6426773"/>
              <a:gd name="connsiteX26" fmla="*/ 286681 w 1630458"/>
              <a:gd name="connsiteY26" fmla="*/ 2988488 h 6426773"/>
              <a:gd name="connsiteX27" fmla="*/ 270799 w 1630458"/>
              <a:gd name="connsiteY27" fmla="*/ 3160675 h 6426773"/>
              <a:gd name="connsiteX28" fmla="*/ 308511 w 1630458"/>
              <a:gd name="connsiteY28" fmla="*/ 3613927 h 6426773"/>
              <a:gd name="connsiteX29" fmla="*/ 338885 w 1630458"/>
              <a:gd name="connsiteY29" fmla="*/ 3774054 h 6426773"/>
              <a:gd name="connsiteX30" fmla="*/ 332852 w 1630458"/>
              <a:gd name="connsiteY30" fmla="*/ 4311150 h 6426773"/>
              <a:gd name="connsiteX31" fmla="*/ 388253 w 1630458"/>
              <a:gd name="connsiteY31" fmla="*/ 4310504 h 6426773"/>
              <a:gd name="connsiteX32" fmla="*/ 541519 w 1630458"/>
              <a:gd name="connsiteY32" fmla="*/ 4325657 h 6426773"/>
              <a:gd name="connsiteX33" fmla="*/ 594989 w 1630458"/>
              <a:gd name="connsiteY33" fmla="*/ 4508797 h 6426773"/>
              <a:gd name="connsiteX34" fmla="*/ 628299 w 1630458"/>
              <a:gd name="connsiteY34" fmla="*/ 4911017 h 6426773"/>
              <a:gd name="connsiteX35" fmla="*/ 709045 w 1630458"/>
              <a:gd name="connsiteY35" fmla="*/ 5315829 h 6426773"/>
              <a:gd name="connsiteX36" fmla="*/ 740678 w 1630458"/>
              <a:gd name="connsiteY36" fmla="*/ 5572350 h 6426773"/>
              <a:gd name="connsiteX37" fmla="*/ 684543 w 1630458"/>
              <a:gd name="connsiteY37" fmla="*/ 5830390 h 6426773"/>
              <a:gd name="connsiteX38" fmla="*/ 564238 w 1630458"/>
              <a:gd name="connsiteY38" fmla="*/ 6039077 h 6426773"/>
              <a:gd name="connsiteX39" fmla="*/ 376450 w 1630458"/>
              <a:gd name="connsiteY39" fmla="*/ 6167873 h 6426773"/>
              <a:gd name="connsiteX40" fmla="*/ 401151 w 1630458"/>
              <a:gd name="connsiteY40" fmla="*/ 6224465 h 6426773"/>
              <a:gd name="connsiteX41" fmla="*/ 601267 w 1630458"/>
              <a:gd name="connsiteY41" fmla="*/ 6230441 h 6426773"/>
              <a:gd name="connsiteX42" fmla="*/ 604512 w 1630458"/>
              <a:gd name="connsiteY42" fmla="*/ 6336024 h 6426773"/>
              <a:gd name="connsiteX43" fmla="*/ 678737 w 1630458"/>
              <a:gd name="connsiteY43" fmla="*/ 6426109 h 6426773"/>
              <a:gd name="connsiteX44" fmla="*/ 889127 w 1630458"/>
              <a:gd name="connsiteY44" fmla="*/ 6373076 h 6426773"/>
              <a:gd name="connsiteX45" fmla="*/ 920354 w 1630458"/>
              <a:gd name="connsiteY45" fmla="*/ 6289755 h 6426773"/>
              <a:gd name="connsiteX46" fmla="*/ 972309 w 1630458"/>
              <a:gd name="connsiteY46" fmla="*/ 5925641 h 6426773"/>
              <a:gd name="connsiteX47" fmla="*/ 1021952 w 1630458"/>
              <a:gd name="connsiteY47" fmla="*/ 5955741 h 6426773"/>
              <a:gd name="connsiteX48" fmla="*/ 1010192 w 1630458"/>
              <a:gd name="connsiteY48" fmla="*/ 6188661 h 6426773"/>
              <a:gd name="connsiteX49" fmla="*/ 1044613 w 1630458"/>
              <a:gd name="connsiteY49" fmla="*/ 6191475 h 6426773"/>
              <a:gd name="connsiteX50" fmla="*/ 1079465 w 1630458"/>
              <a:gd name="connsiteY50" fmla="*/ 5960710 h 6426773"/>
              <a:gd name="connsiteX51" fmla="*/ 1147006 w 1630458"/>
              <a:gd name="connsiteY51" fmla="*/ 5796187 h 6426773"/>
              <a:gd name="connsiteX52" fmla="*/ 1031191 w 1630458"/>
              <a:gd name="connsiteY52" fmla="*/ 5644004 h 6426773"/>
              <a:gd name="connsiteX53" fmla="*/ 996338 w 1630458"/>
              <a:gd name="connsiteY53" fmla="*/ 5445062 h 6426773"/>
              <a:gd name="connsiteX54" fmla="*/ 1082712 w 1630458"/>
              <a:gd name="connsiteY54" fmla="*/ 5124458 h 6426773"/>
              <a:gd name="connsiteX55" fmla="*/ 1123627 w 1630458"/>
              <a:gd name="connsiteY55" fmla="*/ 4817278 h 6426773"/>
              <a:gd name="connsiteX56" fmla="*/ 1062147 w 1630458"/>
              <a:gd name="connsiteY56" fmla="*/ 4512911 h 6426773"/>
              <a:gd name="connsiteX57" fmla="*/ 1076002 w 1630458"/>
              <a:gd name="connsiteY57" fmla="*/ 4376097 h 6426773"/>
              <a:gd name="connsiteX58" fmla="*/ 1141812 w 1630458"/>
              <a:gd name="connsiteY58" fmla="*/ 4368086 h 6426773"/>
              <a:gd name="connsiteX59" fmla="*/ 1248967 w 1630458"/>
              <a:gd name="connsiteY59" fmla="*/ 3792041 h 6426773"/>
              <a:gd name="connsiteX60" fmla="*/ 1378421 w 1630458"/>
              <a:gd name="connsiteY60" fmla="*/ 3436585 h 6426773"/>
              <a:gd name="connsiteX61" fmla="*/ 1413706 w 1630458"/>
              <a:gd name="connsiteY61" fmla="*/ 3086109 h 6426773"/>
              <a:gd name="connsiteX62" fmla="*/ 1363483 w 1630458"/>
              <a:gd name="connsiteY62" fmla="*/ 2825470 h 6426773"/>
              <a:gd name="connsiteX63" fmla="*/ 1392923 w 1630458"/>
              <a:gd name="connsiteY63" fmla="*/ 2816162 h 6426773"/>
              <a:gd name="connsiteX64" fmla="*/ 1310014 w 1630458"/>
              <a:gd name="connsiteY64" fmla="*/ 2205911 h 6426773"/>
              <a:gd name="connsiteX65" fmla="*/ 1349412 w 1630458"/>
              <a:gd name="connsiteY65" fmla="*/ 2186862 h 6426773"/>
              <a:gd name="connsiteX66" fmla="*/ 1378205 w 1630458"/>
              <a:gd name="connsiteY66" fmla="*/ 2132309 h 6426773"/>
              <a:gd name="connsiteX67" fmla="*/ 1500947 w 1630458"/>
              <a:gd name="connsiteY67" fmla="*/ 1944191 h 6426773"/>
              <a:gd name="connsiteX68" fmla="*/ 1583424 w 1630458"/>
              <a:gd name="connsiteY68" fmla="*/ 1647833 h 6426773"/>
              <a:gd name="connsiteX69" fmla="*/ 1568270 w 1630458"/>
              <a:gd name="connsiteY69" fmla="*/ 1567087 h 6426773"/>
              <a:gd name="connsiteX70" fmla="*/ 1601175 w 1630458"/>
              <a:gd name="connsiteY70" fmla="*/ 1532669 h 6426773"/>
              <a:gd name="connsiteX71" fmla="*/ 1584939 w 1630458"/>
              <a:gd name="connsiteY71" fmla="*/ 1490887 h 6426773"/>
              <a:gd name="connsiteX72" fmla="*/ 1614380 w 1630458"/>
              <a:gd name="connsiteY72" fmla="*/ 1287615 h 6426773"/>
              <a:gd name="connsiteX73" fmla="*/ 1620008 w 1630458"/>
              <a:gd name="connsiteY73" fmla="*/ 1180027 h 6426773"/>
              <a:gd name="connsiteX74" fmla="*/ 1312828 w 1630458"/>
              <a:gd name="connsiteY74" fmla="*/ 1067458 h 6426773"/>
              <a:gd name="connsiteX75" fmla="*/ 1199393 w 1630458"/>
              <a:gd name="connsiteY75" fmla="*/ 931943 h 6426773"/>
              <a:gd name="connsiteX76" fmla="*/ 1113020 w 1630458"/>
              <a:gd name="connsiteY76" fmla="*/ 860722 h 6426773"/>
              <a:gd name="connsiteX77" fmla="*/ 1155449 w 1630458"/>
              <a:gd name="connsiteY77" fmla="*/ 671305 h 6426773"/>
              <a:gd name="connsiteX78" fmla="*/ 1218444 w 1630458"/>
              <a:gd name="connsiteY78" fmla="*/ 613721 h 6426773"/>
              <a:gd name="connsiteX79" fmla="*/ 1208486 w 1630458"/>
              <a:gd name="connsiteY79" fmla="*/ 467605 h 6426773"/>
              <a:gd name="connsiteX80" fmla="*/ 1216928 w 1630458"/>
              <a:gd name="connsiteY80" fmla="*/ 386204 h 6426773"/>
              <a:gd name="connsiteX81" fmla="*/ 1237841 w 1630458"/>
              <a:gd name="connsiteY81" fmla="*/ 364762 h 6426773"/>
              <a:gd name="connsiteX82" fmla="*/ 1210293 w 1630458"/>
              <a:gd name="connsiteY82" fmla="*/ 258223 h 6426773"/>
              <a:gd name="connsiteX83" fmla="*/ 1176447 w 1630458"/>
              <a:gd name="connsiteY83" fmla="*/ 118469 h 6426773"/>
              <a:gd name="connsiteX84" fmla="*/ 1086912 w 1630458"/>
              <a:gd name="connsiteY84" fmla="*/ 17073 h 6426773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920354 w 1630458"/>
              <a:gd name="connsiteY45" fmla="*/ 6289755 h 6427151"/>
              <a:gd name="connsiteX46" fmla="*/ 972309 w 1630458"/>
              <a:gd name="connsiteY46" fmla="*/ 5925641 h 6427151"/>
              <a:gd name="connsiteX47" fmla="*/ 1021952 w 1630458"/>
              <a:gd name="connsiteY47" fmla="*/ 5955741 h 6427151"/>
              <a:gd name="connsiteX48" fmla="*/ 1010192 w 1630458"/>
              <a:gd name="connsiteY48" fmla="*/ 6188661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72309 w 1630458"/>
              <a:gd name="connsiteY46" fmla="*/ 5925641 h 6427151"/>
              <a:gd name="connsiteX47" fmla="*/ 1021952 w 1630458"/>
              <a:gd name="connsiteY47" fmla="*/ 5955741 h 6427151"/>
              <a:gd name="connsiteX48" fmla="*/ 1010192 w 1630458"/>
              <a:gd name="connsiteY48" fmla="*/ 6188661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72309 w 1630458"/>
              <a:gd name="connsiteY46" fmla="*/ 5925641 h 6427151"/>
              <a:gd name="connsiteX47" fmla="*/ 1021952 w 1630458"/>
              <a:gd name="connsiteY47" fmla="*/ 5955741 h 6427151"/>
              <a:gd name="connsiteX48" fmla="*/ 1010192 w 1630458"/>
              <a:gd name="connsiteY48" fmla="*/ 6188661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72309 w 1630458"/>
              <a:gd name="connsiteY46" fmla="*/ 5925641 h 6427151"/>
              <a:gd name="connsiteX47" fmla="*/ 1021952 w 1630458"/>
              <a:gd name="connsiteY47" fmla="*/ 5955741 h 6427151"/>
              <a:gd name="connsiteX48" fmla="*/ 1010192 w 1630458"/>
              <a:gd name="connsiteY48" fmla="*/ 6188661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72309 w 1630458"/>
              <a:gd name="connsiteY46" fmla="*/ 5925641 h 6427151"/>
              <a:gd name="connsiteX47" fmla="*/ 1021952 w 1630458"/>
              <a:gd name="connsiteY47" fmla="*/ 5955741 h 6427151"/>
              <a:gd name="connsiteX48" fmla="*/ 1010192 w 1630458"/>
              <a:gd name="connsiteY48" fmla="*/ 6188661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890419 w 1630458"/>
              <a:gd name="connsiteY46" fmla="*/ 6331685 h 6427151"/>
              <a:gd name="connsiteX47" fmla="*/ 972309 w 1630458"/>
              <a:gd name="connsiteY47" fmla="*/ 5925641 h 6427151"/>
              <a:gd name="connsiteX48" fmla="*/ 1021952 w 1630458"/>
              <a:gd name="connsiteY48" fmla="*/ 5955741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9296 w 1630458"/>
              <a:gd name="connsiteY46" fmla="*/ 6267347 h 6427151"/>
              <a:gd name="connsiteX47" fmla="*/ 972309 w 1630458"/>
              <a:gd name="connsiteY47" fmla="*/ 5925641 h 6427151"/>
              <a:gd name="connsiteX48" fmla="*/ 1021952 w 1630458"/>
              <a:gd name="connsiteY48" fmla="*/ 5955741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7010 w 1630458"/>
              <a:gd name="connsiteY46" fmla="*/ 6191094 h 6427151"/>
              <a:gd name="connsiteX47" fmla="*/ 972309 w 1630458"/>
              <a:gd name="connsiteY47" fmla="*/ 5925641 h 6427151"/>
              <a:gd name="connsiteX48" fmla="*/ 1021952 w 1630458"/>
              <a:gd name="connsiteY48" fmla="*/ 5955741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72309 w 1630458"/>
              <a:gd name="connsiteY47" fmla="*/ 5925641 h 6427151"/>
              <a:gd name="connsiteX48" fmla="*/ 1021952 w 1630458"/>
              <a:gd name="connsiteY48" fmla="*/ 5955741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58588 w 1630458"/>
              <a:gd name="connsiteY47" fmla="*/ 5935173 h 6427151"/>
              <a:gd name="connsiteX48" fmla="*/ 1021952 w 1630458"/>
              <a:gd name="connsiteY48" fmla="*/ 5955741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51727 w 1630458"/>
              <a:gd name="connsiteY47" fmla="*/ 5935173 h 6427151"/>
              <a:gd name="connsiteX48" fmla="*/ 1021952 w 1630458"/>
              <a:gd name="connsiteY48" fmla="*/ 5955741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51727 w 1630458"/>
              <a:gd name="connsiteY47" fmla="*/ 5935173 h 6427151"/>
              <a:gd name="connsiteX48" fmla="*/ 1008230 w 1630458"/>
              <a:gd name="connsiteY48" fmla="*/ 5960507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7735 w 1630458"/>
              <a:gd name="connsiteY47" fmla="*/ 5920876 h 6427151"/>
              <a:gd name="connsiteX48" fmla="*/ 1008230 w 1630458"/>
              <a:gd name="connsiteY48" fmla="*/ 5960507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7735 w 1630458"/>
              <a:gd name="connsiteY47" fmla="*/ 5920876 h 6427151"/>
              <a:gd name="connsiteX48" fmla="*/ 1008230 w 1630458"/>
              <a:gd name="connsiteY48" fmla="*/ 5960507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7735 w 1630458"/>
              <a:gd name="connsiteY47" fmla="*/ 5920876 h 6427151"/>
              <a:gd name="connsiteX48" fmla="*/ 1008230 w 1630458"/>
              <a:gd name="connsiteY48" fmla="*/ 5960507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7735 w 1630458"/>
              <a:gd name="connsiteY47" fmla="*/ 5920876 h 6427151"/>
              <a:gd name="connsiteX48" fmla="*/ 1008230 w 1630458"/>
              <a:gd name="connsiteY48" fmla="*/ 5960507 h 6427151"/>
              <a:gd name="connsiteX49" fmla="*/ 1010192 w 1630458"/>
              <a:gd name="connsiteY49" fmla="*/ 6188661 h 6427151"/>
              <a:gd name="connsiteX50" fmla="*/ 1044613 w 1630458"/>
              <a:gd name="connsiteY50" fmla="*/ 6191475 h 6427151"/>
              <a:gd name="connsiteX51" fmla="*/ 1079465 w 1630458"/>
              <a:gd name="connsiteY51" fmla="*/ 5960710 h 6427151"/>
              <a:gd name="connsiteX52" fmla="*/ 1147006 w 1630458"/>
              <a:gd name="connsiteY52" fmla="*/ 5796187 h 6427151"/>
              <a:gd name="connsiteX53" fmla="*/ 1031191 w 1630458"/>
              <a:gd name="connsiteY53" fmla="*/ 5644004 h 6427151"/>
              <a:gd name="connsiteX54" fmla="*/ 996338 w 1630458"/>
              <a:gd name="connsiteY54" fmla="*/ 5445062 h 6427151"/>
              <a:gd name="connsiteX55" fmla="*/ 1082712 w 1630458"/>
              <a:gd name="connsiteY55" fmla="*/ 5124458 h 6427151"/>
              <a:gd name="connsiteX56" fmla="*/ 1123627 w 1630458"/>
              <a:gd name="connsiteY56" fmla="*/ 4817278 h 6427151"/>
              <a:gd name="connsiteX57" fmla="*/ 1062147 w 1630458"/>
              <a:gd name="connsiteY57" fmla="*/ 4512911 h 6427151"/>
              <a:gd name="connsiteX58" fmla="*/ 1076002 w 1630458"/>
              <a:gd name="connsiteY58" fmla="*/ 4376097 h 6427151"/>
              <a:gd name="connsiteX59" fmla="*/ 1141812 w 1630458"/>
              <a:gd name="connsiteY59" fmla="*/ 4368086 h 6427151"/>
              <a:gd name="connsiteX60" fmla="*/ 1248967 w 1630458"/>
              <a:gd name="connsiteY60" fmla="*/ 3792041 h 6427151"/>
              <a:gd name="connsiteX61" fmla="*/ 1378421 w 1630458"/>
              <a:gd name="connsiteY61" fmla="*/ 3436585 h 6427151"/>
              <a:gd name="connsiteX62" fmla="*/ 1413706 w 1630458"/>
              <a:gd name="connsiteY62" fmla="*/ 3086109 h 6427151"/>
              <a:gd name="connsiteX63" fmla="*/ 1363483 w 1630458"/>
              <a:gd name="connsiteY63" fmla="*/ 2825470 h 6427151"/>
              <a:gd name="connsiteX64" fmla="*/ 1392923 w 1630458"/>
              <a:gd name="connsiteY64" fmla="*/ 2816162 h 6427151"/>
              <a:gd name="connsiteX65" fmla="*/ 1310014 w 1630458"/>
              <a:gd name="connsiteY65" fmla="*/ 2205911 h 6427151"/>
              <a:gd name="connsiteX66" fmla="*/ 1349412 w 1630458"/>
              <a:gd name="connsiteY66" fmla="*/ 2186862 h 6427151"/>
              <a:gd name="connsiteX67" fmla="*/ 1378205 w 1630458"/>
              <a:gd name="connsiteY67" fmla="*/ 2132309 h 6427151"/>
              <a:gd name="connsiteX68" fmla="*/ 1500947 w 1630458"/>
              <a:gd name="connsiteY68" fmla="*/ 1944191 h 6427151"/>
              <a:gd name="connsiteX69" fmla="*/ 1583424 w 1630458"/>
              <a:gd name="connsiteY69" fmla="*/ 1647833 h 6427151"/>
              <a:gd name="connsiteX70" fmla="*/ 1568270 w 1630458"/>
              <a:gd name="connsiteY70" fmla="*/ 1567087 h 6427151"/>
              <a:gd name="connsiteX71" fmla="*/ 1601175 w 1630458"/>
              <a:gd name="connsiteY71" fmla="*/ 1532669 h 6427151"/>
              <a:gd name="connsiteX72" fmla="*/ 1584939 w 1630458"/>
              <a:gd name="connsiteY72" fmla="*/ 1490887 h 6427151"/>
              <a:gd name="connsiteX73" fmla="*/ 1614380 w 1630458"/>
              <a:gd name="connsiteY73" fmla="*/ 1287615 h 6427151"/>
              <a:gd name="connsiteX74" fmla="*/ 1620008 w 1630458"/>
              <a:gd name="connsiteY74" fmla="*/ 1180027 h 6427151"/>
              <a:gd name="connsiteX75" fmla="*/ 1312828 w 1630458"/>
              <a:gd name="connsiteY75" fmla="*/ 1067458 h 6427151"/>
              <a:gd name="connsiteX76" fmla="*/ 1199393 w 1630458"/>
              <a:gd name="connsiteY76" fmla="*/ 931943 h 6427151"/>
              <a:gd name="connsiteX77" fmla="*/ 1113020 w 1630458"/>
              <a:gd name="connsiteY77" fmla="*/ 860722 h 6427151"/>
              <a:gd name="connsiteX78" fmla="*/ 1155449 w 1630458"/>
              <a:gd name="connsiteY78" fmla="*/ 671305 h 6427151"/>
              <a:gd name="connsiteX79" fmla="*/ 1218444 w 1630458"/>
              <a:gd name="connsiteY79" fmla="*/ 613721 h 6427151"/>
              <a:gd name="connsiteX80" fmla="*/ 1208486 w 1630458"/>
              <a:gd name="connsiteY80" fmla="*/ 467605 h 6427151"/>
              <a:gd name="connsiteX81" fmla="*/ 1216928 w 1630458"/>
              <a:gd name="connsiteY81" fmla="*/ 386204 h 6427151"/>
              <a:gd name="connsiteX82" fmla="*/ 1237841 w 1630458"/>
              <a:gd name="connsiteY82" fmla="*/ 364762 h 6427151"/>
              <a:gd name="connsiteX83" fmla="*/ 1210293 w 1630458"/>
              <a:gd name="connsiteY83" fmla="*/ 258223 h 6427151"/>
              <a:gd name="connsiteX84" fmla="*/ 1176447 w 1630458"/>
              <a:gd name="connsiteY84" fmla="*/ 118469 h 6427151"/>
              <a:gd name="connsiteX85" fmla="*/ 1086912 w 1630458"/>
              <a:gd name="connsiteY85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7735 w 1630458"/>
              <a:gd name="connsiteY47" fmla="*/ 5920876 h 6427151"/>
              <a:gd name="connsiteX48" fmla="*/ 1010192 w 1630458"/>
              <a:gd name="connsiteY48" fmla="*/ 6188661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7735 w 1630458"/>
              <a:gd name="connsiteY47" fmla="*/ 5920876 h 6427151"/>
              <a:gd name="connsiteX48" fmla="*/ 996472 w 1630458"/>
              <a:gd name="connsiteY48" fmla="*/ 6191044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7735 w 1630458"/>
              <a:gd name="connsiteY47" fmla="*/ 5920876 h 6427151"/>
              <a:gd name="connsiteX48" fmla="*/ 996472 w 1630458"/>
              <a:gd name="connsiteY48" fmla="*/ 6191044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44613 w 1630458"/>
              <a:gd name="connsiteY49" fmla="*/ 6191475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079465 w 1630458"/>
              <a:gd name="connsiteY50" fmla="*/ 5960710 h 6427151"/>
              <a:gd name="connsiteX51" fmla="*/ 1147006 w 1630458"/>
              <a:gd name="connsiteY51" fmla="*/ 5796187 h 6427151"/>
              <a:gd name="connsiteX52" fmla="*/ 1031191 w 1630458"/>
              <a:gd name="connsiteY52" fmla="*/ 5644004 h 6427151"/>
              <a:gd name="connsiteX53" fmla="*/ 996338 w 1630458"/>
              <a:gd name="connsiteY53" fmla="*/ 5445062 h 6427151"/>
              <a:gd name="connsiteX54" fmla="*/ 1082712 w 1630458"/>
              <a:gd name="connsiteY54" fmla="*/ 5124458 h 6427151"/>
              <a:gd name="connsiteX55" fmla="*/ 1123627 w 1630458"/>
              <a:gd name="connsiteY55" fmla="*/ 4817278 h 6427151"/>
              <a:gd name="connsiteX56" fmla="*/ 1062147 w 1630458"/>
              <a:gd name="connsiteY56" fmla="*/ 4512911 h 6427151"/>
              <a:gd name="connsiteX57" fmla="*/ 1076002 w 1630458"/>
              <a:gd name="connsiteY57" fmla="*/ 4376097 h 6427151"/>
              <a:gd name="connsiteX58" fmla="*/ 1141812 w 1630458"/>
              <a:gd name="connsiteY58" fmla="*/ 4368086 h 6427151"/>
              <a:gd name="connsiteX59" fmla="*/ 1248967 w 1630458"/>
              <a:gd name="connsiteY59" fmla="*/ 3792041 h 6427151"/>
              <a:gd name="connsiteX60" fmla="*/ 1378421 w 1630458"/>
              <a:gd name="connsiteY60" fmla="*/ 3436585 h 6427151"/>
              <a:gd name="connsiteX61" fmla="*/ 1413706 w 1630458"/>
              <a:gd name="connsiteY61" fmla="*/ 3086109 h 6427151"/>
              <a:gd name="connsiteX62" fmla="*/ 1363483 w 1630458"/>
              <a:gd name="connsiteY62" fmla="*/ 2825470 h 6427151"/>
              <a:gd name="connsiteX63" fmla="*/ 1392923 w 1630458"/>
              <a:gd name="connsiteY63" fmla="*/ 2816162 h 6427151"/>
              <a:gd name="connsiteX64" fmla="*/ 1310014 w 1630458"/>
              <a:gd name="connsiteY64" fmla="*/ 2205911 h 6427151"/>
              <a:gd name="connsiteX65" fmla="*/ 1349412 w 1630458"/>
              <a:gd name="connsiteY65" fmla="*/ 2186862 h 6427151"/>
              <a:gd name="connsiteX66" fmla="*/ 1378205 w 1630458"/>
              <a:gd name="connsiteY66" fmla="*/ 2132309 h 6427151"/>
              <a:gd name="connsiteX67" fmla="*/ 1500947 w 1630458"/>
              <a:gd name="connsiteY67" fmla="*/ 1944191 h 6427151"/>
              <a:gd name="connsiteX68" fmla="*/ 1583424 w 1630458"/>
              <a:gd name="connsiteY68" fmla="*/ 1647833 h 6427151"/>
              <a:gd name="connsiteX69" fmla="*/ 1568270 w 1630458"/>
              <a:gd name="connsiteY69" fmla="*/ 1567087 h 6427151"/>
              <a:gd name="connsiteX70" fmla="*/ 1601175 w 1630458"/>
              <a:gd name="connsiteY70" fmla="*/ 1532669 h 6427151"/>
              <a:gd name="connsiteX71" fmla="*/ 1584939 w 1630458"/>
              <a:gd name="connsiteY71" fmla="*/ 1490887 h 6427151"/>
              <a:gd name="connsiteX72" fmla="*/ 1614380 w 1630458"/>
              <a:gd name="connsiteY72" fmla="*/ 1287615 h 6427151"/>
              <a:gd name="connsiteX73" fmla="*/ 1620008 w 1630458"/>
              <a:gd name="connsiteY73" fmla="*/ 1180027 h 6427151"/>
              <a:gd name="connsiteX74" fmla="*/ 1312828 w 1630458"/>
              <a:gd name="connsiteY74" fmla="*/ 1067458 h 6427151"/>
              <a:gd name="connsiteX75" fmla="*/ 1199393 w 1630458"/>
              <a:gd name="connsiteY75" fmla="*/ 931943 h 6427151"/>
              <a:gd name="connsiteX76" fmla="*/ 1113020 w 1630458"/>
              <a:gd name="connsiteY76" fmla="*/ 860722 h 6427151"/>
              <a:gd name="connsiteX77" fmla="*/ 1155449 w 1630458"/>
              <a:gd name="connsiteY77" fmla="*/ 671305 h 6427151"/>
              <a:gd name="connsiteX78" fmla="*/ 1218444 w 1630458"/>
              <a:gd name="connsiteY78" fmla="*/ 613721 h 6427151"/>
              <a:gd name="connsiteX79" fmla="*/ 1208486 w 1630458"/>
              <a:gd name="connsiteY79" fmla="*/ 467605 h 6427151"/>
              <a:gd name="connsiteX80" fmla="*/ 1216928 w 1630458"/>
              <a:gd name="connsiteY80" fmla="*/ 386204 h 6427151"/>
              <a:gd name="connsiteX81" fmla="*/ 1237841 w 1630458"/>
              <a:gd name="connsiteY81" fmla="*/ 364762 h 6427151"/>
              <a:gd name="connsiteX82" fmla="*/ 1210293 w 1630458"/>
              <a:gd name="connsiteY82" fmla="*/ 258223 h 6427151"/>
              <a:gd name="connsiteX83" fmla="*/ 1176447 w 1630458"/>
              <a:gd name="connsiteY83" fmla="*/ 118469 h 6427151"/>
              <a:gd name="connsiteX84" fmla="*/ 1086912 w 1630458"/>
              <a:gd name="connsiteY84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47006 w 1630458"/>
              <a:gd name="connsiteY50" fmla="*/ 5796187 h 6427151"/>
              <a:gd name="connsiteX51" fmla="*/ 1031191 w 1630458"/>
              <a:gd name="connsiteY51" fmla="*/ 5644004 h 6427151"/>
              <a:gd name="connsiteX52" fmla="*/ 996338 w 1630458"/>
              <a:gd name="connsiteY52" fmla="*/ 5445062 h 6427151"/>
              <a:gd name="connsiteX53" fmla="*/ 1082712 w 1630458"/>
              <a:gd name="connsiteY53" fmla="*/ 5124458 h 6427151"/>
              <a:gd name="connsiteX54" fmla="*/ 1123627 w 1630458"/>
              <a:gd name="connsiteY54" fmla="*/ 4817278 h 6427151"/>
              <a:gd name="connsiteX55" fmla="*/ 1062147 w 1630458"/>
              <a:gd name="connsiteY55" fmla="*/ 4512911 h 6427151"/>
              <a:gd name="connsiteX56" fmla="*/ 1076002 w 1630458"/>
              <a:gd name="connsiteY56" fmla="*/ 4376097 h 6427151"/>
              <a:gd name="connsiteX57" fmla="*/ 1141812 w 1630458"/>
              <a:gd name="connsiteY57" fmla="*/ 4368086 h 6427151"/>
              <a:gd name="connsiteX58" fmla="*/ 1248967 w 1630458"/>
              <a:gd name="connsiteY58" fmla="*/ 3792041 h 6427151"/>
              <a:gd name="connsiteX59" fmla="*/ 1378421 w 1630458"/>
              <a:gd name="connsiteY59" fmla="*/ 3436585 h 6427151"/>
              <a:gd name="connsiteX60" fmla="*/ 1413706 w 1630458"/>
              <a:gd name="connsiteY60" fmla="*/ 3086109 h 6427151"/>
              <a:gd name="connsiteX61" fmla="*/ 1363483 w 1630458"/>
              <a:gd name="connsiteY61" fmla="*/ 2825470 h 6427151"/>
              <a:gd name="connsiteX62" fmla="*/ 1392923 w 1630458"/>
              <a:gd name="connsiteY62" fmla="*/ 2816162 h 6427151"/>
              <a:gd name="connsiteX63" fmla="*/ 1310014 w 1630458"/>
              <a:gd name="connsiteY63" fmla="*/ 2205911 h 6427151"/>
              <a:gd name="connsiteX64" fmla="*/ 1349412 w 1630458"/>
              <a:gd name="connsiteY64" fmla="*/ 2186862 h 6427151"/>
              <a:gd name="connsiteX65" fmla="*/ 1378205 w 1630458"/>
              <a:gd name="connsiteY65" fmla="*/ 2132309 h 6427151"/>
              <a:gd name="connsiteX66" fmla="*/ 1500947 w 1630458"/>
              <a:gd name="connsiteY66" fmla="*/ 1944191 h 6427151"/>
              <a:gd name="connsiteX67" fmla="*/ 1583424 w 1630458"/>
              <a:gd name="connsiteY67" fmla="*/ 1647833 h 6427151"/>
              <a:gd name="connsiteX68" fmla="*/ 1568270 w 1630458"/>
              <a:gd name="connsiteY68" fmla="*/ 1567087 h 6427151"/>
              <a:gd name="connsiteX69" fmla="*/ 1601175 w 1630458"/>
              <a:gd name="connsiteY69" fmla="*/ 1532669 h 6427151"/>
              <a:gd name="connsiteX70" fmla="*/ 1584939 w 1630458"/>
              <a:gd name="connsiteY70" fmla="*/ 1490887 h 6427151"/>
              <a:gd name="connsiteX71" fmla="*/ 1614380 w 1630458"/>
              <a:gd name="connsiteY71" fmla="*/ 1287615 h 6427151"/>
              <a:gd name="connsiteX72" fmla="*/ 1620008 w 1630458"/>
              <a:gd name="connsiteY72" fmla="*/ 1180027 h 6427151"/>
              <a:gd name="connsiteX73" fmla="*/ 1312828 w 1630458"/>
              <a:gd name="connsiteY73" fmla="*/ 1067458 h 6427151"/>
              <a:gd name="connsiteX74" fmla="*/ 1199393 w 1630458"/>
              <a:gd name="connsiteY74" fmla="*/ 931943 h 6427151"/>
              <a:gd name="connsiteX75" fmla="*/ 1113020 w 1630458"/>
              <a:gd name="connsiteY75" fmla="*/ 860722 h 6427151"/>
              <a:gd name="connsiteX76" fmla="*/ 1155449 w 1630458"/>
              <a:gd name="connsiteY76" fmla="*/ 671305 h 6427151"/>
              <a:gd name="connsiteX77" fmla="*/ 1218444 w 1630458"/>
              <a:gd name="connsiteY77" fmla="*/ 613721 h 6427151"/>
              <a:gd name="connsiteX78" fmla="*/ 1208486 w 1630458"/>
              <a:gd name="connsiteY78" fmla="*/ 467605 h 6427151"/>
              <a:gd name="connsiteX79" fmla="*/ 1216928 w 1630458"/>
              <a:gd name="connsiteY79" fmla="*/ 386204 h 6427151"/>
              <a:gd name="connsiteX80" fmla="*/ 1237841 w 1630458"/>
              <a:gd name="connsiteY80" fmla="*/ 364762 h 6427151"/>
              <a:gd name="connsiteX81" fmla="*/ 1210293 w 1630458"/>
              <a:gd name="connsiteY81" fmla="*/ 258223 h 6427151"/>
              <a:gd name="connsiteX82" fmla="*/ 1176447 w 1630458"/>
              <a:gd name="connsiteY82" fmla="*/ 118469 h 6427151"/>
              <a:gd name="connsiteX83" fmla="*/ 1086912 w 1630458"/>
              <a:gd name="connsiteY83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1850 w 1630458"/>
              <a:gd name="connsiteY50" fmla="*/ 5822400 h 6427151"/>
              <a:gd name="connsiteX51" fmla="*/ 1031191 w 1630458"/>
              <a:gd name="connsiteY51" fmla="*/ 5644004 h 6427151"/>
              <a:gd name="connsiteX52" fmla="*/ 996338 w 1630458"/>
              <a:gd name="connsiteY52" fmla="*/ 5445062 h 6427151"/>
              <a:gd name="connsiteX53" fmla="*/ 1082712 w 1630458"/>
              <a:gd name="connsiteY53" fmla="*/ 5124458 h 6427151"/>
              <a:gd name="connsiteX54" fmla="*/ 1123627 w 1630458"/>
              <a:gd name="connsiteY54" fmla="*/ 4817278 h 6427151"/>
              <a:gd name="connsiteX55" fmla="*/ 1062147 w 1630458"/>
              <a:gd name="connsiteY55" fmla="*/ 4512911 h 6427151"/>
              <a:gd name="connsiteX56" fmla="*/ 1076002 w 1630458"/>
              <a:gd name="connsiteY56" fmla="*/ 4376097 h 6427151"/>
              <a:gd name="connsiteX57" fmla="*/ 1141812 w 1630458"/>
              <a:gd name="connsiteY57" fmla="*/ 4368086 h 6427151"/>
              <a:gd name="connsiteX58" fmla="*/ 1248967 w 1630458"/>
              <a:gd name="connsiteY58" fmla="*/ 3792041 h 6427151"/>
              <a:gd name="connsiteX59" fmla="*/ 1378421 w 1630458"/>
              <a:gd name="connsiteY59" fmla="*/ 3436585 h 6427151"/>
              <a:gd name="connsiteX60" fmla="*/ 1413706 w 1630458"/>
              <a:gd name="connsiteY60" fmla="*/ 3086109 h 6427151"/>
              <a:gd name="connsiteX61" fmla="*/ 1363483 w 1630458"/>
              <a:gd name="connsiteY61" fmla="*/ 2825470 h 6427151"/>
              <a:gd name="connsiteX62" fmla="*/ 1392923 w 1630458"/>
              <a:gd name="connsiteY62" fmla="*/ 2816162 h 6427151"/>
              <a:gd name="connsiteX63" fmla="*/ 1310014 w 1630458"/>
              <a:gd name="connsiteY63" fmla="*/ 2205911 h 6427151"/>
              <a:gd name="connsiteX64" fmla="*/ 1349412 w 1630458"/>
              <a:gd name="connsiteY64" fmla="*/ 2186862 h 6427151"/>
              <a:gd name="connsiteX65" fmla="*/ 1378205 w 1630458"/>
              <a:gd name="connsiteY65" fmla="*/ 2132309 h 6427151"/>
              <a:gd name="connsiteX66" fmla="*/ 1500947 w 1630458"/>
              <a:gd name="connsiteY66" fmla="*/ 1944191 h 6427151"/>
              <a:gd name="connsiteX67" fmla="*/ 1583424 w 1630458"/>
              <a:gd name="connsiteY67" fmla="*/ 1647833 h 6427151"/>
              <a:gd name="connsiteX68" fmla="*/ 1568270 w 1630458"/>
              <a:gd name="connsiteY68" fmla="*/ 1567087 h 6427151"/>
              <a:gd name="connsiteX69" fmla="*/ 1601175 w 1630458"/>
              <a:gd name="connsiteY69" fmla="*/ 1532669 h 6427151"/>
              <a:gd name="connsiteX70" fmla="*/ 1584939 w 1630458"/>
              <a:gd name="connsiteY70" fmla="*/ 1490887 h 6427151"/>
              <a:gd name="connsiteX71" fmla="*/ 1614380 w 1630458"/>
              <a:gd name="connsiteY71" fmla="*/ 1287615 h 6427151"/>
              <a:gd name="connsiteX72" fmla="*/ 1620008 w 1630458"/>
              <a:gd name="connsiteY72" fmla="*/ 1180027 h 6427151"/>
              <a:gd name="connsiteX73" fmla="*/ 1312828 w 1630458"/>
              <a:gd name="connsiteY73" fmla="*/ 1067458 h 6427151"/>
              <a:gd name="connsiteX74" fmla="*/ 1199393 w 1630458"/>
              <a:gd name="connsiteY74" fmla="*/ 931943 h 6427151"/>
              <a:gd name="connsiteX75" fmla="*/ 1113020 w 1630458"/>
              <a:gd name="connsiteY75" fmla="*/ 860722 h 6427151"/>
              <a:gd name="connsiteX76" fmla="*/ 1155449 w 1630458"/>
              <a:gd name="connsiteY76" fmla="*/ 671305 h 6427151"/>
              <a:gd name="connsiteX77" fmla="*/ 1218444 w 1630458"/>
              <a:gd name="connsiteY77" fmla="*/ 613721 h 6427151"/>
              <a:gd name="connsiteX78" fmla="*/ 1208486 w 1630458"/>
              <a:gd name="connsiteY78" fmla="*/ 467605 h 6427151"/>
              <a:gd name="connsiteX79" fmla="*/ 1216928 w 1630458"/>
              <a:gd name="connsiteY79" fmla="*/ 386204 h 6427151"/>
              <a:gd name="connsiteX80" fmla="*/ 1237841 w 1630458"/>
              <a:gd name="connsiteY80" fmla="*/ 364762 h 6427151"/>
              <a:gd name="connsiteX81" fmla="*/ 1210293 w 1630458"/>
              <a:gd name="connsiteY81" fmla="*/ 258223 h 6427151"/>
              <a:gd name="connsiteX82" fmla="*/ 1176447 w 1630458"/>
              <a:gd name="connsiteY82" fmla="*/ 118469 h 6427151"/>
              <a:gd name="connsiteX83" fmla="*/ 1086912 w 1630458"/>
              <a:gd name="connsiteY83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1850 w 1630458"/>
              <a:gd name="connsiteY50" fmla="*/ 5822400 h 6427151"/>
              <a:gd name="connsiteX51" fmla="*/ 1031191 w 1630458"/>
              <a:gd name="connsiteY51" fmla="*/ 5644004 h 6427151"/>
              <a:gd name="connsiteX52" fmla="*/ 996338 w 1630458"/>
              <a:gd name="connsiteY52" fmla="*/ 5445062 h 6427151"/>
              <a:gd name="connsiteX53" fmla="*/ 1082712 w 1630458"/>
              <a:gd name="connsiteY53" fmla="*/ 5124458 h 6427151"/>
              <a:gd name="connsiteX54" fmla="*/ 1123627 w 1630458"/>
              <a:gd name="connsiteY54" fmla="*/ 4817278 h 6427151"/>
              <a:gd name="connsiteX55" fmla="*/ 1062147 w 1630458"/>
              <a:gd name="connsiteY55" fmla="*/ 4512911 h 6427151"/>
              <a:gd name="connsiteX56" fmla="*/ 1076002 w 1630458"/>
              <a:gd name="connsiteY56" fmla="*/ 4376097 h 6427151"/>
              <a:gd name="connsiteX57" fmla="*/ 1141812 w 1630458"/>
              <a:gd name="connsiteY57" fmla="*/ 4368086 h 6427151"/>
              <a:gd name="connsiteX58" fmla="*/ 1248967 w 1630458"/>
              <a:gd name="connsiteY58" fmla="*/ 3792041 h 6427151"/>
              <a:gd name="connsiteX59" fmla="*/ 1378421 w 1630458"/>
              <a:gd name="connsiteY59" fmla="*/ 3436585 h 6427151"/>
              <a:gd name="connsiteX60" fmla="*/ 1413706 w 1630458"/>
              <a:gd name="connsiteY60" fmla="*/ 3086109 h 6427151"/>
              <a:gd name="connsiteX61" fmla="*/ 1363483 w 1630458"/>
              <a:gd name="connsiteY61" fmla="*/ 2825470 h 6427151"/>
              <a:gd name="connsiteX62" fmla="*/ 1392923 w 1630458"/>
              <a:gd name="connsiteY62" fmla="*/ 2816162 h 6427151"/>
              <a:gd name="connsiteX63" fmla="*/ 1310014 w 1630458"/>
              <a:gd name="connsiteY63" fmla="*/ 2205911 h 6427151"/>
              <a:gd name="connsiteX64" fmla="*/ 1349412 w 1630458"/>
              <a:gd name="connsiteY64" fmla="*/ 2186862 h 6427151"/>
              <a:gd name="connsiteX65" fmla="*/ 1378205 w 1630458"/>
              <a:gd name="connsiteY65" fmla="*/ 2132309 h 6427151"/>
              <a:gd name="connsiteX66" fmla="*/ 1500947 w 1630458"/>
              <a:gd name="connsiteY66" fmla="*/ 1944191 h 6427151"/>
              <a:gd name="connsiteX67" fmla="*/ 1583424 w 1630458"/>
              <a:gd name="connsiteY67" fmla="*/ 1647833 h 6427151"/>
              <a:gd name="connsiteX68" fmla="*/ 1568270 w 1630458"/>
              <a:gd name="connsiteY68" fmla="*/ 1567087 h 6427151"/>
              <a:gd name="connsiteX69" fmla="*/ 1601175 w 1630458"/>
              <a:gd name="connsiteY69" fmla="*/ 1532669 h 6427151"/>
              <a:gd name="connsiteX70" fmla="*/ 1584939 w 1630458"/>
              <a:gd name="connsiteY70" fmla="*/ 1490887 h 6427151"/>
              <a:gd name="connsiteX71" fmla="*/ 1614380 w 1630458"/>
              <a:gd name="connsiteY71" fmla="*/ 1287615 h 6427151"/>
              <a:gd name="connsiteX72" fmla="*/ 1620008 w 1630458"/>
              <a:gd name="connsiteY72" fmla="*/ 1180027 h 6427151"/>
              <a:gd name="connsiteX73" fmla="*/ 1312828 w 1630458"/>
              <a:gd name="connsiteY73" fmla="*/ 1067458 h 6427151"/>
              <a:gd name="connsiteX74" fmla="*/ 1199393 w 1630458"/>
              <a:gd name="connsiteY74" fmla="*/ 931943 h 6427151"/>
              <a:gd name="connsiteX75" fmla="*/ 1113020 w 1630458"/>
              <a:gd name="connsiteY75" fmla="*/ 860722 h 6427151"/>
              <a:gd name="connsiteX76" fmla="*/ 1155449 w 1630458"/>
              <a:gd name="connsiteY76" fmla="*/ 671305 h 6427151"/>
              <a:gd name="connsiteX77" fmla="*/ 1218444 w 1630458"/>
              <a:gd name="connsiteY77" fmla="*/ 613721 h 6427151"/>
              <a:gd name="connsiteX78" fmla="*/ 1208486 w 1630458"/>
              <a:gd name="connsiteY78" fmla="*/ 467605 h 6427151"/>
              <a:gd name="connsiteX79" fmla="*/ 1216928 w 1630458"/>
              <a:gd name="connsiteY79" fmla="*/ 386204 h 6427151"/>
              <a:gd name="connsiteX80" fmla="*/ 1237841 w 1630458"/>
              <a:gd name="connsiteY80" fmla="*/ 364762 h 6427151"/>
              <a:gd name="connsiteX81" fmla="*/ 1210293 w 1630458"/>
              <a:gd name="connsiteY81" fmla="*/ 258223 h 6427151"/>
              <a:gd name="connsiteX82" fmla="*/ 1176447 w 1630458"/>
              <a:gd name="connsiteY82" fmla="*/ 118469 h 6427151"/>
              <a:gd name="connsiteX83" fmla="*/ 1086912 w 1630458"/>
              <a:gd name="connsiteY83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031191 w 1630458"/>
              <a:gd name="connsiteY50" fmla="*/ 5644004 h 6427151"/>
              <a:gd name="connsiteX51" fmla="*/ 996338 w 1630458"/>
              <a:gd name="connsiteY51" fmla="*/ 5445062 h 6427151"/>
              <a:gd name="connsiteX52" fmla="*/ 1082712 w 1630458"/>
              <a:gd name="connsiteY52" fmla="*/ 5124458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996338 w 1630458"/>
              <a:gd name="connsiteY51" fmla="*/ 5445062 h 6427151"/>
              <a:gd name="connsiteX52" fmla="*/ 1082712 w 1630458"/>
              <a:gd name="connsiteY52" fmla="*/ 5124458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996338 w 1630458"/>
              <a:gd name="connsiteY51" fmla="*/ 5445062 h 6427151"/>
              <a:gd name="connsiteX52" fmla="*/ 1082712 w 1630458"/>
              <a:gd name="connsiteY52" fmla="*/ 5124458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1082712 w 1630458"/>
              <a:gd name="connsiteY52" fmla="*/ 5124458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1082712 w 1630458"/>
              <a:gd name="connsiteY52" fmla="*/ 5124458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1082712 w 1630458"/>
              <a:gd name="connsiteY52" fmla="*/ 5124458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1082712 w 1630458"/>
              <a:gd name="connsiteY52" fmla="*/ 5124458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2089 w 1630458"/>
              <a:gd name="connsiteY52" fmla="*/ 5467594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2089 w 1630458"/>
              <a:gd name="connsiteY52" fmla="*/ 5467594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1123627 w 1630458"/>
              <a:gd name="connsiteY52" fmla="*/ 4817278 h 6427151"/>
              <a:gd name="connsiteX53" fmla="*/ 1062147 w 1630458"/>
              <a:gd name="connsiteY53" fmla="*/ 4512911 h 6427151"/>
              <a:gd name="connsiteX54" fmla="*/ 1076002 w 1630458"/>
              <a:gd name="connsiteY54" fmla="*/ 4376097 h 6427151"/>
              <a:gd name="connsiteX55" fmla="*/ 1141812 w 1630458"/>
              <a:gd name="connsiteY55" fmla="*/ 4368086 h 6427151"/>
              <a:gd name="connsiteX56" fmla="*/ 1248967 w 1630458"/>
              <a:gd name="connsiteY56" fmla="*/ 3792041 h 6427151"/>
              <a:gd name="connsiteX57" fmla="*/ 1378421 w 1630458"/>
              <a:gd name="connsiteY57" fmla="*/ 3436585 h 6427151"/>
              <a:gd name="connsiteX58" fmla="*/ 1413706 w 1630458"/>
              <a:gd name="connsiteY58" fmla="*/ 3086109 h 6427151"/>
              <a:gd name="connsiteX59" fmla="*/ 1363483 w 1630458"/>
              <a:gd name="connsiteY59" fmla="*/ 2825470 h 6427151"/>
              <a:gd name="connsiteX60" fmla="*/ 1392923 w 1630458"/>
              <a:gd name="connsiteY60" fmla="*/ 2816162 h 6427151"/>
              <a:gd name="connsiteX61" fmla="*/ 1310014 w 1630458"/>
              <a:gd name="connsiteY61" fmla="*/ 2205911 h 6427151"/>
              <a:gd name="connsiteX62" fmla="*/ 1349412 w 1630458"/>
              <a:gd name="connsiteY62" fmla="*/ 2186862 h 6427151"/>
              <a:gd name="connsiteX63" fmla="*/ 1378205 w 1630458"/>
              <a:gd name="connsiteY63" fmla="*/ 2132309 h 6427151"/>
              <a:gd name="connsiteX64" fmla="*/ 1500947 w 1630458"/>
              <a:gd name="connsiteY64" fmla="*/ 1944191 h 6427151"/>
              <a:gd name="connsiteX65" fmla="*/ 1583424 w 1630458"/>
              <a:gd name="connsiteY65" fmla="*/ 1647833 h 6427151"/>
              <a:gd name="connsiteX66" fmla="*/ 1568270 w 1630458"/>
              <a:gd name="connsiteY66" fmla="*/ 1567087 h 6427151"/>
              <a:gd name="connsiteX67" fmla="*/ 1601175 w 1630458"/>
              <a:gd name="connsiteY67" fmla="*/ 1532669 h 6427151"/>
              <a:gd name="connsiteX68" fmla="*/ 1584939 w 1630458"/>
              <a:gd name="connsiteY68" fmla="*/ 1490887 h 6427151"/>
              <a:gd name="connsiteX69" fmla="*/ 1614380 w 1630458"/>
              <a:gd name="connsiteY69" fmla="*/ 1287615 h 6427151"/>
              <a:gd name="connsiteX70" fmla="*/ 1620008 w 1630458"/>
              <a:gd name="connsiteY70" fmla="*/ 1180027 h 6427151"/>
              <a:gd name="connsiteX71" fmla="*/ 1312828 w 1630458"/>
              <a:gd name="connsiteY71" fmla="*/ 1067458 h 6427151"/>
              <a:gd name="connsiteX72" fmla="*/ 1199393 w 1630458"/>
              <a:gd name="connsiteY72" fmla="*/ 931943 h 6427151"/>
              <a:gd name="connsiteX73" fmla="*/ 1113020 w 1630458"/>
              <a:gd name="connsiteY73" fmla="*/ 860722 h 6427151"/>
              <a:gd name="connsiteX74" fmla="*/ 1155449 w 1630458"/>
              <a:gd name="connsiteY74" fmla="*/ 671305 h 6427151"/>
              <a:gd name="connsiteX75" fmla="*/ 1218444 w 1630458"/>
              <a:gd name="connsiteY75" fmla="*/ 613721 h 6427151"/>
              <a:gd name="connsiteX76" fmla="*/ 1208486 w 1630458"/>
              <a:gd name="connsiteY76" fmla="*/ 467605 h 6427151"/>
              <a:gd name="connsiteX77" fmla="*/ 1216928 w 1630458"/>
              <a:gd name="connsiteY77" fmla="*/ 386204 h 6427151"/>
              <a:gd name="connsiteX78" fmla="*/ 1237841 w 1630458"/>
              <a:gd name="connsiteY78" fmla="*/ 364762 h 6427151"/>
              <a:gd name="connsiteX79" fmla="*/ 1210293 w 1630458"/>
              <a:gd name="connsiteY79" fmla="*/ 258223 h 6427151"/>
              <a:gd name="connsiteX80" fmla="*/ 1176447 w 1630458"/>
              <a:gd name="connsiteY80" fmla="*/ 118469 h 6427151"/>
              <a:gd name="connsiteX81" fmla="*/ 1086912 w 1630458"/>
              <a:gd name="connsiteY81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1020771 w 1630458"/>
              <a:gd name="connsiteY52" fmla="*/ 5640646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23627 w 1630458"/>
              <a:gd name="connsiteY53" fmla="*/ 4817278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62147 w 1630458"/>
              <a:gd name="connsiteY54" fmla="*/ 4512911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76002 w 1630458"/>
              <a:gd name="connsiteY55" fmla="*/ 4376097 h 6427151"/>
              <a:gd name="connsiteX56" fmla="*/ 1141812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76002 w 1630458"/>
              <a:gd name="connsiteY55" fmla="*/ 4376097 h 6427151"/>
              <a:gd name="connsiteX56" fmla="*/ 1121229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21229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21229 w 1630458"/>
              <a:gd name="connsiteY56" fmla="*/ 4368086 h 6427151"/>
              <a:gd name="connsiteX57" fmla="*/ 1248967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21229 w 1630458"/>
              <a:gd name="connsiteY56" fmla="*/ 4368086 h 6427151"/>
              <a:gd name="connsiteX57" fmla="*/ 1221525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21525 w 1630458"/>
              <a:gd name="connsiteY57" fmla="*/ 3792041 h 6427151"/>
              <a:gd name="connsiteX58" fmla="*/ 1378421 w 1630458"/>
              <a:gd name="connsiteY58" fmla="*/ 3436585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21525 w 1630458"/>
              <a:gd name="connsiteY57" fmla="*/ 3792041 h 6427151"/>
              <a:gd name="connsiteX58" fmla="*/ 1332684 w 1630458"/>
              <a:gd name="connsiteY58" fmla="*/ 3481861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28385 w 1630458"/>
              <a:gd name="connsiteY57" fmla="*/ 3803957 h 6427151"/>
              <a:gd name="connsiteX58" fmla="*/ 1332684 w 1630458"/>
              <a:gd name="connsiteY58" fmla="*/ 3481861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413706 w 1630458"/>
              <a:gd name="connsiteY59" fmla="*/ 3086109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3977 w 1630458"/>
              <a:gd name="connsiteY59" fmla="*/ 3212402 h 6427151"/>
              <a:gd name="connsiteX60" fmla="*/ 1363483 w 1630458"/>
              <a:gd name="connsiteY60" fmla="*/ 2825470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3977 w 1630458"/>
              <a:gd name="connsiteY59" fmla="*/ 3212402 h 6427151"/>
              <a:gd name="connsiteX60" fmla="*/ 1342901 w 1630458"/>
              <a:gd name="connsiteY60" fmla="*/ 2830236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3977 w 1630458"/>
              <a:gd name="connsiteY59" fmla="*/ 3212402 h 6427151"/>
              <a:gd name="connsiteX60" fmla="*/ 1342901 w 1630458"/>
              <a:gd name="connsiteY60" fmla="*/ 2830236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3977 w 1630458"/>
              <a:gd name="connsiteY59" fmla="*/ 3212402 h 6427151"/>
              <a:gd name="connsiteX60" fmla="*/ 1333754 w 1630458"/>
              <a:gd name="connsiteY60" fmla="*/ 2830236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3977 w 1630458"/>
              <a:gd name="connsiteY59" fmla="*/ 3212402 h 6427151"/>
              <a:gd name="connsiteX60" fmla="*/ 1333754 w 1630458"/>
              <a:gd name="connsiteY60" fmla="*/ 2830236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3977 w 1630458"/>
              <a:gd name="connsiteY59" fmla="*/ 3195722 h 6427151"/>
              <a:gd name="connsiteX60" fmla="*/ 1333754 w 1630458"/>
              <a:gd name="connsiteY60" fmla="*/ 2830236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92923 w 1630458"/>
              <a:gd name="connsiteY61" fmla="*/ 2816162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310014 w 1630458"/>
              <a:gd name="connsiteY62" fmla="*/ 2205911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7146 w 1630458"/>
              <a:gd name="connsiteY62" fmla="*/ 2203528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7146 w 1630458"/>
              <a:gd name="connsiteY62" fmla="*/ 2203528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49412 w 1630458"/>
              <a:gd name="connsiteY63" fmla="*/ 2186862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6273 w 1630458"/>
              <a:gd name="connsiteY63" fmla="*/ 2134439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6273 w 1630458"/>
              <a:gd name="connsiteY63" fmla="*/ 2134439 h 6427151"/>
              <a:gd name="connsiteX64" fmla="*/ 1378205 w 1630458"/>
              <a:gd name="connsiteY64" fmla="*/ 2132309 h 6427151"/>
              <a:gd name="connsiteX65" fmla="*/ 1500947 w 1630458"/>
              <a:gd name="connsiteY65" fmla="*/ 194419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6273 w 1630458"/>
              <a:gd name="connsiteY63" fmla="*/ 2134439 h 6427151"/>
              <a:gd name="connsiteX64" fmla="*/ 1500947 w 1630458"/>
              <a:gd name="connsiteY64" fmla="*/ 1944191 h 6427151"/>
              <a:gd name="connsiteX65" fmla="*/ 1583424 w 1630458"/>
              <a:gd name="connsiteY65" fmla="*/ 1647833 h 6427151"/>
              <a:gd name="connsiteX66" fmla="*/ 1568270 w 1630458"/>
              <a:gd name="connsiteY66" fmla="*/ 1567087 h 6427151"/>
              <a:gd name="connsiteX67" fmla="*/ 1601175 w 1630458"/>
              <a:gd name="connsiteY67" fmla="*/ 1532669 h 6427151"/>
              <a:gd name="connsiteX68" fmla="*/ 1584939 w 1630458"/>
              <a:gd name="connsiteY68" fmla="*/ 1490887 h 6427151"/>
              <a:gd name="connsiteX69" fmla="*/ 1614380 w 1630458"/>
              <a:gd name="connsiteY69" fmla="*/ 1287615 h 6427151"/>
              <a:gd name="connsiteX70" fmla="*/ 1620008 w 1630458"/>
              <a:gd name="connsiteY70" fmla="*/ 1180027 h 6427151"/>
              <a:gd name="connsiteX71" fmla="*/ 1312828 w 1630458"/>
              <a:gd name="connsiteY71" fmla="*/ 1067458 h 6427151"/>
              <a:gd name="connsiteX72" fmla="*/ 1199393 w 1630458"/>
              <a:gd name="connsiteY72" fmla="*/ 931943 h 6427151"/>
              <a:gd name="connsiteX73" fmla="*/ 1113020 w 1630458"/>
              <a:gd name="connsiteY73" fmla="*/ 860722 h 6427151"/>
              <a:gd name="connsiteX74" fmla="*/ 1155449 w 1630458"/>
              <a:gd name="connsiteY74" fmla="*/ 671305 h 6427151"/>
              <a:gd name="connsiteX75" fmla="*/ 1218444 w 1630458"/>
              <a:gd name="connsiteY75" fmla="*/ 613721 h 6427151"/>
              <a:gd name="connsiteX76" fmla="*/ 1208486 w 1630458"/>
              <a:gd name="connsiteY76" fmla="*/ 467605 h 6427151"/>
              <a:gd name="connsiteX77" fmla="*/ 1216928 w 1630458"/>
              <a:gd name="connsiteY77" fmla="*/ 386204 h 6427151"/>
              <a:gd name="connsiteX78" fmla="*/ 1237841 w 1630458"/>
              <a:gd name="connsiteY78" fmla="*/ 364762 h 6427151"/>
              <a:gd name="connsiteX79" fmla="*/ 1210293 w 1630458"/>
              <a:gd name="connsiteY79" fmla="*/ 258223 h 6427151"/>
              <a:gd name="connsiteX80" fmla="*/ 1176447 w 1630458"/>
              <a:gd name="connsiteY80" fmla="*/ 118469 h 6427151"/>
              <a:gd name="connsiteX81" fmla="*/ 1086912 w 1630458"/>
              <a:gd name="connsiteY81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42552 w 1630458"/>
              <a:gd name="connsiteY63" fmla="*/ 2139205 h 6427151"/>
              <a:gd name="connsiteX64" fmla="*/ 1500947 w 1630458"/>
              <a:gd name="connsiteY64" fmla="*/ 1944191 h 6427151"/>
              <a:gd name="connsiteX65" fmla="*/ 1583424 w 1630458"/>
              <a:gd name="connsiteY65" fmla="*/ 1647833 h 6427151"/>
              <a:gd name="connsiteX66" fmla="*/ 1568270 w 1630458"/>
              <a:gd name="connsiteY66" fmla="*/ 1567087 h 6427151"/>
              <a:gd name="connsiteX67" fmla="*/ 1601175 w 1630458"/>
              <a:gd name="connsiteY67" fmla="*/ 1532669 h 6427151"/>
              <a:gd name="connsiteX68" fmla="*/ 1584939 w 1630458"/>
              <a:gd name="connsiteY68" fmla="*/ 1490887 h 6427151"/>
              <a:gd name="connsiteX69" fmla="*/ 1614380 w 1630458"/>
              <a:gd name="connsiteY69" fmla="*/ 1287615 h 6427151"/>
              <a:gd name="connsiteX70" fmla="*/ 1620008 w 1630458"/>
              <a:gd name="connsiteY70" fmla="*/ 1180027 h 6427151"/>
              <a:gd name="connsiteX71" fmla="*/ 1312828 w 1630458"/>
              <a:gd name="connsiteY71" fmla="*/ 1067458 h 6427151"/>
              <a:gd name="connsiteX72" fmla="*/ 1199393 w 1630458"/>
              <a:gd name="connsiteY72" fmla="*/ 931943 h 6427151"/>
              <a:gd name="connsiteX73" fmla="*/ 1113020 w 1630458"/>
              <a:gd name="connsiteY73" fmla="*/ 860722 h 6427151"/>
              <a:gd name="connsiteX74" fmla="*/ 1155449 w 1630458"/>
              <a:gd name="connsiteY74" fmla="*/ 671305 h 6427151"/>
              <a:gd name="connsiteX75" fmla="*/ 1218444 w 1630458"/>
              <a:gd name="connsiteY75" fmla="*/ 613721 h 6427151"/>
              <a:gd name="connsiteX76" fmla="*/ 1208486 w 1630458"/>
              <a:gd name="connsiteY76" fmla="*/ 467605 h 6427151"/>
              <a:gd name="connsiteX77" fmla="*/ 1216928 w 1630458"/>
              <a:gd name="connsiteY77" fmla="*/ 386204 h 6427151"/>
              <a:gd name="connsiteX78" fmla="*/ 1237841 w 1630458"/>
              <a:gd name="connsiteY78" fmla="*/ 364762 h 6427151"/>
              <a:gd name="connsiteX79" fmla="*/ 1210293 w 1630458"/>
              <a:gd name="connsiteY79" fmla="*/ 258223 h 6427151"/>
              <a:gd name="connsiteX80" fmla="*/ 1176447 w 1630458"/>
              <a:gd name="connsiteY80" fmla="*/ 118469 h 6427151"/>
              <a:gd name="connsiteX81" fmla="*/ 1086912 w 1630458"/>
              <a:gd name="connsiteY81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500947 w 1630458"/>
              <a:gd name="connsiteY63" fmla="*/ 1944191 h 6427151"/>
              <a:gd name="connsiteX64" fmla="*/ 1583424 w 1630458"/>
              <a:gd name="connsiteY64" fmla="*/ 1647833 h 6427151"/>
              <a:gd name="connsiteX65" fmla="*/ 1568270 w 1630458"/>
              <a:gd name="connsiteY65" fmla="*/ 1567087 h 6427151"/>
              <a:gd name="connsiteX66" fmla="*/ 1601175 w 1630458"/>
              <a:gd name="connsiteY66" fmla="*/ 1532669 h 6427151"/>
              <a:gd name="connsiteX67" fmla="*/ 1584939 w 1630458"/>
              <a:gd name="connsiteY67" fmla="*/ 1490887 h 6427151"/>
              <a:gd name="connsiteX68" fmla="*/ 1614380 w 1630458"/>
              <a:gd name="connsiteY68" fmla="*/ 1287615 h 6427151"/>
              <a:gd name="connsiteX69" fmla="*/ 1620008 w 1630458"/>
              <a:gd name="connsiteY69" fmla="*/ 1180027 h 6427151"/>
              <a:gd name="connsiteX70" fmla="*/ 1312828 w 1630458"/>
              <a:gd name="connsiteY70" fmla="*/ 1067458 h 6427151"/>
              <a:gd name="connsiteX71" fmla="*/ 1199393 w 1630458"/>
              <a:gd name="connsiteY71" fmla="*/ 931943 h 6427151"/>
              <a:gd name="connsiteX72" fmla="*/ 1113020 w 1630458"/>
              <a:gd name="connsiteY72" fmla="*/ 860722 h 6427151"/>
              <a:gd name="connsiteX73" fmla="*/ 1155449 w 1630458"/>
              <a:gd name="connsiteY73" fmla="*/ 671305 h 6427151"/>
              <a:gd name="connsiteX74" fmla="*/ 1218444 w 1630458"/>
              <a:gd name="connsiteY74" fmla="*/ 613721 h 6427151"/>
              <a:gd name="connsiteX75" fmla="*/ 1208486 w 1630458"/>
              <a:gd name="connsiteY75" fmla="*/ 467605 h 6427151"/>
              <a:gd name="connsiteX76" fmla="*/ 1216928 w 1630458"/>
              <a:gd name="connsiteY76" fmla="*/ 386204 h 6427151"/>
              <a:gd name="connsiteX77" fmla="*/ 1237841 w 1630458"/>
              <a:gd name="connsiteY77" fmla="*/ 364762 h 6427151"/>
              <a:gd name="connsiteX78" fmla="*/ 1210293 w 1630458"/>
              <a:gd name="connsiteY78" fmla="*/ 258223 h 6427151"/>
              <a:gd name="connsiteX79" fmla="*/ 1176447 w 1630458"/>
              <a:gd name="connsiteY79" fmla="*/ 118469 h 6427151"/>
              <a:gd name="connsiteX80" fmla="*/ 1086912 w 1630458"/>
              <a:gd name="connsiteY80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583424 w 1630458"/>
              <a:gd name="connsiteY64" fmla="*/ 1647833 h 6427151"/>
              <a:gd name="connsiteX65" fmla="*/ 1568270 w 1630458"/>
              <a:gd name="connsiteY65" fmla="*/ 1567087 h 6427151"/>
              <a:gd name="connsiteX66" fmla="*/ 1601175 w 1630458"/>
              <a:gd name="connsiteY66" fmla="*/ 1532669 h 6427151"/>
              <a:gd name="connsiteX67" fmla="*/ 1584939 w 1630458"/>
              <a:gd name="connsiteY67" fmla="*/ 1490887 h 6427151"/>
              <a:gd name="connsiteX68" fmla="*/ 1614380 w 1630458"/>
              <a:gd name="connsiteY68" fmla="*/ 1287615 h 6427151"/>
              <a:gd name="connsiteX69" fmla="*/ 1620008 w 1630458"/>
              <a:gd name="connsiteY69" fmla="*/ 1180027 h 6427151"/>
              <a:gd name="connsiteX70" fmla="*/ 1312828 w 1630458"/>
              <a:gd name="connsiteY70" fmla="*/ 1067458 h 6427151"/>
              <a:gd name="connsiteX71" fmla="*/ 1199393 w 1630458"/>
              <a:gd name="connsiteY71" fmla="*/ 931943 h 6427151"/>
              <a:gd name="connsiteX72" fmla="*/ 1113020 w 1630458"/>
              <a:gd name="connsiteY72" fmla="*/ 860722 h 6427151"/>
              <a:gd name="connsiteX73" fmla="*/ 1155449 w 1630458"/>
              <a:gd name="connsiteY73" fmla="*/ 671305 h 6427151"/>
              <a:gd name="connsiteX74" fmla="*/ 1218444 w 1630458"/>
              <a:gd name="connsiteY74" fmla="*/ 613721 h 6427151"/>
              <a:gd name="connsiteX75" fmla="*/ 1208486 w 1630458"/>
              <a:gd name="connsiteY75" fmla="*/ 467605 h 6427151"/>
              <a:gd name="connsiteX76" fmla="*/ 1216928 w 1630458"/>
              <a:gd name="connsiteY76" fmla="*/ 386204 h 6427151"/>
              <a:gd name="connsiteX77" fmla="*/ 1237841 w 1630458"/>
              <a:gd name="connsiteY77" fmla="*/ 364762 h 6427151"/>
              <a:gd name="connsiteX78" fmla="*/ 1210293 w 1630458"/>
              <a:gd name="connsiteY78" fmla="*/ 258223 h 6427151"/>
              <a:gd name="connsiteX79" fmla="*/ 1176447 w 1630458"/>
              <a:gd name="connsiteY79" fmla="*/ 118469 h 6427151"/>
              <a:gd name="connsiteX80" fmla="*/ 1086912 w 1630458"/>
              <a:gd name="connsiteY80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583424 w 1630458"/>
              <a:gd name="connsiteY64" fmla="*/ 1647833 h 6427151"/>
              <a:gd name="connsiteX65" fmla="*/ 1568270 w 1630458"/>
              <a:gd name="connsiteY65" fmla="*/ 1567087 h 6427151"/>
              <a:gd name="connsiteX66" fmla="*/ 1601175 w 1630458"/>
              <a:gd name="connsiteY66" fmla="*/ 1532669 h 6427151"/>
              <a:gd name="connsiteX67" fmla="*/ 1584939 w 1630458"/>
              <a:gd name="connsiteY67" fmla="*/ 1490887 h 6427151"/>
              <a:gd name="connsiteX68" fmla="*/ 1614380 w 1630458"/>
              <a:gd name="connsiteY68" fmla="*/ 1287615 h 6427151"/>
              <a:gd name="connsiteX69" fmla="*/ 1620008 w 1630458"/>
              <a:gd name="connsiteY69" fmla="*/ 1180027 h 6427151"/>
              <a:gd name="connsiteX70" fmla="*/ 1312828 w 1630458"/>
              <a:gd name="connsiteY70" fmla="*/ 1067458 h 6427151"/>
              <a:gd name="connsiteX71" fmla="*/ 1199393 w 1630458"/>
              <a:gd name="connsiteY71" fmla="*/ 931943 h 6427151"/>
              <a:gd name="connsiteX72" fmla="*/ 1113020 w 1630458"/>
              <a:gd name="connsiteY72" fmla="*/ 860722 h 6427151"/>
              <a:gd name="connsiteX73" fmla="*/ 1155449 w 1630458"/>
              <a:gd name="connsiteY73" fmla="*/ 671305 h 6427151"/>
              <a:gd name="connsiteX74" fmla="*/ 1218444 w 1630458"/>
              <a:gd name="connsiteY74" fmla="*/ 613721 h 6427151"/>
              <a:gd name="connsiteX75" fmla="*/ 1208486 w 1630458"/>
              <a:gd name="connsiteY75" fmla="*/ 467605 h 6427151"/>
              <a:gd name="connsiteX76" fmla="*/ 1216928 w 1630458"/>
              <a:gd name="connsiteY76" fmla="*/ 386204 h 6427151"/>
              <a:gd name="connsiteX77" fmla="*/ 1237841 w 1630458"/>
              <a:gd name="connsiteY77" fmla="*/ 364762 h 6427151"/>
              <a:gd name="connsiteX78" fmla="*/ 1210293 w 1630458"/>
              <a:gd name="connsiteY78" fmla="*/ 258223 h 6427151"/>
              <a:gd name="connsiteX79" fmla="*/ 1176447 w 1630458"/>
              <a:gd name="connsiteY79" fmla="*/ 118469 h 6427151"/>
              <a:gd name="connsiteX80" fmla="*/ 1086912 w 1630458"/>
              <a:gd name="connsiteY80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583424 w 1630458"/>
              <a:gd name="connsiteY64" fmla="*/ 1647833 h 6427151"/>
              <a:gd name="connsiteX65" fmla="*/ 1568270 w 1630458"/>
              <a:gd name="connsiteY65" fmla="*/ 1567087 h 6427151"/>
              <a:gd name="connsiteX66" fmla="*/ 1601175 w 1630458"/>
              <a:gd name="connsiteY66" fmla="*/ 1532669 h 6427151"/>
              <a:gd name="connsiteX67" fmla="*/ 1584939 w 1630458"/>
              <a:gd name="connsiteY67" fmla="*/ 1490887 h 6427151"/>
              <a:gd name="connsiteX68" fmla="*/ 1614380 w 1630458"/>
              <a:gd name="connsiteY68" fmla="*/ 1287615 h 6427151"/>
              <a:gd name="connsiteX69" fmla="*/ 1620008 w 1630458"/>
              <a:gd name="connsiteY69" fmla="*/ 1180027 h 6427151"/>
              <a:gd name="connsiteX70" fmla="*/ 1312828 w 1630458"/>
              <a:gd name="connsiteY70" fmla="*/ 1067458 h 6427151"/>
              <a:gd name="connsiteX71" fmla="*/ 1199393 w 1630458"/>
              <a:gd name="connsiteY71" fmla="*/ 931943 h 6427151"/>
              <a:gd name="connsiteX72" fmla="*/ 1113020 w 1630458"/>
              <a:gd name="connsiteY72" fmla="*/ 860722 h 6427151"/>
              <a:gd name="connsiteX73" fmla="*/ 1155449 w 1630458"/>
              <a:gd name="connsiteY73" fmla="*/ 671305 h 6427151"/>
              <a:gd name="connsiteX74" fmla="*/ 1218444 w 1630458"/>
              <a:gd name="connsiteY74" fmla="*/ 613721 h 6427151"/>
              <a:gd name="connsiteX75" fmla="*/ 1208486 w 1630458"/>
              <a:gd name="connsiteY75" fmla="*/ 467605 h 6427151"/>
              <a:gd name="connsiteX76" fmla="*/ 1216928 w 1630458"/>
              <a:gd name="connsiteY76" fmla="*/ 386204 h 6427151"/>
              <a:gd name="connsiteX77" fmla="*/ 1237841 w 1630458"/>
              <a:gd name="connsiteY77" fmla="*/ 364762 h 6427151"/>
              <a:gd name="connsiteX78" fmla="*/ 1210293 w 1630458"/>
              <a:gd name="connsiteY78" fmla="*/ 258223 h 6427151"/>
              <a:gd name="connsiteX79" fmla="*/ 1176447 w 1630458"/>
              <a:gd name="connsiteY79" fmla="*/ 118469 h 6427151"/>
              <a:gd name="connsiteX80" fmla="*/ 1086912 w 1630458"/>
              <a:gd name="connsiteY80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583424 w 1630458"/>
              <a:gd name="connsiteY64" fmla="*/ 1647833 h 6427151"/>
              <a:gd name="connsiteX65" fmla="*/ 1568270 w 1630458"/>
              <a:gd name="connsiteY65" fmla="*/ 1567087 h 6427151"/>
              <a:gd name="connsiteX66" fmla="*/ 1601175 w 1630458"/>
              <a:gd name="connsiteY66" fmla="*/ 1532669 h 6427151"/>
              <a:gd name="connsiteX67" fmla="*/ 1584939 w 1630458"/>
              <a:gd name="connsiteY67" fmla="*/ 1490887 h 6427151"/>
              <a:gd name="connsiteX68" fmla="*/ 1614380 w 1630458"/>
              <a:gd name="connsiteY68" fmla="*/ 1287615 h 6427151"/>
              <a:gd name="connsiteX69" fmla="*/ 1620008 w 1630458"/>
              <a:gd name="connsiteY69" fmla="*/ 1180027 h 6427151"/>
              <a:gd name="connsiteX70" fmla="*/ 1312828 w 1630458"/>
              <a:gd name="connsiteY70" fmla="*/ 1067458 h 6427151"/>
              <a:gd name="connsiteX71" fmla="*/ 1199393 w 1630458"/>
              <a:gd name="connsiteY71" fmla="*/ 931943 h 6427151"/>
              <a:gd name="connsiteX72" fmla="*/ 1113020 w 1630458"/>
              <a:gd name="connsiteY72" fmla="*/ 860722 h 6427151"/>
              <a:gd name="connsiteX73" fmla="*/ 1155449 w 1630458"/>
              <a:gd name="connsiteY73" fmla="*/ 671305 h 6427151"/>
              <a:gd name="connsiteX74" fmla="*/ 1218444 w 1630458"/>
              <a:gd name="connsiteY74" fmla="*/ 613721 h 6427151"/>
              <a:gd name="connsiteX75" fmla="*/ 1208486 w 1630458"/>
              <a:gd name="connsiteY75" fmla="*/ 467605 h 6427151"/>
              <a:gd name="connsiteX76" fmla="*/ 1216928 w 1630458"/>
              <a:gd name="connsiteY76" fmla="*/ 386204 h 6427151"/>
              <a:gd name="connsiteX77" fmla="*/ 1237841 w 1630458"/>
              <a:gd name="connsiteY77" fmla="*/ 364762 h 6427151"/>
              <a:gd name="connsiteX78" fmla="*/ 1210293 w 1630458"/>
              <a:gd name="connsiteY78" fmla="*/ 258223 h 6427151"/>
              <a:gd name="connsiteX79" fmla="*/ 1176447 w 1630458"/>
              <a:gd name="connsiteY79" fmla="*/ 118469 h 6427151"/>
              <a:gd name="connsiteX80" fmla="*/ 1086912 w 1630458"/>
              <a:gd name="connsiteY80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345508 w 1630458"/>
              <a:gd name="connsiteY64" fmla="*/ 2128266 h 6427151"/>
              <a:gd name="connsiteX65" fmla="*/ 1583424 w 1630458"/>
              <a:gd name="connsiteY65" fmla="*/ 1647833 h 6427151"/>
              <a:gd name="connsiteX66" fmla="*/ 1568270 w 1630458"/>
              <a:gd name="connsiteY66" fmla="*/ 1567087 h 6427151"/>
              <a:gd name="connsiteX67" fmla="*/ 1601175 w 1630458"/>
              <a:gd name="connsiteY67" fmla="*/ 1532669 h 6427151"/>
              <a:gd name="connsiteX68" fmla="*/ 1584939 w 1630458"/>
              <a:gd name="connsiteY68" fmla="*/ 1490887 h 6427151"/>
              <a:gd name="connsiteX69" fmla="*/ 1614380 w 1630458"/>
              <a:gd name="connsiteY69" fmla="*/ 1287615 h 6427151"/>
              <a:gd name="connsiteX70" fmla="*/ 1620008 w 1630458"/>
              <a:gd name="connsiteY70" fmla="*/ 1180027 h 6427151"/>
              <a:gd name="connsiteX71" fmla="*/ 1312828 w 1630458"/>
              <a:gd name="connsiteY71" fmla="*/ 1067458 h 6427151"/>
              <a:gd name="connsiteX72" fmla="*/ 1199393 w 1630458"/>
              <a:gd name="connsiteY72" fmla="*/ 931943 h 6427151"/>
              <a:gd name="connsiteX73" fmla="*/ 1113020 w 1630458"/>
              <a:gd name="connsiteY73" fmla="*/ 860722 h 6427151"/>
              <a:gd name="connsiteX74" fmla="*/ 1155449 w 1630458"/>
              <a:gd name="connsiteY74" fmla="*/ 671305 h 6427151"/>
              <a:gd name="connsiteX75" fmla="*/ 1218444 w 1630458"/>
              <a:gd name="connsiteY75" fmla="*/ 613721 h 6427151"/>
              <a:gd name="connsiteX76" fmla="*/ 1208486 w 1630458"/>
              <a:gd name="connsiteY76" fmla="*/ 467605 h 6427151"/>
              <a:gd name="connsiteX77" fmla="*/ 1216928 w 1630458"/>
              <a:gd name="connsiteY77" fmla="*/ 386204 h 6427151"/>
              <a:gd name="connsiteX78" fmla="*/ 1237841 w 1630458"/>
              <a:gd name="connsiteY78" fmla="*/ 364762 h 6427151"/>
              <a:gd name="connsiteX79" fmla="*/ 1210293 w 1630458"/>
              <a:gd name="connsiteY79" fmla="*/ 258223 h 6427151"/>
              <a:gd name="connsiteX80" fmla="*/ 1176447 w 1630458"/>
              <a:gd name="connsiteY80" fmla="*/ 118469 h 6427151"/>
              <a:gd name="connsiteX81" fmla="*/ 1086912 w 1630458"/>
              <a:gd name="connsiteY81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00394 w 1630458"/>
              <a:gd name="connsiteY64" fmla="*/ 2090140 h 6427151"/>
              <a:gd name="connsiteX65" fmla="*/ 1583424 w 1630458"/>
              <a:gd name="connsiteY65" fmla="*/ 1647833 h 6427151"/>
              <a:gd name="connsiteX66" fmla="*/ 1568270 w 1630458"/>
              <a:gd name="connsiteY66" fmla="*/ 1567087 h 6427151"/>
              <a:gd name="connsiteX67" fmla="*/ 1601175 w 1630458"/>
              <a:gd name="connsiteY67" fmla="*/ 1532669 h 6427151"/>
              <a:gd name="connsiteX68" fmla="*/ 1584939 w 1630458"/>
              <a:gd name="connsiteY68" fmla="*/ 1490887 h 6427151"/>
              <a:gd name="connsiteX69" fmla="*/ 1614380 w 1630458"/>
              <a:gd name="connsiteY69" fmla="*/ 1287615 h 6427151"/>
              <a:gd name="connsiteX70" fmla="*/ 1620008 w 1630458"/>
              <a:gd name="connsiteY70" fmla="*/ 1180027 h 6427151"/>
              <a:gd name="connsiteX71" fmla="*/ 1312828 w 1630458"/>
              <a:gd name="connsiteY71" fmla="*/ 1067458 h 6427151"/>
              <a:gd name="connsiteX72" fmla="*/ 1199393 w 1630458"/>
              <a:gd name="connsiteY72" fmla="*/ 931943 h 6427151"/>
              <a:gd name="connsiteX73" fmla="*/ 1113020 w 1630458"/>
              <a:gd name="connsiteY73" fmla="*/ 860722 h 6427151"/>
              <a:gd name="connsiteX74" fmla="*/ 1155449 w 1630458"/>
              <a:gd name="connsiteY74" fmla="*/ 671305 h 6427151"/>
              <a:gd name="connsiteX75" fmla="*/ 1218444 w 1630458"/>
              <a:gd name="connsiteY75" fmla="*/ 613721 h 6427151"/>
              <a:gd name="connsiteX76" fmla="*/ 1208486 w 1630458"/>
              <a:gd name="connsiteY76" fmla="*/ 467605 h 6427151"/>
              <a:gd name="connsiteX77" fmla="*/ 1216928 w 1630458"/>
              <a:gd name="connsiteY77" fmla="*/ 386204 h 6427151"/>
              <a:gd name="connsiteX78" fmla="*/ 1237841 w 1630458"/>
              <a:gd name="connsiteY78" fmla="*/ 364762 h 6427151"/>
              <a:gd name="connsiteX79" fmla="*/ 1210293 w 1630458"/>
              <a:gd name="connsiteY79" fmla="*/ 258223 h 6427151"/>
              <a:gd name="connsiteX80" fmla="*/ 1176447 w 1630458"/>
              <a:gd name="connsiteY80" fmla="*/ 118469 h 6427151"/>
              <a:gd name="connsiteX81" fmla="*/ 1086912 w 1630458"/>
              <a:gd name="connsiteY81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52993 w 1630458"/>
              <a:gd name="connsiteY64" fmla="*/ 1987676 h 6427151"/>
              <a:gd name="connsiteX65" fmla="*/ 1583424 w 1630458"/>
              <a:gd name="connsiteY65" fmla="*/ 1647833 h 6427151"/>
              <a:gd name="connsiteX66" fmla="*/ 1568270 w 1630458"/>
              <a:gd name="connsiteY66" fmla="*/ 1567087 h 6427151"/>
              <a:gd name="connsiteX67" fmla="*/ 1601175 w 1630458"/>
              <a:gd name="connsiteY67" fmla="*/ 1532669 h 6427151"/>
              <a:gd name="connsiteX68" fmla="*/ 1584939 w 1630458"/>
              <a:gd name="connsiteY68" fmla="*/ 1490887 h 6427151"/>
              <a:gd name="connsiteX69" fmla="*/ 1614380 w 1630458"/>
              <a:gd name="connsiteY69" fmla="*/ 1287615 h 6427151"/>
              <a:gd name="connsiteX70" fmla="*/ 1620008 w 1630458"/>
              <a:gd name="connsiteY70" fmla="*/ 1180027 h 6427151"/>
              <a:gd name="connsiteX71" fmla="*/ 1312828 w 1630458"/>
              <a:gd name="connsiteY71" fmla="*/ 1067458 h 6427151"/>
              <a:gd name="connsiteX72" fmla="*/ 1199393 w 1630458"/>
              <a:gd name="connsiteY72" fmla="*/ 931943 h 6427151"/>
              <a:gd name="connsiteX73" fmla="*/ 1113020 w 1630458"/>
              <a:gd name="connsiteY73" fmla="*/ 860722 h 6427151"/>
              <a:gd name="connsiteX74" fmla="*/ 1155449 w 1630458"/>
              <a:gd name="connsiteY74" fmla="*/ 671305 h 6427151"/>
              <a:gd name="connsiteX75" fmla="*/ 1218444 w 1630458"/>
              <a:gd name="connsiteY75" fmla="*/ 613721 h 6427151"/>
              <a:gd name="connsiteX76" fmla="*/ 1208486 w 1630458"/>
              <a:gd name="connsiteY76" fmla="*/ 467605 h 6427151"/>
              <a:gd name="connsiteX77" fmla="*/ 1216928 w 1630458"/>
              <a:gd name="connsiteY77" fmla="*/ 386204 h 6427151"/>
              <a:gd name="connsiteX78" fmla="*/ 1237841 w 1630458"/>
              <a:gd name="connsiteY78" fmla="*/ 364762 h 6427151"/>
              <a:gd name="connsiteX79" fmla="*/ 1210293 w 1630458"/>
              <a:gd name="connsiteY79" fmla="*/ 258223 h 6427151"/>
              <a:gd name="connsiteX80" fmla="*/ 1176447 w 1630458"/>
              <a:gd name="connsiteY80" fmla="*/ 118469 h 6427151"/>
              <a:gd name="connsiteX81" fmla="*/ 1086912 w 1630458"/>
              <a:gd name="connsiteY81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83424 w 1630458"/>
              <a:gd name="connsiteY65" fmla="*/ 1647833 h 6427151"/>
              <a:gd name="connsiteX66" fmla="*/ 1568270 w 1630458"/>
              <a:gd name="connsiteY66" fmla="*/ 1567087 h 6427151"/>
              <a:gd name="connsiteX67" fmla="*/ 1601175 w 1630458"/>
              <a:gd name="connsiteY67" fmla="*/ 1532669 h 6427151"/>
              <a:gd name="connsiteX68" fmla="*/ 1584939 w 1630458"/>
              <a:gd name="connsiteY68" fmla="*/ 1490887 h 6427151"/>
              <a:gd name="connsiteX69" fmla="*/ 1614380 w 1630458"/>
              <a:gd name="connsiteY69" fmla="*/ 1287615 h 6427151"/>
              <a:gd name="connsiteX70" fmla="*/ 1620008 w 1630458"/>
              <a:gd name="connsiteY70" fmla="*/ 1180027 h 6427151"/>
              <a:gd name="connsiteX71" fmla="*/ 1312828 w 1630458"/>
              <a:gd name="connsiteY71" fmla="*/ 1067458 h 6427151"/>
              <a:gd name="connsiteX72" fmla="*/ 1199393 w 1630458"/>
              <a:gd name="connsiteY72" fmla="*/ 931943 h 6427151"/>
              <a:gd name="connsiteX73" fmla="*/ 1113020 w 1630458"/>
              <a:gd name="connsiteY73" fmla="*/ 860722 h 6427151"/>
              <a:gd name="connsiteX74" fmla="*/ 1155449 w 1630458"/>
              <a:gd name="connsiteY74" fmla="*/ 671305 h 6427151"/>
              <a:gd name="connsiteX75" fmla="*/ 1218444 w 1630458"/>
              <a:gd name="connsiteY75" fmla="*/ 613721 h 6427151"/>
              <a:gd name="connsiteX76" fmla="*/ 1208486 w 1630458"/>
              <a:gd name="connsiteY76" fmla="*/ 467605 h 6427151"/>
              <a:gd name="connsiteX77" fmla="*/ 1216928 w 1630458"/>
              <a:gd name="connsiteY77" fmla="*/ 386204 h 6427151"/>
              <a:gd name="connsiteX78" fmla="*/ 1237841 w 1630458"/>
              <a:gd name="connsiteY78" fmla="*/ 364762 h 6427151"/>
              <a:gd name="connsiteX79" fmla="*/ 1210293 w 1630458"/>
              <a:gd name="connsiteY79" fmla="*/ 258223 h 6427151"/>
              <a:gd name="connsiteX80" fmla="*/ 1176447 w 1630458"/>
              <a:gd name="connsiteY80" fmla="*/ 118469 h 6427151"/>
              <a:gd name="connsiteX81" fmla="*/ 1086912 w 1630458"/>
              <a:gd name="connsiteY81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83424 w 1630458"/>
              <a:gd name="connsiteY65" fmla="*/ 1647833 h 6427151"/>
              <a:gd name="connsiteX66" fmla="*/ 1568270 w 1630458"/>
              <a:gd name="connsiteY66" fmla="*/ 1567087 h 6427151"/>
              <a:gd name="connsiteX67" fmla="*/ 1601175 w 1630458"/>
              <a:gd name="connsiteY67" fmla="*/ 1532669 h 6427151"/>
              <a:gd name="connsiteX68" fmla="*/ 1584939 w 1630458"/>
              <a:gd name="connsiteY68" fmla="*/ 1490887 h 6427151"/>
              <a:gd name="connsiteX69" fmla="*/ 1614380 w 1630458"/>
              <a:gd name="connsiteY69" fmla="*/ 1287615 h 6427151"/>
              <a:gd name="connsiteX70" fmla="*/ 1620008 w 1630458"/>
              <a:gd name="connsiteY70" fmla="*/ 1180027 h 6427151"/>
              <a:gd name="connsiteX71" fmla="*/ 1312828 w 1630458"/>
              <a:gd name="connsiteY71" fmla="*/ 1067458 h 6427151"/>
              <a:gd name="connsiteX72" fmla="*/ 1199393 w 1630458"/>
              <a:gd name="connsiteY72" fmla="*/ 931943 h 6427151"/>
              <a:gd name="connsiteX73" fmla="*/ 1113020 w 1630458"/>
              <a:gd name="connsiteY73" fmla="*/ 860722 h 6427151"/>
              <a:gd name="connsiteX74" fmla="*/ 1155449 w 1630458"/>
              <a:gd name="connsiteY74" fmla="*/ 671305 h 6427151"/>
              <a:gd name="connsiteX75" fmla="*/ 1218444 w 1630458"/>
              <a:gd name="connsiteY75" fmla="*/ 613721 h 6427151"/>
              <a:gd name="connsiteX76" fmla="*/ 1208486 w 1630458"/>
              <a:gd name="connsiteY76" fmla="*/ 467605 h 6427151"/>
              <a:gd name="connsiteX77" fmla="*/ 1216928 w 1630458"/>
              <a:gd name="connsiteY77" fmla="*/ 386204 h 6427151"/>
              <a:gd name="connsiteX78" fmla="*/ 1237841 w 1630458"/>
              <a:gd name="connsiteY78" fmla="*/ 364762 h 6427151"/>
              <a:gd name="connsiteX79" fmla="*/ 1210293 w 1630458"/>
              <a:gd name="connsiteY79" fmla="*/ 258223 h 6427151"/>
              <a:gd name="connsiteX80" fmla="*/ 1176447 w 1630458"/>
              <a:gd name="connsiteY80" fmla="*/ 118469 h 6427151"/>
              <a:gd name="connsiteX81" fmla="*/ 1086912 w 1630458"/>
              <a:gd name="connsiteY81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436984 w 1630458"/>
              <a:gd name="connsiteY65" fmla="*/ 1990057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14737 w 1630458"/>
              <a:gd name="connsiteY65" fmla="*/ 179466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14737 w 1630458"/>
              <a:gd name="connsiteY65" fmla="*/ 1794661 h 6427151"/>
              <a:gd name="connsiteX66" fmla="*/ 1583424 w 1630458"/>
              <a:gd name="connsiteY66" fmla="*/ 1647833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14737 w 1630458"/>
              <a:gd name="connsiteY65" fmla="*/ 1794661 h 6427151"/>
              <a:gd name="connsiteX66" fmla="*/ 1526252 w 1630458"/>
              <a:gd name="connsiteY66" fmla="*/ 1712170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68270 w 1630458"/>
              <a:gd name="connsiteY67" fmla="*/ 1567087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36254 w 1630458"/>
              <a:gd name="connsiteY67" fmla="*/ 1595682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38541 w 1630458"/>
              <a:gd name="connsiteY67" fmla="*/ 1576619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38541 w 1630458"/>
              <a:gd name="connsiteY67" fmla="*/ 1576619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38541 w 1630458"/>
              <a:gd name="connsiteY67" fmla="*/ 1576619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38541 w 1630458"/>
              <a:gd name="connsiteY67" fmla="*/ 1576619 h 6427151"/>
              <a:gd name="connsiteX68" fmla="*/ 1601175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38541 w 1630458"/>
              <a:gd name="connsiteY67" fmla="*/ 1576619 h 6427151"/>
              <a:gd name="connsiteX68" fmla="*/ 1571446 w 1630458"/>
              <a:gd name="connsiteY68" fmla="*/ 1532669 h 6427151"/>
              <a:gd name="connsiteX69" fmla="*/ 1584939 w 1630458"/>
              <a:gd name="connsiteY69" fmla="*/ 1490887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38541 w 1630458"/>
              <a:gd name="connsiteY67" fmla="*/ 1576619 h 6427151"/>
              <a:gd name="connsiteX68" fmla="*/ 1571446 w 1630458"/>
              <a:gd name="connsiteY68" fmla="*/ 1532669 h 6427151"/>
              <a:gd name="connsiteX69" fmla="*/ 1546063 w 1630458"/>
              <a:gd name="connsiteY69" fmla="*/ 1495652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31680 w 1630458"/>
              <a:gd name="connsiteY67" fmla="*/ 1579001 h 6427151"/>
              <a:gd name="connsiteX68" fmla="*/ 1571446 w 1630458"/>
              <a:gd name="connsiteY68" fmla="*/ 1532669 h 6427151"/>
              <a:gd name="connsiteX69" fmla="*/ 1546063 w 1630458"/>
              <a:gd name="connsiteY69" fmla="*/ 1495652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0458"/>
              <a:gd name="connsiteY0" fmla="*/ 17073 h 6427151"/>
              <a:gd name="connsiteX1" fmla="*/ 876798 w 1630458"/>
              <a:gd name="connsiteY1" fmla="*/ 8022 h 6427151"/>
              <a:gd name="connsiteX2" fmla="*/ 752276 w 1630458"/>
              <a:gd name="connsiteY2" fmla="*/ 99095 h 6427151"/>
              <a:gd name="connsiteX3" fmla="*/ 610792 w 1630458"/>
              <a:gd name="connsiteY3" fmla="*/ 297677 h 6427151"/>
              <a:gd name="connsiteX4" fmla="*/ 640882 w 1630458"/>
              <a:gd name="connsiteY4" fmla="*/ 482097 h 6427151"/>
              <a:gd name="connsiteX5" fmla="*/ 637917 w 1630458"/>
              <a:gd name="connsiteY5" fmla="*/ 559550 h 6427151"/>
              <a:gd name="connsiteX6" fmla="*/ 671622 w 1630458"/>
              <a:gd name="connsiteY6" fmla="*/ 683211 h 6427151"/>
              <a:gd name="connsiteX7" fmla="*/ 703229 w 1630458"/>
              <a:gd name="connsiteY7" fmla="*/ 737763 h 6427151"/>
              <a:gd name="connsiteX8" fmla="*/ 772284 w 1630458"/>
              <a:gd name="connsiteY8" fmla="*/ 896900 h 6427151"/>
              <a:gd name="connsiteX9" fmla="*/ 763192 w 1630458"/>
              <a:gd name="connsiteY9" fmla="*/ 950343 h 6427151"/>
              <a:gd name="connsiteX10" fmla="*/ 597803 w 1630458"/>
              <a:gd name="connsiteY10" fmla="*/ 1130237 h 6427151"/>
              <a:gd name="connsiteX11" fmla="*/ 400148 w 1630458"/>
              <a:gd name="connsiteY11" fmla="*/ 1203408 h 6427151"/>
              <a:gd name="connsiteX12" fmla="*/ 329822 w 1630458"/>
              <a:gd name="connsiteY12" fmla="*/ 1252540 h 6427151"/>
              <a:gd name="connsiteX13" fmla="*/ 270675 w 1630458"/>
              <a:gd name="connsiteY13" fmla="*/ 1349059 h 6427151"/>
              <a:gd name="connsiteX14" fmla="*/ 252444 w 1630458"/>
              <a:gd name="connsiteY14" fmla="*/ 1419665 h 6427151"/>
              <a:gd name="connsiteX15" fmla="*/ 167587 w 1630458"/>
              <a:gd name="connsiteY15" fmla="*/ 1569470 h 6427151"/>
              <a:gd name="connsiteX16" fmla="*/ 152309 w 1630458"/>
              <a:gd name="connsiteY16" fmla="*/ 1663208 h 6427151"/>
              <a:gd name="connsiteX17" fmla="*/ 95244 w 1630458"/>
              <a:gd name="connsiteY17" fmla="*/ 1756345 h 6427151"/>
              <a:gd name="connsiteX18" fmla="*/ 6471 w 1630458"/>
              <a:gd name="connsiteY18" fmla="*/ 1957537 h 6427151"/>
              <a:gd name="connsiteX19" fmla="*/ 10423 w 1630458"/>
              <a:gd name="connsiteY19" fmla="*/ 2066432 h 6427151"/>
              <a:gd name="connsiteX20" fmla="*/ 39225 w 1630458"/>
              <a:gd name="connsiteY20" fmla="*/ 2239022 h 6427151"/>
              <a:gd name="connsiteX21" fmla="*/ 184876 w 1630458"/>
              <a:gd name="connsiteY21" fmla="*/ 2294449 h 6427151"/>
              <a:gd name="connsiteX22" fmla="*/ 288418 w 1630458"/>
              <a:gd name="connsiteY22" fmla="*/ 2342298 h 6427151"/>
              <a:gd name="connsiteX23" fmla="*/ 208866 w 1630458"/>
              <a:gd name="connsiteY23" fmla="*/ 2810107 h 6427151"/>
              <a:gd name="connsiteX24" fmla="*/ 293236 w 1630458"/>
              <a:gd name="connsiteY24" fmla="*/ 2818058 h 6427151"/>
              <a:gd name="connsiteX25" fmla="*/ 290967 w 1630458"/>
              <a:gd name="connsiteY25" fmla="*/ 2894803 h 6427151"/>
              <a:gd name="connsiteX26" fmla="*/ 286681 w 1630458"/>
              <a:gd name="connsiteY26" fmla="*/ 2988488 h 6427151"/>
              <a:gd name="connsiteX27" fmla="*/ 270799 w 1630458"/>
              <a:gd name="connsiteY27" fmla="*/ 3160675 h 6427151"/>
              <a:gd name="connsiteX28" fmla="*/ 308511 w 1630458"/>
              <a:gd name="connsiteY28" fmla="*/ 3613927 h 6427151"/>
              <a:gd name="connsiteX29" fmla="*/ 338885 w 1630458"/>
              <a:gd name="connsiteY29" fmla="*/ 3774054 h 6427151"/>
              <a:gd name="connsiteX30" fmla="*/ 332852 w 1630458"/>
              <a:gd name="connsiteY30" fmla="*/ 4311150 h 6427151"/>
              <a:gd name="connsiteX31" fmla="*/ 388253 w 1630458"/>
              <a:gd name="connsiteY31" fmla="*/ 4310504 h 6427151"/>
              <a:gd name="connsiteX32" fmla="*/ 541519 w 1630458"/>
              <a:gd name="connsiteY32" fmla="*/ 4325657 h 6427151"/>
              <a:gd name="connsiteX33" fmla="*/ 594989 w 1630458"/>
              <a:gd name="connsiteY33" fmla="*/ 4508797 h 6427151"/>
              <a:gd name="connsiteX34" fmla="*/ 628299 w 1630458"/>
              <a:gd name="connsiteY34" fmla="*/ 4911017 h 6427151"/>
              <a:gd name="connsiteX35" fmla="*/ 709045 w 1630458"/>
              <a:gd name="connsiteY35" fmla="*/ 5315829 h 6427151"/>
              <a:gd name="connsiteX36" fmla="*/ 740678 w 1630458"/>
              <a:gd name="connsiteY36" fmla="*/ 5572350 h 6427151"/>
              <a:gd name="connsiteX37" fmla="*/ 684543 w 1630458"/>
              <a:gd name="connsiteY37" fmla="*/ 5830390 h 6427151"/>
              <a:gd name="connsiteX38" fmla="*/ 564238 w 1630458"/>
              <a:gd name="connsiteY38" fmla="*/ 6039077 h 6427151"/>
              <a:gd name="connsiteX39" fmla="*/ 376450 w 1630458"/>
              <a:gd name="connsiteY39" fmla="*/ 6167873 h 6427151"/>
              <a:gd name="connsiteX40" fmla="*/ 401151 w 1630458"/>
              <a:gd name="connsiteY40" fmla="*/ 6224465 h 6427151"/>
              <a:gd name="connsiteX41" fmla="*/ 601267 w 1630458"/>
              <a:gd name="connsiteY41" fmla="*/ 6230441 h 6427151"/>
              <a:gd name="connsiteX42" fmla="*/ 604512 w 1630458"/>
              <a:gd name="connsiteY42" fmla="*/ 6336024 h 6427151"/>
              <a:gd name="connsiteX43" fmla="*/ 678737 w 1630458"/>
              <a:gd name="connsiteY43" fmla="*/ 6426109 h 6427151"/>
              <a:gd name="connsiteX44" fmla="*/ 889127 w 1630458"/>
              <a:gd name="connsiteY44" fmla="*/ 6373076 h 6427151"/>
              <a:gd name="connsiteX45" fmla="*/ 890625 w 1630458"/>
              <a:gd name="connsiteY45" fmla="*/ 6332647 h 6427151"/>
              <a:gd name="connsiteX46" fmla="*/ 920150 w 1630458"/>
              <a:gd name="connsiteY46" fmla="*/ 6262581 h 6427151"/>
              <a:gd name="connsiteX47" fmla="*/ 960874 w 1630458"/>
              <a:gd name="connsiteY47" fmla="*/ 5923259 h 6427151"/>
              <a:gd name="connsiteX48" fmla="*/ 996472 w 1630458"/>
              <a:gd name="connsiteY48" fmla="*/ 6191044 h 6427151"/>
              <a:gd name="connsiteX49" fmla="*/ 1021744 w 1630458"/>
              <a:gd name="connsiteY49" fmla="*/ 6191476 h 6427151"/>
              <a:gd name="connsiteX50" fmla="*/ 1127239 w 1630458"/>
              <a:gd name="connsiteY50" fmla="*/ 5832253 h 6427151"/>
              <a:gd name="connsiteX51" fmla="*/ 1023781 w 1630458"/>
              <a:gd name="connsiteY51" fmla="*/ 5645226 h 6427151"/>
              <a:gd name="connsiteX52" fmla="*/ 981894 w 1630458"/>
              <a:gd name="connsiteY52" fmla="*/ 5452398 h 6427151"/>
              <a:gd name="connsiteX53" fmla="*/ 1105332 w 1630458"/>
              <a:gd name="connsiteY53" fmla="*/ 4824427 h 6427151"/>
              <a:gd name="connsiteX54" fmla="*/ 1050713 w 1630458"/>
              <a:gd name="connsiteY54" fmla="*/ 4515294 h 6427151"/>
              <a:gd name="connsiteX55" fmla="*/ 1066854 w 1630458"/>
              <a:gd name="connsiteY55" fmla="*/ 4378480 h 6427151"/>
              <a:gd name="connsiteX56" fmla="*/ 1112082 w 1630458"/>
              <a:gd name="connsiteY56" fmla="*/ 4370469 h 6427151"/>
              <a:gd name="connsiteX57" fmla="*/ 1216951 w 1630458"/>
              <a:gd name="connsiteY57" fmla="*/ 3813489 h 6427151"/>
              <a:gd name="connsiteX58" fmla="*/ 1332684 w 1630458"/>
              <a:gd name="connsiteY58" fmla="*/ 3481861 h 6427151"/>
              <a:gd name="connsiteX59" fmla="*/ 1381690 w 1630458"/>
              <a:gd name="connsiteY59" fmla="*/ 3174276 h 6427151"/>
              <a:gd name="connsiteX60" fmla="*/ 1333754 w 1630458"/>
              <a:gd name="connsiteY60" fmla="*/ 2830236 h 6427151"/>
              <a:gd name="connsiteX61" fmla="*/ 1365480 w 1630458"/>
              <a:gd name="connsiteY61" fmla="*/ 2823310 h 6427151"/>
              <a:gd name="connsiteX62" fmla="*/ 1280285 w 1630458"/>
              <a:gd name="connsiteY62" fmla="*/ 2203528 h 6427151"/>
              <a:gd name="connsiteX63" fmla="*/ 1350013 w 1630458"/>
              <a:gd name="connsiteY63" fmla="*/ 2130057 h 6427151"/>
              <a:gd name="connsiteX64" fmla="*/ 1439272 w 1630458"/>
              <a:gd name="connsiteY64" fmla="*/ 1992441 h 6427151"/>
              <a:gd name="connsiteX65" fmla="*/ 1505590 w 1630458"/>
              <a:gd name="connsiteY65" fmla="*/ 1799426 h 6427151"/>
              <a:gd name="connsiteX66" fmla="*/ 1526252 w 1630458"/>
              <a:gd name="connsiteY66" fmla="*/ 1712170 h 6427151"/>
              <a:gd name="connsiteX67" fmla="*/ 1531680 w 1630458"/>
              <a:gd name="connsiteY67" fmla="*/ 1579001 h 6427151"/>
              <a:gd name="connsiteX68" fmla="*/ 1571446 w 1630458"/>
              <a:gd name="connsiteY68" fmla="*/ 1532669 h 6427151"/>
              <a:gd name="connsiteX69" fmla="*/ 1546063 w 1630458"/>
              <a:gd name="connsiteY69" fmla="*/ 1495652 h 6427151"/>
              <a:gd name="connsiteX70" fmla="*/ 1614380 w 1630458"/>
              <a:gd name="connsiteY70" fmla="*/ 1287615 h 6427151"/>
              <a:gd name="connsiteX71" fmla="*/ 1620008 w 1630458"/>
              <a:gd name="connsiteY71" fmla="*/ 1180027 h 6427151"/>
              <a:gd name="connsiteX72" fmla="*/ 1312828 w 1630458"/>
              <a:gd name="connsiteY72" fmla="*/ 1067458 h 6427151"/>
              <a:gd name="connsiteX73" fmla="*/ 1199393 w 1630458"/>
              <a:gd name="connsiteY73" fmla="*/ 931943 h 6427151"/>
              <a:gd name="connsiteX74" fmla="*/ 1113020 w 1630458"/>
              <a:gd name="connsiteY74" fmla="*/ 860722 h 6427151"/>
              <a:gd name="connsiteX75" fmla="*/ 1155449 w 1630458"/>
              <a:gd name="connsiteY75" fmla="*/ 671305 h 6427151"/>
              <a:gd name="connsiteX76" fmla="*/ 1218444 w 1630458"/>
              <a:gd name="connsiteY76" fmla="*/ 613721 h 6427151"/>
              <a:gd name="connsiteX77" fmla="*/ 1208486 w 1630458"/>
              <a:gd name="connsiteY77" fmla="*/ 467605 h 6427151"/>
              <a:gd name="connsiteX78" fmla="*/ 1216928 w 1630458"/>
              <a:gd name="connsiteY78" fmla="*/ 386204 h 6427151"/>
              <a:gd name="connsiteX79" fmla="*/ 1237841 w 1630458"/>
              <a:gd name="connsiteY79" fmla="*/ 364762 h 6427151"/>
              <a:gd name="connsiteX80" fmla="*/ 1210293 w 1630458"/>
              <a:gd name="connsiteY80" fmla="*/ 258223 h 6427151"/>
              <a:gd name="connsiteX81" fmla="*/ 1176447 w 1630458"/>
              <a:gd name="connsiteY81" fmla="*/ 118469 h 6427151"/>
              <a:gd name="connsiteX82" fmla="*/ 1086912 w 1630458"/>
              <a:gd name="connsiteY82" fmla="*/ 17073 h 6427151"/>
              <a:gd name="connsiteX0" fmla="*/ 1086912 w 1633243"/>
              <a:gd name="connsiteY0" fmla="*/ 17073 h 6427151"/>
              <a:gd name="connsiteX1" fmla="*/ 876798 w 1633243"/>
              <a:gd name="connsiteY1" fmla="*/ 8022 h 6427151"/>
              <a:gd name="connsiteX2" fmla="*/ 752276 w 1633243"/>
              <a:gd name="connsiteY2" fmla="*/ 99095 h 6427151"/>
              <a:gd name="connsiteX3" fmla="*/ 610792 w 1633243"/>
              <a:gd name="connsiteY3" fmla="*/ 297677 h 6427151"/>
              <a:gd name="connsiteX4" fmla="*/ 640882 w 1633243"/>
              <a:gd name="connsiteY4" fmla="*/ 482097 h 6427151"/>
              <a:gd name="connsiteX5" fmla="*/ 637917 w 1633243"/>
              <a:gd name="connsiteY5" fmla="*/ 559550 h 6427151"/>
              <a:gd name="connsiteX6" fmla="*/ 671622 w 1633243"/>
              <a:gd name="connsiteY6" fmla="*/ 683211 h 6427151"/>
              <a:gd name="connsiteX7" fmla="*/ 703229 w 1633243"/>
              <a:gd name="connsiteY7" fmla="*/ 737763 h 6427151"/>
              <a:gd name="connsiteX8" fmla="*/ 772284 w 1633243"/>
              <a:gd name="connsiteY8" fmla="*/ 896900 h 6427151"/>
              <a:gd name="connsiteX9" fmla="*/ 763192 w 1633243"/>
              <a:gd name="connsiteY9" fmla="*/ 950343 h 6427151"/>
              <a:gd name="connsiteX10" fmla="*/ 597803 w 1633243"/>
              <a:gd name="connsiteY10" fmla="*/ 1130237 h 6427151"/>
              <a:gd name="connsiteX11" fmla="*/ 400148 w 1633243"/>
              <a:gd name="connsiteY11" fmla="*/ 1203408 h 6427151"/>
              <a:gd name="connsiteX12" fmla="*/ 329822 w 1633243"/>
              <a:gd name="connsiteY12" fmla="*/ 1252540 h 6427151"/>
              <a:gd name="connsiteX13" fmla="*/ 270675 w 1633243"/>
              <a:gd name="connsiteY13" fmla="*/ 1349059 h 6427151"/>
              <a:gd name="connsiteX14" fmla="*/ 252444 w 1633243"/>
              <a:gd name="connsiteY14" fmla="*/ 1419665 h 6427151"/>
              <a:gd name="connsiteX15" fmla="*/ 167587 w 1633243"/>
              <a:gd name="connsiteY15" fmla="*/ 1569470 h 6427151"/>
              <a:gd name="connsiteX16" fmla="*/ 152309 w 1633243"/>
              <a:gd name="connsiteY16" fmla="*/ 1663208 h 6427151"/>
              <a:gd name="connsiteX17" fmla="*/ 95244 w 1633243"/>
              <a:gd name="connsiteY17" fmla="*/ 1756345 h 6427151"/>
              <a:gd name="connsiteX18" fmla="*/ 6471 w 1633243"/>
              <a:gd name="connsiteY18" fmla="*/ 1957537 h 6427151"/>
              <a:gd name="connsiteX19" fmla="*/ 10423 w 1633243"/>
              <a:gd name="connsiteY19" fmla="*/ 2066432 h 6427151"/>
              <a:gd name="connsiteX20" fmla="*/ 39225 w 1633243"/>
              <a:gd name="connsiteY20" fmla="*/ 2239022 h 6427151"/>
              <a:gd name="connsiteX21" fmla="*/ 184876 w 1633243"/>
              <a:gd name="connsiteY21" fmla="*/ 2294449 h 6427151"/>
              <a:gd name="connsiteX22" fmla="*/ 288418 w 1633243"/>
              <a:gd name="connsiteY22" fmla="*/ 2342298 h 6427151"/>
              <a:gd name="connsiteX23" fmla="*/ 208866 w 1633243"/>
              <a:gd name="connsiteY23" fmla="*/ 2810107 h 6427151"/>
              <a:gd name="connsiteX24" fmla="*/ 293236 w 1633243"/>
              <a:gd name="connsiteY24" fmla="*/ 2818058 h 6427151"/>
              <a:gd name="connsiteX25" fmla="*/ 290967 w 1633243"/>
              <a:gd name="connsiteY25" fmla="*/ 2894803 h 6427151"/>
              <a:gd name="connsiteX26" fmla="*/ 286681 w 1633243"/>
              <a:gd name="connsiteY26" fmla="*/ 2988488 h 6427151"/>
              <a:gd name="connsiteX27" fmla="*/ 270799 w 1633243"/>
              <a:gd name="connsiteY27" fmla="*/ 3160675 h 6427151"/>
              <a:gd name="connsiteX28" fmla="*/ 308511 w 1633243"/>
              <a:gd name="connsiteY28" fmla="*/ 3613927 h 6427151"/>
              <a:gd name="connsiteX29" fmla="*/ 338885 w 1633243"/>
              <a:gd name="connsiteY29" fmla="*/ 3774054 h 6427151"/>
              <a:gd name="connsiteX30" fmla="*/ 332852 w 1633243"/>
              <a:gd name="connsiteY30" fmla="*/ 4311150 h 6427151"/>
              <a:gd name="connsiteX31" fmla="*/ 388253 w 1633243"/>
              <a:gd name="connsiteY31" fmla="*/ 4310504 h 6427151"/>
              <a:gd name="connsiteX32" fmla="*/ 541519 w 1633243"/>
              <a:gd name="connsiteY32" fmla="*/ 4325657 h 6427151"/>
              <a:gd name="connsiteX33" fmla="*/ 594989 w 1633243"/>
              <a:gd name="connsiteY33" fmla="*/ 4508797 h 6427151"/>
              <a:gd name="connsiteX34" fmla="*/ 628299 w 1633243"/>
              <a:gd name="connsiteY34" fmla="*/ 4911017 h 6427151"/>
              <a:gd name="connsiteX35" fmla="*/ 709045 w 1633243"/>
              <a:gd name="connsiteY35" fmla="*/ 5315829 h 6427151"/>
              <a:gd name="connsiteX36" fmla="*/ 740678 w 1633243"/>
              <a:gd name="connsiteY36" fmla="*/ 5572350 h 6427151"/>
              <a:gd name="connsiteX37" fmla="*/ 684543 w 1633243"/>
              <a:gd name="connsiteY37" fmla="*/ 5830390 h 6427151"/>
              <a:gd name="connsiteX38" fmla="*/ 564238 w 1633243"/>
              <a:gd name="connsiteY38" fmla="*/ 6039077 h 6427151"/>
              <a:gd name="connsiteX39" fmla="*/ 376450 w 1633243"/>
              <a:gd name="connsiteY39" fmla="*/ 6167873 h 6427151"/>
              <a:gd name="connsiteX40" fmla="*/ 401151 w 1633243"/>
              <a:gd name="connsiteY40" fmla="*/ 6224465 h 6427151"/>
              <a:gd name="connsiteX41" fmla="*/ 601267 w 1633243"/>
              <a:gd name="connsiteY41" fmla="*/ 6230441 h 6427151"/>
              <a:gd name="connsiteX42" fmla="*/ 604512 w 1633243"/>
              <a:gd name="connsiteY42" fmla="*/ 6336024 h 6427151"/>
              <a:gd name="connsiteX43" fmla="*/ 678737 w 1633243"/>
              <a:gd name="connsiteY43" fmla="*/ 6426109 h 6427151"/>
              <a:gd name="connsiteX44" fmla="*/ 889127 w 1633243"/>
              <a:gd name="connsiteY44" fmla="*/ 6373076 h 6427151"/>
              <a:gd name="connsiteX45" fmla="*/ 890625 w 1633243"/>
              <a:gd name="connsiteY45" fmla="*/ 6332647 h 6427151"/>
              <a:gd name="connsiteX46" fmla="*/ 920150 w 1633243"/>
              <a:gd name="connsiteY46" fmla="*/ 6262581 h 6427151"/>
              <a:gd name="connsiteX47" fmla="*/ 960874 w 1633243"/>
              <a:gd name="connsiteY47" fmla="*/ 5923259 h 6427151"/>
              <a:gd name="connsiteX48" fmla="*/ 996472 w 1633243"/>
              <a:gd name="connsiteY48" fmla="*/ 6191044 h 6427151"/>
              <a:gd name="connsiteX49" fmla="*/ 1021744 w 1633243"/>
              <a:gd name="connsiteY49" fmla="*/ 6191476 h 6427151"/>
              <a:gd name="connsiteX50" fmla="*/ 1127239 w 1633243"/>
              <a:gd name="connsiteY50" fmla="*/ 5832253 h 6427151"/>
              <a:gd name="connsiteX51" fmla="*/ 1023781 w 1633243"/>
              <a:gd name="connsiteY51" fmla="*/ 5645226 h 6427151"/>
              <a:gd name="connsiteX52" fmla="*/ 981894 w 1633243"/>
              <a:gd name="connsiteY52" fmla="*/ 5452398 h 6427151"/>
              <a:gd name="connsiteX53" fmla="*/ 1105332 w 1633243"/>
              <a:gd name="connsiteY53" fmla="*/ 4824427 h 6427151"/>
              <a:gd name="connsiteX54" fmla="*/ 1050713 w 1633243"/>
              <a:gd name="connsiteY54" fmla="*/ 4515294 h 6427151"/>
              <a:gd name="connsiteX55" fmla="*/ 1066854 w 1633243"/>
              <a:gd name="connsiteY55" fmla="*/ 4378480 h 6427151"/>
              <a:gd name="connsiteX56" fmla="*/ 1112082 w 1633243"/>
              <a:gd name="connsiteY56" fmla="*/ 4370469 h 6427151"/>
              <a:gd name="connsiteX57" fmla="*/ 1216951 w 1633243"/>
              <a:gd name="connsiteY57" fmla="*/ 3813489 h 6427151"/>
              <a:gd name="connsiteX58" fmla="*/ 1332684 w 1633243"/>
              <a:gd name="connsiteY58" fmla="*/ 3481861 h 6427151"/>
              <a:gd name="connsiteX59" fmla="*/ 1381690 w 1633243"/>
              <a:gd name="connsiteY59" fmla="*/ 3174276 h 6427151"/>
              <a:gd name="connsiteX60" fmla="*/ 1333754 w 1633243"/>
              <a:gd name="connsiteY60" fmla="*/ 2830236 h 6427151"/>
              <a:gd name="connsiteX61" fmla="*/ 1365480 w 1633243"/>
              <a:gd name="connsiteY61" fmla="*/ 2823310 h 6427151"/>
              <a:gd name="connsiteX62" fmla="*/ 1280285 w 1633243"/>
              <a:gd name="connsiteY62" fmla="*/ 2203528 h 6427151"/>
              <a:gd name="connsiteX63" fmla="*/ 1350013 w 1633243"/>
              <a:gd name="connsiteY63" fmla="*/ 2130057 h 6427151"/>
              <a:gd name="connsiteX64" fmla="*/ 1439272 w 1633243"/>
              <a:gd name="connsiteY64" fmla="*/ 1992441 h 6427151"/>
              <a:gd name="connsiteX65" fmla="*/ 1505590 w 1633243"/>
              <a:gd name="connsiteY65" fmla="*/ 1799426 h 6427151"/>
              <a:gd name="connsiteX66" fmla="*/ 1526252 w 1633243"/>
              <a:gd name="connsiteY66" fmla="*/ 1712170 h 6427151"/>
              <a:gd name="connsiteX67" fmla="*/ 1531680 w 1633243"/>
              <a:gd name="connsiteY67" fmla="*/ 1579001 h 6427151"/>
              <a:gd name="connsiteX68" fmla="*/ 1571446 w 1633243"/>
              <a:gd name="connsiteY68" fmla="*/ 1532669 h 6427151"/>
              <a:gd name="connsiteX69" fmla="*/ 1546063 w 1633243"/>
              <a:gd name="connsiteY69" fmla="*/ 1495652 h 6427151"/>
              <a:gd name="connsiteX70" fmla="*/ 1573216 w 1633243"/>
              <a:gd name="connsiteY70" fmla="*/ 1287615 h 6427151"/>
              <a:gd name="connsiteX71" fmla="*/ 1620008 w 1633243"/>
              <a:gd name="connsiteY71" fmla="*/ 1180027 h 6427151"/>
              <a:gd name="connsiteX72" fmla="*/ 1312828 w 1633243"/>
              <a:gd name="connsiteY72" fmla="*/ 1067458 h 6427151"/>
              <a:gd name="connsiteX73" fmla="*/ 1199393 w 1633243"/>
              <a:gd name="connsiteY73" fmla="*/ 931943 h 6427151"/>
              <a:gd name="connsiteX74" fmla="*/ 1113020 w 1633243"/>
              <a:gd name="connsiteY74" fmla="*/ 860722 h 6427151"/>
              <a:gd name="connsiteX75" fmla="*/ 1155449 w 1633243"/>
              <a:gd name="connsiteY75" fmla="*/ 671305 h 6427151"/>
              <a:gd name="connsiteX76" fmla="*/ 1218444 w 1633243"/>
              <a:gd name="connsiteY76" fmla="*/ 613721 h 6427151"/>
              <a:gd name="connsiteX77" fmla="*/ 1208486 w 1633243"/>
              <a:gd name="connsiteY77" fmla="*/ 467605 h 6427151"/>
              <a:gd name="connsiteX78" fmla="*/ 1216928 w 1633243"/>
              <a:gd name="connsiteY78" fmla="*/ 386204 h 6427151"/>
              <a:gd name="connsiteX79" fmla="*/ 1237841 w 1633243"/>
              <a:gd name="connsiteY79" fmla="*/ 364762 h 6427151"/>
              <a:gd name="connsiteX80" fmla="*/ 1210293 w 1633243"/>
              <a:gd name="connsiteY80" fmla="*/ 258223 h 6427151"/>
              <a:gd name="connsiteX81" fmla="*/ 1176447 w 1633243"/>
              <a:gd name="connsiteY81" fmla="*/ 118469 h 6427151"/>
              <a:gd name="connsiteX82" fmla="*/ 1086912 w 1633243"/>
              <a:gd name="connsiteY82" fmla="*/ 17073 h 6427151"/>
              <a:gd name="connsiteX0" fmla="*/ 1086912 w 1589730"/>
              <a:gd name="connsiteY0" fmla="*/ 17073 h 6427151"/>
              <a:gd name="connsiteX1" fmla="*/ 876798 w 1589730"/>
              <a:gd name="connsiteY1" fmla="*/ 8022 h 6427151"/>
              <a:gd name="connsiteX2" fmla="*/ 752276 w 1589730"/>
              <a:gd name="connsiteY2" fmla="*/ 99095 h 6427151"/>
              <a:gd name="connsiteX3" fmla="*/ 610792 w 1589730"/>
              <a:gd name="connsiteY3" fmla="*/ 297677 h 6427151"/>
              <a:gd name="connsiteX4" fmla="*/ 640882 w 1589730"/>
              <a:gd name="connsiteY4" fmla="*/ 482097 h 6427151"/>
              <a:gd name="connsiteX5" fmla="*/ 637917 w 1589730"/>
              <a:gd name="connsiteY5" fmla="*/ 559550 h 6427151"/>
              <a:gd name="connsiteX6" fmla="*/ 671622 w 1589730"/>
              <a:gd name="connsiteY6" fmla="*/ 683211 h 6427151"/>
              <a:gd name="connsiteX7" fmla="*/ 703229 w 1589730"/>
              <a:gd name="connsiteY7" fmla="*/ 737763 h 6427151"/>
              <a:gd name="connsiteX8" fmla="*/ 772284 w 1589730"/>
              <a:gd name="connsiteY8" fmla="*/ 896900 h 6427151"/>
              <a:gd name="connsiteX9" fmla="*/ 763192 w 1589730"/>
              <a:gd name="connsiteY9" fmla="*/ 950343 h 6427151"/>
              <a:gd name="connsiteX10" fmla="*/ 597803 w 1589730"/>
              <a:gd name="connsiteY10" fmla="*/ 1130237 h 6427151"/>
              <a:gd name="connsiteX11" fmla="*/ 400148 w 1589730"/>
              <a:gd name="connsiteY11" fmla="*/ 1203408 h 6427151"/>
              <a:gd name="connsiteX12" fmla="*/ 329822 w 1589730"/>
              <a:gd name="connsiteY12" fmla="*/ 1252540 h 6427151"/>
              <a:gd name="connsiteX13" fmla="*/ 270675 w 1589730"/>
              <a:gd name="connsiteY13" fmla="*/ 1349059 h 6427151"/>
              <a:gd name="connsiteX14" fmla="*/ 252444 w 1589730"/>
              <a:gd name="connsiteY14" fmla="*/ 1419665 h 6427151"/>
              <a:gd name="connsiteX15" fmla="*/ 167587 w 1589730"/>
              <a:gd name="connsiteY15" fmla="*/ 1569470 h 6427151"/>
              <a:gd name="connsiteX16" fmla="*/ 152309 w 1589730"/>
              <a:gd name="connsiteY16" fmla="*/ 1663208 h 6427151"/>
              <a:gd name="connsiteX17" fmla="*/ 95244 w 1589730"/>
              <a:gd name="connsiteY17" fmla="*/ 1756345 h 6427151"/>
              <a:gd name="connsiteX18" fmla="*/ 6471 w 1589730"/>
              <a:gd name="connsiteY18" fmla="*/ 1957537 h 6427151"/>
              <a:gd name="connsiteX19" fmla="*/ 10423 w 1589730"/>
              <a:gd name="connsiteY19" fmla="*/ 2066432 h 6427151"/>
              <a:gd name="connsiteX20" fmla="*/ 39225 w 1589730"/>
              <a:gd name="connsiteY20" fmla="*/ 2239022 h 6427151"/>
              <a:gd name="connsiteX21" fmla="*/ 184876 w 1589730"/>
              <a:gd name="connsiteY21" fmla="*/ 2294449 h 6427151"/>
              <a:gd name="connsiteX22" fmla="*/ 288418 w 1589730"/>
              <a:gd name="connsiteY22" fmla="*/ 2342298 h 6427151"/>
              <a:gd name="connsiteX23" fmla="*/ 208866 w 1589730"/>
              <a:gd name="connsiteY23" fmla="*/ 2810107 h 6427151"/>
              <a:gd name="connsiteX24" fmla="*/ 293236 w 1589730"/>
              <a:gd name="connsiteY24" fmla="*/ 2818058 h 6427151"/>
              <a:gd name="connsiteX25" fmla="*/ 290967 w 1589730"/>
              <a:gd name="connsiteY25" fmla="*/ 2894803 h 6427151"/>
              <a:gd name="connsiteX26" fmla="*/ 286681 w 1589730"/>
              <a:gd name="connsiteY26" fmla="*/ 2988488 h 6427151"/>
              <a:gd name="connsiteX27" fmla="*/ 270799 w 1589730"/>
              <a:gd name="connsiteY27" fmla="*/ 3160675 h 6427151"/>
              <a:gd name="connsiteX28" fmla="*/ 308511 w 1589730"/>
              <a:gd name="connsiteY28" fmla="*/ 3613927 h 6427151"/>
              <a:gd name="connsiteX29" fmla="*/ 338885 w 1589730"/>
              <a:gd name="connsiteY29" fmla="*/ 3774054 h 6427151"/>
              <a:gd name="connsiteX30" fmla="*/ 332852 w 1589730"/>
              <a:gd name="connsiteY30" fmla="*/ 4311150 h 6427151"/>
              <a:gd name="connsiteX31" fmla="*/ 388253 w 1589730"/>
              <a:gd name="connsiteY31" fmla="*/ 4310504 h 6427151"/>
              <a:gd name="connsiteX32" fmla="*/ 541519 w 1589730"/>
              <a:gd name="connsiteY32" fmla="*/ 4325657 h 6427151"/>
              <a:gd name="connsiteX33" fmla="*/ 594989 w 1589730"/>
              <a:gd name="connsiteY33" fmla="*/ 4508797 h 6427151"/>
              <a:gd name="connsiteX34" fmla="*/ 628299 w 1589730"/>
              <a:gd name="connsiteY34" fmla="*/ 4911017 h 6427151"/>
              <a:gd name="connsiteX35" fmla="*/ 709045 w 1589730"/>
              <a:gd name="connsiteY35" fmla="*/ 5315829 h 6427151"/>
              <a:gd name="connsiteX36" fmla="*/ 740678 w 1589730"/>
              <a:gd name="connsiteY36" fmla="*/ 5572350 h 6427151"/>
              <a:gd name="connsiteX37" fmla="*/ 684543 w 1589730"/>
              <a:gd name="connsiteY37" fmla="*/ 5830390 h 6427151"/>
              <a:gd name="connsiteX38" fmla="*/ 564238 w 1589730"/>
              <a:gd name="connsiteY38" fmla="*/ 6039077 h 6427151"/>
              <a:gd name="connsiteX39" fmla="*/ 376450 w 1589730"/>
              <a:gd name="connsiteY39" fmla="*/ 6167873 h 6427151"/>
              <a:gd name="connsiteX40" fmla="*/ 401151 w 1589730"/>
              <a:gd name="connsiteY40" fmla="*/ 6224465 h 6427151"/>
              <a:gd name="connsiteX41" fmla="*/ 601267 w 1589730"/>
              <a:gd name="connsiteY41" fmla="*/ 6230441 h 6427151"/>
              <a:gd name="connsiteX42" fmla="*/ 604512 w 1589730"/>
              <a:gd name="connsiteY42" fmla="*/ 6336024 h 6427151"/>
              <a:gd name="connsiteX43" fmla="*/ 678737 w 1589730"/>
              <a:gd name="connsiteY43" fmla="*/ 6426109 h 6427151"/>
              <a:gd name="connsiteX44" fmla="*/ 889127 w 1589730"/>
              <a:gd name="connsiteY44" fmla="*/ 6373076 h 6427151"/>
              <a:gd name="connsiteX45" fmla="*/ 890625 w 1589730"/>
              <a:gd name="connsiteY45" fmla="*/ 6332647 h 6427151"/>
              <a:gd name="connsiteX46" fmla="*/ 920150 w 1589730"/>
              <a:gd name="connsiteY46" fmla="*/ 6262581 h 6427151"/>
              <a:gd name="connsiteX47" fmla="*/ 960874 w 1589730"/>
              <a:gd name="connsiteY47" fmla="*/ 5923259 h 6427151"/>
              <a:gd name="connsiteX48" fmla="*/ 996472 w 1589730"/>
              <a:gd name="connsiteY48" fmla="*/ 6191044 h 6427151"/>
              <a:gd name="connsiteX49" fmla="*/ 1021744 w 1589730"/>
              <a:gd name="connsiteY49" fmla="*/ 6191476 h 6427151"/>
              <a:gd name="connsiteX50" fmla="*/ 1127239 w 1589730"/>
              <a:gd name="connsiteY50" fmla="*/ 5832253 h 6427151"/>
              <a:gd name="connsiteX51" fmla="*/ 1023781 w 1589730"/>
              <a:gd name="connsiteY51" fmla="*/ 5645226 h 6427151"/>
              <a:gd name="connsiteX52" fmla="*/ 981894 w 1589730"/>
              <a:gd name="connsiteY52" fmla="*/ 5452398 h 6427151"/>
              <a:gd name="connsiteX53" fmla="*/ 1105332 w 1589730"/>
              <a:gd name="connsiteY53" fmla="*/ 4824427 h 6427151"/>
              <a:gd name="connsiteX54" fmla="*/ 1050713 w 1589730"/>
              <a:gd name="connsiteY54" fmla="*/ 4515294 h 6427151"/>
              <a:gd name="connsiteX55" fmla="*/ 1066854 w 1589730"/>
              <a:gd name="connsiteY55" fmla="*/ 4378480 h 6427151"/>
              <a:gd name="connsiteX56" fmla="*/ 1112082 w 1589730"/>
              <a:gd name="connsiteY56" fmla="*/ 4370469 h 6427151"/>
              <a:gd name="connsiteX57" fmla="*/ 1216951 w 1589730"/>
              <a:gd name="connsiteY57" fmla="*/ 3813489 h 6427151"/>
              <a:gd name="connsiteX58" fmla="*/ 1332684 w 1589730"/>
              <a:gd name="connsiteY58" fmla="*/ 3481861 h 6427151"/>
              <a:gd name="connsiteX59" fmla="*/ 1381690 w 1589730"/>
              <a:gd name="connsiteY59" fmla="*/ 3174276 h 6427151"/>
              <a:gd name="connsiteX60" fmla="*/ 1333754 w 1589730"/>
              <a:gd name="connsiteY60" fmla="*/ 2830236 h 6427151"/>
              <a:gd name="connsiteX61" fmla="*/ 1365480 w 1589730"/>
              <a:gd name="connsiteY61" fmla="*/ 2823310 h 6427151"/>
              <a:gd name="connsiteX62" fmla="*/ 1280285 w 1589730"/>
              <a:gd name="connsiteY62" fmla="*/ 2203528 h 6427151"/>
              <a:gd name="connsiteX63" fmla="*/ 1350013 w 1589730"/>
              <a:gd name="connsiteY63" fmla="*/ 2130057 h 6427151"/>
              <a:gd name="connsiteX64" fmla="*/ 1439272 w 1589730"/>
              <a:gd name="connsiteY64" fmla="*/ 1992441 h 6427151"/>
              <a:gd name="connsiteX65" fmla="*/ 1505590 w 1589730"/>
              <a:gd name="connsiteY65" fmla="*/ 1799426 h 6427151"/>
              <a:gd name="connsiteX66" fmla="*/ 1526252 w 1589730"/>
              <a:gd name="connsiteY66" fmla="*/ 1712170 h 6427151"/>
              <a:gd name="connsiteX67" fmla="*/ 1531680 w 1589730"/>
              <a:gd name="connsiteY67" fmla="*/ 1579001 h 6427151"/>
              <a:gd name="connsiteX68" fmla="*/ 1571446 w 1589730"/>
              <a:gd name="connsiteY68" fmla="*/ 1532669 h 6427151"/>
              <a:gd name="connsiteX69" fmla="*/ 1546063 w 1589730"/>
              <a:gd name="connsiteY69" fmla="*/ 1495652 h 6427151"/>
              <a:gd name="connsiteX70" fmla="*/ 1573216 w 1589730"/>
              <a:gd name="connsiteY70" fmla="*/ 1287615 h 6427151"/>
              <a:gd name="connsiteX71" fmla="*/ 1562835 w 1589730"/>
              <a:gd name="connsiteY71" fmla="*/ 1160963 h 6427151"/>
              <a:gd name="connsiteX72" fmla="*/ 1312828 w 1589730"/>
              <a:gd name="connsiteY72" fmla="*/ 1067458 h 6427151"/>
              <a:gd name="connsiteX73" fmla="*/ 1199393 w 1589730"/>
              <a:gd name="connsiteY73" fmla="*/ 931943 h 6427151"/>
              <a:gd name="connsiteX74" fmla="*/ 1113020 w 1589730"/>
              <a:gd name="connsiteY74" fmla="*/ 860722 h 6427151"/>
              <a:gd name="connsiteX75" fmla="*/ 1155449 w 1589730"/>
              <a:gd name="connsiteY75" fmla="*/ 671305 h 6427151"/>
              <a:gd name="connsiteX76" fmla="*/ 1218444 w 1589730"/>
              <a:gd name="connsiteY76" fmla="*/ 613721 h 6427151"/>
              <a:gd name="connsiteX77" fmla="*/ 1208486 w 1589730"/>
              <a:gd name="connsiteY77" fmla="*/ 467605 h 6427151"/>
              <a:gd name="connsiteX78" fmla="*/ 1216928 w 1589730"/>
              <a:gd name="connsiteY78" fmla="*/ 386204 h 6427151"/>
              <a:gd name="connsiteX79" fmla="*/ 1237841 w 1589730"/>
              <a:gd name="connsiteY79" fmla="*/ 364762 h 6427151"/>
              <a:gd name="connsiteX80" fmla="*/ 1210293 w 1589730"/>
              <a:gd name="connsiteY80" fmla="*/ 258223 h 6427151"/>
              <a:gd name="connsiteX81" fmla="*/ 1176447 w 1589730"/>
              <a:gd name="connsiteY81" fmla="*/ 118469 h 6427151"/>
              <a:gd name="connsiteX82" fmla="*/ 1086912 w 1589730"/>
              <a:gd name="connsiteY82" fmla="*/ 17073 h 6427151"/>
              <a:gd name="connsiteX0" fmla="*/ 1086912 w 1590803"/>
              <a:gd name="connsiteY0" fmla="*/ 17073 h 6427151"/>
              <a:gd name="connsiteX1" fmla="*/ 876798 w 1590803"/>
              <a:gd name="connsiteY1" fmla="*/ 8022 h 6427151"/>
              <a:gd name="connsiteX2" fmla="*/ 752276 w 1590803"/>
              <a:gd name="connsiteY2" fmla="*/ 99095 h 6427151"/>
              <a:gd name="connsiteX3" fmla="*/ 610792 w 1590803"/>
              <a:gd name="connsiteY3" fmla="*/ 297677 h 6427151"/>
              <a:gd name="connsiteX4" fmla="*/ 640882 w 1590803"/>
              <a:gd name="connsiteY4" fmla="*/ 482097 h 6427151"/>
              <a:gd name="connsiteX5" fmla="*/ 637917 w 1590803"/>
              <a:gd name="connsiteY5" fmla="*/ 559550 h 6427151"/>
              <a:gd name="connsiteX6" fmla="*/ 671622 w 1590803"/>
              <a:gd name="connsiteY6" fmla="*/ 683211 h 6427151"/>
              <a:gd name="connsiteX7" fmla="*/ 703229 w 1590803"/>
              <a:gd name="connsiteY7" fmla="*/ 737763 h 6427151"/>
              <a:gd name="connsiteX8" fmla="*/ 772284 w 1590803"/>
              <a:gd name="connsiteY8" fmla="*/ 896900 h 6427151"/>
              <a:gd name="connsiteX9" fmla="*/ 763192 w 1590803"/>
              <a:gd name="connsiteY9" fmla="*/ 950343 h 6427151"/>
              <a:gd name="connsiteX10" fmla="*/ 597803 w 1590803"/>
              <a:gd name="connsiteY10" fmla="*/ 1130237 h 6427151"/>
              <a:gd name="connsiteX11" fmla="*/ 400148 w 1590803"/>
              <a:gd name="connsiteY11" fmla="*/ 1203408 h 6427151"/>
              <a:gd name="connsiteX12" fmla="*/ 329822 w 1590803"/>
              <a:gd name="connsiteY12" fmla="*/ 1252540 h 6427151"/>
              <a:gd name="connsiteX13" fmla="*/ 270675 w 1590803"/>
              <a:gd name="connsiteY13" fmla="*/ 1349059 h 6427151"/>
              <a:gd name="connsiteX14" fmla="*/ 252444 w 1590803"/>
              <a:gd name="connsiteY14" fmla="*/ 1419665 h 6427151"/>
              <a:gd name="connsiteX15" fmla="*/ 167587 w 1590803"/>
              <a:gd name="connsiteY15" fmla="*/ 1569470 h 6427151"/>
              <a:gd name="connsiteX16" fmla="*/ 152309 w 1590803"/>
              <a:gd name="connsiteY16" fmla="*/ 1663208 h 6427151"/>
              <a:gd name="connsiteX17" fmla="*/ 95244 w 1590803"/>
              <a:gd name="connsiteY17" fmla="*/ 1756345 h 6427151"/>
              <a:gd name="connsiteX18" fmla="*/ 6471 w 1590803"/>
              <a:gd name="connsiteY18" fmla="*/ 1957537 h 6427151"/>
              <a:gd name="connsiteX19" fmla="*/ 10423 w 1590803"/>
              <a:gd name="connsiteY19" fmla="*/ 2066432 h 6427151"/>
              <a:gd name="connsiteX20" fmla="*/ 39225 w 1590803"/>
              <a:gd name="connsiteY20" fmla="*/ 2239022 h 6427151"/>
              <a:gd name="connsiteX21" fmla="*/ 184876 w 1590803"/>
              <a:gd name="connsiteY21" fmla="*/ 2294449 h 6427151"/>
              <a:gd name="connsiteX22" fmla="*/ 288418 w 1590803"/>
              <a:gd name="connsiteY22" fmla="*/ 2342298 h 6427151"/>
              <a:gd name="connsiteX23" fmla="*/ 208866 w 1590803"/>
              <a:gd name="connsiteY23" fmla="*/ 2810107 h 6427151"/>
              <a:gd name="connsiteX24" fmla="*/ 293236 w 1590803"/>
              <a:gd name="connsiteY24" fmla="*/ 2818058 h 6427151"/>
              <a:gd name="connsiteX25" fmla="*/ 290967 w 1590803"/>
              <a:gd name="connsiteY25" fmla="*/ 2894803 h 6427151"/>
              <a:gd name="connsiteX26" fmla="*/ 286681 w 1590803"/>
              <a:gd name="connsiteY26" fmla="*/ 2988488 h 6427151"/>
              <a:gd name="connsiteX27" fmla="*/ 270799 w 1590803"/>
              <a:gd name="connsiteY27" fmla="*/ 3160675 h 6427151"/>
              <a:gd name="connsiteX28" fmla="*/ 308511 w 1590803"/>
              <a:gd name="connsiteY28" fmla="*/ 3613927 h 6427151"/>
              <a:gd name="connsiteX29" fmla="*/ 338885 w 1590803"/>
              <a:gd name="connsiteY29" fmla="*/ 3774054 h 6427151"/>
              <a:gd name="connsiteX30" fmla="*/ 332852 w 1590803"/>
              <a:gd name="connsiteY30" fmla="*/ 4311150 h 6427151"/>
              <a:gd name="connsiteX31" fmla="*/ 388253 w 1590803"/>
              <a:gd name="connsiteY31" fmla="*/ 4310504 h 6427151"/>
              <a:gd name="connsiteX32" fmla="*/ 541519 w 1590803"/>
              <a:gd name="connsiteY32" fmla="*/ 4325657 h 6427151"/>
              <a:gd name="connsiteX33" fmla="*/ 594989 w 1590803"/>
              <a:gd name="connsiteY33" fmla="*/ 4508797 h 6427151"/>
              <a:gd name="connsiteX34" fmla="*/ 628299 w 1590803"/>
              <a:gd name="connsiteY34" fmla="*/ 4911017 h 6427151"/>
              <a:gd name="connsiteX35" fmla="*/ 709045 w 1590803"/>
              <a:gd name="connsiteY35" fmla="*/ 5315829 h 6427151"/>
              <a:gd name="connsiteX36" fmla="*/ 740678 w 1590803"/>
              <a:gd name="connsiteY36" fmla="*/ 5572350 h 6427151"/>
              <a:gd name="connsiteX37" fmla="*/ 684543 w 1590803"/>
              <a:gd name="connsiteY37" fmla="*/ 5830390 h 6427151"/>
              <a:gd name="connsiteX38" fmla="*/ 564238 w 1590803"/>
              <a:gd name="connsiteY38" fmla="*/ 6039077 h 6427151"/>
              <a:gd name="connsiteX39" fmla="*/ 376450 w 1590803"/>
              <a:gd name="connsiteY39" fmla="*/ 6167873 h 6427151"/>
              <a:gd name="connsiteX40" fmla="*/ 401151 w 1590803"/>
              <a:gd name="connsiteY40" fmla="*/ 6224465 h 6427151"/>
              <a:gd name="connsiteX41" fmla="*/ 601267 w 1590803"/>
              <a:gd name="connsiteY41" fmla="*/ 6230441 h 6427151"/>
              <a:gd name="connsiteX42" fmla="*/ 604512 w 1590803"/>
              <a:gd name="connsiteY42" fmla="*/ 6336024 h 6427151"/>
              <a:gd name="connsiteX43" fmla="*/ 678737 w 1590803"/>
              <a:gd name="connsiteY43" fmla="*/ 6426109 h 6427151"/>
              <a:gd name="connsiteX44" fmla="*/ 889127 w 1590803"/>
              <a:gd name="connsiteY44" fmla="*/ 6373076 h 6427151"/>
              <a:gd name="connsiteX45" fmla="*/ 890625 w 1590803"/>
              <a:gd name="connsiteY45" fmla="*/ 6332647 h 6427151"/>
              <a:gd name="connsiteX46" fmla="*/ 920150 w 1590803"/>
              <a:gd name="connsiteY46" fmla="*/ 6262581 h 6427151"/>
              <a:gd name="connsiteX47" fmla="*/ 960874 w 1590803"/>
              <a:gd name="connsiteY47" fmla="*/ 5923259 h 6427151"/>
              <a:gd name="connsiteX48" fmla="*/ 996472 w 1590803"/>
              <a:gd name="connsiteY48" fmla="*/ 6191044 h 6427151"/>
              <a:gd name="connsiteX49" fmla="*/ 1021744 w 1590803"/>
              <a:gd name="connsiteY49" fmla="*/ 6191476 h 6427151"/>
              <a:gd name="connsiteX50" fmla="*/ 1127239 w 1590803"/>
              <a:gd name="connsiteY50" fmla="*/ 5832253 h 6427151"/>
              <a:gd name="connsiteX51" fmla="*/ 1023781 w 1590803"/>
              <a:gd name="connsiteY51" fmla="*/ 5645226 h 6427151"/>
              <a:gd name="connsiteX52" fmla="*/ 981894 w 1590803"/>
              <a:gd name="connsiteY52" fmla="*/ 5452398 h 6427151"/>
              <a:gd name="connsiteX53" fmla="*/ 1105332 w 1590803"/>
              <a:gd name="connsiteY53" fmla="*/ 4824427 h 6427151"/>
              <a:gd name="connsiteX54" fmla="*/ 1050713 w 1590803"/>
              <a:gd name="connsiteY54" fmla="*/ 4515294 h 6427151"/>
              <a:gd name="connsiteX55" fmla="*/ 1066854 w 1590803"/>
              <a:gd name="connsiteY55" fmla="*/ 4378480 h 6427151"/>
              <a:gd name="connsiteX56" fmla="*/ 1112082 w 1590803"/>
              <a:gd name="connsiteY56" fmla="*/ 4370469 h 6427151"/>
              <a:gd name="connsiteX57" fmla="*/ 1216951 w 1590803"/>
              <a:gd name="connsiteY57" fmla="*/ 3813489 h 6427151"/>
              <a:gd name="connsiteX58" fmla="*/ 1332684 w 1590803"/>
              <a:gd name="connsiteY58" fmla="*/ 3481861 h 6427151"/>
              <a:gd name="connsiteX59" fmla="*/ 1381690 w 1590803"/>
              <a:gd name="connsiteY59" fmla="*/ 3174276 h 6427151"/>
              <a:gd name="connsiteX60" fmla="*/ 1333754 w 1590803"/>
              <a:gd name="connsiteY60" fmla="*/ 2830236 h 6427151"/>
              <a:gd name="connsiteX61" fmla="*/ 1365480 w 1590803"/>
              <a:gd name="connsiteY61" fmla="*/ 2823310 h 6427151"/>
              <a:gd name="connsiteX62" fmla="*/ 1280285 w 1590803"/>
              <a:gd name="connsiteY62" fmla="*/ 2203528 h 6427151"/>
              <a:gd name="connsiteX63" fmla="*/ 1350013 w 1590803"/>
              <a:gd name="connsiteY63" fmla="*/ 2130057 h 6427151"/>
              <a:gd name="connsiteX64" fmla="*/ 1439272 w 1590803"/>
              <a:gd name="connsiteY64" fmla="*/ 1992441 h 6427151"/>
              <a:gd name="connsiteX65" fmla="*/ 1505590 w 1590803"/>
              <a:gd name="connsiteY65" fmla="*/ 1799426 h 6427151"/>
              <a:gd name="connsiteX66" fmla="*/ 1526252 w 1590803"/>
              <a:gd name="connsiteY66" fmla="*/ 1712170 h 6427151"/>
              <a:gd name="connsiteX67" fmla="*/ 1531680 w 1590803"/>
              <a:gd name="connsiteY67" fmla="*/ 1579001 h 6427151"/>
              <a:gd name="connsiteX68" fmla="*/ 1571446 w 1590803"/>
              <a:gd name="connsiteY68" fmla="*/ 1532669 h 6427151"/>
              <a:gd name="connsiteX69" fmla="*/ 1546063 w 1590803"/>
              <a:gd name="connsiteY69" fmla="*/ 1495652 h 6427151"/>
              <a:gd name="connsiteX70" fmla="*/ 1573216 w 1590803"/>
              <a:gd name="connsiteY70" fmla="*/ 1287615 h 6427151"/>
              <a:gd name="connsiteX71" fmla="*/ 1562835 w 1590803"/>
              <a:gd name="connsiteY71" fmla="*/ 1160963 h 6427151"/>
              <a:gd name="connsiteX72" fmla="*/ 1296820 w 1590803"/>
              <a:gd name="connsiteY72" fmla="*/ 1067458 h 6427151"/>
              <a:gd name="connsiteX73" fmla="*/ 1199393 w 1590803"/>
              <a:gd name="connsiteY73" fmla="*/ 931943 h 6427151"/>
              <a:gd name="connsiteX74" fmla="*/ 1113020 w 1590803"/>
              <a:gd name="connsiteY74" fmla="*/ 860722 h 6427151"/>
              <a:gd name="connsiteX75" fmla="*/ 1155449 w 1590803"/>
              <a:gd name="connsiteY75" fmla="*/ 671305 h 6427151"/>
              <a:gd name="connsiteX76" fmla="*/ 1218444 w 1590803"/>
              <a:gd name="connsiteY76" fmla="*/ 613721 h 6427151"/>
              <a:gd name="connsiteX77" fmla="*/ 1208486 w 1590803"/>
              <a:gd name="connsiteY77" fmla="*/ 467605 h 6427151"/>
              <a:gd name="connsiteX78" fmla="*/ 1216928 w 1590803"/>
              <a:gd name="connsiteY78" fmla="*/ 386204 h 6427151"/>
              <a:gd name="connsiteX79" fmla="*/ 1237841 w 1590803"/>
              <a:gd name="connsiteY79" fmla="*/ 364762 h 6427151"/>
              <a:gd name="connsiteX80" fmla="*/ 1210293 w 1590803"/>
              <a:gd name="connsiteY80" fmla="*/ 258223 h 6427151"/>
              <a:gd name="connsiteX81" fmla="*/ 1176447 w 1590803"/>
              <a:gd name="connsiteY81" fmla="*/ 118469 h 6427151"/>
              <a:gd name="connsiteX82" fmla="*/ 1086912 w 1590803"/>
              <a:gd name="connsiteY82" fmla="*/ 17073 h 6427151"/>
              <a:gd name="connsiteX0" fmla="*/ 1086912 w 1591577"/>
              <a:gd name="connsiteY0" fmla="*/ 17073 h 6427151"/>
              <a:gd name="connsiteX1" fmla="*/ 876798 w 1591577"/>
              <a:gd name="connsiteY1" fmla="*/ 8022 h 6427151"/>
              <a:gd name="connsiteX2" fmla="*/ 752276 w 1591577"/>
              <a:gd name="connsiteY2" fmla="*/ 99095 h 6427151"/>
              <a:gd name="connsiteX3" fmla="*/ 610792 w 1591577"/>
              <a:gd name="connsiteY3" fmla="*/ 297677 h 6427151"/>
              <a:gd name="connsiteX4" fmla="*/ 640882 w 1591577"/>
              <a:gd name="connsiteY4" fmla="*/ 482097 h 6427151"/>
              <a:gd name="connsiteX5" fmla="*/ 637917 w 1591577"/>
              <a:gd name="connsiteY5" fmla="*/ 559550 h 6427151"/>
              <a:gd name="connsiteX6" fmla="*/ 671622 w 1591577"/>
              <a:gd name="connsiteY6" fmla="*/ 683211 h 6427151"/>
              <a:gd name="connsiteX7" fmla="*/ 703229 w 1591577"/>
              <a:gd name="connsiteY7" fmla="*/ 737763 h 6427151"/>
              <a:gd name="connsiteX8" fmla="*/ 772284 w 1591577"/>
              <a:gd name="connsiteY8" fmla="*/ 896900 h 6427151"/>
              <a:gd name="connsiteX9" fmla="*/ 763192 w 1591577"/>
              <a:gd name="connsiteY9" fmla="*/ 950343 h 6427151"/>
              <a:gd name="connsiteX10" fmla="*/ 597803 w 1591577"/>
              <a:gd name="connsiteY10" fmla="*/ 1130237 h 6427151"/>
              <a:gd name="connsiteX11" fmla="*/ 400148 w 1591577"/>
              <a:gd name="connsiteY11" fmla="*/ 1203408 h 6427151"/>
              <a:gd name="connsiteX12" fmla="*/ 329822 w 1591577"/>
              <a:gd name="connsiteY12" fmla="*/ 1252540 h 6427151"/>
              <a:gd name="connsiteX13" fmla="*/ 270675 w 1591577"/>
              <a:gd name="connsiteY13" fmla="*/ 1349059 h 6427151"/>
              <a:gd name="connsiteX14" fmla="*/ 252444 w 1591577"/>
              <a:gd name="connsiteY14" fmla="*/ 1419665 h 6427151"/>
              <a:gd name="connsiteX15" fmla="*/ 167587 w 1591577"/>
              <a:gd name="connsiteY15" fmla="*/ 1569470 h 6427151"/>
              <a:gd name="connsiteX16" fmla="*/ 152309 w 1591577"/>
              <a:gd name="connsiteY16" fmla="*/ 1663208 h 6427151"/>
              <a:gd name="connsiteX17" fmla="*/ 95244 w 1591577"/>
              <a:gd name="connsiteY17" fmla="*/ 1756345 h 6427151"/>
              <a:gd name="connsiteX18" fmla="*/ 6471 w 1591577"/>
              <a:gd name="connsiteY18" fmla="*/ 1957537 h 6427151"/>
              <a:gd name="connsiteX19" fmla="*/ 10423 w 1591577"/>
              <a:gd name="connsiteY19" fmla="*/ 2066432 h 6427151"/>
              <a:gd name="connsiteX20" fmla="*/ 39225 w 1591577"/>
              <a:gd name="connsiteY20" fmla="*/ 2239022 h 6427151"/>
              <a:gd name="connsiteX21" fmla="*/ 184876 w 1591577"/>
              <a:gd name="connsiteY21" fmla="*/ 2294449 h 6427151"/>
              <a:gd name="connsiteX22" fmla="*/ 288418 w 1591577"/>
              <a:gd name="connsiteY22" fmla="*/ 2342298 h 6427151"/>
              <a:gd name="connsiteX23" fmla="*/ 208866 w 1591577"/>
              <a:gd name="connsiteY23" fmla="*/ 2810107 h 6427151"/>
              <a:gd name="connsiteX24" fmla="*/ 293236 w 1591577"/>
              <a:gd name="connsiteY24" fmla="*/ 2818058 h 6427151"/>
              <a:gd name="connsiteX25" fmla="*/ 290967 w 1591577"/>
              <a:gd name="connsiteY25" fmla="*/ 2894803 h 6427151"/>
              <a:gd name="connsiteX26" fmla="*/ 286681 w 1591577"/>
              <a:gd name="connsiteY26" fmla="*/ 2988488 h 6427151"/>
              <a:gd name="connsiteX27" fmla="*/ 270799 w 1591577"/>
              <a:gd name="connsiteY27" fmla="*/ 3160675 h 6427151"/>
              <a:gd name="connsiteX28" fmla="*/ 308511 w 1591577"/>
              <a:gd name="connsiteY28" fmla="*/ 3613927 h 6427151"/>
              <a:gd name="connsiteX29" fmla="*/ 338885 w 1591577"/>
              <a:gd name="connsiteY29" fmla="*/ 3774054 h 6427151"/>
              <a:gd name="connsiteX30" fmla="*/ 332852 w 1591577"/>
              <a:gd name="connsiteY30" fmla="*/ 4311150 h 6427151"/>
              <a:gd name="connsiteX31" fmla="*/ 388253 w 1591577"/>
              <a:gd name="connsiteY31" fmla="*/ 4310504 h 6427151"/>
              <a:gd name="connsiteX32" fmla="*/ 541519 w 1591577"/>
              <a:gd name="connsiteY32" fmla="*/ 4325657 h 6427151"/>
              <a:gd name="connsiteX33" fmla="*/ 594989 w 1591577"/>
              <a:gd name="connsiteY33" fmla="*/ 4508797 h 6427151"/>
              <a:gd name="connsiteX34" fmla="*/ 628299 w 1591577"/>
              <a:gd name="connsiteY34" fmla="*/ 4911017 h 6427151"/>
              <a:gd name="connsiteX35" fmla="*/ 709045 w 1591577"/>
              <a:gd name="connsiteY35" fmla="*/ 5315829 h 6427151"/>
              <a:gd name="connsiteX36" fmla="*/ 740678 w 1591577"/>
              <a:gd name="connsiteY36" fmla="*/ 5572350 h 6427151"/>
              <a:gd name="connsiteX37" fmla="*/ 684543 w 1591577"/>
              <a:gd name="connsiteY37" fmla="*/ 5830390 h 6427151"/>
              <a:gd name="connsiteX38" fmla="*/ 564238 w 1591577"/>
              <a:gd name="connsiteY38" fmla="*/ 6039077 h 6427151"/>
              <a:gd name="connsiteX39" fmla="*/ 376450 w 1591577"/>
              <a:gd name="connsiteY39" fmla="*/ 6167873 h 6427151"/>
              <a:gd name="connsiteX40" fmla="*/ 401151 w 1591577"/>
              <a:gd name="connsiteY40" fmla="*/ 6224465 h 6427151"/>
              <a:gd name="connsiteX41" fmla="*/ 601267 w 1591577"/>
              <a:gd name="connsiteY41" fmla="*/ 6230441 h 6427151"/>
              <a:gd name="connsiteX42" fmla="*/ 604512 w 1591577"/>
              <a:gd name="connsiteY42" fmla="*/ 6336024 h 6427151"/>
              <a:gd name="connsiteX43" fmla="*/ 678737 w 1591577"/>
              <a:gd name="connsiteY43" fmla="*/ 6426109 h 6427151"/>
              <a:gd name="connsiteX44" fmla="*/ 889127 w 1591577"/>
              <a:gd name="connsiteY44" fmla="*/ 6373076 h 6427151"/>
              <a:gd name="connsiteX45" fmla="*/ 890625 w 1591577"/>
              <a:gd name="connsiteY45" fmla="*/ 6332647 h 6427151"/>
              <a:gd name="connsiteX46" fmla="*/ 920150 w 1591577"/>
              <a:gd name="connsiteY46" fmla="*/ 6262581 h 6427151"/>
              <a:gd name="connsiteX47" fmla="*/ 960874 w 1591577"/>
              <a:gd name="connsiteY47" fmla="*/ 5923259 h 6427151"/>
              <a:gd name="connsiteX48" fmla="*/ 996472 w 1591577"/>
              <a:gd name="connsiteY48" fmla="*/ 6191044 h 6427151"/>
              <a:gd name="connsiteX49" fmla="*/ 1021744 w 1591577"/>
              <a:gd name="connsiteY49" fmla="*/ 6191476 h 6427151"/>
              <a:gd name="connsiteX50" fmla="*/ 1127239 w 1591577"/>
              <a:gd name="connsiteY50" fmla="*/ 5832253 h 6427151"/>
              <a:gd name="connsiteX51" fmla="*/ 1023781 w 1591577"/>
              <a:gd name="connsiteY51" fmla="*/ 5645226 h 6427151"/>
              <a:gd name="connsiteX52" fmla="*/ 981894 w 1591577"/>
              <a:gd name="connsiteY52" fmla="*/ 5452398 h 6427151"/>
              <a:gd name="connsiteX53" fmla="*/ 1105332 w 1591577"/>
              <a:gd name="connsiteY53" fmla="*/ 4824427 h 6427151"/>
              <a:gd name="connsiteX54" fmla="*/ 1050713 w 1591577"/>
              <a:gd name="connsiteY54" fmla="*/ 4515294 h 6427151"/>
              <a:gd name="connsiteX55" fmla="*/ 1066854 w 1591577"/>
              <a:gd name="connsiteY55" fmla="*/ 4378480 h 6427151"/>
              <a:gd name="connsiteX56" fmla="*/ 1112082 w 1591577"/>
              <a:gd name="connsiteY56" fmla="*/ 4370469 h 6427151"/>
              <a:gd name="connsiteX57" fmla="*/ 1216951 w 1591577"/>
              <a:gd name="connsiteY57" fmla="*/ 3813489 h 6427151"/>
              <a:gd name="connsiteX58" fmla="*/ 1332684 w 1591577"/>
              <a:gd name="connsiteY58" fmla="*/ 3481861 h 6427151"/>
              <a:gd name="connsiteX59" fmla="*/ 1381690 w 1591577"/>
              <a:gd name="connsiteY59" fmla="*/ 3174276 h 6427151"/>
              <a:gd name="connsiteX60" fmla="*/ 1333754 w 1591577"/>
              <a:gd name="connsiteY60" fmla="*/ 2830236 h 6427151"/>
              <a:gd name="connsiteX61" fmla="*/ 1365480 w 1591577"/>
              <a:gd name="connsiteY61" fmla="*/ 2823310 h 6427151"/>
              <a:gd name="connsiteX62" fmla="*/ 1280285 w 1591577"/>
              <a:gd name="connsiteY62" fmla="*/ 2203528 h 6427151"/>
              <a:gd name="connsiteX63" fmla="*/ 1350013 w 1591577"/>
              <a:gd name="connsiteY63" fmla="*/ 2130057 h 6427151"/>
              <a:gd name="connsiteX64" fmla="*/ 1439272 w 1591577"/>
              <a:gd name="connsiteY64" fmla="*/ 1992441 h 6427151"/>
              <a:gd name="connsiteX65" fmla="*/ 1505590 w 1591577"/>
              <a:gd name="connsiteY65" fmla="*/ 1799426 h 6427151"/>
              <a:gd name="connsiteX66" fmla="*/ 1526252 w 1591577"/>
              <a:gd name="connsiteY66" fmla="*/ 1712170 h 6427151"/>
              <a:gd name="connsiteX67" fmla="*/ 1531680 w 1591577"/>
              <a:gd name="connsiteY67" fmla="*/ 1579001 h 6427151"/>
              <a:gd name="connsiteX68" fmla="*/ 1571446 w 1591577"/>
              <a:gd name="connsiteY68" fmla="*/ 1532669 h 6427151"/>
              <a:gd name="connsiteX69" fmla="*/ 1546063 w 1591577"/>
              <a:gd name="connsiteY69" fmla="*/ 1495652 h 6427151"/>
              <a:gd name="connsiteX70" fmla="*/ 1573216 w 1591577"/>
              <a:gd name="connsiteY70" fmla="*/ 1287615 h 6427151"/>
              <a:gd name="connsiteX71" fmla="*/ 1562835 w 1591577"/>
              <a:gd name="connsiteY71" fmla="*/ 1160963 h 6427151"/>
              <a:gd name="connsiteX72" fmla="*/ 1285386 w 1591577"/>
              <a:gd name="connsiteY72" fmla="*/ 1062693 h 6427151"/>
              <a:gd name="connsiteX73" fmla="*/ 1199393 w 1591577"/>
              <a:gd name="connsiteY73" fmla="*/ 931943 h 6427151"/>
              <a:gd name="connsiteX74" fmla="*/ 1113020 w 1591577"/>
              <a:gd name="connsiteY74" fmla="*/ 860722 h 6427151"/>
              <a:gd name="connsiteX75" fmla="*/ 1155449 w 1591577"/>
              <a:gd name="connsiteY75" fmla="*/ 671305 h 6427151"/>
              <a:gd name="connsiteX76" fmla="*/ 1218444 w 1591577"/>
              <a:gd name="connsiteY76" fmla="*/ 613721 h 6427151"/>
              <a:gd name="connsiteX77" fmla="*/ 1208486 w 1591577"/>
              <a:gd name="connsiteY77" fmla="*/ 467605 h 6427151"/>
              <a:gd name="connsiteX78" fmla="*/ 1216928 w 1591577"/>
              <a:gd name="connsiteY78" fmla="*/ 386204 h 6427151"/>
              <a:gd name="connsiteX79" fmla="*/ 1237841 w 1591577"/>
              <a:gd name="connsiteY79" fmla="*/ 364762 h 6427151"/>
              <a:gd name="connsiteX80" fmla="*/ 1210293 w 1591577"/>
              <a:gd name="connsiteY80" fmla="*/ 258223 h 6427151"/>
              <a:gd name="connsiteX81" fmla="*/ 1176447 w 1591577"/>
              <a:gd name="connsiteY81" fmla="*/ 118469 h 6427151"/>
              <a:gd name="connsiteX82" fmla="*/ 1086912 w 1591577"/>
              <a:gd name="connsiteY82" fmla="*/ 17073 h 6427151"/>
              <a:gd name="connsiteX0" fmla="*/ 1086912 w 1579403"/>
              <a:gd name="connsiteY0" fmla="*/ 17073 h 6427151"/>
              <a:gd name="connsiteX1" fmla="*/ 876798 w 1579403"/>
              <a:gd name="connsiteY1" fmla="*/ 8022 h 6427151"/>
              <a:gd name="connsiteX2" fmla="*/ 752276 w 1579403"/>
              <a:gd name="connsiteY2" fmla="*/ 99095 h 6427151"/>
              <a:gd name="connsiteX3" fmla="*/ 610792 w 1579403"/>
              <a:gd name="connsiteY3" fmla="*/ 297677 h 6427151"/>
              <a:gd name="connsiteX4" fmla="*/ 640882 w 1579403"/>
              <a:gd name="connsiteY4" fmla="*/ 482097 h 6427151"/>
              <a:gd name="connsiteX5" fmla="*/ 637917 w 1579403"/>
              <a:gd name="connsiteY5" fmla="*/ 559550 h 6427151"/>
              <a:gd name="connsiteX6" fmla="*/ 671622 w 1579403"/>
              <a:gd name="connsiteY6" fmla="*/ 683211 h 6427151"/>
              <a:gd name="connsiteX7" fmla="*/ 703229 w 1579403"/>
              <a:gd name="connsiteY7" fmla="*/ 737763 h 6427151"/>
              <a:gd name="connsiteX8" fmla="*/ 772284 w 1579403"/>
              <a:gd name="connsiteY8" fmla="*/ 896900 h 6427151"/>
              <a:gd name="connsiteX9" fmla="*/ 763192 w 1579403"/>
              <a:gd name="connsiteY9" fmla="*/ 950343 h 6427151"/>
              <a:gd name="connsiteX10" fmla="*/ 597803 w 1579403"/>
              <a:gd name="connsiteY10" fmla="*/ 1130237 h 6427151"/>
              <a:gd name="connsiteX11" fmla="*/ 400148 w 1579403"/>
              <a:gd name="connsiteY11" fmla="*/ 1203408 h 6427151"/>
              <a:gd name="connsiteX12" fmla="*/ 329822 w 1579403"/>
              <a:gd name="connsiteY12" fmla="*/ 1252540 h 6427151"/>
              <a:gd name="connsiteX13" fmla="*/ 270675 w 1579403"/>
              <a:gd name="connsiteY13" fmla="*/ 1349059 h 6427151"/>
              <a:gd name="connsiteX14" fmla="*/ 252444 w 1579403"/>
              <a:gd name="connsiteY14" fmla="*/ 1419665 h 6427151"/>
              <a:gd name="connsiteX15" fmla="*/ 167587 w 1579403"/>
              <a:gd name="connsiteY15" fmla="*/ 1569470 h 6427151"/>
              <a:gd name="connsiteX16" fmla="*/ 152309 w 1579403"/>
              <a:gd name="connsiteY16" fmla="*/ 1663208 h 6427151"/>
              <a:gd name="connsiteX17" fmla="*/ 95244 w 1579403"/>
              <a:gd name="connsiteY17" fmla="*/ 1756345 h 6427151"/>
              <a:gd name="connsiteX18" fmla="*/ 6471 w 1579403"/>
              <a:gd name="connsiteY18" fmla="*/ 1957537 h 6427151"/>
              <a:gd name="connsiteX19" fmla="*/ 10423 w 1579403"/>
              <a:gd name="connsiteY19" fmla="*/ 2066432 h 6427151"/>
              <a:gd name="connsiteX20" fmla="*/ 39225 w 1579403"/>
              <a:gd name="connsiteY20" fmla="*/ 2239022 h 6427151"/>
              <a:gd name="connsiteX21" fmla="*/ 184876 w 1579403"/>
              <a:gd name="connsiteY21" fmla="*/ 2294449 h 6427151"/>
              <a:gd name="connsiteX22" fmla="*/ 288418 w 1579403"/>
              <a:gd name="connsiteY22" fmla="*/ 2342298 h 6427151"/>
              <a:gd name="connsiteX23" fmla="*/ 208866 w 1579403"/>
              <a:gd name="connsiteY23" fmla="*/ 2810107 h 6427151"/>
              <a:gd name="connsiteX24" fmla="*/ 293236 w 1579403"/>
              <a:gd name="connsiteY24" fmla="*/ 2818058 h 6427151"/>
              <a:gd name="connsiteX25" fmla="*/ 290967 w 1579403"/>
              <a:gd name="connsiteY25" fmla="*/ 2894803 h 6427151"/>
              <a:gd name="connsiteX26" fmla="*/ 286681 w 1579403"/>
              <a:gd name="connsiteY26" fmla="*/ 2988488 h 6427151"/>
              <a:gd name="connsiteX27" fmla="*/ 270799 w 1579403"/>
              <a:gd name="connsiteY27" fmla="*/ 3160675 h 6427151"/>
              <a:gd name="connsiteX28" fmla="*/ 308511 w 1579403"/>
              <a:gd name="connsiteY28" fmla="*/ 3613927 h 6427151"/>
              <a:gd name="connsiteX29" fmla="*/ 338885 w 1579403"/>
              <a:gd name="connsiteY29" fmla="*/ 3774054 h 6427151"/>
              <a:gd name="connsiteX30" fmla="*/ 332852 w 1579403"/>
              <a:gd name="connsiteY30" fmla="*/ 4311150 h 6427151"/>
              <a:gd name="connsiteX31" fmla="*/ 388253 w 1579403"/>
              <a:gd name="connsiteY31" fmla="*/ 4310504 h 6427151"/>
              <a:gd name="connsiteX32" fmla="*/ 541519 w 1579403"/>
              <a:gd name="connsiteY32" fmla="*/ 4325657 h 6427151"/>
              <a:gd name="connsiteX33" fmla="*/ 594989 w 1579403"/>
              <a:gd name="connsiteY33" fmla="*/ 4508797 h 6427151"/>
              <a:gd name="connsiteX34" fmla="*/ 628299 w 1579403"/>
              <a:gd name="connsiteY34" fmla="*/ 4911017 h 6427151"/>
              <a:gd name="connsiteX35" fmla="*/ 709045 w 1579403"/>
              <a:gd name="connsiteY35" fmla="*/ 5315829 h 6427151"/>
              <a:gd name="connsiteX36" fmla="*/ 740678 w 1579403"/>
              <a:gd name="connsiteY36" fmla="*/ 5572350 h 6427151"/>
              <a:gd name="connsiteX37" fmla="*/ 684543 w 1579403"/>
              <a:gd name="connsiteY37" fmla="*/ 5830390 h 6427151"/>
              <a:gd name="connsiteX38" fmla="*/ 564238 w 1579403"/>
              <a:gd name="connsiteY38" fmla="*/ 6039077 h 6427151"/>
              <a:gd name="connsiteX39" fmla="*/ 376450 w 1579403"/>
              <a:gd name="connsiteY39" fmla="*/ 6167873 h 6427151"/>
              <a:gd name="connsiteX40" fmla="*/ 401151 w 1579403"/>
              <a:gd name="connsiteY40" fmla="*/ 6224465 h 6427151"/>
              <a:gd name="connsiteX41" fmla="*/ 601267 w 1579403"/>
              <a:gd name="connsiteY41" fmla="*/ 6230441 h 6427151"/>
              <a:gd name="connsiteX42" fmla="*/ 604512 w 1579403"/>
              <a:gd name="connsiteY42" fmla="*/ 6336024 h 6427151"/>
              <a:gd name="connsiteX43" fmla="*/ 678737 w 1579403"/>
              <a:gd name="connsiteY43" fmla="*/ 6426109 h 6427151"/>
              <a:gd name="connsiteX44" fmla="*/ 889127 w 1579403"/>
              <a:gd name="connsiteY44" fmla="*/ 6373076 h 6427151"/>
              <a:gd name="connsiteX45" fmla="*/ 890625 w 1579403"/>
              <a:gd name="connsiteY45" fmla="*/ 6332647 h 6427151"/>
              <a:gd name="connsiteX46" fmla="*/ 920150 w 1579403"/>
              <a:gd name="connsiteY46" fmla="*/ 6262581 h 6427151"/>
              <a:gd name="connsiteX47" fmla="*/ 960874 w 1579403"/>
              <a:gd name="connsiteY47" fmla="*/ 5923259 h 6427151"/>
              <a:gd name="connsiteX48" fmla="*/ 996472 w 1579403"/>
              <a:gd name="connsiteY48" fmla="*/ 6191044 h 6427151"/>
              <a:gd name="connsiteX49" fmla="*/ 1021744 w 1579403"/>
              <a:gd name="connsiteY49" fmla="*/ 6191476 h 6427151"/>
              <a:gd name="connsiteX50" fmla="*/ 1127239 w 1579403"/>
              <a:gd name="connsiteY50" fmla="*/ 5832253 h 6427151"/>
              <a:gd name="connsiteX51" fmla="*/ 1023781 w 1579403"/>
              <a:gd name="connsiteY51" fmla="*/ 5645226 h 6427151"/>
              <a:gd name="connsiteX52" fmla="*/ 981894 w 1579403"/>
              <a:gd name="connsiteY52" fmla="*/ 5452398 h 6427151"/>
              <a:gd name="connsiteX53" fmla="*/ 1105332 w 1579403"/>
              <a:gd name="connsiteY53" fmla="*/ 4824427 h 6427151"/>
              <a:gd name="connsiteX54" fmla="*/ 1050713 w 1579403"/>
              <a:gd name="connsiteY54" fmla="*/ 4515294 h 6427151"/>
              <a:gd name="connsiteX55" fmla="*/ 1066854 w 1579403"/>
              <a:gd name="connsiteY55" fmla="*/ 4378480 h 6427151"/>
              <a:gd name="connsiteX56" fmla="*/ 1112082 w 1579403"/>
              <a:gd name="connsiteY56" fmla="*/ 4370469 h 6427151"/>
              <a:gd name="connsiteX57" fmla="*/ 1216951 w 1579403"/>
              <a:gd name="connsiteY57" fmla="*/ 3813489 h 6427151"/>
              <a:gd name="connsiteX58" fmla="*/ 1332684 w 1579403"/>
              <a:gd name="connsiteY58" fmla="*/ 3481861 h 6427151"/>
              <a:gd name="connsiteX59" fmla="*/ 1381690 w 1579403"/>
              <a:gd name="connsiteY59" fmla="*/ 3174276 h 6427151"/>
              <a:gd name="connsiteX60" fmla="*/ 1333754 w 1579403"/>
              <a:gd name="connsiteY60" fmla="*/ 2830236 h 6427151"/>
              <a:gd name="connsiteX61" fmla="*/ 1365480 w 1579403"/>
              <a:gd name="connsiteY61" fmla="*/ 2823310 h 6427151"/>
              <a:gd name="connsiteX62" fmla="*/ 1280285 w 1579403"/>
              <a:gd name="connsiteY62" fmla="*/ 2203528 h 6427151"/>
              <a:gd name="connsiteX63" fmla="*/ 1350013 w 1579403"/>
              <a:gd name="connsiteY63" fmla="*/ 2130057 h 6427151"/>
              <a:gd name="connsiteX64" fmla="*/ 1439272 w 1579403"/>
              <a:gd name="connsiteY64" fmla="*/ 1992441 h 6427151"/>
              <a:gd name="connsiteX65" fmla="*/ 1505590 w 1579403"/>
              <a:gd name="connsiteY65" fmla="*/ 1799426 h 6427151"/>
              <a:gd name="connsiteX66" fmla="*/ 1526252 w 1579403"/>
              <a:gd name="connsiteY66" fmla="*/ 1712170 h 6427151"/>
              <a:gd name="connsiteX67" fmla="*/ 1531680 w 1579403"/>
              <a:gd name="connsiteY67" fmla="*/ 1579001 h 6427151"/>
              <a:gd name="connsiteX68" fmla="*/ 1571446 w 1579403"/>
              <a:gd name="connsiteY68" fmla="*/ 1532669 h 6427151"/>
              <a:gd name="connsiteX69" fmla="*/ 1546063 w 1579403"/>
              <a:gd name="connsiteY69" fmla="*/ 1495652 h 6427151"/>
              <a:gd name="connsiteX70" fmla="*/ 1573216 w 1579403"/>
              <a:gd name="connsiteY70" fmla="*/ 1287615 h 6427151"/>
              <a:gd name="connsiteX71" fmla="*/ 1530818 w 1579403"/>
              <a:gd name="connsiteY71" fmla="*/ 1146667 h 6427151"/>
              <a:gd name="connsiteX72" fmla="*/ 1285386 w 1579403"/>
              <a:gd name="connsiteY72" fmla="*/ 1062693 h 6427151"/>
              <a:gd name="connsiteX73" fmla="*/ 1199393 w 1579403"/>
              <a:gd name="connsiteY73" fmla="*/ 931943 h 6427151"/>
              <a:gd name="connsiteX74" fmla="*/ 1113020 w 1579403"/>
              <a:gd name="connsiteY74" fmla="*/ 860722 h 6427151"/>
              <a:gd name="connsiteX75" fmla="*/ 1155449 w 1579403"/>
              <a:gd name="connsiteY75" fmla="*/ 671305 h 6427151"/>
              <a:gd name="connsiteX76" fmla="*/ 1218444 w 1579403"/>
              <a:gd name="connsiteY76" fmla="*/ 613721 h 6427151"/>
              <a:gd name="connsiteX77" fmla="*/ 1208486 w 1579403"/>
              <a:gd name="connsiteY77" fmla="*/ 467605 h 6427151"/>
              <a:gd name="connsiteX78" fmla="*/ 1216928 w 1579403"/>
              <a:gd name="connsiteY78" fmla="*/ 386204 h 6427151"/>
              <a:gd name="connsiteX79" fmla="*/ 1237841 w 1579403"/>
              <a:gd name="connsiteY79" fmla="*/ 364762 h 6427151"/>
              <a:gd name="connsiteX80" fmla="*/ 1210293 w 1579403"/>
              <a:gd name="connsiteY80" fmla="*/ 258223 h 6427151"/>
              <a:gd name="connsiteX81" fmla="*/ 1176447 w 1579403"/>
              <a:gd name="connsiteY81" fmla="*/ 118469 h 6427151"/>
              <a:gd name="connsiteX82" fmla="*/ 1086912 w 1579403"/>
              <a:gd name="connsiteY82" fmla="*/ 17073 h 6427151"/>
              <a:gd name="connsiteX0" fmla="*/ 1086912 w 1576808"/>
              <a:gd name="connsiteY0" fmla="*/ 17073 h 6427151"/>
              <a:gd name="connsiteX1" fmla="*/ 876798 w 1576808"/>
              <a:gd name="connsiteY1" fmla="*/ 8022 h 6427151"/>
              <a:gd name="connsiteX2" fmla="*/ 752276 w 1576808"/>
              <a:gd name="connsiteY2" fmla="*/ 99095 h 6427151"/>
              <a:gd name="connsiteX3" fmla="*/ 610792 w 1576808"/>
              <a:gd name="connsiteY3" fmla="*/ 297677 h 6427151"/>
              <a:gd name="connsiteX4" fmla="*/ 640882 w 1576808"/>
              <a:gd name="connsiteY4" fmla="*/ 482097 h 6427151"/>
              <a:gd name="connsiteX5" fmla="*/ 637917 w 1576808"/>
              <a:gd name="connsiteY5" fmla="*/ 559550 h 6427151"/>
              <a:gd name="connsiteX6" fmla="*/ 671622 w 1576808"/>
              <a:gd name="connsiteY6" fmla="*/ 683211 h 6427151"/>
              <a:gd name="connsiteX7" fmla="*/ 703229 w 1576808"/>
              <a:gd name="connsiteY7" fmla="*/ 737763 h 6427151"/>
              <a:gd name="connsiteX8" fmla="*/ 772284 w 1576808"/>
              <a:gd name="connsiteY8" fmla="*/ 896900 h 6427151"/>
              <a:gd name="connsiteX9" fmla="*/ 763192 w 1576808"/>
              <a:gd name="connsiteY9" fmla="*/ 950343 h 6427151"/>
              <a:gd name="connsiteX10" fmla="*/ 597803 w 1576808"/>
              <a:gd name="connsiteY10" fmla="*/ 1130237 h 6427151"/>
              <a:gd name="connsiteX11" fmla="*/ 400148 w 1576808"/>
              <a:gd name="connsiteY11" fmla="*/ 1203408 h 6427151"/>
              <a:gd name="connsiteX12" fmla="*/ 329822 w 1576808"/>
              <a:gd name="connsiteY12" fmla="*/ 1252540 h 6427151"/>
              <a:gd name="connsiteX13" fmla="*/ 270675 w 1576808"/>
              <a:gd name="connsiteY13" fmla="*/ 1349059 h 6427151"/>
              <a:gd name="connsiteX14" fmla="*/ 252444 w 1576808"/>
              <a:gd name="connsiteY14" fmla="*/ 1419665 h 6427151"/>
              <a:gd name="connsiteX15" fmla="*/ 167587 w 1576808"/>
              <a:gd name="connsiteY15" fmla="*/ 1569470 h 6427151"/>
              <a:gd name="connsiteX16" fmla="*/ 152309 w 1576808"/>
              <a:gd name="connsiteY16" fmla="*/ 1663208 h 6427151"/>
              <a:gd name="connsiteX17" fmla="*/ 95244 w 1576808"/>
              <a:gd name="connsiteY17" fmla="*/ 1756345 h 6427151"/>
              <a:gd name="connsiteX18" fmla="*/ 6471 w 1576808"/>
              <a:gd name="connsiteY18" fmla="*/ 1957537 h 6427151"/>
              <a:gd name="connsiteX19" fmla="*/ 10423 w 1576808"/>
              <a:gd name="connsiteY19" fmla="*/ 2066432 h 6427151"/>
              <a:gd name="connsiteX20" fmla="*/ 39225 w 1576808"/>
              <a:gd name="connsiteY20" fmla="*/ 2239022 h 6427151"/>
              <a:gd name="connsiteX21" fmla="*/ 184876 w 1576808"/>
              <a:gd name="connsiteY21" fmla="*/ 2294449 h 6427151"/>
              <a:gd name="connsiteX22" fmla="*/ 288418 w 1576808"/>
              <a:gd name="connsiteY22" fmla="*/ 2342298 h 6427151"/>
              <a:gd name="connsiteX23" fmla="*/ 208866 w 1576808"/>
              <a:gd name="connsiteY23" fmla="*/ 2810107 h 6427151"/>
              <a:gd name="connsiteX24" fmla="*/ 293236 w 1576808"/>
              <a:gd name="connsiteY24" fmla="*/ 2818058 h 6427151"/>
              <a:gd name="connsiteX25" fmla="*/ 290967 w 1576808"/>
              <a:gd name="connsiteY25" fmla="*/ 2894803 h 6427151"/>
              <a:gd name="connsiteX26" fmla="*/ 286681 w 1576808"/>
              <a:gd name="connsiteY26" fmla="*/ 2988488 h 6427151"/>
              <a:gd name="connsiteX27" fmla="*/ 270799 w 1576808"/>
              <a:gd name="connsiteY27" fmla="*/ 3160675 h 6427151"/>
              <a:gd name="connsiteX28" fmla="*/ 308511 w 1576808"/>
              <a:gd name="connsiteY28" fmla="*/ 3613927 h 6427151"/>
              <a:gd name="connsiteX29" fmla="*/ 338885 w 1576808"/>
              <a:gd name="connsiteY29" fmla="*/ 3774054 h 6427151"/>
              <a:gd name="connsiteX30" fmla="*/ 332852 w 1576808"/>
              <a:gd name="connsiteY30" fmla="*/ 4311150 h 6427151"/>
              <a:gd name="connsiteX31" fmla="*/ 388253 w 1576808"/>
              <a:gd name="connsiteY31" fmla="*/ 4310504 h 6427151"/>
              <a:gd name="connsiteX32" fmla="*/ 541519 w 1576808"/>
              <a:gd name="connsiteY32" fmla="*/ 4325657 h 6427151"/>
              <a:gd name="connsiteX33" fmla="*/ 594989 w 1576808"/>
              <a:gd name="connsiteY33" fmla="*/ 4508797 h 6427151"/>
              <a:gd name="connsiteX34" fmla="*/ 628299 w 1576808"/>
              <a:gd name="connsiteY34" fmla="*/ 4911017 h 6427151"/>
              <a:gd name="connsiteX35" fmla="*/ 709045 w 1576808"/>
              <a:gd name="connsiteY35" fmla="*/ 5315829 h 6427151"/>
              <a:gd name="connsiteX36" fmla="*/ 740678 w 1576808"/>
              <a:gd name="connsiteY36" fmla="*/ 5572350 h 6427151"/>
              <a:gd name="connsiteX37" fmla="*/ 684543 w 1576808"/>
              <a:gd name="connsiteY37" fmla="*/ 5830390 h 6427151"/>
              <a:gd name="connsiteX38" fmla="*/ 564238 w 1576808"/>
              <a:gd name="connsiteY38" fmla="*/ 6039077 h 6427151"/>
              <a:gd name="connsiteX39" fmla="*/ 376450 w 1576808"/>
              <a:gd name="connsiteY39" fmla="*/ 6167873 h 6427151"/>
              <a:gd name="connsiteX40" fmla="*/ 401151 w 1576808"/>
              <a:gd name="connsiteY40" fmla="*/ 6224465 h 6427151"/>
              <a:gd name="connsiteX41" fmla="*/ 601267 w 1576808"/>
              <a:gd name="connsiteY41" fmla="*/ 6230441 h 6427151"/>
              <a:gd name="connsiteX42" fmla="*/ 604512 w 1576808"/>
              <a:gd name="connsiteY42" fmla="*/ 6336024 h 6427151"/>
              <a:gd name="connsiteX43" fmla="*/ 678737 w 1576808"/>
              <a:gd name="connsiteY43" fmla="*/ 6426109 h 6427151"/>
              <a:gd name="connsiteX44" fmla="*/ 889127 w 1576808"/>
              <a:gd name="connsiteY44" fmla="*/ 6373076 h 6427151"/>
              <a:gd name="connsiteX45" fmla="*/ 890625 w 1576808"/>
              <a:gd name="connsiteY45" fmla="*/ 6332647 h 6427151"/>
              <a:gd name="connsiteX46" fmla="*/ 920150 w 1576808"/>
              <a:gd name="connsiteY46" fmla="*/ 6262581 h 6427151"/>
              <a:gd name="connsiteX47" fmla="*/ 960874 w 1576808"/>
              <a:gd name="connsiteY47" fmla="*/ 5923259 h 6427151"/>
              <a:gd name="connsiteX48" fmla="*/ 996472 w 1576808"/>
              <a:gd name="connsiteY48" fmla="*/ 6191044 h 6427151"/>
              <a:gd name="connsiteX49" fmla="*/ 1021744 w 1576808"/>
              <a:gd name="connsiteY49" fmla="*/ 6191476 h 6427151"/>
              <a:gd name="connsiteX50" fmla="*/ 1127239 w 1576808"/>
              <a:gd name="connsiteY50" fmla="*/ 5832253 h 6427151"/>
              <a:gd name="connsiteX51" fmla="*/ 1023781 w 1576808"/>
              <a:gd name="connsiteY51" fmla="*/ 5645226 h 6427151"/>
              <a:gd name="connsiteX52" fmla="*/ 981894 w 1576808"/>
              <a:gd name="connsiteY52" fmla="*/ 5452398 h 6427151"/>
              <a:gd name="connsiteX53" fmla="*/ 1105332 w 1576808"/>
              <a:gd name="connsiteY53" fmla="*/ 4824427 h 6427151"/>
              <a:gd name="connsiteX54" fmla="*/ 1050713 w 1576808"/>
              <a:gd name="connsiteY54" fmla="*/ 4515294 h 6427151"/>
              <a:gd name="connsiteX55" fmla="*/ 1066854 w 1576808"/>
              <a:gd name="connsiteY55" fmla="*/ 4378480 h 6427151"/>
              <a:gd name="connsiteX56" fmla="*/ 1112082 w 1576808"/>
              <a:gd name="connsiteY56" fmla="*/ 4370469 h 6427151"/>
              <a:gd name="connsiteX57" fmla="*/ 1216951 w 1576808"/>
              <a:gd name="connsiteY57" fmla="*/ 3813489 h 6427151"/>
              <a:gd name="connsiteX58" fmla="*/ 1332684 w 1576808"/>
              <a:gd name="connsiteY58" fmla="*/ 3481861 h 6427151"/>
              <a:gd name="connsiteX59" fmla="*/ 1381690 w 1576808"/>
              <a:gd name="connsiteY59" fmla="*/ 3174276 h 6427151"/>
              <a:gd name="connsiteX60" fmla="*/ 1333754 w 1576808"/>
              <a:gd name="connsiteY60" fmla="*/ 2830236 h 6427151"/>
              <a:gd name="connsiteX61" fmla="*/ 1365480 w 1576808"/>
              <a:gd name="connsiteY61" fmla="*/ 2823310 h 6427151"/>
              <a:gd name="connsiteX62" fmla="*/ 1280285 w 1576808"/>
              <a:gd name="connsiteY62" fmla="*/ 2203528 h 6427151"/>
              <a:gd name="connsiteX63" fmla="*/ 1350013 w 1576808"/>
              <a:gd name="connsiteY63" fmla="*/ 2130057 h 6427151"/>
              <a:gd name="connsiteX64" fmla="*/ 1439272 w 1576808"/>
              <a:gd name="connsiteY64" fmla="*/ 1992441 h 6427151"/>
              <a:gd name="connsiteX65" fmla="*/ 1505590 w 1576808"/>
              <a:gd name="connsiteY65" fmla="*/ 1799426 h 6427151"/>
              <a:gd name="connsiteX66" fmla="*/ 1526252 w 1576808"/>
              <a:gd name="connsiteY66" fmla="*/ 1712170 h 6427151"/>
              <a:gd name="connsiteX67" fmla="*/ 1531680 w 1576808"/>
              <a:gd name="connsiteY67" fmla="*/ 1579001 h 6427151"/>
              <a:gd name="connsiteX68" fmla="*/ 1571446 w 1576808"/>
              <a:gd name="connsiteY68" fmla="*/ 1532669 h 6427151"/>
              <a:gd name="connsiteX69" fmla="*/ 1546063 w 1576808"/>
              <a:gd name="connsiteY69" fmla="*/ 1495652 h 6427151"/>
              <a:gd name="connsiteX70" fmla="*/ 1573216 w 1576808"/>
              <a:gd name="connsiteY70" fmla="*/ 1287615 h 6427151"/>
              <a:gd name="connsiteX71" fmla="*/ 1510235 w 1576808"/>
              <a:gd name="connsiteY71" fmla="*/ 1139518 h 6427151"/>
              <a:gd name="connsiteX72" fmla="*/ 1285386 w 1576808"/>
              <a:gd name="connsiteY72" fmla="*/ 1062693 h 6427151"/>
              <a:gd name="connsiteX73" fmla="*/ 1199393 w 1576808"/>
              <a:gd name="connsiteY73" fmla="*/ 931943 h 6427151"/>
              <a:gd name="connsiteX74" fmla="*/ 1113020 w 1576808"/>
              <a:gd name="connsiteY74" fmla="*/ 860722 h 6427151"/>
              <a:gd name="connsiteX75" fmla="*/ 1155449 w 1576808"/>
              <a:gd name="connsiteY75" fmla="*/ 671305 h 6427151"/>
              <a:gd name="connsiteX76" fmla="*/ 1218444 w 1576808"/>
              <a:gd name="connsiteY76" fmla="*/ 613721 h 6427151"/>
              <a:gd name="connsiteX77" fmla="*/ 1208486 w 1576808"/>
              <a:gd name="connsiteY77" fmla="*/ 467605 h 6427151"/>
              <a:gd name="connsiteX78" fmla="*/ 1216928 w 1576808"/>
              <a:gd name="connsiteY78" fmla="*/ 386204 h 6427151"/>
              <a:gd name="connsiteX79" fmla="*/ 1237841 w 1576808"/>
              <a:gd name="connsiteY79" fmla="*/ 364762 h 6427151"/>
              <a:gd name="connsiteX80" fmla="*/ 1210293 w 1576808"/>
              <a:gd name="connsiteY80" fmla="*/ 258223 h 6427151"/>
              <a:gd name="connsiteX81" fmla="*/ 1176447 w 1576808"/>
              <a:gd name="connsiteY81" fmla="*/ 118469 h 6427151"/>
              <a:gd name="connsiteX82" fmla="*/ 1086912 w 1576808"/>
              <a:gd name="connsiteY82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9518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113020 w 1586137"/>
              <a:gd name="connsiteY74" fmla="*/ 860722 h 6427151"/>
              <a:gd name="connsiteX75" fmla="*/ 1155449 w 1586137"/>
              <a:gd name="connsiteY75" fmla="*/ 671305 h 6427151"/>
              <a:gd name="connsiteX76" fmla="*/ 1218444 w 1586137"/>
              <a:gd name="connsiteY76" fmla="*/ 613721 h 6427151"/>
              <a:gd name="connsiteX77" fmla="*/ 1208486 w 1586137"/>
              <a:gd name="connsiteY77" fmla="*/ 467605 h 6427151"/>
              <a:gd name="connsiteX78" fmla="*/ 1216928 w 1586137"/>
              <a:gd name="connsiteY78" fmla="*/ 386204 h 6427151"/>
              <a:gd name="connsiteX79" fmla="*/ 1237841 w 1586137"/>
              <a:gd name="connsiteY79" fmla="*/ 364762 h 6427151"/>
              <a:gd name="connsiteX80" fmla="*/ 1210293 w 1586137"/>
              <a:gd name="connsiteY80" fmla="*/ 258223 h 6427151"/>
              <a:gd name="connsiteX81" fmla="*/ 1176447 w 1586137"/>
              <a:gd name="connsiteY81" fmla="*/ 118469 h 6427151"/>
              <a:gd name="connsiteX82" fmla="*/ 1086912 w 1586137"/>
              <a:gd name="connsiteY82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113020 w 1586137"/>
              <a:gd name="connsiteY74" fmla="*/ 860722 h 6427151"/>
              <a:gd name="connsiteX75" fmla="*/ 1155449 w 1586137"/>
              <a:gd name="connsiteY75" fmla="*/ 671305 h 6427151"/>
              <a:gd name="connsiteX76" fmla="*/ 1218444 w 1586137"/>
              <a:gd name="connsiteY76" fmla="*/ 613721 h 6427151"/>
              <a:gd name="connsiteX77" fmla="*/ 1208486 w 1586137"/>
              <a:gd name="connsiteY77" fmla="*/ 467605 h 6427151"/>
              <a:gd name="connsiteX78" fmla="*/ 1216928 w 1586137"/>
              <a:gd name="connsiteY78" fmla="*/ 386204 h 6427151"/>
              <a:gd name="connsiteX79" fmla="*/ 1237841 w 1586137"/>
              <a:gd name="connsiteY79" fmla="*/ 364762 h 6427151"/>
              <a:gd name="connsiteX80" fmla="*/ 1210293 w 1586137"/>
              <a:gd name="connsiteY80" fmla="*/ 258223 h 6427151"/>
              <a:gd name="connsiteX81" fmla="*/ 1176447 w 1586137"/>
              <a:gd name="connsiteY81" fmla="*/ 118469 h 6427151"/>
              <a:gd name="connsiteX82" fmla="*/ 1086912 w 1586137"/>
              <a:gd name="connsiteY82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55449 w 1586137"/>
              <a:gd name="connsiteY75" fmla="*/ 671305 h 6427151"/>
              <a:gd name="connsiteX76" fmla="*/ 1218444 w 1586137"/>
              <a:gd name="connsiteY76" fmla="*/ 613721 h 6427151"/>
              <a:gd name="connsiteX77" fmla="*/ 1208486 w 1586137"/>
              <a:gd name="connsiteY77" fmla="*/ 467605 h 6427151"/>
              <a:gd name="connsiteX78" fmla="*/ 1216928 w 1586137"/>
              <a:gd name="connsiteY78" fmla="*/ 386204 h 6427151"/>
              <a:gd name="connsiteX79" fmla="*/ 1237841 w 1586137"/>
              <a:gd name="connsiteY79" fmla="*/ 364762 h 6427151"/>
              <a:gd name="connsiteX80" fmla="*/ 1210293 w 1586137"/>
              <a:gd name="connsiteY80" fmla="*/ 258223 h 6427151"/>
              <a:gd name="connsiteX81" fmla="*/ 1176447 w 1586137"/>
              <a:gd name="connsiteY81" fmla="*/ 118469 h 6427151"/>
              <a:gd name="connsiteX82" fmla="*/ 1086912 w 1586137"/>
              <a:gd name="connsiteY82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218444 w 1586137"/>
              <a:gd name="connsiteY76" fmla="*/ 613721 h 6427151"/>
              <a:gd name="connsiteX77" fmla="*/ 1208486 w 1586137"/>
              <a:gd name="connsiteY77" fmla="*/ 467605 h 6427151"/>
              <a:gd name="connsiteX78" fmla="*/ 1216928 w 1586137"/>
              <a:gd name="connsiteY78" fmla="*/ 386204 h 6427151"/>
              <a:gd name="connsiteX79" fmla="*/ 1237841 w 1586137"/>
              <a:gd name="connsiteY79" fmla="*/ 364762 h 6427151"/>
              <a:gd name="connsiteX80" fmla="*/ 1210293 w 1586137"/>
              <a:gd name="connsiteY80" fmla="*/ 258223 h 6427151"/>
              <a:gd name="connsiteX81" fmla="*/ 1176447 w 1586137"/>
              <a:gd name="connsiteY81" fmla="*/ 118469 h 6427151"/>
              <a:gd name="connsiteX82" fmla="*/ 1086912 w 1586137"/>
              <a:gd name="connsiteY82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61272 w 1586137"/>
              <a:gd name="connsiteY76" fmla="*/ 699505 h 6427151"/>
              <a:gd name="connsiteX77" fmla="*/ 1208486 w 1586137"/>
              <a:gd name="connsiteY77" fmla="*/ 467605 h 6427151"/>
              <a:gd name="connsiteX78" fmla="*/ 1216928 w 1586137"/>
              <a:gd name="connsiteY78" fmla="*/ 386204 h 6427151"/>
              <a:gd name="connsiteX79" fmla="*/ 1237841 w 1586137"/>
              <a:gd name="connsiteY79" fmla="*/ 364762 h 6427151"/>
              <a:gd name="connsiteX80" fmla="*/ 1210293 w 1586137"/>
              <a:gd name="connsiteY80" fmla="*/ 258223 h 6427151"/>
              <a:gd name="connsiteX81" fmla="*/ 1176447 w 1586137"/>
              <a:gd name="connsiteY81" fmla="*/ 118469 h 6427151"/>
              <a:gd name="connsiteX82" fmla="*/ 1086912 w 1586137"/>
              <a:gd name="connsiteY82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208486 w 1586137"/>
              <a:gd name="connsiteY76" fmla="*/ 467605 h 6427151"/>
              <a:gd name="connsiteX77" fmla="*/ 1216928 w 1586137"/>
              <a:gd name="connsiteY77" fmla="*/ 386204 h 6427151"/>
              <a:gd name="connsiteX78" fmla="*/ 1237841 w 1586137"/>
              <a:gd name="connsiteY78" fmla="*/ 364762 h 6427151"/>
              <a:gd name="connsiteX79" fmla="*/ 1210293 w 1586137"/>
              <a:gd name="connsiteY79" fmla="*/ 258223 h 6427151"/>
              <a:gd name="connsiteX80" fmla="*/ 1176447 w 1586137"/>
              <a:gd name="connsiteY80" fmla="*/ 118469 h 6427151"/>
              <a:gd name="connsiteX81" fmla="*/ 1086912 w 1586137"/>
              <a:gd name="connsiteY81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35115 w 1586137"/>
              <a:gd name="connsiteY76" fmla="*/ 679468 h 6427151"/>
              <a:gd name="connsiteX77" fmla="*/ 1208486 w 1586137"/>
              <a:gd name="connsiteY77" fmla="*/ 467605 h 6427151"/>
              <a:gd name="connsiteX78" fmla="*/ 1216928 w 1586137"/>
              <a:gd name="connsiteY78" fmla="*/ 386204 h 6427151"/>
              <a:gd name="connsiteX79" fmla="*/ 1237841 w 1586137"/>
              <a:gd name="connsiteY79" fmla="*/ 364762 h 6427151"/>
              <a:gd name="connsiteX80" fmla="*/ 1210293 w 1586137"/>
              <a:gd name="connsiteY80" fmla="*/ 258223 h 6427151"/>
              <a:gd name="connsiteX81" fmla="*/ 1176447 w 1586137"/>
              <a:gd name="connsiteY81" fmla="*/ 118469 h 6427151"/>
              <a:gd name="connsiteX82" fmla="*/ 1086912 w 1586137"/>
              <a:gd name="connsiteY82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57985 w 1586137"/>
              <a:gd name="connsiteY76" fmla="*/ 698531 h 6427151"/>
              <a:gd name="connsiteX77" fmla="*/ 1208486 w 1586137"/>
              <a:gd name="connsiteY77" fmla="*/ 467605 h 6427151"/>
              <a:gd name="connsiteX78" fmla="*/ 1216928 w 1586137"/>
              <a:gd name="connsiteY78" fmla="*/ 386204 h 6427151"/>
              <a:gd name="connsiteX79" fmla="*/ 1237841 w 1586137"/>
              <a:gd name="connsiteY79" fmla="*/ 364762 h 6427151"/>
              <a:gd name="connsiteX80" fmla="*/ 1210293 w 1586137"/>
              <a:gd name="connsiteY80" fmla="*/ 258223 h 6427151"/>
              <a:gd name="connsiteX81" fmla="*/ 1176447 w 1586137"/>
              <a:gd name="connsiteY81" fmla="*/ 118469 h 6427151"/>
              <a:gd name="connsiteX82" fmla="*/ 1086912 w 1586137"/>
              <a:gd name="connsiteY82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57985 w 1586137"/>
              <a:gd name="connsiteY76" fmla="*/ 698531 h 6427151"/>
              <a:gd name="connsiteX77" fmla="*/ 1162558 w 1586137"/>
              <a:gd name="connsiteY77" fmla="*/ 696148 h 6427151"/>
              <a:gd name="connsiteX78" fmla="*/ 1208486 w 1586137"/>
              <a:gd name="connsiteY78" fmla="*/ 467605 h 6427151"/>
              <a:gd name="connsiteX79" fmla="*/ 1216928 w 1586137"/>
              <a:gd name="connsiteY79" fmla="*/ 386204 h 6427151"/>
              <a:gd name="connsiteX80" fmla="*/ 1237841 w 1586137"/>
              <a:gd name="connsiteY80" fmla="*/ 364762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57985 w 1586137"/>
              <a:gd name="connsiteY76" fmla="*/ 698531 h 6427151"/>
              <a:gd name="connsiteX77" fmla="*/ 1176279 w 1586137"/>
              <a:gd name="connsiteY77" fmla="*/ 662787 h 6427151"/>
              <a:gd name="connsiteX78" fmla="*/ 1208486 w 1586137"/>
              <a:gd name="connsiteY78" fmla="*/ 467605 h 6427151"/>
              <a:gd name="connsiteX79" fmla="*/ 1216928 w 1586137"/>
              <a:gd name="connsiteY79" fmla="*/ 386204 h 6427151"/>
              <a:gd name="connsiteX80" fmla="*/ 1237841 w 1586137"/>
              <a:gd name="connsiteY80" fmla="*/ 364762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57985 w 1586137"/>
              <a:gd name="connsiteY76" fmla="*/ 698531 h 6427151"/>
              <a:gd name="connsiteX77" fmla="*/ 1176279 w 1586137"/>
              <a:gd name="connsiteY77" fmla="*/ 662787 h 6427151"/>
              <a:gd name="connsiteX78" fmla="*/ 1194765 w 1586137"/>
              <a:gd name="connsiteY78" fmla="*/ 467605 h 6427151"/>
              <a:gd name="connsiteX79" fmla="*/ 1216928 w 1586137"/>
              <a:gd name="connsiteY79" fmla="*/ 386204 h 6427151"/>
              <a:gd name="connsiteX80" fmla="*/ 1237841 w 1586137"/>
              <a:gd name="connsiteY80" fmla="*/ 364762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57985 w 1586137"/>
              <a:gd name="connsiteY76" fmla="*/ 698531 h 6427151"/>
              <a:gd name="connsiteX77" fmla="*/ 1176279 w 1586137"/>
              <a:gd name="connsiteY77" fmla="*/ 662787 h 6427151"/>
              <a:gd name="connsiteX78" fmla="*/ 1194765 w 1586137"/>
              <a:gd name="connsiteY78" fmla="*/ 467605 h 6427151"/>
              <a:gd name="connsiteX79" fmla="*/ 1216928 w 1586137"/>
              <a:gd name="connsiteY79" fmla="*/ 386204 h 6427151"/>
              <a:gd name="connsiteX80" fmla="*/ 1237841 w 1586137"/>
              <a:gd name="connsiteY80" fmla="*/ 364762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57985 w 1586137"/>
              <a:gd name="connsiteY76" fmla="*/ 698531 h 6427151"/>
              <a:gd name="connsiteX77" fmla="*/ 1176279 w 1586137"/>
              <a:gd name="connsiteY77" fmla="*/ 662787 h 6427151"/>
              <a:gd name="connsiteX78" fmla="*/ 1194765 w 1586137"/>
              <a:gd name="connsiteY78" fmla="*/ 467605 h 6427151"/>
              <a:gd name="connsiteX79" fmla="*/ 1216928 w 1586137"/>
              <a:gd name="connsiteY79" fmla="*/ 386204 h 6427151"/>
              <a:gd name="connsiteX80" fmla="*/ 1237841 w 1586137"/>
              <a:gd name="connsiteY80" fmla="*/ 364762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62558 w 1586137"/>
              <a:gd name="connsiteY76" fmla="*/ 708063 h 6427151"/>
              <a:gd name="connsiteX77" fmla="*/ 1176279 w 1586137"/>
              <a:gd name="connsiteY77" fmla="*/ 662787 h 6427151"/>
              <a:gd name="connsiteX78" fmla="*/ 1194765 w 1586137"/>
              <a:gd name="connsiteY78" fmla="*/ 467605 h 6427151"/>
              <a:gd name="connsiteX79" fmla="*/ 1216928 w 1586137"/>
              <a:gd name="connsiteY79" fmla="*/ 386204 h 6427151"/>
              <a:gd name="connsiteX80" fmla="*/ 1237841 w 1586137"/>
              <a:gd name="connsiteY80" fmla="*/ 364762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46550 w 1586137"/>
              <a:gd name="connsiteY76" fmla="*/ 712829 h 6427151"/>
              <a:gd name="connsiteX77" fmla="*/ 1176279 w 1586137"/>
              <a:gd name="connsiteY77" fmla="*/ 662787 h 6427151"/>
              <a:gd name="connsiteX78" fmla="*/ 1194765 w 1586137"/>
              <a:gd name="connsiteY78" fmla="*/ 467605 h 6427151"/>
              <a:gd name="connsiteX79" fmla="*/ 1216928 w 1586137"/>
              <a:gd name="connsiteY79" fmla="*/ 386204 h 6427151"/>
              <a:gd name="connsiteX80" fmla="*/ 1237841 w 1586137"/>
              <a:gd name="connsiteY80" fmla="*/ 364762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46550 w 1586137"/>
              <a:gd name="connsiteY76" fmla="*/ 712829 h 6427151"/>
              <a:gd name="connsiteX77" fmla="*/ 1176279 w 1586137"/>
              <a:gd name="connsiteY77" fmla="*/ 662787 h 6427151"/>
              <a:gd name="connsiteX78" fmla="*/ 1194765 w 1586137"/>
              <a:gd name="connsiteY78" fmla="*/ 467605 h 6427151"/>
              <a:gd name="connsiteX79" fmla="*/ 1200921 w 1586137"/>
              <a:gd name="connsiteY79" fmla="*/ 388587 h 6427151"/>
              <a:gd name="connsiteX80" fmla="*/ 1237841 w 1586137"/>
              <a:gd name="connsiteY80" fmla="*/ 364762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46550 w 1586137"/>
              <a:gd name="connsiteY76" fmla="*/ 712829 h 6427151"/>
              <a:gd name="connsiteX77" fmla="*/ 1176279 w 1586137"/>
              <a:gd name="connsiteY77" fmla="*/ 662787 h 6427151"/>
              <a:gd name="connsiteX78" fmla="*/ 1194765 w 1586137"/>
              <a:gd name="connsiteY78" fmla="*/ 467605 h 6427151"/>
              <a:gd name="connsiteX79" fmla="*/ 1200921 w 1586137"/>
              <a:gd name="connsiteY79" fmla="*/ 388587 h 6427151"/>
              <a:gd name="connsiteX80" fmla="*/ 1189817 w 1586137"/>
              <a:gd name="connsiteY80" fmla="*/ 264681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46550 w 1586137"/>
              <a:gd name="connsiteY76" fmla="*/ 712829 h 6427151"/>
              <a:gd name="connsiteX77" fmla="*/ 1176279 w 1586137"/>
              <a:gd name="connsiteY77" fmla="*/ 662787 h 6427151"/>
              <a:gd name="connsiteX78" fmla="*/ 1194765 w 1586137"/>
              <a:gd name="connsiteY78" fmla="*/ 467605 h 6427151"/>
              <a:gd name="connsiteX79" fmla="*/ 1200921 w 1586137"/>
              <a:gd name="connsiteY79" fmla="*/ 388587 h 6427151"/>
              <a:gd name="connsiteX80" fmla="*/ 1189817 w 1586137"/>
              <a:gd name="connsiteY80" fmla="*/ 264681 h 6427151"/>
              <a:gd name="connsiteX81" fmla="*/ 1210293 w 1586137"/>
              <a:gd name="connsiteY81" fmla="*/ 258223 h 6427151"/>
              <a:gd name="connsiteX82" fmla="*/ 1176447 w 1586137"/>
              <a:gd name="connsiteY82" fmla="*/ 118469 h 6427151"/>
              <a:gd name="connsiteX83" fmla="*/ 1086912 w 1586137"/>
              <a:gd name="connsiteY83" fmla="*/ 17073 h 6427151"/>
              <a:gd name="connsiteX0" fmla="*/ 1086912 w 1586137"/>
              <a:gd name="connsiteY0" fmla="*/ 17073 h 6427151"/>
              <a:gd name="connsiteX1" fmla="*/ 876798 w 1586137"/>
              <a:gd name="connsiteY1" fmla="*/ 8022 h 6427151"/>
              <a:gd name="connsiteX2" fmla="*/ 752276 w 1586137"/>
              <a:gd name="connsiteY2" fmla="*/ 99095 h 6427151"/>
              <a:gd name="connsiteX3" fmla="*/ 610792 w 1586137"/>
              <a:gd name="connsiteY3" fmla="*/ 297677 h 6427151"/>
              <a:gd name="connsiteX4" fmla="*/ 640882 w 1586137"/>
              <a:gd name="connsiteY4" fmla="*/ 482097 h 6427151"/>
              <a:gd name="connsiteX5" fmla="*/ 637917 w 1586137"/>
              <a:gd name="connsiteY5" fmla="*/ 559550 h 6427151"/>
              <a:gd name="connsiteX6" fmla="*/ 671622 w 1586137"/>
              <a:gd name="connsiteY6" fmla="*/ 683211 h 6427151"/>
              <a:gd name="connsiteX7" fmla="*/ 703229 w 1586137"/>
              <a:gd name="connsiteY7" fmla="*/ 737763 h 6427151"/>
              <a:gd name="connsiteX8" fmla="*/ 772284 w 1586137"/>
              <a:gd name="connsiteY8" fmla="*/ 896900 h 6427151"/>
              <a:gd name="connsiteX9" fmla="*/ 763192 w 1586137"/>
              <a:gd name="connsiteY9" fmla="*/ 950343 h 6427151"/>
              <a:gd name="connsiteX10" fmla="*/ 597803 w 1586137"/>
              <a:gd name="connsiteY10" fmla="*/ 1130237 h 6427151"/>
              <a:gd name="connsiteX11" fmla="*/ 400148 w 1586137"/>
              <a:gd name="connsiteY11" fmla="*/ 1203408 h 6427151"/>
              <a:gd name="connsiteX12" fmla="*/ 329822 w 1586137"/>
              <a:gd name="connsiteY12" fmla="*/ 1252540 h 6427151"/>
              <a:gd name="connsiteX13" fmla="*/ 270675 w 1586137"/>
              <a:gd name="connsiteY13" fmla="*/ 1349059 h 6427151"/>
              <a:gd name="connsiteX14" fmla="*/ 252444 w 1586137"/>
              <a:gd name="connsiteY14" fmla="*/ 1419665 h 6427151"/>
              <a:gd name="connsiteX15" fmla="*/ 167587 w 1586137"/>
              <a:gd name="connsiteY15" fmla="*/ 1569470 h 6427151"/>
              <a:gd name="connsiteX16" fmla="*/ 152309 w 1586137"/>
              <a:gd name="connsiteY16" fmla="*/ 1663208 h 6427151"/>
              <a:gd name="connsiteX17" fmla="*/ 95244 w 1586137"/>
              <a:gd name="connsiteY17" fmla="*/ 1756345 h 6427151"/>
              <a:gd name="connsiteX18" fmla="*/ 6471 w 1586137"/>
              <a:gd name="connsiteY18" fmla="*/ 1957537 h 6427151"/>
              <a:gd name="connsiteX19" fmla="*/ 10423 w 1586137"/>
              <a:gd name="connsiteY19" fmla="*/ 2066432 h 6427151"/>
              <a:gd name="connsiteX20" fmla="*/ 39225 w 1586137"/>
              <a:gd name="connsiteY20" fmla="*/ 2239022 h 6427151"/>
              <a:gd name="connsiteX21" fmla="*/ 184876 w 1586137"/>
              <a:gd name="connsiteY21" fmla="*/ 2294449 h 6427151"/>
              <a:gd name="connsiteX22" fmla="*/ 288418 w 1586137"/>
              <a:gd name="connsiteY22" fmla="*/ 2342298 h 6427151"/>
              <a:gd name="connsiteX23" fmla="*/ 208866 w 1586137"/>
              <a:gd name="connsiteY23" fmla="*/ 2810107 h 6427151"/>
              <a:gd name="connsiteX24" fmla="*/ 293236 w 1586137"/>
              <a:gd name="connsiteY24" fmla="*/ 2818058 h 6427151"/>
              <a:gd name="connsiteX25" fmla="*/ 290967 w 1586137"/>
              <a:gd name="connsiteY25" fmla="*/ 2894803 h 6427151"/>
              <a:gd name="connsiteX26" fmla="*/ 286681 w 1586137"/>
              <a:gd name="connsiteY26" fmla="*/ 2988488 h 6427151"/>
              <a:gd name="connsiteX27" fmla="*/ 270799 w 1586137"/>
              <a:gd name="connsiteY27" fmla="*/ 3160675 h 6427151"/>
              <a:gd name="connsiteX28" fmla="*/ 308511 w 1586137"/>
              <a:gd name="connsiteY28" fmla="*/ 3613927 h 6427151"/>
              <a:gd name="connsiteX29" fmla="*/ 338885 w 1586137"/>
              <a:gd name="connsiteY29" fmla="*/ 3774054 h 6427151"/>
              <a:gd name="connsiteX30" fmla="*/ 332852 w 1586137"/>
              <a:gd name="connsiteY30" fmla="*/ 4311150 h 6427151"/>
              <a:gd name="connsiteX31" fmla="*/ 388253 w 1586137"/>
              <a:gd name="connsiteY31" fmla="*/ 4310504 h 6427151"/>
              <a:gd name="connsiteX32" fmla="*/ 541519 w 1586137"/>
              <a:gd name="connsiteY32" fmla="*/ 4325657 h 6427151"/>
              <a:gd name="connsiteX33" fmla="*/ 594989 w 1586137"/>
              <a:gd name="connsiteY33" fmla="*/ 4508797 h 6427151"/>
              <a:gd name="connsiteX34" fmla="*/ 628299 w 1586137"/>
              <a:gd name="connsiteY34" fmla="*/ 4911017 h 6427151"/>
              <a:gd name="connsiteX35" fmla="*/ 709045 w 1586137"/>
              <a:gd name="connsiteY35" fmla="*/ 5315829 h 6427151"/>
              <a:gd name="connsiteX36" fmla="*/ 740678 w 1586137"/>
              <a:gd name="connsiteY36" fmla="*/ 5572350 h 6427151"/>
              <a:gd name="connsiteX37" fmla="*/ 684543 w 1586137"/>
              <a:gd name="connsiteY37" fmla="*/ 5830390 h 6427151"/>
              <a:gd name="connsiteX38" fmla="*/ 564238 w 1586137"/>
              <a:gd name="connsiteY38" fmla="*/ 6039077 h 6427151"/>
              <a:gd name="connsiteX39" fmla="*/ 376450 w 1586137"/>
              <a:gd name="connsiteY39" fmla="*/ 6167873 h 6427151"/>
              <a:gd name="connsiteX40" fmla="*/ 401151 w 1586137"/>
              <a:gd name="connsiteY40" fmla="*/ 6224465 h 6427151"/>
              <a:gd name="connsiteX41" fmla="*/ 601267 w 1586137"/>
              <a:gd name="connsiteY41" fmla="*/ 6230441 h 6427151"/>
              <a:gd name="connsiteX42" fmla="*/ 604512 w 1586137"/>
              <a:gd name="connsiteY42" fmla="*/ 6336024 h 6427151"/>
              <a:gd name="connsiteX43" fmla="*/ 678737 w 1586137"/>
              <a:gd name="connsiteY43" fmla="*/ 6426109 h 6427151"/>
              <a:gd name="connsiteX44" fmla="*/ 889127 w 1586137"/>
              <a:gd name="connsiteY44" fmla="*/ 6373076 h 6427151"/>
              <a:gd name="connsiteX45" fmla="*/ 890625 w 1586137"/>
              <a:gd name="connsiteY45" fmla="*/ 6332647 h 6427151"/>
              <a:gd name="connsiteX46" fmla="*/ 920150 w 1586137"/>
              <a:gd name="connsiteY46" fmla="*/ 6262581 h 6427151"/>
              <a:gd name="connsiteX47" fmla="*/ 960874 w 1586137"/>
              <a:gd name="connsiteY47" fmla="*/ 5923259 h 6427151"/>
              <a:gd name="connsiteX48" fmla="*/ 996472 w 1586137"/>
              <a:gd name="connsiteY48" fmla="*/ 6191044 h 6427151"/>
              <a:gd name="connsiteX49" fmla="*/ 1021744 w 1586137"/>
              <a:gd name="connsiteY49" fmla="*/ 6191476 h 6427151"/>
              <a:gd name="connsiteX50" fmla="*/ 1127239 w 1586137"/>
              <a:gd name="connsiteY50" fmla="*/ 5832253 h 6427151"/>
              <a:gd name="connsiteX51" fmla="*/ 1023781 w 1586137"/>
              <a:gd name="connsiteY51" fmla="*/ 5645226 h 6427151"/>
              <a:gd name="connsiteX52" fmla="*/ 981894 w 1586137"/>
              <a:gd name="connsiteY52" fmla="*/ 5452398 h 6427151"/>
              <a:gd name="connsiteX53" fmla="*/ 1105332 w 1586137"/>
              <a:gd name="connsiteY53" fmla="*/ 4824427 h 6427151"/>
              <a:gd name="connsiteX54" fmla="*/ 1050713 w 1586137"/>
              <a:gd name="connsiteY54" fmla="*/ 4515294 h 6427151"/>
              <a:gd name="connsiteX55" fmla="*/ 1066854 w 1586137"/>
              <a:gd name="connsiteY55" fmla="*/ 4378480 h 6427151"/>
              <a:gd name="connsiteX56" fmla="*/ 1112082 w 1586137"/>
              <a:gd name="connsiteY56" fmla="*/ 4370469 h 6427151"/>
              <a:gd name="connsiteX57" fmla="*/ 1216951 w 1586137"/>
              <a:gd name="connsiteY57" fmla="*/ 3813489 h 6427151"/>
              <a:gd name="connsiteX58" fmla="*/ 1332684 w 1586137"/>
              <a:gd name="connsiteY58" fmla="*/ 3481861 h 6427151"/>
              <a:gd name="connsiteX59" fmla="*/ 1381690 w 1586137"/>
              <a:gd name="connsiteY59" fmla="*/ 3174276 h 6427151"/>
              <a:gd name="connsiteX60" fmla="*/ 1333754 w 1586137"/>
              <a:gd name="connsiteY60" fmla="*/ 2830236 h 6427151"/>
              <a:gd name="connsiteX61" fmla="*/ 1365480 w 1586137"/>
              <a:gd name="connsiteY61" fmla="*/ 2823310 h 6427151"/>
              <a:gd name="connsiteX62" fmla="*/ 1280285 w 1586137"/>
              <a:gd name="connsiteY62" fmla="*/ 2203528 h 6427151"/>
              <a:gd name="connsiteX63" fmla="*/ 1350013 w 1586137"/>
              <a:gd name="connsiteY63" fmla="*/ 2130057 h 6427151"/>
              <a:gd name="connsiteX64" fmla="*/ 1439272 w 1586137"/>
              <a:gd name="connsiteY64" fmla="*/ 1992441 h 6427151"/>
              <a:gd name="connsiteX65" fmla="*/ 1505590 w 1586137"/>
              <a:gd name="connsiteY65" fmla="*/ 1799426 h 6427151"/>
              <a:gd name="connsiteX66" fmla="*/ 1526252 w 1586137"/>
              <a:gd name="connsiteY66" fmla="*/ 1712170 h 6427151"/>
              <a:gd name="connsiteX67" fmla="*/ 1531680 w 1586137"/>
              <a:gd name="connsiteY67" fmla="*/ 1579001 h 6427151"/>
              <a:gd name="connsiteX68" fmla="*/ 1571446 w 1586137"/>
              <a:gd name="connsiteY68" fmla="*/ 1532669 h 6427151"/>
              <a:gd name="connsiteX69" fmla="*/ 1546063 w 1586137"/>
              <a:gd name="connsiteY69" fmla="*/ 1495652 h 6427151"/>
              <a:gd name="connsiteX70" fmla="*/ 1573216 w 1586137"/>
              <a:gd name="connsiteY70" fmla="*/ 1287615 h 6427151"/>
              <a:gd name="connsiteX71" fmla="*/ 1510235 w 1586137"/>
              <a:gd name="connsiteY71" fmla="*/ 1134752 h 6427151"/>
              <a:gd name="connsiteX72" fmla="*/ 1285386 w 1586137"/>
              <a:gd name="connsiteY72" fmla="*/ 1062693 h 6427151"/>
              <a:gd name="connsiteX73" fmla="*/ 1199393 w 1586137"/>
              <a:gd name="connsiteY73" fmla="*/ 931943 h 6427151"/>
              <a:gd name="connsiteX74" fmla="*/ 1094725 w 1586137"/>
              <a:gd name="connsiteY74" fmla="*/ 865487 h 6427151"/>
              <a:gd name="connsiteX75" fmla="*/ 1134868 w 1586137"/>
              <a:gd name="connsiteY75" fmla="*/ 676072 h 6427151"/>
              <a:gd name="connsiteX76" fmla="*/ 1146550 w 1586137"/>
              <a:gd name="connsiteY76" fmla="*/ 712829 h 6427151"/>
              <a:gd name="connsiteX77" fmla="*/ 1176279 w 1586137"/>
              <a:gd name="connsiteY77" fmla="*/ 662787 h 6427151"/>
              <a:gd name="connsiteX78" fmla="*/ 1194765 w 1586137"/>
              <a:gd name="connsiteY78" fmla="*/ 467605 h 6427151"/>
              <a:gd name="connsiteX79" fmla="*/ 1200921 w 1586137"/>
              <a:gd name="connsiteY79" fmla="*/ 388587 h 6427151"/>
              <a:gd name="connsiteX80" fmla="*/ 1189817 w 1586137"/>
              <a:gd name="connsiteY80" fmla="*/ 264681 h 6427151"/>
              <a:gd name="connsiteX81" fmla="*/ 1176447 w 1586137"/>
              <a:gd name="connsiteY81" fmla="*/ 118469 h 6427151"/>
              <a:gd name="connsiteX82" fmla="*/ 1086912 w 1586137"/>
              <a:gd name="connsiteY82" fmla="*/ 17073 h 6427151"/>
              <a:gd name="connsiteX0" fmla="*/ 1086912 w 1586137"/>
              <a:gd name="connsiteY0" fmla="*/ 17418 h 6427496"/>
              <a:gd name="connsiteX1" fmla="*/ 876798 w 1586137"/>
              <a:gd name="connsiteY1" fmla="*/ 8367 h 6427496"/>
              <a:gd name="connsiteX2" fmla="*/ 752276 w 1586137"/>
              <a:gd name="connsiteY2" fmla="*/ 99440 h 6427496"/>
              <a:gd name="connsiteX3" fmla="*/ 610792 w 1586137"/>
              <a:gd name="connsiteY3" fmla="*/ 298022 h 6427496"/>
              <a:gd name="connsiteX4" fmla="*/ 640882 w 1586137"/>
              <a:gd name="connsiteY4" fmla="*/ 482442 h 6427496"/>
              <a:gd name="connsiteX5" fmla="*/ 637917 w 1586137"/>
              <a:gd name="connsiteY5" fmla="*/ 559895 h 6427496"/>
              <a:gd name="connsiteX6" fmla="*/ 671622 w 1586137"/>
              <a:gd name="connsiteY6" fmla="*/ 683556 h 6427496"/>
              <a:gd name="connsiteX7" fmla="*/ 703229 w 1586137"/>
              <a:gd name="connsiteY7" fmla="*/ 738108 h 6427496"/>
              <a:gd name="connsiteX8" fmla="*/ 772284 w 1586137"/>
              <a:gd name="connsiteY8" fmla="*/ 897245 h 6427496"/>
              <a:gd name="connsiteX9" fmla="*/ 763192 w 1586137"/>
              <a:gd name="connsiteY9" fmla="*/ 950688 h 6427496"/>
              <a:gd name="connsiteX10" fmla="*/ 597803 w 1586137"/>
              <a:gd name="connsiteY10" fmla="*/ 1130582 h 6427496"/>
              <a:gd name="connsiteX11" fmla="*/ 400148 w 1586137"/>
              <a:gd name="connsiteY11" fmla="*/ 1203753 h 6427496"/>
              <a:gd name="connsiteX12" fmla="*/ 329822 w 1586137"/>
              <a:gd name="connsiteY12" fmla="*/ 1252885 h 6427496"/>
              <a:gd name="connsiteX13" fmla="*/ 270675 w 1586137"/>
              <a:gd name="connsiteY13" fmla="*/ 1349404 h 6427496"/>
              <a:gd name="connsiteX14" fmla="*/ 252444 w 1586137"/>
              <a:gd name="connsiteY14" fmla="*/ 1420010 h 6427496"/>
              <a:gd name="connsiteX15" fmla="*/ 167587 w 1586137"/>
              <a:gd name="connsiteY15" fmla="*/ 1569815 h 6427496"/>
              <a:gd name="connsiteX16" fmla="*/ 152309 w 1586137"/>
              <a:gd name="connsiteY16" fmla="*/ 1663553 h 6427496"/>
              <a:gd name="connsiteX17" fmla="*/ 95244 w 1586137"/>
              <a:gd name="connsiteY17" fmla="*/ 1756690 h 6427496"/>
              <a:gd name="connsiteX18" fmla="*/ 6471 w 1586137"/>
              <a:gd name="connsiteY18" fmla="*/ 1957882 h 6427496"/>
              <a:gd name="connsiteX19" fmla="*/ 10423 w 1586137"/>
              <a:gd name="connsiteY19" fmla="*/ 2066777 h 6427496"/>
              <a:gd name="connsiteX20" fmla="*/ 39225 w 1586137"/>
              <a:gd name="connsiteY20" fmla="*/ 2239367 h 6427496"/>
              <a:gd name="connsiteX21" fmla="*/ 184876 w 1586137"/>
              <a:gd name="connsiteY21" fmla="*/ 2294794 h 6427496"/>
              <a:gd name="connsiteX22" fmla="*/ 288418 w 1586137"/>
              <a:gd name="connsiteY22" fmla="*/ 2342643 h 6427496"/>
              <a:gd name="connsiteX23" fmla="*/ 208866 w 1586137"/>
              <a:gd name="connsiteY23" fmla="*/ 2810452 h 6427496"/>
              <a:gd name="connsiteX24" fmla="*/ 293236 w 1586137"/>
              <a:gd name="connsiteY24" fmla="*/ 2818403 h 6427496"/>
              <a:gd name="connsiteX25" fmla="*/ 290967 w 1586137"/>
              <a:gd name="connsiteY25" fmla="*/ 2895148 h 6427496"/>
              <a:gd name="connsiteX26" fmla="*/ 286681 w 1586137"/>
              <a:gd name="connsiteY26" fmla="*/ 2988833 h 6427496"/>
              <a:gd name="connsiteX27" fmla="*/ 270799 w 1586137"/>
              <a:gd name="connsiteY27" fmla="*/ 3161020 h 6427496"/>
              <a:gd name="connsiteX28" fmla="*/ 308511 w 1586137"/>
              <a:gd name="connsiteY28" fmla="*/ 3614272 h 6427496"/>
              <a:gd name="connsiteX29" fmla="*/ 338885 w 1586137"/>
              <a:gd name="connsiteY29" fmla="*/ 3774399 h 6427496"/>
              <a:gd name="connsiteX30" fmla="*/ 332852 w 1586137"/>
              <a:gd name="connsiteY30" fmla="*/ 4311495 h 6427496"/>
              <a:gd name="connsiteX31" fmla="*/ 388253 w 1586137"/>
              <a:gd name="connsiteY31" fmla="*/ 4310849 h 6427496"/>
              <a:gd name="connsiteX32" fmla="*/ 541519 w 1586137"/>
              <a:gd name="connsiteY32" fmla="*/ 4326002 h 6427496"/>
              <a:gd name="connsiteX33" fmla="*/ 594989 w 1586137"/>
              <a:gd name="connsiteY33" fmla="*/ 4509142 h 6427496"/>
              <a:gd name="connsiteX34" fmla="*/ 628299 w 1586137"/>
              <a:gd name="connsiteY34" fmla="*/ 4911362 h 6427496"/>
              <a:gd name="connsiteX35" fmla="*/ 709045 w 1586137"/>
              <a:gd name="connsiteY35" fmla="*/ 5316174 h 6427496"/>
              <a:gd name="connsiteX36" fmla="*/ 740678 w 1586137"/>
              <a:gd name="connsiteY36" fmla="*/ 5572695 h 6427496"/>
              <a:gd name="connsiteX37" fmla="*/ 684543 w 1586137"/>
              <a:gd name="connsiteY37" fmla="*/ 5830735 h 6427496"/>
              <a:gd name="connsiteX38" fmla="*/ 564238 w 1586137"/>
              <a:gd name="connsiteY38" fmla="*/ 6039422 h 6427496"/>
              <a:gd name="connsiteX39" fmla="*/ 376450 w 1586137"/>
              <a:gd name="connsiteY39" fmla="*/ 6168218 h 6427496"/>
              <a:gd name="connsiteX40" fmla="*/ 401151 w 1586137"/>
              <a:gd name="connsiteY40" fmla="*/ 6224810 h 6427496"/>
              <a:gd name="connsiteX41" fmla="*/ 601267 w 1586137"/>
              <a:gd name="connsiteY41" fmla="*/ 6230786 h 6427496"/>
              <a:gd name="connsiteX42" fmla="*/ 604512 w 1586137"/>
              <a:gd name="connsiteY42" fmla="*/ 6336369 h 6427496"/>
              <a:gd name="connsiteX43" fmla="*/ 678737 w 1586137"/>
              <a:gd name="connsiteY43" fmla="*/ 6426454 h 6427496"/>
              <a:gd name="connsiteX44" fmla="*/ 889127 w 1586137"/>
              <a:gd name="connsiteY44" fmla="*/ 6373421 h 6427496"/>
              <a:gd name="connsiteX45" fmla="*/ 890625 w 1586137"/>
              <a:gd name="connsiteY45" fmla="*/ 6332992 h 6427496"/>
              <a:gd name="connsiteX46" fmla="*/ 920150 w 1586137"/>
              <a:gd name="connsiteY46" fmla="*/ 6262926 h 6427496"/>
              <a:gd name="connsiteX47" fmla="*/ 960874 w 1586137"/>
              <a:gd name="connsiteY47" fmla="*/ 5923604 h 6427496"/>
              <a:gd name="connsiteX48" fmla="*/ 996472 w 1586137"/>
              <a:gd name="connsiteY48" fmla="*/ 6191389 h 6427496"/>
              <a:gd name="connsiteX49" fmla="*/ 1021744 w 1586137"/>
              <a:gd name="connsiteY49" fmla="*/ 6191821 h 6427496"/>
              <a:gd name="connsiteX50" fmla="*/ 1127239 w 1586137"/>
              <a:gd name="connsiteY50" fmla="*/ 5832598 h 6427496"/>
              <a:gd name="connsiteX51" fmla="*/ 1023781 w 1586137"/>
              <a:gd name="connsiteY51" fmla="*/ 5645571 h 6427496"/>
              <a:gd name="connsiteX52" fmla="*/ 981894 w 1586137"/>
              <a:gd name="connsiteY52" fmla="*/ 5452743 h 6427496"/>
              <a:gd name="connsiteX53" fmla="*/ 1105332 w 1586137"/>
              <a:gd name="connsiteY53" fmla="*/ 4824772 h 6427496"/>
              <a:gd name="connsiteX54" fmla="*/ 1050713 w 1586137"/>
              <a:gd name="connsiteY54" fmla="*/ 4515639 h 6427496"/>
              <a:gd name="connsiteX55" fmla="*/ 1066854 w 1586137"/>
              <a:gd name="connsiteY55" fmla="*/ 4378825 h 6427496"/>
              <a:gd name="connsiteX56" fmla="*/ 1112082 w 1586137"/>
              <a:gd name="connsiteY56" fmla="*/ 4370814 h 6427496"/>
              <a:gd name="connsiteX57" fmla="*/ 1216951 w 1586137"/>
              <a:gd name="connsiteY57" fmla="*/ 3813834 h 6427496"/>
              <a:gd name="connsiteX58" fmla="*/ 1332684 w 1586137"/>
              <a:gd name="connsiteY58" fmla="*/ 3482206 h 6427496"/>
              <a:gd name="connsiteX59" fmla="*/ 1381690 w 1586137"/>
              <a:gd name="connsiteY59" fmla="*/ 3174621 h 6427496"/>
              <a:gd name="connsiteX60" fmla="*/ 1333754 w 1586137"/>
              <a:gd name="connsiteY60" fmla="*/ 2830581 h 6427496"/>
              <a:gd name="connsiteX61" fmla="*/ 1365480 w 1586137"/>
              <a:gd name="connsiteY61" fmla="*/ 2823655 h 6427496"/>
              <a:gd name="connsiteX62" fmla="*/ 1280285 w 1586137"/>
              <a:gd name="connsiteY62" fmla="*/ 2203873 h 6427496"/>
              <a:gd name="connsiteX63" fmla="*/ 1350013 w 1586137"/>
              <a:gd name="connsiteY63" fmla="*/ 2130402 h 6427496"/>
              <a:gd name="connsiteX64" fmla="*/ 1439272 w 1586137"/>
              <a:gd name="connsiteY64" fmla="*/ 1992786 h 6427496"/>
              <a:gd name="connsiteX65" fmla="*/ 1505590 w 1586137"/>
              <a:gd name="connsiteY65" fmla="*/ 1799771 h 6427496"/>
              <a:gd name="connsiteX66" fmla="*/ 1526252 w 1586137"/>
              <a:gd name="connsiteY66" fmla="*/ 1712515 h 6427496"/>
              <a:gd name="connsiteX67" fmla="*/ 1531680 w 1586137"/>
              <a:gd name="connsiteY67" fmla="*/ 1579346 h 6427496"/>
              <a:gd name="connsiteX68" fmla="*/ 1571446 w 1586137"/>
              <a:gd name="connsiteY68" fmla="*/ 1533014 h 6427496"/>
              <a:gd name="connsiteX69" fmla="*/ 1546063 w 1586137"/>
              <a:gd name="connsiteY69" fmla="*/ 1495997 h 6427496"/>
              <a:gd name="connsiteX70" fmla="*/ 1573216 w 1586137"/>
              <a:gd name="connsiteY70" fmla="*/ 1287960 h 6427496"/>
              <a:gd name="connsiteX71" fmla="*/ 1510235 w 1586137"/>
              <a:gd name="connsiteY71" fmla="*/ 1135097 h 6427496"/>
              <a:gd name="connsiteX72" fmla="*/ 1285386 w 1586137"/>
              <a:gd name="connsiteY72" fmla="*/ 1063038 h 6427496"/>
              <a:gd name="connsiteX73" fmla="*/ 1199393 w 1586137"/>
              <a:gd name="connsiteY73" fmla="*/ 932288 h 6427496"/>
              <a:gd name="connsiteX74" fmla="*/ 1094725 w 1586137"/>
              <a:gd name="connsiteY74" fmla="*/ 865832 h 6427496"/>
              <a:gd name="connsiteX75" fmla="*/ 1134868 w 1586137"/>
              <a:gd name="connsiteY75" fmla="*/ 676417 h 6427496"/>
              <a:gd name="connsiteX76" fmla="*/ 1146550 w 1586137"/>
              <a:gd name="connsiteY76" fmla="*/ 713174 h 6427496"/>
              <a:gd name="connsiteX77" fmla="*/ 1176279 w 1586137"/>
              <a:gd name="connsiteY77" fmla="*/ 663132 h 6427496"/>
              <a:gd name="connsiteX78" fmla="*/ 1194765 w 1586137"/>
              <a:gd name="connsiteY78" fmla="*/ 467950 h 6427496"/>
              <a:gd name="connsiteX79" fmla="*/ 1200921 w 1586137"/>
              <a:gd name="connsiteY79" fmla="*/ 388932 h 6427496"/>
              <a:gd name="connsiteX80" fmla="*/ 1189817 w 1586137"/>
              <a:gd name="connsiteY80" fmla="*/ 265026 h 6427496"/>
              <a:gd name="connsiteX81" fmla="*/ 1158152 w 1586137"/>
              <a:gd name="connsiteY81" fmla="*/ 125963 h 6427496"/>
              <a:gd name="connsiteX82" fmla="*/ 1086912 w 1586137"/>
              <a:gd name="connsiteY82" fmla="*/ 17418 h 6427496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46550 w 1586137"/>
              <a:gd name="connsiteY76" fmla="*/ 710528 h 6424850"/>
              <a:gd name="connsiteX77" fmla="*/ 1176279 w 1586137"/>
              <a:gd name="connsiteY77" fmla="*/ 660486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55697 w 1586137"/>
              <a:gd name="connsiteY76" fmla="*/ 708146 h 6424850"/>
              <a:gd name="connsiteX77" fmla="*/ 1176279 w 1586137"/>
              <a:gd name="connsiteY77" fmla="*/ 660486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55697 w 1586137"/>
              <a:gd name="connsiteY76" fmla="*/ 708146 h 6424850"/>
              <a:gd name="connsiteX77" fmla="*/ 1176279 w 1586137"/>
              <a:gd name="connsiteY77" fmla="*/ 660486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55697 w 1586137"/>
              <a:gd name="connsiteY76" fmla="*/ 708146 h 6424850"/>
              <a:gd name="connsiteX77" fmla="*/ 1176279 w 1586137"/>
              <a:gd name="connsiteY77" fmla="*/ 660486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55697 w 1586137"/>
              <a:gd name="connsiteY76" fmla="*/ 708146 h 6424850"/>
              <a:gd name="connsiteX77" fmla="*/ 1171705 w 1586137"/>
              <a:gd name="connsiteY77" fmla="*/ 672400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64845 w 1586137"/>
              <a:gd name="connsiteY76" fmla="*/ 705763 h 6424850"/>
              <a:gd name="connsiteX77" fmla="*/ 1171705 w 1586137"/>
              <a:gd name="connsiteY77" fmla="*/ 672400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64845 w 1586137"/>
              <a:gd name="connsiteY76" fmla="*/ 705763 h 6424850"/>
              <a:gd name="connsiteX77" fmla="*/ 1171705 w 1586137"/>
              <a:gd name="connsiteY77" fmla="*/ 672400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64845 w 1586137"/>
              <a:gd name="connsiteY76" fmla="*/ 705763 h 6424850"/>
              <a:gd name="connsiteX77" fmla="*/ 1171705 w 1586137"/>
              <a:gd name="connsiteY77" fmla="*/ 672400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64845 w 1586137"/>
              <a:gd name="connsiteY76" fmla="*/ 705763 h 6424850"/>
              <a:gd name="connsiteX77" fmla="*/ 1171705 w 1586137"/>
              <a:gd name="connsiteY77" fmla="*/ 672400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64845 w 1586137"/>
              <a:gd name="connsiteY76" fmla="*/ 705763 h 6424850"/>
              <a:gd name="connsiteX77" fmla="*/ 1171705 w 1586137"/>
              <a:gd name="connsiteY77" fmla="*/ 672400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64845 w 1586137"/>
              <a:gd name="connsiteY76" fmla="*/ 705763 h 6424850"/>
              <a:gd name="connsiteX77" fmla="*/ 1171705 w 1586137"/>
              <a:gd name="connsiteY77" fmla="*/ 672400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21921 h 6424850"/>
              <a:gd name="connsiteX1" fmla="*/ 876798 w 1586137"/>
              <a:gd name="connsiteY1" fmla="*/ 5721 h 6424850"/>
              <a:gd name="connsiteX2" fmla="*/ 752276 w 1586137"/>
              <a:gd name="connsiteY2" fmla="*/ 96794 h 6424850"/>
              <a:gd name="connsiteX3" fmla="*/ 610792 w 1586137"/>
              <a:gd name="connsiteY3" fmla="*/ 295376 h 6424850"/>
              <a:gd name="connsiteX4" fmla="*/ 640882 w 1586137"/>
              <a:gd name="connsiteY4" fmla="*/ 479796 h 6424850"/>
              <a:gd name="connsiteX5" fmla="*/ 637917 w 1586137"/>
              <a:gd name="connsiteY5" fmla="*/ 557249 h 6424850"/>
              <a:gd name="connsiteX6" fmla="*/ 671622 w 1586137"/>
              <a:gd name="connsiteY6" fmla="*/ 680910 h 6424850"/>
              <a:gd name="connsiteX7" fmla="*/ 703229 w 1586137"/>
              <a:gd name="connsiteY7" fmla="*/ 735462 h 6424850"/>
              <a:gd name="connsiteX8" fmla="*/ 772284 w 1586137"/>
              <a:gd name="connsiteY8" fmla="*/ 894599 h 6424850"/>
              <a:gd name="connsiteX9" fmla="*/ 763192 w 1586137"/>
              <a:gd name="connsiteY9" fmla="*/ 948042 h 6424850"/>
              <a:gd name="connsiteX10" fmla="*/ 597803 w 1586137"/>
              <a:gd name="connsiteY10" fmla="*/ 1127936 h 6424850"/>
              <a:gd name="connsiteX11" fmla="*/ 400148 w 1586137"/>
              <a:gd name="connsiteY11" fmla="*/ 1201107 h 6424850"/>
              <a:gd name="connsiteX12" fmla="*/ 329822 w 1586137"/>
              <a:gd name="connsiteY12" fmla="*/ 1250239 h 6424850"/>
              <a:gd name="connsiteX13" fmla="*/ 270675 w 1586137"/>
              <a:gd name="connsiteY13" fmla="*/ 1346758 h 6424850"/>
              <a:gd name="connsiteX14" fmla="*/ 252444 w 1586137"/>
              <a:gd name="connsiteY14" fmla="*/ 1417364 h 6424850"/>
              <a:gd name="connsiteX15" fmla="*/ 167587 w 1586137"/>
              <a:gd name="connsiteY15" fmla="*/ 1567169 h 6424850"/>
              <a:gd name="connsiteX16" fmla="*/ 152309 w 1586137"/>
              <a:gd name="connsiteY16" fmla="*/ 1660907 h 6424850"/>
              <a:gd name="connsiteX17" fmla="*/ 95244 w 1586137"/>
              <a:gd name="connsiteY17" fmla="*/ 1754044 h 6424850"/>
              <a:gd name="connsiteX18" fmla="*/ 6471 w 1586137"/>
              <a:gd name="connsiteY18" fmla="*/ 1955236 h 6424850"/>
              <a:gd name="connsiteX19" fmla="*/ 10423 w 1586137"/>
              <a:gd name="connsiteY19" fmla="*/ 2064131 h 6424850"/>
              <a:gd name="connsiteX20" fmla="*/ 39225 w 1586137"/>
              <a:gd name="connsiteY20" fmla="*/ 2236721 h 6424850"/>
              <a:gd name="connsiteX21" fmla="*/ 184876 w 1586137"/>
              <a:gd name="connsiteY21" fmla="*/ 2292148 h 6424850"/>
              <a:gd name="connsiteX22" fmla="*/ 288418 w 1586137"/>
              <a:gd name="connsiteY22" fmla="*/ 2339997 h 6424850"/>
              <a:gd name="connsiteX23" fmla="*/ 208866 w 1586137"/>
              <a:gd name="connsiteY23" fmla="*/ 2807806 h 6424850"/>
              <a:gd name="connsiteX24" fmla="*/ 293236 w 1586137"/>
              <a:gd name="connsiteY24" fmla="*/ 2815757 h 6424850"/>
              <a:gd name="connsiteX25" fmla="*/ 290967 w 1586137"/>
              <a:gd name="connsiteY25" fmla="*/ 2892502 h 6424850"/>
              <a:gd name="connsiteX26" fmla="*/ 286681 w 1586137"/>
              <a:gd name="connsiteY26" fmla="*/ 2986187 h 6424850"/>
              <a:gd name="connsiteX27" fmla="*/ 270799 w 1586137"/>
              <a:gd name="connsiteY27" fmla="*/ 3158374 h 6424850"/>
              <a:gd name="connsiteX28" fmla="*/ 308511 w 1586137"/>
              <a:gd name="connsiteY28" fmla="*/ 3611626 h 6424850"/>
              <a:gd name="connsiteX29" fmla="*/ 338885 w 1586137"/>
              <a:gd name="connsiteY29" fmla="*/ 3771753 h 6424850"/>
              <a:gd name="connsiteX30" fmla="*/ 332852 w 1586137"/>
              <a:gd name="connsiteY30" fmla="*/ 4308849 h 6424850"/>
              <a:gd name="connsiteX31" fmla="*/ 388253 w 1586137"/>
              <a:gd name="connsiteY31" fmla="*/ 4308203 h 6424850"/>
              <a:gd name="connsiteX32" fmla="*/ 541519 w 1586137"/>
              <a:gd name="connsiteY32" fmla="*/ 4323356 h 6424850"/>
              <a:gd name="connsiteX33" fmla="*/ 594989 w 1586137"/>
              <a:gd name="connsiteY33" fmla="*/ 4506496 h 6424850"/>
              <a:gd name="connsiteX34" fmla="*/ 628299 w 1586137"/>
              <a:gd name="connsiteY34" fmla="*/ 4908716 h 6424850"/>
              <a:gd name="connsiteX35" fmla="*/ 709045 w 1586137"/>
              <a:gd name="connsiteY35" fmla="*/ 5313528 h 6424850"/>
              <a:gd name="connsiteX36" fmla="*/ 740678 w 1586137"/>
              <a:gd name="connsiteY36" fmla="*/ 5570049 h 6424850"/>
              <a:gd name="connsiteX37" fmla="*/ 684543 w 1586137"/>
              <a:gd name="connsiteY37" fmla="*/ 5828089 h 6424850"/>
              <a:gd name="connsiteX38" fmla="*/ 564238 w 1586137"/>
              <a:gd name="connsiteY38" fmla="*/ 6036776 h 6424850"/>
              <a:gd name="connsiteX39" fmla="*/ 376450 w 1586137"/>
              <a:gd name="connsiteY39" fmla="*/ 6165572 h 6424850"/>
              <a:gd name="connsiteX40" fmla="*/ 401151 w 1586137"/>
              <a:gd name="connsiteY40" fmla="*/ 6222164 h 6424850"/>
              <a:gd name="connsiteX41" fmla="*/ 601267 w 1586137"/>
              <a:gd name="connsiteY41" fmla="*/ 6228140 h 6424850"/>
              <a:gd name="connsiteX42" fmla="*/ 604512 w 1586137"/>
              <a:gd name="connsiteY42" fmla="*/ 6333723 h 6424850"/>
              <a:gd name="connsiteX43" fmla="*/ 678737 w 1586137"/>
              <a:gd name="connsiteY43" fmla="*/ 6423808 h 6424850"/>
              <a:gd name="connsiteX44" fmla="*/ 889127 w 1586137"/>
              <a:gd name="connsiteY44" fmla="*/ 6370775 h 6424850"/>
              <a:gd name="connsiteX45" fmla="*/ 890625 w 1586137"/>
              <a:gd name="connsiteY45" fmla="*/ 6330346 h 6424850"/>
              <a:gd name="connsiteX46" fmla="*/ 920150 w 1586137"/>
              <a:gd name="connsiteY46" fmla="*/ 6260280 h 6424850"/>
              <a:gd name="connsiteX47" fmla="*/ 960874 w 1586137"/>
              <a:gd name="connsiteY47" fmla="*/ 5920958 h 6424850"/>
              <a:gd name="connsiteX48" fmla="*/ 996472 w 1586137"/>
              <a:gd name="connsiteY48" fmla="*/ 6188743 h 6424850"/>
              <a:gd name="connsiteX49" fmla="*/ 1021744 w 1586137"/>
              <a:gd name="connsiteY49" fmla="*/ 6189175 h 6424850"/>
              <a:gd name="connsiteX50" fmla="*/ 1127239 w 1586137"/>
              <a:gd name="connsiteY50" fmla="*/ 5829952 h 6424850"/>
              <a:gd name="connsiteX51" fmla="*/ 1023781 w 1586137"/>
              <a:gd name="connsiteY51" fmla="*/ 5642925 h 6424850"/>
              <a:gd name="connsiteX52" fmla="*/ 981894 w 1586137"/>
              <a:gd name="connsiteY52" fmla="*/ 5450097 h 6424850"/>
              <a:gd name="connsiteX53" fmla="*/ 1105332 w 1586137"/>
              <a:gd name="connsiteY53" fmla="*/ 4822126 h 6424850"/>
              <a:gd name="connsiteX54" fmla="*/ 1050713 w 1586137"/>
              <a:gd name="connsiteY54" fmla="*/ 4512993 h 6424850"/>
              <a:gd name="connsiteX55" fmla="*/ 1066854 w 1586137"/>
              <a:gd name="connsiteY55" fmla="*/ 4376179 h 6424850"/>
              <a:gd name="connsiteX56" fmla="*/ 1112082 w 1586137"/>
              <a:gd name="connsiteY56" fmla="*/ 4368168 h 6424850"/>
              <a:gd name="connsiteX57" fmla="*/ 1216951 w 1586137"/>
              <a:gd name="connsiteY57" fmla="*/ 3811188 h 6424850"/>
              <a:gd name="connsiteX58" fmla="*/ 1332684 w 1586137"/>
              <a:gd name="connsiteY58" fmla="*/ 3479560 h 6424850"/>
              <a:gd name="connsiteX59" fmla="*/ 1381690 w 1586137"/>
              <a:gd name="connsiteY59" fmla="*/ 3171975 h 6424850"/>
              <a:gd name="connsiteX60" fmla="*/ 1333754 w 1586137"/>
              <a:gd name="connsiteY60" fmla="*/ 2827935 h 6424850"/>
              <a:gd name="connsiteX61" fmla="*/ 1365480 w 1586137"/>
              <a:gd name="connsiteY61" fmla="*/ 2821009 h 6424850"/>
              <a:gd name="connsiteX62" fmla="*/ 1280285 w 1586137"/>
              <a:gd name="connsiteY62" fmla="*/ 2201227 h 6424850"/>
              <a:gd name="connsiteX63" fmla="*/ 1350013 w 1586137"/>
              <a:gd name="connsiteY63" fmla="*/ 2127756 h 6424850"/>
              <a:gd name="connsiteX64" fmla="*/ 1439272 w 1586137"/>
              <a:gd name="connsiteY64" fmla="*/ 1990140 h 6424850"/>
              <a:gd name="connsiteX65" fmla="*/ 1505590 w 1586137"/>
              <a:gd name="connsiteY65" fmla="*/ 1797125 h 6424850"/>
              <a:gd name="connsiteX66" fmla="*/ 1526252 w 1586137"/>
              <a:gd name="connsiteY66" fmla="*/ 1709869 h 6424850"/>
              <a:gd name="connsiteX67" fmla="*/ 1531680 w 1586137"/>
              <a:gd name="connsiteY67" fmla="*/ 1576700 h 6424850"/>
              <a:gd name="connsiteX68" fmla="*/ 1571446 w 1586137"/>
              <a:gd name="connsiteY68" fmla="*/ 1530368 h 6424850"/>
              <a:gd name="connsiteX69" fmla="*/ 1546063 w 1586137"/>
              <a:gd name="connsiteY69" fmla="*/ 1493351 h 6424850"/>
              <a:gd name="connsiteX70" fmla="*/ 1573216 w 1586137"/>
              <a:gd name="connsiteY70" fmla="*/ 1285314 h 6424850"/>
              <a:gd name="connsiteX71" fmla="*/ 1510235 w 1586137"/>
              <a:gd name="connsiteY71" fmla="*/ 1132451 h 6424850"/>
              <a:gd name="connsiteX72" fmla="*/ 1285386 w 1586137"/>
              <a:gd name="connsiteY72" fmla="*/ 1060392 h 6424850"/>
              <a:gd name="connsiteX73" fmla="*/ 1199393 w 1586137"/>
              <a:gd name="connsiteY73" fmla="*/ 929642 h 6424850"/>
              <a:gd name="connsiteX74" fmla="*/ 1094725 w 1586137"/>
              <a:gd name="connsiteY74" fmla="*/ 863186 h 6424850"/>
              <a:gd name="connsiteX75" fmla="*/ 1134868 w 1586137"/>
              <a:gd name="connsiteY75" fmla="*/ 673771 h 6424850"/>
              <a:gd name="connsiteX76" fmla="*/ 1164845 w 1586137"/>
              <a:gd name="connsiteY76" fmla="*/ 705763 h 6424850"/>
              <a:gd name="connsiteX77" fmla="*/ 1171705 w 1586137"/>
              <a:gd name="connsiteY77" fmla="*/ 672400 h 6424850"/>
              <a:gd name="connsiteX78" fmla="*/ 1194765 w 1586137"/>
              <a:gd name="connsiteY78" fmla="*/ 465304 h 6424850"/>
              <a:gd name="connsiteX79" fmla="*/ 1200921 w 1586137"/>
              <a:gd name="connsiteY79" fmla="*/ 386286 h 6424850"/>
              <a:gd name="connsiteX80" fmla="*/ 1189817 w 1586137"/>
              <a:gd name="connsiteY80" fmla="*/ 262380 h 6424850"/>
              <a:gd name="connsiteX81" fmla="*/ 1158152 w 1586137"/>
              <a:gd name="connsiteY81" fmla="*/ 123317 h 6424850"/>
              <a:gd name="connsiteX82" fmla="*/ 1075476 w 1586137"/>
              <a:gd name="connsiteY82" fmla="*/ 21921 h 6424850"/>
              <a:gd name="connsiteX0" fmla="*/ 1075476 w 1586137"/>
              <a:gd name="connsiteY0" fmla="*/ 18816 h 6426511"/>
              <a:gd name="connsiteX1" fmla="*/ 876798 w 1586137"/>
              <a:gd name="connsiteY1" fmla="*/ 7382 h 6426511"/>
              <a:gd name="connsiteX2" fmla="*/ 752276 w 1586137"/>
              <a:gd name="connsiteY2" fmla="*/ 98455 h 6426511"/>
              <a:gd name="connsiteX3" fmla="*/ 610792 w 1586137"/>
              <a:gd name="connsiteY3" fmla="*/ 297037 h 6426511"/>
              <a:gd name="connsiteX4" fmla="*/ 640882 w 1586137"/>
              <a:gd name="connsiteY4" fmla="*/ 481457 h 6426511"/>
              <a:gd name="connsiteX5" fmla="*/ 637917 w 1586137"/>
              <a:gd name="connsiteY5" fmla="*/ 558910 h 6426511"/>
              <a:gd name="connsiteX6" fmla="*/ 671622 w 1586137"/>
              <a:gd name="connsiteY6" fmla="*/ 682571 h 6426511"/>
              <a:gd name="connsiteX7" fmla="*/ 703229 w 1586137"/>
              <a:gd name="connsiteY7" fmla="*/ 737123 h 6426511"/>
              <a:gd name="connsiteX8" fmla="*/ 772284 w 1586137"/>
              <a:gd name="connsiteY8" fmla="*/ 896260 h 6426511"/>
              <a:gd name="connsiteX9" fmla="*/ 763192 w 1586137"/>
              <a:gd name="connsiteY9" fmla="*/ 949703 h 6426511"/>
              <a:gd name="connsiteX10" fmla="*/ 597803 w 1586137"/>
              <a:gd name="connsiteY10" fmla="*/ 1129597 h 6426511"/>
              <a:gd name="connsiteX11" fmla="*/ 400148 w 1586137"/>
              <a:gd name="connsiteY11" fmla="*/ 1202768 h 6426511"/>
              <a:gd name="connsiteX12" fmla="*/ 329822 w 1586137"/>
              <a:gd name="connsiteY12" fmla="*/ 1251900 h 6426511"/>
              <a:gd name="connsiteX13" fmla="*/ 270675 w 1586137"/>
              <a:gd name="connsiteY13" fmla="*/ 1348419 h 6426511"/>
              <a:gd name="connsiteX14" fmla="*/ 252444 w 1586137"/>
              <a:gd name="connsiteY14" fmla="*/ 1419025 h 6426511"/>
              <a:gd name="connsiteX15" fmla="*/ 167587 w 1586137"/>
              <a:gd name="connsiteY15" fmla="*/ 1568830 h 6426511"/>
              <a:gd name="connsiteX16" fmla="*/ 152309 w 1586137"/>
              <a:gd name="connsiteY16" fmla="*/ 1662568 h 6426511"/>
              <a:gd name="connsiteX17" fmla="*/ 95244 w 1586137"/>
              <a:gd name="connsiteY17" fmla="*/ 1755705 h 6426511"/>
              <a:gd name="connsiteX18" fmla="*/ 6471 w 1586137"/>
              <a:gd name="connsiteY18" fmla="*/ 1956897 h 6426511"/>
              <a:gd name="connsiteX19" fmla="*/ 10423 w 1586137"/>
              <a:gd name="connsiteY19" fmla="*/ 2065792 h 6426511"/>
              <a:gd name="connsiteX20" fmla="*/ 39225 w 1586137"/>
              <a:gd name="connsiteY20" fmla="*/ 2238382 h 6426511"/>
              <a:gd name="connsiteX21" fmla="*/ 184876 w 1586137"/>
              <a:gd name="connsiteY21" fmla="*/ 2293809 h 6426511"/>
              <a:gd name="connsiteX22" fmla="*/ 288418 w 1586137"/>
              <a:gd name="connsiteY22" fmla="*/ 2341658 h 6426511"/>
              <a:gd name="connsiteX23" fmla="*/ 208866 w 1586137"/>
              <a:gd name="connsiteY23" fmla="*/ 2809467 h 6426511"/>
              <a:gd name="connsiteX24" fmla="*/ 293236 w 1586137"/>
              <a:gd name="connsiteY24" fmla="*/ 2817418 h 6426511"/>
              <a:gd name="connsiteX25" fmla="*/ 290967 w 1586137"/>
              <a:gd name="connsiteY25" fmla="*/ 2894163 h 6426511"/>
              <a:gd name="connsiteX26" fmla="*/ 286681 w 1586137"/>
              <a:gd name="connsiteY26" fmla="*/ 2987848 h 6426511"/>
              <a:gd name="connsiteX27" fmla="*/ 270799 w 1586137"/>
              <a:gd name="connsiteY27" fmla="*/ 3160035 h 6426511"/>
              <a:gd name="connsiteX28" fmla="*/ 308511 w 1586137"/>
              <a:gd name="connsiteY28" fmla="*/ 3613287 h 6426511"/>
              <a:gd name="connsiteX29" fmla="*/ 338885 w 1586137"/>
              <a:gd name="connsiteY29" fmla="*/ 3773414 h 6426511"/>
              <a:gd name="connsiteX30" fmla="*/ 332852 w 1586137"/>
              <a:gd name="connsiteY30" fmla="*/ 4310510 h 6426511"/>
              <a:gd name="connsiteX31" fmla="*/ 388253 w 1586137"/>
              <a:gd name="connsiteY31" fmla="*/ 4309864 h 6426511"/>
              <a:gd name="connsiteX32" fmla="*/ 541519 w 1586137"/>
              <a:gd name="connsiteY32" fmla="*/ 4325017 h 6426511"/>
              <a:gd name="connsiteX33" fmla="*/ 594989 w 1586137"/>
              <a:gd name="connsiteY33" fmla="*/ 4508157 h 6426511"/>
              <a:gd name="connsiteX34" fmla="*/ 628299 w 1586137"/>
              <a:gd name="connsiteY34" fmla="*/ 4910377 h 6426511"/>
              <a:gd name="connsiteX35" fmla="*/ 709045 w 1586137"/>
              <a:gd name="connsiteY35" fmla="*/ 5315189 h 6426511"/>
              <a:gd name="connsiteX36" fmla="*/ 740678 w 1586137"/>
              <a:gd name="connsiteY36" fmla="*/ 5571710 h 6426511"/>
              <a:gd name="connsiteX37" fmla="*/ 684543 w 1586137"/>
              <a:gd name="connsiteY37" fmla="*/ 5829750 h 6426511"/>
              <a:gd name="connsiteX38" fmla="*/ 564238 w 1586137"/>
              <a:gd name="connsiteY38" fmla="*/ 6038437 h 6426511"/>
              <a:gd name="connsiteX39" fmla="*/ 376450 w 1586137"/>
              <a:gd name="connsiteY39" fmla="*/ 6167233 h 6426511"/>
              <a:gd name="connsiteX40" fmla="*/ 401151 w 1586137"/>
              <a:gd name="connsiteY40" fmla="*/ 6223825 h 6426511"/>
              <a:gd name="connsiteX41" fmla="*/ 601267 w 1586137"/>
              <a:gd name="connsiteY41" fmla="*/ 6229801 h 6426511"/>
              <a:gd name="connsiteX42" fmla="*/ 604512 w 1586137"/>
              <a:gd name="connsiteY42" fmla="*/ 6335384 h 6426511"/>
              <a:gd name="connsiteX43" fmla="*/ 678737 w 1586137"/>
              <a:gd name="connsiteY43" fmla="*/ 6425469 h 6426511"/>
              <a:gd name="connsiteX44" fmla="*/ 889127 w 1586137"/>
              <a:gd name="connsiteY44" fmla="*/ 6372436 h 6426511"/>
              <a:gd name="connsiteX45" fmla="*/ 890625 w 1586137"/>
              <a:gd name="connsiteY45" fmla="*/ 6332007 h 6426511"/>
              <a:gd name="connsiteX46" fmla="*/ 920150 w 1586137"/>
              <a:gd name="connsiteY46" fmla="*/ 6261941 h 6426511"/>
              <a:gd name="connsiteX47" fmla="*/ 960874 w 1586137"/>
              <a:gd name="connsiteY47" fmla="*/ 5922619 h 6426511"/>
              <a:gd name="connsiteX48" fmla="*/ 996472 w 1586137"/>
              <a:gd name="connsiteY48" fmla="*/ 6190404 h 6426511"/>
              <a:gd name="connsiteX49" fmla="*/ 1021744 w 1586137"/>
              <a:gd name="connsiteY49" fmla="*/ 6190836 h 6426511"/>
              <a:gd name="connsiteX50" fmla="*/ 1127239 w 1586137"/>
              <a:gd name="connsiteY50" fmla="*/ 5831613 h 6426511"/>
              <a:gd name="connsiteX51" fmla="*/ 1023781 w 1586137"/>
              <a:gd name="connsiteY51" fmla="*/ 5644586 h 6426511"/>
              <a:gd name="connsiteX52" fmla="*/ 981894 w 1586137"/>
              <a:gd name="connsiteY52" fmla="*/ 5451758 h 6426511"/>
              <a:gd name="connsiteX53" fmla="*/ 1105332 w 1586137"/>
              <a:gd name="connsiteY53" fmla="*/ 4823787 h 6426511"/>
              <a:gd name="connsiteX54" fmla="*/ 1050713 w 1586137"/>
              <a:gd name="connsiteY54" fmla="*/ 4514654 h 6426511"/>
              <a:gd name="connsiteX55" fmla="*/ 1066854 w 1586137"/>
              <a:gd name="connsiteY55" fmla="*/ 4377840 h 6426511"/>
              <a:gd name="connsiteX56" fmla="*/ 1112082 w 1586137"/>
              <a:gd name="connsiteY56" fmla="*/ 4369829 h 6426511"/>
              <a:gd name="connsiteX57" fmla="*/ 1216951 w 1586137"/>
              <a:gd name="connsiteY57" fmla="*/ 3812849 h 6426511"/>
              <a:gd name="connsiteX58" fmla="*/ 1332684 w 1586137"/>
              <a:gd name="connsiteY58" fmla="*/ 3481221 h 6426511"/>
              <a:gd name="connsiteX59" fmla="*/ 1381690 w 1586137"/>
              <a:gd name="connsiteY59" fmla="*/ 3173636 h 6426511"/>
              <a:gd name="connsiteX60" fmla="*/ 1333754 w 1586137"/>
              <a:gd name="connsiteY60" fmla="*/ 2829596 h 6426511"/>
              <a:gd name="connsiteX61" fmla="*/ 1365480 w 1586137"/>
              <a:gd name="connsiteY61" fmla="*/ 2822670 h 6426511"/>
              <a:gd name="connsiteX62" fmla="*/ 1280285 w 1586137"/>
              <a:gd name="connsiteY62" fmla="*/ 2202888 h 6426511"/>
              <a:gd name="connsiteX63" fmla="*/ 1350013 w 1586137"/>
              <a:gd name="connsiteY63" fmla="*/ 2129417 h 6426511"/>
              <a:gd name="connsiteX64" fmla="*/ 1439272 w 1586137"/>
              <a:gd name="connsiteY64" fmla="*/ 1991801 h 6426511"/>
              <a:gd name="connsiteX65" fmla="*/ 1505590 w 1586137"/>
              <a:gd name="connsiteY65" fmla="*/ 1798786 h 6426511"/>
              <a:gd name="connsiteX66" fmla="*/ 1526252 w 1586137"/>
              <a:gd name="connsiteY66" fmla="*/ 1711530 h 6426511"/>
              <a:gd name="connsiteX67" fmla="*/ 1531680 w 1586137"/>
              <a:gd name="connsiteY67" fmla="*/ 1578361 h 6426511"/>
              <a:gd name="connsiteX68" fmla="*/ 1571446 w 1586137"/>
              <a:gd name="connsiteY68" fmla="*/ 1532029 h 6426511"/>
              <a:gd name="connsiteX69" fmla="*/ 1546063 w 1586137"/>
              <a:gd name="connsiteY69" fmla="*/ 1495012 h 6426511"/>
              <a:gd name="connsiteX70" fmla="*/ 1573216 w 1586137"/>
              <a:gd name="connsiteY70" fmla="*/ 1286975 h 6426511"/>
              <a:gd name="connsiteX71" fmla="*/ 1510235 w 1586137"/>
              <a:gd name="connsiteY71" fmla="*/ 1134112 h 6426511"/>
              <a:gd name="connsiteX72" fmla="*/ 1285386 w 1586137"/>
              <a:gd name="connsiteY72" fmla="*/ 1062053 h 6426511"/>
              <a:gd name="connsiteX73" fmla="*/ 1199393 w 1586137"/>
              <a:gd name="connsiteY73" fmla="*/ 931303 h 6426511"/>
              <a:gd name="connsiteX74" fmla="*/ 1094725 w 1586137"/>
              <a:gd name="connsiteY74" fmla="*/ 864847 h 6426511"/>
              <a:gd name="connsiteX75" fmla="*/ 1134868 w 1586137"/>
              <a:gd name="connsiteY75" fmla="*/ 675432 h 6426511"/>
              <a:gd name="connsiteX76" fmla="*/ 1164845 w 1586137"/>
              <a:gd name="connsiteY76" fmla="*/ 707424 h 6426511"/>
              <a:gd name="connsiteX77" fmla="*/ 1171705 w 1586137"/>
              <a:gd name="connsiteY77" fmla="*/ 674061 h 6426511"/>
              <a:gd name="connsiteX78" fmla="*/ 1194765 w 1586137"/>
              <a:gd name="connsiteY78" fmla="*/ 466965 h 6426511"/>
              <a:gd name="connsiteX79" fmla="*/ 1200921 w 1586137"/>
              <a:gd name="connsiteY79" fmla="*/ 387947 h 6426511"/>
              <a:gd name="connsiteX80" fmla="*/ 1189817 w 1586137"/>
              <a:gd name="connsiteY80" fmla="*/ 264041 h 6426511"/>
              <a:gd name="connsiteX81" fmla="*/ 1158152 w 1586137"/>
              <a:gd name="connsiteY81" fmla="*/ 124978 h 6426511"/>
              <a:gd name="connsiteX82" fmla="*/ 1075476 w 1586137"/>
              <a:gd name="connsiteY82" fmla="*/ 18816 h 6426511"/>
              <a:gd name="connsiteX0" fmla="*/ 1075476 w 1586137"/>
              <a:gd name="connsiteY0" fmla="*/ 18816 h 6426511"/>
              <a:gd name="connsiteX1" fmla="*/ 876798 w 1586137"/>
              <a:gd name="connsiteY1" fmla="*/ 7382 h 6426511"/>
              <a:gd name="connsiteX2" fmla="*/ 752276 w 1586137"/>
              <a:gd name="connsiteY2" fmla="*/ 98455 h 6426511"/>
              <a:gd name="connsiteX3" fmla="*/ 610792 w 1586137"/>
              <a:gd name="connsiteY3" fmla="*/ 297037 h 6426511"/>
              <a:gd name="connsiteX4" fmla="*/ 640882 w 1586137"/>
              <a:gd name="connsiteY4" fmla="*/ 481457 h 6426511"/>
              <a:gd name="connsiteX5" fmla="*/ 637917 w 1586137"/>
              <a:gd name="connsiteY5" fmla="*/ 558910 h 6426511"/>
              <a:gd name="connsiteX6" fmla="*/ 671622 w 1586137"/>
              <a:gd name="connsiteY6" fmla="*/ 682571 h 6426511"/>
              <a:gd name="connsiteX7" fmla="*/ 703229 w 1586137"/>
              <a:gd name="connsiteY7" fmla="*/ 737123 h 6426511"/>
              <a:gd name="connsiteX8" fmla="*/ 772284 w 1586137"/>
              <a:gd name="connsiteY8" fmla="*/ 896260 h 6426511"/>
              <a:gd name="connsiteX9" fmla="*/ 763192 w 1586137"/>
              <a:gd name="connsiteY9" fmla="*/ 949703 h 6426511"/>
              <a:gd name="connsiteX10" fmla="*/ 597803 w 1586137"/>
              <a:gd name="connsiteY10" fmla="*/ 1129597 h 6426511"/>
              <a:gd name="connsiteX11" fmla="*/ 400148 w 1586137"/>
              <a:gd name="connsiteY11" fmla="*/ 1202768 h 6426511"/>
              <a:gd name="connsiteX12" fmla="*/ 329822 w 1586137"/>
              <a:gd name="connsiteY12" fmla="*/ 1251900 h 6426511"/>
              <a:gd name="connsiteX13" fmla="*/ 270675 w 1586137"/>
              <a:gd name="connsiteY13" fmla="*/ 1348419 h 6426511"/>
              <a:gd name="connsiteX14" fmla="*/ 252444 w 1586137"/>
              <a:gd name="connsiteY14" fmla="*/ 1419025 h 6426511"/>
              <a:gd name="connsiteX15" fmla="*/ 167587 w 1586137"/>
              <a:gd name="connsiteY15" fmla="*/ 1568830 h 6426511"/>
              <a:gd name="connsiteX16" fmla="*/ 152309 w 1586137"/>
              <a:gd name="connsiteY16" fmla="*/ 1662568 h 6426511"/>
              <a:gd name="connsiteX17" fmla="*/ 95244 w 1586137"/>
              <a:gd name="connsiteY17" fmla="*/ 1755705 h 6426511"/>
              <a:gd name="connsiteX18" fmla="*/ 6471 w 1586137"/>
              <a:gd name="connsiteY18" fmla="*/ 1956897 h 6426511"/>
              <a:gd name="connsiteX19" fmla="*/ 10423 w 1586137"/>
              <a:gd name="connsiteY19" fmla="*/ 2065792 h 6426511"/>
              <a:gd name="connsiteX20" fmla="*/ 39225 w 1586137"/>
              <a:gd name="connsiteY20" fmla="*/ 2238382 h 6426511"/>
              <a:gd name="connsiteX21" fmla="*/ 184876 w 1586137"/>
              <a:gd name="connsiteY21" fmla="*/ 2293809 h 6426511"/>
              <a:gd name="connsiteX22" fmla="*/ 288418 w 1586137"/>
              <a:gd name="connsiteY22" fmla="*/ 2341658 h 6426511"/>
              <a:gd name="connsiteX23" fmla="*/ 208866 w 1586137"/>
              <a:gd name="connsiteY23" fmla="*/ 2809467 h 6426511"/>
              <a:gd name="connsiteX24" fmla="*/ 293236 w 1586137"/>
              <a:gd name="connsiteY24" fmla="*/ 2817418 h 6426511"/>
              <a:gd name="connsiteX25" fmla="*/ 290967 w 1586137"/>
              <a:gd name="connsiteY25" fmla="*/ 2894163 h 6426511"/>
              <a:gd name="connsiteX26" fmla="*/ 286681 w 1586137"/>
              <a:gd name="connsiteY26" fmla="*/ 2987848 h 6426511"/>
              <a:gd name="connsiteX27" fmla="*/ 270799 w 1586137"/>
              <a:gd name="connsiteY27" fmla="*/ 3160035 h 6426511"/>
              <a:gd name="connsiteX28" fmla="*/ 308511 w 1586137"/>
              <a:gd name="connsiteY28" fmla="*/ 3613287 h 6426511"/>
              <a:gd name="connsiteX29" fmla="*/ 338885 w 1586137"/>
              <a:gd name="connsiteY29" fmla="*/ 3773414 h 6426511"/>
              <a:gd name="connsiteX30" fmla="*/ 332852 w 1586137"/>
              <a:gd name="connsiteY30" fmla="*/ 4310510 h 6426511"/>
              <a:gd name="connsiteX31" fmla="*/ 388253 w 1586137"/>
              <a:gd name="connsiteY31" fmla="*/ 4309864 h 6426511"/>
              <a:gd name="connsiteX32" fmla="*/ 541519 w 1586137"/>
              <a:gd name="connsiteY32" fmla="*/ 4325017 h 6426511"/>
              <a:gd name="connsiteX33" fmla="*/ 594989 w 1586137"/>
              <a:gd name="connsiteY33" fmla="*/ 4508157 h 6426511"/>
              <a:gd name="connsiteX34" fmla="*/ 628299 w 1586137"/>
              <a:gd name="connsiteY34" fmla="*/ 4910377 h 6426511"/>
              <a:gd name="connsiteX35" fmla="*/ 709045 w 1586137"/>
              <a:gd name="connsiteY35" fmla="*/ 5315189 h 6426511"/>
              <a:gd name="connsiteX36" fmla="*/ 740678 w 1586137"/>
              <a:gd name="connsiteY36" fmla="*/ 5571710 h 6426511"/>
              <a:gd name="connsiteX37" fmla="*/ 684543 w 1586137"/>
              <a:gd name="connsiteY37" fmla="*/ 5829750 h 6426511"/>
              <a:gd name="connsiteX38" fmla="*/ 564238 w 1586137"/>
              <a:gd name="connsiteY38" fmla="*/ 6038437 h 6426511"/>
              <a:gd name="connsiteX39" fmla="*/ 376450 w 1586137"/>
              <a:gd name="connsiteY39" fmla="*/ 6167233 h 6426511"/>
              <a:gd name="connsiteX40" fmla="*/ 401151 w 1586137"/>
              <a:gd name="connsiteY40" fmla="*/ 6223825 h 6426511"/>
              <a:gd name="connsiteX41" fmla="*/ 601267 w 1586137"/>
              <a:gd name="connsiteY41" fmla="*/ 6229801 h 6426511"/>
              <a:gd name="connsiteX42" fmla="*/ 604512 w 1586137"/>
              <a:gd name="connsiteY42" fmla="*/ 6335384 h 6426511"/>
              <a:gd name="connsiteX43" fmla="*/ 678737 w 1586137"/>
              <a:gd name="connsiteY43" fmla="*/ 6425469 h 6426511"/>
              <a:gd name="connsiteX44" fmla="*/ 889127 w 1586137"/>
              <a:gd name="connsiteY44" fmla="*/ 6372436 h 6426511"/>
              <a:gd name="connsiteX45" fmla="*/ 890625 w 1586137"/>
              <a:gd name="connsiteY45" fmla="*/ 6332007 h 6426511"/>
              <a:gd name="connsiteX46" fmla="*/ 920150 w 1586137"/>
              <a:gd name="connsiteY46" fmla="*/ 6261941 h 6426511"/>
              <a:gd name="connsiteX47" fmla="*/ 960874 w 1586137"/>
              <a:gd name="connsiteY47" fmla="*/ 5922619 h 6426511"/>
              <a:gd name="connsiteX48" fmla="*/ 996472 w 1586137"/>
              <a:gd name="connsiteY48" fmla="*/ 6190404 h 6426511"/>
              <a:gd name="connsiteX49" fmla="*/ 1021744 w 1586137"/>
              <a:gd name="connsiteY49" fmla="*/ 6190836 h 6426511"/>
              <a:gd name="connsiteX50" fmla="*/ 1127239 w 1586137"/>
              <a:gd name="connsiteY50" fmla="*/ 5831613 h 6426511"/>
              <a:gd name="connsiteX51" fmla="*/ 1023781 w 1586137"/>
              <a:gd name="connsiteY51" fmla="*/ 5644586 h 6426511"/>
              <a:gd name="connsiteX52" fmla="*/ 981894 w 1586137"/>
              <a:gd name="connsiteY52" fmla="*/ 5451758 h 6426511"/>
              <a:gd name="connsiteX53" fmla="*/ 1105332 w 1586137"/>
              <a:gd name="connsiteY53" fmla="*/ 4823787 h 6426511"/>
              <a:gd name="connsiteX54" fmla="*/ 1050713 w 1586137"/>
              <a:gd name="connsiteY54" fmla="*/ 4514654 h 6426511"/>
              <a:gd name="connsiteX55" fmla="*/ 1066854 w 1586137"/>
              <a:gd name="connsiteY55" fmla="*/ 4377840 h 6426511"/>
              <a:gd name="connsiteX56" fmla="*/ 1112082 w 1586137"/>
              <a:gd name="connsiteY56" fmla="*/ 4369829 h 6426511"/>
              <a:gd name="connsiteX57" fmla="*/ 1216951 w 1586137"/>
              <a:gd name="connsiteY57" fmla="*/ 3812849 h 6426511"/>
              <a:gd name="connsiteX58" fmla="*/ 1332684 w 1586137"/>
              <a:gd name="connsiteY58" fmla="*/ 3481221 h 6426511"/>
              <a:gd name="connsiteX59" fmla="*/ 1381690 w 1586137"/>
              <a:gd name="connsiteY59" fmla="*/ 3173636 h 6426511"/>
              <a:gd name="connsiteX60" fmla="*/ 1333754 w 1586137"/>
              <a:gd name="connsiteY60" fmla="*/ 2829596 h 6426511"/>
              <a:gd name="connsiteX61" fmla="*/ 1365480 w 1586137"/>
              <a:gd name="connsiteY61" fmla="*/ 2822670 h 6426511"/>
              <a:gd name="connsiteX62" fmla="*/ 1280285 w 1586137"/>
              <a:gd name="connsiteY62" fmla="*/ 2202888 h 6426511"/>
              <a:gd name="connsiteX63" fmla="*/ 1350013 w 1586137"/>
              <a:gd name="connsiteY63" fmla="*/ 2129417 h 6426511"/>
              <a:gd name="connsiteX64" fmla="*/ 1439272 w 1586137"/>
              <a:gd name="connsiteY64" fmla="*/ 1991801 h 6426511"/>
              <a:gd name="connsiteX65" fmla="*/ 1505590 w 1586137"/>
              <a:gd name="connsiteY65" fmla="*/ 1798786 h 6426511"/>
              <a:gd name="connsiteX66" fmla="*/ 1526252 w 1586137"/>
              <a:gd name="connsiteY66" fmla="*/ 1711530 h 6426511"/>
              <a:gd name="connsiteX67" fmla="*/ 1531680 w 1586137"/>
              <a:gd name="connsiteY67" fmla="*/ 1578361 h 6426511"/>
              <a:gd name="connsiteX68" fmla="*/ 1571446 w 1586137"/>
              <a:gd name="connsiteY68" fmla="*/ 1532029 h 6426511"/>
              <a:gd name="connsiteX69" fmla="*/ 1546063 w 1586137"/>
              <a:gd name="connsiteY69" fmla="*/ 1495012 h 6426511"/>
              <a:gd name="connsiteX70" fmla="*/ 1573216 w 1586137"/>
              <a:gd name="connsiteY70" fmla="*/ 1286975 h 6426511"/>
              <a:gd name="connsiteX71" fmla="*/ 1510235 w 1586137"/>
              <a:gd name="connsiteY71" fmla="*/ 1134112 h 6426511"/>
              <a:gd name="connsiteX72" fmla="*/ 1285386 w 1586137"/>
              <a:gd name="connsiteY72" fmla="*/ 1062053 h 6426511"/>
              <a:gd name="connsiteX73" fmla="*/ 1199393 w 1586137"/>
              <a:gd name="connsiteY73" fmla="*/ 931303 h 6426511"/>
              <a:gd name="connsiteX74" fmla="*/ 1094725 w 1586137"/>
              <a:gd name="connsiteY74" fmla="*/ 864847 h 6426511"/>
              <a:gd name="connsiteX75" fmla="*/ 1134868 w 1586137"/>
              <a:gd name="connsiteY75" fmla="*/ 675432 h 6426511"/>
              <a:gd name="connsiteX76" fmla="*/ 1164845 w 1586137"/>
              <a:gd name="connsiteY76" fmla="*/ 707424 h 6426511"/>
              <a:gd name="connsiteX77" fmla="*/ 1171705 w 1586137"/>
              <a:gd name="connsiteY77" fmla="*/ 674061 h 6426511"/>
              <a:gd name="connsiteX78" fmla="*/ 1194765 w 1586137"/>
              <a:gd name="connsiteY78" fmla="*/ 466965 h 6426511"/>
              <a:gd name="connsiteX79" fmla="*/ 1200921 w 1586137"/>
              <a:gd name="connsiteY79" fmla="*/ 387947 h 6426511"/>
              <a:gd name="connsiteX80" fmla="*/ 1189817 w 1586137"/>
              <a:gd name="connsiteY80" fmla="*/ 264041 h 6426511"/>
              <a:gd name="connsiteX81" fmla="*/ 1158152 w 1586137"/>
              <a:gd name="connsiteY81" fmla="*/ 124978 h 6426511"/>
              <a:gd name="connsiteX82" fmla="*/ 1075476 w 1586137"/>
              <a:gd name="connsiteY82" fmla="*/ 18816 h 6426511"/>
              <a:gd name="connsiteX0" fmla="*/ 1075476 w 1586137"/>
              <a:gd name="connsiteY0" fmla="*/ 18816 h 6426511"/>
              <a:gd name="connsiteX1" fmla="*/ 876798 w 1586137"/>
              <a:gd name="connsiteY1" fmla="*/ 7382 h 6426511"/>
              <a:gd name="connsiteX2" fmla="*/ 752276 w 1586137"/>
              <a:gd name="connsiteY2" fmla="*/ 98455 h 6426511"/>
              <a:gd name="connsiteX3" fmla="*/ 610792 w 1586137"/>
              <a:gd name="connsiteY3" fmla="*/ 297037 h 6426511"/>
              <a:gd name="connsiteX4" fmla="*/ 640882 w 1586137"/>
              <a:gd name="connsiteY4" fmla="*/ 481457 h 6426511"/>
              <a:gd name="connsiteX5" fmla="*/ 637917 w 1586137"/>
              <a:gd name="connsiteY5" fmla="*/ 558910 h 6426511"/>
              <a:gd name="connsiteX6" fmla="*/ 671622 w 1586137"/>
              <a:gd name="connsiteY6" fmla="*/ 682571 h 6426511"/>
              <a:gd name="connsiteX7" fmla="*/ 703229 w 1586137"/>
              <a:gd name="connsiteY7" fmla="*/ 737123 h 6426511"/>
              <a:gd name="connsiteX8" fmla="*/ 772284 w 1586137"/>
              <a:gd name="connsiteY8" fmla="*/ 896260 h 6426511"/>
              <a:gd name="connsiteX9" fmla="*/ 763192 w 1586137"/>
              <a:gd name="connsiteY9" fmla="*/ 949703 h 6426511"/>
              <a:gd name="connsiteX10" fmla="*/ 597803 w 1586137"/>
              <a:gd name="connsiteY10" fmla="*/ 1129597 h 6426511"/>
              <a:gd name="connsiteX11" fmla="*/ 400148 w 1586137"/>
              <a:gd name="connsiteY11" fmla="*/ 1202768 h 6426511"/>
              <a:gd name="connsiteX12" fmla="*/ 329822 w 1586137"/>
              <a:gd name="connsiteY12" fmla="*/ 1251900 h 6426511"/>
              <a:gd name="connsiteX13" fmla="*/ 270675 w 1586137"/>
              <a:gd name="connsiteY13" fmla="*/ 1348419 h 6426511"/>
              <a:gd name="connsiteX14" fmla="*/ 252444 w 1586137"/>
              <a:gd name="connsiteY14" fmla="*/ 1419025 h 6426511"/>
              <a:gd name="connsiteX15" fmla="*/ 167587 w 1586137"/>
              <a:gd name="connsiteY15" fmla="*/ 1568830 h 6426511"/>
              <a:gd name="connsiteX16" fmla="*/ 152309 w 1586137"/>
              <a:gd name="connsiteY16" fmla="*/ 1662568 h 6426511"/>
              <a:gd name="connsiteX17" fmla="*/ 95244 w 1586137"/>
              <a:gd name="connsiteY17" fmla="*/ 1755705 h 6426511"/>
              <a:gd name="connsiteX18" fmla="*/ 6471 w 1586137"/>
              <a:gd name="connsiteY18" fmla="*/ 1956897 h 6426511"/>
              <a:gd name="connsiteX19" fmla="*/ 10423 w 1586137"/>
              <a:gd name="connsiteY19" fmla="*/ 2065792 h 6426511"/>
              <a:gd name="connsiteX20" fmla="*/ 39225 w 1586137"/>
              <a:gd name="connsiteY20" fmla="*/ 2238382 h 6426511"/>
              <a:gd name="connsiteX21" fmla="*/ 184876 w 1586137"/>
              <a:gd name="connsiteY21" fmla="*/ 2293809 h 6426511"/>
              <a:gd name="connsiteX22" fmla="*/ 288418 w 1586137"/>
              <a:gd name="connsiteY22" fmla="*/ 2341658 h 6426511"/>
              <a:gd name="connsiteX23" fmla="*/ 208866 w 1586137"/>
              <a:gd name="connsiteY23" fmla="*/ 2809467 h 6426511"/>
              <a:gd name="connsiteX24" fmla="*/ 293236 w 1586137"/>
              <a:gd name="connsiteY24" fmla="*/ 2817418 h 6426511"/>
              <a:gd name="connsiteX25" fmla="*/ 290967 w 1586137"/>
              <a:gd name="connsiteY25" fmla="*/ 2894163 h 6426511"/>
              <a:gd name="connsiteX26" fmla="*/ 286681 w 1586137"/>
              <a:gd name="connsiteY26" fmla="*/ 2987848 h 6426511"/>
              <a:gd name="connsiteX27" fmla="*/ 270799 w 1586137"/>
              <a:gd name="connsiteY27" fmla="*/ 3160035 h 6426511"/>
              <a:gd name="connsiteX28" fmla="*/ 308511 w 1586137"/>
              <a:gd name="connsiteY28" fmla="*/ 3613287 h 6426511"/>
              <a:gd name="connsiteX29" fmla="*/ 338885 w 1586137"/>
              <a:gd name="connsiteY29" fmla="*/ 3773414 h 6426511"/>
              <a:gd name="connsiteX30" fmla="*/ 332852 w 1586137"/>
              <a:gd name="connsiteY30" fmla="*/ 4310510 h 6426511"/>
              <a:gd name="connsiteX31" fmla="*/ 388253 w 1586137"/>
              <a:gd name="connsiteY31" fmla="*/ 4309864 h 6426511"/>
              <a:gd name="connsiteX32" fmla="*/ 541519 w 1586137"/>
              <a:gd name="connsiteY32" fmla="*/ 4325017 h 6426511"/>
              <a:gd name="connsiteX33" fmla="*/ 594989 w 1586137"/>
              <a:gd name="connsiteY33" fmla="*/ 4508157 h 6426511"/>
              <a:gd name="connsiteX34" fmla="*/ 628299 w 1586137"/>
              <a:gd name="connsiteY34" fmla="*/ 4910377 h 6426511"/>
              <a:gd name="connsiteX35" fmla="*/ 709045 w 1586137"/>
              <a:gd name="connsiteY35" fmla="*/ 5315189 h 6426511"/>
              <a:gd name="connsiteX36" fmla="*/ 740678 w 1586137"/>
              <a:gd name="connsiteY36" fmla="*/ 5571710 h 6426511"/>
              <a:gd name="connsiteX37" fmla="*/ 684543 w 1586137"/>
              <a:gd name="connsiteY37" fmla="*/ 5829750 h 6426511"/>
              <a:gd name="connsiteX38" fmla="*/ 564238 w 1586137"/>
              <a:gd name="connsiteY38" fmla="*/ 6038437 h 6426511"/>
              <a:gd name="connsiteX39" fmla="*/ 376450 w 1586137"/>
              <a:gd name="connsiteY39" fmla="*/ 6167233 h 6426511"/>
              <a:gd name="connsiteX40" fmla="*/ 401151 w 1586137"/>
              <a:gd name="connsiteY40" fmla="*/ 6223825 h 6426511"/>
              <a:gd name="connsiteX41" fmla="*/ 601267 w 1586137"/>
              <a:gd name="connsiteY41" fmla="*/ 6229801 h 6426511"/>
              <a:gd name="connsiteX42" fmla="*/ 604512 w 1586137"/>
              <a:gd name="connsiteY42" fmla="*/ 6335384 h 6426511"/>
              <a:gd name="connsiteX43" fmla="*/ 678737 w 1586137"/>
              <a:gd name="connsiteY43" fmla="*/ 6425469 h 6426511"/>
              <a:gd name="connsiteX44" fmla="*/ 889127 w 1586137"/>
              <a:gd name="connsiteY44" fmla="*/ 6372436 h 6426511"/>
              <a:gd name="connsiteX45" fmla="*/ 890625 w 1586137"/>
              <a:gd name="connsiteY45" fmla="*/ 6332007 h 6426511"/>
              <a:gd name="connsiteX46" fmla="*/ 920150 w 1586137"/>
              <a:gd name="connsiteY46" fmla="*/ 6261941 h 6426511"/>
              <a:gd name="connsiteX47" fmla="*/ 960874 w 1586137"/>
              <a:gd name="connsiteY47" fmla="*/ 5922619 h 6426511"/>
              <a:gd name="connsiteX48" fmla="*/ 996472 w 1586137"/>
              <a:gd name="connsiteY48" fmla="*/ 6190404 h 6426511"/>
              <a:gd name="connsiteX49" fmla="*/ 1021744 w 1586137"/>
              <a:gd name="connsiteY49" fmla="*/ 6190836 h 6426511"/>
              <a:gd name="connsiteX50" fmla="*/ 1127239 w 1586137"/>
              <a:gd name="connsiteY50" fmla="*/ 5831613 h 6426511"/>
              <a:gd name="connsiteX51" fmla="*/ 1023781 w 1586137"/>
              <a:gd name="connsiteY51" fmla="*/ 5644586 h 6426511"/>
              <a:gd name="connsiteX52" fmla="*/ 981894 w 1586137"/>
              <a:gd name="connsiteY52" fmla="*/ 5451758 h 6426511"/>
              <a:gd name="connsiteX53" fmla="*/ 1105332 w 1586137"/>
              <a:gd name="connsiteY53" fmla="*/ 4823787 h 6426511"/>
              <a:gd name="connsiteX54" fmla="*/ 1050713 w 1586137"/>
              <a:gd name="connsiteY54" fmla="*/ 4514654 h 6426511"/>
              <a:gd name="connsiteX55" fmla="*/ 1066854 w 1586137"/>
              <a:gd name="connsiteY55" fmla="*/ 4377840 h 6426511"/>
              <a:gd name="connsiteX56" fmla="*/ 1112082 w 1586137"/>
              <a:gd name="connsiteY56" fmla="*/ 4369829 h 6426511"/>
              <a:gd name="connsiteX57" fmla="*/ 1216951 w 1586137"/>
              <a:gd name="connsiteY57" fmla="*/ 3812849 h 6426511"/>
              <a:gd name="connsiteX58" fmla="*/ 1332684 w 1586137"/>
              <a:gd name="connsiteY58" fmla="*/ 3481221 h 6426511"/>
              <a:gd name="connsiteX59" fmla="*/ 1381690 w 1586137"/>
              <a:gd name="connsiteY59" fmla="*/ 3173636 h 6426511"/>
              <a:gd name="connsiteX60" fmla="*/ 1333754 w 1586137"/>
              <a:gd name="connsiteY60" fmla="*/ 2829596 h 6426511"/>
              <a:gd name="connsiteX61" fmla="*/ 1365480 w 1586137"/>
              <a:gd name="connsiteY61" fmla="*/ 2822670 h 6426511"/>
              <a:gd name="connsiteX62" fmla="*/ 1280285 w 1586137"/>
              <a:gd name="connsiteY62" fmla="*/ 2202888 h 6426511"/>
              <a:gd name="connsiteX63" fmla="*/ 1350013 w 1586137"/>
              <a:gd name="connsiteY63" fmla="*/ 2129417 h 6426511"/>
              <a:gd name="connsiteX64" fmla="*/ 1439272 w 1586137"/>
              <a:gd name="connsiteY64" fmla="*/ 1991801 h 6426511"/>
              <a:gd name="connsiteX65" fmla="*/ 1505590 w 1586137"/>
              <a:gd name="connsiteY65" fmla="*/ 1798786 h 6426511"/>
              <a:gd name="connsiteX66" fmla="*/ 1526252 w 1586137"/>
              <a:gd name="connsiteY66" fmla="*/ 1711530 h 6426511"/>
              <a:gd name="connsiteX67" fmla="*/ 1531680 w 1586137"/>
              <a:gd name="connsiteY67" fmla="*/ 1578361 h 6426511"/>
              <a:gd name="connsiteX68" fmla="*/ 1571446 w 1586137"/>
              <a:gd name="connsiteY68" fmla="*/ 1532029 h 6426511"/>
              <a:gd name="connsiteX69" fmla="*/ 1546063 w 1586137"/>
              <a:gd name="connsiteY69" fmla="*/ 1495012 h 6426511"/>
              <a:gd name="connsiteX70" fmla="*/ 1573216 w 1586137"/>
              <a:gd name="connsiteY70" fmla="*/ 1286975 h 6426511"/>
              <a:gd name="connsiteX71" fmla="*/ 1510235 w 1586137"/>
              <a:gd name="connsiteY71" fmla="*/ 1134112 h 6426511"/>
              <a:gd name="connsiteX72" fmla="*/ 1285386 w 1586137"/>
              <a:gd name="connsiteY72" fmla="*/ 1062053 h 6426511"/>
              <a:gd name="connsiteX73" fmla="*/ 1199393 w 1586137"/>
              <a:gd name="connsiteY73" fmla="*/ 931303 h 6426511"/>
              <a:gd name="connsiteX74" fmla="*/ 1094725 w 1586137"/>
              <a:gd name="connsiteY74" fmla="*/ 864847 h 6426511"/>
              <a:gd name="connsiteX75" fmla="*/ 1134868 w 1586137"/>
              <a:gd name="connsiteY75" fmla="*/ 675432 h 6426511"/>
              <a:gd name="connsiteX76" fmla="*/ 1164845 w 1586137"/>
              <a:gd name="connsiteY76" fmla="*/ 707424 h 6426511"/>
              <a:gd name="connsiteX77" fmla="*/ 1171705 w 1586137"/>
              <a:gd name="connsiteY77" fmla="*/ 674061 h 6426511"/>
              <a:gd name="connsiteX78" fmla="*/ 1194765 w 1586137"/>
              <a:gd name="connsiteY78" fmla="*/ 466965 h 6426511"/>
              <a:gd name="connsiteX79" fmla="*/ 1200921 w 1586137"/>
              <a:gd name="connsiteY79" fmla="*/ 387947 h 6426511"/>
              <a:gd name="connsiteX80" fmla="*/ 1189817 w 1586137"/>
              <a:gd name="connsiteY80" fmla="*/ 264041 h 6426511"/>
              <a:gd name="connsiteX81" fmla="*/ 1158152 w 1586137"/>
              <a:gd name="connsiteY81" fmla="*/ 124978 h 6426511"/>
              <a:gd name="connsiteX82" fmla="*/ 1075476 w 1586137"/>
              <a:gd name="connsiteY82" fmla="*/ 18816 h 6426511"/>
              <a:gd name="connsiteX0" fmla="*/ 1075476 w 1586137"/>
              <a:gd name="connsiteY0" fmla="*/ 18816 h 6426511"/>
              <a:gd name="connsiteX1" fmla="*/ 876798 w 1586137"/>
              <a:gd name="connsiteY1" fmla="*/ 7382 h 6426511"/>
              <a:gd name="connsiteX2" fmla="*/ 752276 w 1586137"/>
              <a:gd name="connsiteY2" fmla="*/ 98455 h 6426511"/>
              <a:gd name="connsiteX3" fmla="*/ 610792 w 1586137"/>
              <a:gd name="connsiteY3" fmla="*/ 297037 h 6426511"/>
              <a:gd name="connsiteX4" fmla="*/ 640882 w 1586137"/>
              <a:gd name="connsiteY4" fmla="*/ 481457 h 6426511"/>
              <a:gd name="connsiteX5" fmla="*/ 637917 w 1586137"/>
              <a:gd name="connsiteY5" fmla="*/ 558910 h 6426511"/>
              <a:gd name="connsiteX6" fmla="*/ 671622 w 1586137"/>
              <a:gd name="connsiteY6" fmla="*/ 682571 h 6426511"/>
              <a:gd name="connsiteX7" fmla="*/ 703229 w 1586137"/>
              <a:gd name="connsiteY7" fmla="*/ 737123 h 6426511"/>
              <a:gd name="connsiteX8" fmla="*/ 772284 w 1586137"/>
              <a:gd name="connsiteY8" fmla="*/ 896260 h 6426511"/>
              <a:gd name="connsiteX9" fmla="*/ 763192 w 1586137"/>
              <a:gd name="connsiteY9" fmla="*/ 949703 h 6426511"/>
              <a:gd name="connsiteX10" fmla="*/ 597803 w 1586137"/>
              <a:gd name="connsiteY10" fmla="*/ 1129597 h 6426511"/>
              <a:gd name="connsiteX11" fmla="*/ 400148 w 1586137"/>
              <a:gd name="connsiteY11" fmla="*/ 1202768 h 6426511"/>
              <a:gd name="connsiteX12" fmla="*/ 329822 w 1586137"/>
              <a:gd name="connsiteY12" fmla="*/ 1251900 h 6426511"/>
              <a:gd name="connsiteX13" fmla="*/ 270675 w 1586137"/>
              <a:gd name="connsiteY13" fmla="*/ 1348419 h 6426511"/>
              <a:gd name="connsiteX14" fmla="*/ 252444 w 1586137"/>
              <a:gd name="connsiteY14" fmla="*/ 1419025 h 6426511"/>
              <a:gd name="connsiteX15" fmla="*/ 167587 w 1586137"/>
              <a:gd name="connsiteY15" fmla="*/ 1568830 h 6426511"/>
              <a:gd name="connsiteX16" fmla="*/ 152309 w 1586137"/>
              <a:gd name="connsiteY16" fmla="*/ 1662568 h 6426511"/>
              <a:gd name="connsiteX17" fmla="*/ 95244 w 1586137"/>
              <a:gd name="connsiteY17" fmla="*/ 1755705 h 6426511"/>
              <a:gd name="connsiteX18" fmla="*/ 6471 w 1586137"/>
              <a:gd name="connsiteY18" fmla="*/ 1956897 h 6426511"/>
              <a:gd name="connsiteX19" fmla="*/ 10423 w 1586137"/>
              <a:gd name="connsiteY19" fmla="*/ 2065792 h 6426511"/>
              <a:gd name="connsiteX20" fmla="*/ 39225 w 1586137"/>
              <a:gd name="connsiteY20" fmla="*/ 2238382 h 6426511"/>
              <a:gd name="connsiteX21" fmla="*/ 184876 w 1586137"/>
              <a:gd name="connsiteY21" fmla="*/ 2293809 h 6426511"/>
              <a:gd name="connsiteX22" fmla="*/ 288418 w 1586137"/>
              <a:gd name="connsiteY22" fmla="*/ 2341658 h 6426511"/>
              <a:gd name="connsiteX23" fmla="*/ 208866 w 1586137"/>
              <a:gd name="connsiteY23" fmla="*/ 2809467 h 6426511"/>
              <a:gd name="connsiteX24" fmla="*/ 293236 w 1586137"/>
              <a:gd name="connsiteY24" fmla="*/ 2817418 h 6426511"/>
              <a:gd name="connsiteX25" fmla="*/ 290967 w 1586137"/>
              <a:gd name="connsiteY25" fmla="*/ 2894163 h 6426511"/>
              <a:gd name="connsiteX26" fmla="*/ 286681 w 1586137"/>
              <a:gd name="connsiteY26" fmla="*/ 2987848 h 6426511"/>
              <a:gd name="connsiteX27" fmla="*/ 270799 w 1586137"/>
              <a:gd name="connsiteY27" fmla="*/ 3160035 h 6426511"/>
              <a:gd name="connsiteX28" fmla="*/ 308511 w 1586137"/>
              <a:gd name="connsiteY28" fmla="*/ 3613287 h 6426511"/>
              <a:gd name="connsiteX29" fmla="*/ 338885 w 1586137"/>
              <a:gd name="connsiteY29" fmla="*/ 3773414 h 6426511"/>
              <a:gd name="connsiteX30" fmla="*/ 332852 w 1586137"/>
              <a:gd name="connsiteY30" fmla="*/ 4310510 h 6426511"/>
              <a:gd name="connsiteX31" fmla="*/ 388253 w 1586137"/>
              <a:gd name="connsiteY31" fmla="*/ 4309864 h 6426511"/>
              <a:gd name="connsiteX32" fmla="*/ 541519 w 1586137"/>
              <a:gd name="connsiteY32" fmla="*/ 4325017 h 6426511"/>
              <a:gd name="connsiteX33" fmla="*/ 594989 w 1586137"/>
              <a:gd name="connsiteY33" fmla="*/ 4508157 h 6426511"/>
              <a:gd name="connsiteX34" fmla="*/ 628299 w 1586137"/>
              <a:gd name="connsiteY34" fmla="*/ 4910377 h 6426511"/>
              <a:gd name="connsiteX35" fmla="*/ 709045 w 1586137"/>
              <a:gd name="connsiteY35" fmla="*/ 5315189 h 6426511"/>
              <a:gd name="connsiteX36" fmla="*/ 740678 w 1586137"/>
              <a:gd name="connsiteY36" fmla="*/ 5571710 h 6426511"/>
              <a:gd name="connsiteX37" fmla="*/ 684543 w 1586137"/>
              <a:gd name="connsiteY37" fmla="*/ 5829750 h 6426511"/>
              <a:gd name="connsiteX38" fmla="*/ 564238 w 1586137"/>
              <a:gd name="connsiteY38" fmla="*/ 6038437 h 6426511"/>
              <a:gd name="connsiteX39" fmla="*/ 376450 w 1586137"/>
              <a:gd name="connsiteY39" fmla="*/ 6167233 h 6426511"/>
              <a:gd name="connsiteX40" fmla="*/ 401151 w 1586137"/>
              <a:gd name="connsiteY40" fmla="*/ 6223825 h 6426511"/>
              <a:gd name="connsiteX41" fmla="*/ 601267 w 1586137"/>
              <a:gd name="connsiteY41" fmla="*/ 6229801 h 6426511"/>
              <a:gd name="connsiteX42" fmla="*/ 604512 w 1586137"/>
              <a:gd name="connsiteY42" fmla="*/ 6335384 h 6426511"/>
              <a:gd name="connsiteX43" fmla="*/ 678737 w 1586137"/>
              <a:gd name="connsiteY43" fmla="*/ 6425469 h 6426511"/>
              <a:gd name="connsiteX44" fmla="*/ 889127 w 1586137"/>
              <a:gd name="connsiteY44" fmla="*/ 6372436 h 6426511"/>
              <a:gd name="connsiteX45" fmla="*/ 890625 w 1586137"/>
              <a:gd name="connsiteY45" fmla="*/ 6332007 h 6426511"/>
              <a:gd name="connsiteX46" fmla="*/ 920150 w 1586137"/>
              <a:gd name="connsiteY46" fmla="*/ 6261941 h 6426511"/>
              <a:gd name="connsiteX47" fmla="*/ 960874 w 1586137"/>
              <a:gd name="connsiteY47" fmla="*/ 5922619 h 6426511"/>
              <a:gd name="connsiteX48" fmla="*/ 996472 w 1586137"/>
              <a:gd name="connsiteY48" fmla="*/ 6190404 h 6426511"/>
              <a:gd name="connsiteX49" fmla="*/ 1021744 w 1586137"/>
              <a:gd name="connsiteY49" fmla="*/ 6190836 h 6426511"/>
              <a:gd name="connsiteX50" fmla="*/ 1127239 w 1586137"/>
              <a:gd name="connsiteY50" fmla="*/ 5831613 h 6426511"/>
              <a:gd name="connsiteX51" fmla="*/ 1023781 w 1586137"/>
              <a:gd name="connsiteY51" fmla="*/ 5644586 h 6426511"/>
              <a:gd name="connsiteX52" fmla="*/ 981894 w 1586137"/>
              <a:gd name="connsiteY52" fmla="*/ 5451758 h 6426511"/>
              <a:gd name="connsiteX53" fmla="*/ 1105332 w 1586137"/>
              <a:gd name="connsiteY53" fmla="*/ 4823787 h 6426511"/>
              <a:gd name="connsiteX54" fmla="*/ 1050713 w 1586137"/>
              <a:gd name="connsiteY54" fmla="*/ 4514654 h 6426511"/>
              <a:gd name="connsiteX55" fmla="*/ 1066854 w 1586137"/>
              <a:gd name="connsiteY55" fmla="*/ 4377840 h 6426511"/>
              <a:gd name="connsiteX56" fmla="*/ 1112082 w 1586137"/>
              <a:gd name="connsiteY56" fmla="*/ 4369829 h 6426511"/>
              <a:gd name="connsiteX57" fmla="*/ 1216951 w 1586137"/>
              <a:gd name="connsiteY57" fmla="*/ 3812849 h 6426511"/>
              <a:gd name="connsiteX58" fmla="*/ 1332684 w 1586137"/>
              <a:gd name="connsiteY58" fmla="*/ 3481221 h 6426511"/>
              <a:gd name="connsiteX59" fmla="*/ 1381690 w 1586137"/>
              <a:gd name="connsiteY59" fmla="*/ 3173636 h 6426511"/>
              <a:gd name="connsiteX60" fmla="*/ 1333754 w 1586137"/>
              <a:gd name="connsiteY60" fmla="*/ 2829596 h 6426511"/>
              <a:gd name="connsiteX61" fmla="*/ 1365480 w 1586137"/>
              <a:gd name="connsiteY61" fmla="*/ 2822670 h 6426511"/>
              <a:gd name="connsiteX62" fmla="*/ 1280285 w 1586137"/>
              <a:gd name="connsiteY62" fmla="*/ 2202888 h 6426511"/>
              <a:gd name="connsiteX63" fmla="*/ 1350013 w 1586137"/>
              <a:gd name="connsiteY63" fmla="*/ 2129417 h 6426511"/>
              <a:gd name="connsiteX64" fmla="*/ 1439272 w 1586137"/>
              <a:gd name="connsiteY64" fmla="*/ 1991801 h 6426511"/>
              <a:gd name="connsiteX65" fmla="*/ 1505590 w 1586137"/>
              <a:gd name="connsiteY65" fmla="*/ 1798786 h 6426511"/>
              <a:gd name="connsiteX66" fmla="*/ 1526252 w 1586137"/>
              <a:gd name="connsiteY66" fmla="*/ 1711530 h 6426511"/>
              <a:gd name="connsiteX67" fmla="*/ 1531680 w 1586137"/>
              <a:gd name="connsiteY67" fmla="*/ 1578361 h 6426511"/>
              <a:gd name="connsiteX68" fmla="*/ 1571446 w 1586137"/>
              <a:gd name="connsiteY68" fmla="*/ 1532029 h 6426511"/>
              <a:gd name="connsiteX69" fmla="*/ 1546063 w 1586137"/>
              <a:gd name="connsiteY69" fmla="*/ 1495012 h 6426511"/>
              <a:gd name="connsiteX70" fmla="*/ 1573216 w 1586137"/>
              <a:gd name="connsiteY70" fmla="*/ 1286975 h 6426511"/>
              <a:gd name="connsiteX71" fmla="*/ 1510235 w 1586137"/>
              <a:gd name="connsiteY71" fmla="*/ 1134112 h 6426511"/>
              <a:gd name="connsiteX72" fmla="*/ 1285386 w 1586137"/>
              <a:gd name="connsiteY72" fmla="*/ 1062053 h 6426511"/>
              <a:gd name="connsiteX73" fmla="*/ 1199393 w 1586137"/>
              <a:gd name="connsiteY73" fmla="*/ 931303 h 6426511"/>
              <a:gd name="connsiteX74" fmla="*/ 1094725 w 1586137"/>
              <a:gd name="connsiteY74" fmla="*/ 864847 h 6426511"/>
              <a:gd name="connsiteX75" fmla="*/ 1134868 w 1586137"/>
              <a:gd name="connsiteY75" fmla="*/ 675432 h 6426511"/>
              <a:gd name="connsiteX76" fmla="*/ 1164845 w 1586137"/>
              <a:gd name="connsiteY76" fmla="*/ 707424 h 6426511"/>
              <a:gd name="connsiteX77" fmla="*/ 1171705 w 1586137"/>
              <a:gd name="connsiteY77" fmla="*/ 674061 h 6426511"/>
              <a:gd name="connsiteX78" fmla="*/ 1194765 w 1586137"/>
              <a:gd name="connsiteY78" fmla="*/ 466965 h 6426511"/>
              <a:gd name="connsiteX79" fmla="*/ 1200921 w 1586137"/>
              <a:gd name="connsiteY79" fmla="*/ 387947 h 6426511"/>
              <a:gd name="connsiteX80" fmla="*/ 1189817 w 1586137"/>
              <a:gd name="connsiteY80" fmla="*/ 264041 h 6426511"/>
              <a:gd name="connsiteX81" fmla="*/ 1158152 w 1586137"/>
              <a:gd name="connsiteY81" fmla="*/ 124978 h 6426511"/>
              <a:gd name="connsiteX82" fmla="*/ 1075476 w 1586137"/>
              <a:gd name="connsiteY82" fmla="*/ 18816 h 6426511"/>
              <a:gd name="connsiteX0" fmla="*/ 1075476 w 1586137"/>
              <a:gd name="connsiteY0" fmla="*/ 18816 h 6426511"/>
              <a:gd name="connsiteX1" fmla="*/ 876798 w 1586137"/>
              <a:gd name="connsiteY1" fmla="*/ 7382 h 6426511"/>
              <a:gd name="connsiteX2" fmla="*/ 752276 w 1586137"/>
              <a:gd name="connsiteY2" fmla="*/ 98455 h 6426511"/>
              <a:gd name="connsiteX3" fmla="*/ 610792 w 1586137"/>
              <a:gd name="connsiteY3" fmla="*/ 297037 h 6426511"/>
              <a:gd name="connsiteX4" fmla="*/ 640882 w 1586137"/>
              <a:gd name="connsiteY4" fmla="*/ 481457 h 6426511"/>
              <a:gd name="connsiteX5" fmla="*/ 637917 w 1586137"/>
              <a:gd name="connsiteY5" fmla="*/ 558910 h 6426511"/>
              <a:gd name="connsiteX6" fmla="*/ 671622 w 1586137"/>
              <a:gd name="connsiteY6" fmla="*/ 682571 h 6426511"/>
              <a:gd name="connsiteX7" fmla="*/ 703229 w 1586137"/>
              <a:gd name="connsiteY7" fmla="*/ 737123 h 6426511"/>
              <a:gd name="connsiteX8" fmla="*/ 772284 w 1586137"/>
              <a:gd name="connsiteY8" fmla="*/ 896260 h 6426511"/>
              <a:gd name="connsiteX9" fmla="*/ 763192 w 1586137"/>
              <a:gd name="connsiteY9" fmla="*/ 949703 h 6426511"/>
              <a:gd name="connsiteX10" fmla="*/ 597803 w 1586137"/>
              <a:gd name="connsiteY10" fmla="*/ 1129597 h 6426511"/>
              <a:gd name="connsiteX11" fmla="*/ 400148 w 1586137"/>
              <a:gd name="connsiteY11" fmla="*/ 1202768 h 6426511"/>
              <a:gd name="connsiteX12" fmla="*/ 329822 w 1586137"/>
              <a:gd name="connsiteY12" fmla="*/ 1251900 h 6426511"/>
              <a:gd name="connsiteX13" fmla="*/ 270675 w 1586137"/>
              <a:gd name="connsiteY13" fmla="*/ 1348419 h 6426511"/>
              <a:gd name="connsiteX14" fmla="*/ 252444 w 1586137"/>
              <a:gd name="connsiteY14" fmla="*/ 1419025 h 6426511"/>
              <a:gd name="connsiteX15" fmla="*/ 167587 w 1586137"/>
              <a:gd name="connsiteY15" fmla="*/ 1568830 h 6426511"/>
              <a:gd name="connsiteX16" fmla="*/ 152309 w 1586137"/>
              <a:gd name="connsiteY16" fmla="*/ 1662568 h 6426511"/>
              <a:gd name="connsiteX17" fmla="*/ 95244 w 1586137"/>
              <a:gd name="connsiteY17" fmla="*/ 1755705 h 6426511"/>
              <a:gd name="connsiteX18" fmla="*/ 6471 w 1586137"/>
              <a:gd name="connsiteY18" fmla="*/ 1956897 h 6426511"/>
              <a:gd name="connsiteX19" fmla="*/ 10423 w 1586137"/>
              <a:gd name="connsiteY19" fmla="*/ 2065792 h 6426511"/>
              <a:gd name="connsiteX20" fmla="*/ 39225 w 1586137"/>
              <a:gd name="connsiteY20" fmla="*/ 2238382 h 6426511"/>
              <a:gd name="connsiteX21" fmla="*/ 184876 w 1586137"/>
              <a:gd name="connsiteY21" fmla="*/ 2293809 h 6426511"/>
              <a:gd name="connsiteX22" fmla="*/ 288418 w 1586137"/>
              <a:gd name="connsiteY22" fmla="*/ 2341658 h 6426511"/>
              <a:gd name="connsiteX23" fmla="*/ 208866 w 1586137"/>
              <a:gd name="connsiteY23" fmla="*/ 2809467 h 6426511"/>
              <a:gd name="connsiteX24" fmla="*/ 293236 w 1586137"/>
              <a:gd name="connsiteY24" fmla="*/ 2817418 h 6426511"/>
              <a:gd name="connsiteX25" fmla="*/ 290967 w 1586137"/>
              <a:gd name="connsiteY25" fmla="*/ 2894163 h 6426511"/>
              <a:gd name="connsiteX26" fmla="*/ 286681 w 1586137"/>
              <a:gd name="connsiteY26" fmla="*/ 2987848 h 6426511"/>
              <a:gd name="connsiteX27" fmla="*/ 270799 w 1586137"/>
              <a:gd name="connsiteY27" fmla="*/ 3160035 h 6426511"/>
              <a:gd name="connsiteX28" fmla="*/ 308511 w 1586137"/>
              <a:gd name="connsiteY28" fmla="*/ 3613287 h 6426511"/>
              <a:gd name="connsiteX29" fmla="*/ 338885 w 1586137"/>
              <a:gd name="connsiteY29" fmla="*/ 3773414 h 6426511"/>
              <a:gd name="connsiteX30" fmla="*/ 332852 w 1586137"/>
              <a:gd name="connsiteY30" fmla="*/ 4310510 h 6426511"/>
              <a:gd name="connsiteX31" fmla="*/ 388253 w 1586137"/>
              <a:gd name="connsiteY31" fmla="*/ 4309864 h 6426511"/>
              <a:gd name="connsiteX32" fmla="*/ 541519 w 1586137"/>
              <a:gd name="connsiteY32" fmla="*/ 4325017 h 6426511"/>
              <a:gd name="connsiteX33" fmla="*/ 594989 w 1586137"/>
              <a:gd name="connsiteY33" fmla="*/ 4508157 h 6426511"/>
              <a:gd name="connsiteX34" fmla="*/ 628299 w 1586137"/>
              <a:gd name="connsiteY34" fmla="*/ 4910377 h 6426511"/>
              <a:gd name="connsiteX35" fmla="*/ 709045 w 1586137"/>
              <a:gd name="connsiteY35" fmla="*/ 5315189 h 6426511"/>
              <a:gd name="connsiteX36" fmla="*/ 740678 w 1586137"/>
              <a:gd name="connsiteY36" fmla="*/ 5571710 h 6426511"/>
              <a:gd name="connsiteX37" fmla="*/ 684543 w 1586137"/>
              <a:gd name="connsiteY37" fmla="*/ 5829750 h 6426511"/>
              <a:gd name="connsiteX38" fmla="*/ 564238 w 1586137"/>
              <a:gd name="connsiteY38" fmla="*/ 6038437 h 6426511"/>
              <a:gd name="connsiteX39" fmla="*/ 376450 w 1586137"/>
              <a:gd name="connsiteY39" fmla="*/ 6167233 h 6426511"/>
              <a:gd name="connsiteX40" fmla="*/ 401151 w 1586137"/>
              <a:gd name="connsiteY40" fmla="*/ 6223825 h 6426511"/>
              <a:gd name="connsiteX41" fmla="*/ 601267 w 1586137"/>
              <a:gd name="connsiteY41" fmla="*/ 6229801 h 6426511"/>
              <a:gd name="connsiteX42" fmla="*/ 604512 w 1586137"/>
              <a:gd name="connsiteY42" fmla="*/ 6335384 h 6426511"/>
              <a:gd name="connsiteX43" fmla="*/ 678737 w 1586137"/>
              <a:gd name="connsiteY43" fmla="*/ 6425469 h 6426511"/>
              <a:gd name="connsiteX44" fmla="*/ 889127 w 1586137"/>
              <a:gd name="connsiteY44" fmla="*/ 6372436 h 6426511"/>
              <a:gd name="connsiteX45" fmla="*/ 890625 w 1586137"/>
              <a:gd name="connsiteY45" fmla="*/ 6332007 h 6426511"/>
              <a:gd name="connsiteX46" fmla="*/ 920150 w 1586137"/>
              <a:gd name="connsiteY46" fmla="*/ 6261941 h 6426511"/>
              <a:gd name="connsiteX47" fmla="*/ 960874 w 1586137"/>
              <a:gd name="connsiteY47" fmla="*/ 5922619 h 6426511"/>
              <a:gd name="connsiteX48" fmla="*/ 996472 w 1586137"/>
              <a:gd name="connsiteY48" fmla="*/ 6190404 h 6426511"/>
              <a:gd name="connsiteX49" fmla="*/ 1021744 w 1586137"/>
              <a:gd name="connsiteY49" fmla="*/ 6190836 h 6426511"/>
              <a:gd name="connsiteX50" fmla="*/ 1127239 w 1586137"/>
              <a:gd name="connsiteY50" fmla="*/ 5831613 h 6426511"/>
              <a:gd name="connsiteX51" fmla="*/ 1023781 w 1586137"/>
              <a:gd name="connsiteY51" fmla="*/ 5644586 h 6426511"/>
              <a:gd name="connsiteX52" fmla="*/ 981894 w 1586137"/>
              <a:gd name="connsiteY52" fmla="*/ 5451758 h 6426511"/>
              <a:gd name="connsiteX53" fmla="*/ 1105332 w 1586137"/>
              <a:gd name="connsiteY53" fmla="*/ 4823787 h 6426511"/>
              <a:gd name="connsiteX54" fmla="*/ 1050713 w 1586137"/>
              <a:gd name="connsiteY54" fmla="*/ 4514654 h 6426511"/>
              <a:gd name="connsiteX55" fmla="*/ 1066854 w 1586137"/>
              <a:gd name="connsiteY55" fmla="*/ 4377840 h 6426511"/>
              <a:gd name="connsiteX56" fmla="*/ 1112082 w 1586137"/>
              <a:gd name="connsiteY56" fmla="*/ 4369829 h 6426511"/>
              <a:gd name="connsiteX57" fmla="*/ 1216951 w 1586137"/>
              <a:gd name="connsiteY57" fmla="*/ 3812849 h 6426511"/>
              <a:gd name="connsiteX58" fmla="*/ 1332684 w 1586137"/>
              <a:gd name="connsiteY58" fmla="*/ 3481221 h 6426511"/>
              <a:gd name="connsiteX59" fmla="*/ 1381690 w 1586137"/>
              <a:gd name="connsiteY59" fmla="*/ 3173636 h 6426511"/>
              <a:gd name="connsiteX60" fmla="*/ 1333754 w 1586137"/>
              <a:gd name="connsiteY60" fmla="*/ 2829596 h 6426511"/>
              <a:gd name="connsiteX61" fmla="*/ 1365480 w 1586137"/>
              <a:gd name="connsiteY61" fmla="*/ 2822670 h 6426511"/>
              <a:gd name="connsiteX62" fmla="*/ 1280285 w 1586137"/>
              <a:gd name="connsiteY62" fmla="*/ 2202888 h 6426511"/>
              <a:gd name="connsiteX63" fmla="*/ 1350013 w 1586137"/>
              <a:gd name="connsiteY63" fmla="*/ 2129417 h 6426511"/>
              <a:gd name="connsiteX64" fmla="*/ 1439272 w 1586137"/>
              <a:gd name="connsiteY64" fmla="*/ 1991801 h 6426511"/>
              <a:gd name="connsiteX65" fmla="*/ 1505590 w 1586137"/>
              <a:gd name="connsiteY65" fmla="*/ 1798786 h 6426511"/>
              <a:gd name="connsiteX66" fmla="*/ 1526252 w 1586137"/>
              <a:gd name="connsiteY66" fmla="*/ 1711530 h 6426511"/>
              <a:gd name="connsiteX67" fmla="*/ 1531680 w 1586137"/>
              <a:gd name="connsiteY67" fmla="*/ 1578361 h 6426511"/>
              <a:gd name="connsiteX68" fmla="*/ 1571446 w 1586137"/>
              <a:gd name="connsiteY68" fmla="*/ 1532029 h 6426511"/>
              <a:gd name="connsiteX69" fmla="*/ 1546063 w 1586137"/>
              <a:gd name="connsiteY69" fmla="*/ 1495012 h 6426511"/>
              <a:gd name="connsiteX70" fmla="*/ 1573216 w 1586137"/>
              <a:gd name="connsiteY70" fmla="*/ 1286975 h 6426511"/>
              <a:gd name="connsiteX71" fmla="*/ 1510235 w 1586137"/>
              <a:gd name="connsiteY71" fmla="*/ 1134112 h 6426511"/>
              <a:gd name="connsiteX72" fmla="*/ 1285386 w 1586137"/>
              <a:gd name="connsiteY72" fmla="*/ 1062053 h 6426511"/>
              <a:gd name="connsiteX73" fmla="*/ 1199393 w 1586137"/>
              <a:gd name="connsiteY73" fmla="*/ 931303 h 6426511"/>
              <a:gd name="connsiteX74" fmla="*/ 1094725 w 1586137"/>
              <a:gd name="connsiteY74" fmla="*/ 864847 h 6426511"/>
              <a:gd name="connsiteX75" fmla="*/ 1134868 w 1586137"/>
              <a:gd name="connsiteY75" fmla="*/ 675432 h 6426511"/>
              <a:gd name="connsiteX76" fmla="*/ 1164845 w 1586137"/>
              <a:gd name="connsiteY76" fmla="*/ 707424 h 6426511"/>
              <a:gd name="connsiteX77" fmla="*/ 1171705 w 1586137"/>
              <a:gd name="connsiteY77" fmla="*/ 674061 h 6426511"/>
              <a:gd name="connsiteX78" fmla="*/ 1194765 w 1586137"/>
              <a:gd name="connsiteY78" fmla="*/ 466965 h 6426511"/>
              <a:gd name="connsiteX79" fmla="*/ 1200921 w 1586137"/>
              <a:gd name="connsiteY79" fmla="*/ 387947 h 6426511"/>
              <a:gd name="connsiteX80" fmla="*/ 1189817 w 1586137"/>
              <a:gd name="connsiteY80" fmla="*/ 264041 h 6426511"/>
              <a:gd name="connsiteX81" fmla="*/ 1158152 w 1586137"/>
              <a:gd name="connsiteY81" fmla="*/ 124978 h 6426511"/>
              <a:gd name="connsiteX82" fmla="*/ 1075476 w 1586137"/>
              <a:gd name="connsiteY82" fmla="*/ 18816 h 6426511"/>
              <a:gd name="connsiteX0" fmla="*/ 1075476 w 1586137"/>
              <a:gd name="connsiteY0" fmla="*/ 18816 h 6426511"/>
              <a:gd name="connsiteX1" fmla="*/ 876798 w 1586137"/>
              <a:gd name="connsiteY1" fmla="*/ 7382 h 6426511"/>
              <a:gd name="connsiteX2" fmla="*/ 752276 w 1586137"/>
              <a:gd name="connsiteY2" fmla="*/ 98455 h 6426511"/>
              <a:gd name="connsiteX3" fmla="*/ 610792 w 1586137"/>
              <a:gd name="connsiteY3" fmla="*/ 297037 h 6426511"/>
              <a:gd name="connsiteX4" fmla="*/ 640882 w 1586137"/>
              <a:gd name="connsiteY4" fmla="*/ 481457 h 6426511"/>
              <a:gd name="connsiteX5" fmla="*/ 637917 w 1586137"/>
              <a:gd name="connsiteY5" fmla="*/ 558910 h 6426511"/>
              <a:gd name="connsiteX6" fmla="*/ 671622 w 1586137"/>
              <a:gd name="connsiteY6" fmla="*/ 682571 h 6426511"/>
              <a:gd name="connsiteX7" fmla="*/ 703229 w 1586137"/>
              <a:gd name="connsiteY7" fmla="*/ 737123 h 6426511"/>
              <a:gd name="connsiteX8" fmla="*/ 772284 w 1586137"/>
              <a:gd name="connsiteY8" fmla="*/ 896260 h 6426511"/>
              <a:gd name="connsiteX9" fmla="*/ 763192 w 1586137"/>
              <a:gd name="connsiteY9" fmla="*/ 949703 h 6426511"/>
              <a:gd name="connsiteX10" fmla="*/ 597803 w 1586137"/>
              <a:gd name="connsiteY10" fmla="*/ 1129597 h 6426511"/>
              <a:gd name="connsiteX11" fmla="*/ 400148 w 1586137"/>
              <a:gd name="connsiteY11" fmla="*/ 1202768 h 6426511"/>
              <a:gd name="connsiteX12" fmla="*/ 329822 w 1586137"/>
              <a:gd name="connsiteY12" fmla="*/ 1251900 h 6426511"/>
              <a:gd name="connsiteX13" fmla="*/ 270675 w 1586137"/>
              <a:gd name="connsiteY13" fmla="*/ 1348419 h 6426511"/>
              <a:gd name="connsiteX14" fmla="*/ 252444 w 1586137"/>
              <a:gd name="connsiteY14" fmla="*/ 1419025 h 6426511"/>
              <a:gd name="connsiteX15" fmla="*/ 167587 w 1586137"/>
              <a:gd name="connsiteY15" fmla="*/ 1568830 h 6426511"/>
              <a:gd name="connsiteX16" fmla="*/ 152309 w 1586137"/>
              <a:gd name="connsiteY16" fmla="*/ 1662568 h 6426511"/>
              <a:gd name="connsiteX17" fmla="*/ 95244 w 1586137"/>
              <a:gd name="connsiteY17" fmla="*/ 1755705 h 6426511"/>
              <a:gd name="connsiteX18" fmla="*/ 6471 w 1586137"/>
              <a:gd name="connsiteY18" fmla="*/ 1956897 h 6426511"/>
              <a:gd name="connsiteX19" fmla="*/ 10423 w 1586137"/>
              <a:gd name="connsiteY19" fmla="*/ 2065792 h 6426511"/>
              <a:gd name="connsiteX20" fmla="*/ 39225 w 1586137"/>
              <a:gd name="connsiteY20" fmla="*/ 2238382 h 6426511"/>
              <a:gd name="connsiteX21" fmla="*/ 184876 w 1586137"/>
              <a:gd name="connsiteY21" fmla="*/ 2293809 h 6426511"/>
              <a:gd name="connsiteX22" fmla="*/ 288418 w 1586137"/>
              <a:gd name="connsiteY22" fmla="*/ 2341658 h 6426511"/>
              <a:gd name="connsiteX23" fmla="*/ 208866 w 1586137"/>
              <a:gd name="connsiteY23" fmla="*/ 2809467 h 6426511"/>
              <a:gd name="connsiteX24" fmla="*/ 293236 w 1586137"/>
              <a:gd name="connsiteY24" fmla="*/ 2817418 h 6426511"/>
              <a:gd name="connsiteX25" fmla="*/ 290967 w 1586137"/>
              <a:gd name="connsiteY25" fmla="*/ 2894163 h 6426511"/>
              <a:gd name="connsiteX26" fmla="*/ 286681 w 1586137"/>
              <a:gd name="connsiteY26" fmla="*/ 2987848 h 6426511"/>
              <a:gd name="connsiteX27" fmla="*/ 270799 w 1586137"/>
              <a:gd name="connsiteY27" fmla="*/ 3160035 h 6426511"/>
              <a:gd name="connsiteX28" fmla="*/ 308511 w 1586137"/>
              <a:gd name="connsiteY28" fmla="*/ 3613287 h 6426511"/>
              <a:gd name="connsiteX29" fmla="*/ 338885 w 1586137"/>
              <a:gd name="connsiteY29" fmla="*/ 3773414 h 6426511"/>
              <a:gd name="connsiteX30" fmla="*/ 332852 w 1586137"/>
              <a:gd name="connsiteY30" fmla="*/ 4310510 h 6426511"/>
              <a:gd name="connsiteX31" fmla="*/ 388253 w 1586137"/>
              <a:gd name="connsiteY31" fmla="*/ 4309864 h 6426511"/>
              <a:gd name="connsiteX32" fmla="*/ 541519 w 1586137"/>
              <a:gd name="connsiteY32" fmla="*/ 4325017 h 6426511"/>
              <a:gd name="connsiteX33" fmla="*/ 594989 w 1586137"/>
              <a:gd name="connsiteY33" fmla="*/ 4508157 h 6426511"/>
              <a:gd name="connsiteX34" fmla="*/ 628299 w 1586137"/>
              <a:gd name="connsiteY34" fmla="*/ 4910377 h 6426511"/>
              <a:gd name="connsiteX35" fmla="*/ 709045 w 1586137"/>
              <a:gd name="connsiteY35" fmla="*/ 5315189 h 6426511"/>
              <a:gd name="connsiteX36" fmla="*/ 740678 w 1586137"/>
              <a:gd name="connsiteY36" fmla="*/ 5571710 h 6426511"/>
              <a:gd name="connsiteX37" fmla="*/ 684543 w 1586137"/>
              <a:gd name="connsiteY37" fmla="*/ 5829750 h 6426511"/>
              <a:gd name="connsiteX38" fmla="*/ 564238 w 1586137"/>
              <a:gd name="connsiteY38" fmla="*/ 6038437 h 6426511"/>
              <a:gd name="connsiteX39" fmla="*/ 376450 w 1586137"/>
              <a:gd name="connsiteY39" fmla="*/ 6167233 h 6426511"/>
              <a:gd name="connsiteX40" fmla="*/ 401151 w 1586137"/>
              <a:gd name="connsiteY40" fmla="*/ 6223825 h 6426511"/>
              <a:gd name="connsiteX41" fmla="*/ 601267 w 1586137"/>
              <a:gd name="connsiteY41" fmla="*/ 6229801 h 6426511"/>
              <a:gd name="connsiteX42" fmla="*/ 604512 w 1586137"/>
              <a:gd name="connsiteY42" fmla="*/ 6335384 h 6426511"/>
              <a:gd name="connsiteX43" fmla="*/ 678737 w 1586137"/>
              <a:gd name="connsiteY43" fmla="*/ 6425469 h 6426511"/>
              <a:gd name="connsiteX44" fmla="*/ 889127 w 1586137"/>
              <a:gd name="connsiteY44" fmla="*/ 6372436 h 6426511"/>
              <a:gd name="connsiteX45" fmla="*/ 890625 w 1586137"/>
              <a:gd name="connsiteY45" fmla="*/ 6332007 h 6426511"/>
              <a:gd name="connsiteX46" fmla="*/ 920150 w 1586137"/>
              <a:gd name="connsiteY46" fmla="*/ 6261941 h 6426511"/>
              <a:gd name="connsiteX47" fmla="*/ 960874 w 1586137"/>
              <a:gd name="connsiteY47" fmla="*/ 5922619 h 6426511"/>
              <a:gd name="connsiteX48" fmla="*/ 996472 w 1586137"/>
              <a:gd name="connsiteY48" fmla="*/ 6190404 h 6426511"/>
              <a:gd name="connsiteX49" fmla="*/ 1021744 w 1586137"/>
              <a:gd name="connsiteY49" fmla="*/ 6190836 h 6426511"/>
              <a:gd name="connsiteX50" fmla="*/ 1127239 w 1586137"/>
              <a:gd name="connsiteY50" fmla="*/ 5831613 h 6426511"/>
              <a:gd name="connsiteX51" fmla="*/ 1023781 w 1586137"/>
              <a:gd name="connsiteY51" fmla="*/ 5644586 h 6426511"/>
              <a:gd name="connsiteX52" fmla="*/ 981894 w 1586137"/>
              <a:gd name="connsiteY52" fmla="*/ 5451758 h 6426511"/>
              <a:gd name="connsiteX53" fmla="*/ 1105332 w 1586137"/>
              <a:gd name="connsiteY53" fmla="*/ 4823787 h 6426511"/>
              <a:gd name="connsiteX54" fmla="*/ 1050713 w 1586137"/>
              <a:gd name="connsiteY54" fmla="*/ 4514654 h 6426511"/>
              <a:gd name="connsiteX55" fmla="*/ 1066854 w 1586137"/>
              <a:gd name="connsiteY55" fmla="*/ 4377840 h 6426511"/>
              <a:gd name="connsiteX56" fmla="*/ 1112082 w 1586137"/>
              <a:gd name="connsiteY56" fmla="*/ 4369829 h 6426511"/>
              <a:gd name="connsiteX57" fmla="*/ 1216951 w 1586137"/>
              <a:gd name="connsiteY57" fmla="*/ 3812849 h 6426511"/>
              <a:gd name="connsiteX58" fmla="*/ 1332684 w 1586137"/>
              <a:gd name="connsiteY58" fmla="*/ 3481221 h 6426511"/>
              <a:gd name="connsiteX59" fmla="*/ 1381690 w 1586137"/>
              <a:gd name="connsiteY59" fmla="*/ 3173636 h 6426511"/>
              <a:gd name="connsiteX60" fmla="*/ 1333754 w 1586137"/>
              <a:gd name="connsiteY60" fmla="*/ 2829596 h 6426511"/>
              <a:gd name="connsiteX61" fmla="*/ 1365480 w 1586137"/>
              <a:gd name="connsiteY61" fmla="*/ 2822670 h 6426511"/>
              <a:gd name="connsiteX62" fmla="*/ 1280285 w 1586137"/>
              <a:gd name="connsiteY62" fmla="*/ 2202888 h 6426511"/>
              <a:gd name="connsiteX63" fmla="*/ 1350013 w 1586137"/>
              <a:gd name="connsiteY63" fmla="*/ 2129417 h 6426511"/>
              <a:gd name="connsiteX64" fmla="*/ 1439272 w 1586137"/>
              <a:gd name="connsiteY64" fmla="*/ 1991801 h 6426511"/>
              <a:gd name="connsiteX65" fmla="*/ 1505590 w 1586137"/>
              <a:gd name="connsiteY65" fmla="*/ 1798786 h 6426511"/>
              <a:gd name="connsiteX66" fmla="*/ 1526252 w 1586137"/>
              <a:gd name="connsiteY66" fmla="*/ 1711530 h 6426511"/>
              <a:gd name="connsiteX67" fmla="*/ 1531680 w 1586137"/>
              <a:gd name="connsiteY67" fmla="*/ 1578361 h 6426511"/>
              <a:gd name="connsiteX68" fmla="*/ 1571446 w 1586137"/>
              <a:gd name="connsiteY68" fmla="*/ 1532029 h 6426511"/>
              <a:gd name="connsiteX69" fmla="*/ 1546063 w 1586137"/>
              <a:gd name="connsiteY69" fmla="*/ 1495012 h 6426511"/>
              <a:gd name="connsiteX70" fmla="*/ 1573216 w 1586137"/>
              <a:gd name="connsiteY70" fmla="*/ 1286975 h 6426511"/>
              <a:gd name="connsiteX71" fmla="*/ 1510235 w 1586137"/>
              <a:gd name="connsiteY71" fmla="*/ 1134112 h 6426511"/>
              <a:gd name="connsiteX72" fmla="*/ 1285386 w 1586137"/>
              <a:gd name="connsiteY72" fmla="*/ 1062053 h 6426511"/>
              <a:gd name="connsiteX73" fmla="*/ 1199393 w 1586137"/>
              <a:gd name="connsiteY73" fmla="*/ 931303 h 6426511"/>
              <a:gd name="connsiteX74" fmla="*/ 1094725 w 1586137"/>
              <a:gd name="connsiteY74" fmla="*/ 864847 h 6426511"/>
              <a:gd name="connsiteX75" fmla="*/ 1134868 w 1586137"/>
              <a:gd name="connsiteY75" fmla="*/ 675432 h 6426511"/>
              <a:gd name="connsiteX76" fmla="*/ 1164845 w 1586137"/>
              <a:gd name="connsiteY76" fmla="*/ 707424 h 6426511"/>
              <a:gd name="connsiteX77" fmla="*/ 1171705 w 1586137"/>
              <a:gd name="connsiteY77" fmla="*/ 674061 h 6426511"/>
              <a:gd name="connsiteX78" fmla="*/ 1194765 w 1586137"/>
              <a:gd name="connsiteY78" fmla="*/ 466965 h 6426511"/>
              <a:gd name="connsiteX79" fmla="*/ 1200921 w 1586137"/>
              <a:gd name="connsiteY79" fmla="*/ 387947 h 6426511"/>
              <a:gd name="connsiteX80" fmla="*/ 1189817 w 1586137"/>
              <a:gd name="connsiteY80" fmla="*/ 264041 h 6426511"/>
              <a:gd name="connsiteX81" fmla="*/ 1158152 w 1586137"/>
              <a:gd name="connsiteY81" fmla="*/ 124978 h 6426511"/>
              <a:gd name="connsiteX82" fmla="*/ 1075476 w 1586137"/>
              <a:gd name="connsiteY82" fmla="*/ 18816 h 6426511"/>
              <a:gd name="connsiteX0" fmla="*/ 1075476 w 1586137"/>
              <a:gd name="connsiteY0" fmla="*/ 18816 h 6426511"/>
              <a:gd name="connsiteX1" fmla="*/ 876798 w 1586137"/>
              <a:gd name="connsiteY1" fmla="*/ 7382 h 6426511"/>
              <a:gd name="connsiteX2" fmla="*/ 752276 w 1586137"/>
              <a:gd name="connsiteY2" fmla="*/ 98455 h 6426511"/>
              <a:gd name="connsiteX3" fmla="*/ 610792 w 1586137"/>
              <a:gd name="connsiteY3" fmla="*/ 297037 h 6426511"/>
              <a:gd name="connsiteX4" fmla="*/ 640882 w 1586137"/>
              <a:gd name="connsiteY4" fmla="*/ 481457 h 6426511"/>
              <a:gd name="connsiteX5" fmla="*/ 637917 w 1586137"/>
              <a:gd name="connsiteY5" fmla="*/ 558910 h 6426511"/>
              <a:gd name="connsiteX6" fmla="*/ 671622 w 1586137"/>
              <a:gd name="connsiteY6" fmla="*/ 682571 h 6426511"/>
              <a:gd name="connsiteX7" fmla="*/ 703229 w 1586137"/>
              <a:gd name="connsiteY7" fmla="*/ 737123 h 6426511"/>
              <a:gd name="connsiteX8" fmla="*/ 772284 w 1586137"/>
              <a:gd name="connsiteY8" fmla="*/ 896260 h 6426511"/>
              <a:gd name="connsiteX9" fmla="*/ 763192 w 1586137"/>
              <a:gd name="connsiteY9" fmla="*/ 949703 h 6426511"/>
              <a:gd name="connsiteX10" fmla="*/ 597803 w 1586137"/>
              <a:gd name="connsiteY10" fmla="*/ 1129597 h 6426511"/>
              <a:gd name="connsiteX11" fmla="*/ 400148 w 1586137"/>
              <a:gd name="connsiteY11" fmla="*/ 1202768 h 6426511"/>
              <a:gd name="connsiteX12" fmla="*/ 329822 w 1586137"/>
              <a:gd name="connsiteY12" fmla="*/ 1251900 h 6426511"/>
              <a:gd name="connsiteX13" fmla="*/ 270675 w 1586137"/>
              <a:gd name="connsiteY13" fmla="*/ 1348419 h 6426511"/>
              <a:gd name="connsiteX14" fmla="*/ 252444 w 1586137"/>
              <a:gd name="connsiteY14" fmla="*/ 1419025 h 6426511"/>
              <a:gd name="connsiteX15" fmla="*/ 167587 w 1586137"/>
              <a:gd name="connsiteY15" fmla="*/ 1568830 h 6426511"/>
              <a:gd name="connsiteX16" fmla="*/ 152309 w 1586137"/>
              <a:gd name="connsiteY16" fmla="*/ 1662568 h 6426511"/>
              <a:gd name="connsiteX17" fmla="*/ 95244 w 1586137"/>
              <a:gd name="connsiteY17" fmla="*/ 1755705 h 6426511"/>
              <a:gd name="connsiteX18" fmla="*/ 6471 w 1586137"/>
              <a:gd name="connsiteY18" fmla="*/ 1956897 h 6426511"/>
              <a:gd name="connsiteX19" fmla="*/ 10423 w 1586137"/>
              <a:gd name="connsiteY19" fmla="*/ 2065792 h 6426511"/>
              <a:gd name="connsiteX20" fmla="*/ 39225 w 1586137"/>
              <a:gd name="connsiteY20" fmla="*/ 2238382 h 6426511"/>
              <a:gd name="connsiteX21" fmla="*/ 184876 w 1586137"/>
              <a:gd name="connsiteY21" fmla="*/ 2293809 h 6426511"/>
              <a:gd name="connsiteX22" fmla="*/ 288418 w 1586137"/>
              <a:gd name="connsiteY22" fmla="*/ 2341658 h 6426511"/>
              <a:gd name="connsiteX23" fmla="*/ 208866 w 1586137"/>
              <a:gd name="connsiteY23" fmla="*/ 2809467 h 6426511"/>
              <a:gd name="connsiteX24" fmla="*/ 293236 w 1586137"/>
              <a:gd name="connsiteY24" fmla="*/ 2817418 h 6426511"/>
              <a:gd name="connsiteX25" fmla="*/ 290967 w 1586137"/>
              <a:gd name="connsiteY25" fmla="*/ 2894163 h 6426511"/>
              <a:gd name="connsiteX26" fmla="*/ 286681 w 1586137"/>
              <a:gd name="connsiteY26" fmla="*/ 2987848 h 6426511"/>
              <a:gd name="connsiteX27" fmla="*/ 270799 w 1586137"/>
              <a:gd name="connsiteY27" fmla="*/ 3160035 h 6426511"/>
              <a:gd name="connsiteX28" fmla="*/ 308511 w 1586137"/>
              <a:gd name="connsiteY28" fmla="*/ 3613287 h 6426511"/>
              <a:gd name="connsiteX29" fmla="*/ 338885 w 1586137"/>
              <a:gd name="connsiteY29" fmla="*/ 3773414 h 6426511"/>
              <a:gd name="connsiteX30" fmla="*/ 332852 w 1586137"/>
              <a:gd name="connsiteY30" fmla="*/ 4310510 h 6426511"/>
              <a:gd name="connsiteX31" fmla="*/ 388253 w 1586137"/>
              <a:gd name="connsiteY31" fmla="*/ 4309864 h 6426511"/>
              <a:gd name="connsiteX32" fmla="*/ 541519 w 1586137"/>
              <a:gd name="connsiteY32" fmla="*/ 4325017 h 6426511"/>
              <a:gd name="connsiteX33" fmla="*/ 594989 w 1586137"/>
              <a:gd name="connsiteY33" fmla="*/ 4508157 h 6426511"/>
              <a:gd name="connsiteX34" fmla="*/ 628299 w 1586137"/>
              <a:gd name="connsiteY34" fmla="*/ 4910377 h 6426511"/>
              <a:gd name="connsiteX35" fmla="*/ 709045 w 1586137"/>
              <a:gd name="connsiteY35" fmla="*/ 5315189 h 6426511"/>
              <a:gd name="connsiteX36" fmla="*/ 740678 w 1586137"/>
              <a:gd name="connsiteY36" fmla="*/ 5571710 h 6426511"/>
              <a:gd name="connsiteX37" fmla="*/ 684543 w 1586137"/>
              <a:gd name="connsiteY37" fmla="*/ 5829750 h 6426511"/>
              <a:gd name="connsiteX38" fmla="*/ 564238 w 1586137"/>
              <a:gd name="connsiteY38" fmla="*/ 6038437 h 6426511"/>
              <a:gd name="connsiteX39" fmla="*/ 376450 w 1586137"/>
              <a:gd name="connsiteY39" fmla="*/ 6167233 h 6426511"/>
              <a:gd name="connsiteX40" fmla="*/ 401151 w 1586137"/>
              <a:gd name="connsiteY40" fmla="*/ 6223825 h 6426511"/>
              <a:gd name="connsiteX41" fmla="*/ 601267 w 1586137"/>
              <a:gd name="connsiteY41" fmla="*/ 6229801 h 6426511"/>
              <a:gd name="connsiteX42" fmla="*/ 604512 w 1586137"/>
              <a:gd name="connsiteY42" fmla="*/ 6335384 h 6426511"/>
              <a:gd name="connsiteX43" fmla="*/ 678737 w 1586137"/>
              <a:gd name="connsiteY43" fmla="*/ 6425469 h 6426511"/>
              <a:gd name="connsiteX44" fmla="*/ 889127 w 1586137"/>
              <a:gd name="connsiteY44" fmla="*/ 6372436 h 6426511"/>
              <a:gd name="connsiteX45" fmla="*/ 890625 w 1586137"/>
              <a:gd name="connsiteY45" fmla="*/ 6332007 h 6426511"/>
              <a:gd name="connsiteX46" fmla="*/ 920150 w 1586137"/>
              <a:gd name="connsiteY46" fmla="*/ 6261941 h 6426511"/>
              <a:gd name="connsiteX47" fmla="*/ 960874 w 1586137"/>
              <a:gd name="connsiteY47" fmla="*/ 5922619 h 6426511"/>
              <a:gd name="connsiteX48" fmla="*/ 996472 w 1586137"/>
              <a:gd name="connsiteY48" fmla="*/ 6190404 h 6426511"/>
              <a:gd name="connsiteX49" fmla="*/ 1021744 w 1586137"/>
              <a:gd name="connsiteY49" fmla="*/ 6190836 h 6426511"/>
              <a:gd name="connsiteX50" fmla="*/ 1127239 w 1586137"/>
              <a:gd name="connsiteY50" fmla="*/ 5831613 h 6426511"/>
              <a:gd name="connsiteX51" fmla="*/ 1023781 w 1586137"/>
              <a:gd name="connsiteY51" fmla="*/ 5644586 h 6426511"/>
              <a:gd name="connsiteX52" fmla="*/ 981894 w 1586137"/>
              <a:gd name="connsiteY52" fmla="*/ 5451758 h 6426511"/>
              <a:gd name="connsiteX53" fmla="*/ 1105332 w 1586137"/>
              <a:gd name="connsiteY53" fmla="*/ 4823787 h 6426511"/>
              <a:gd name="connsiteX54" fmla="*/ 1050713 w 1586137"/>
              <a:gd name="connsiteY54" fmla="*/ 4514654 h 6426511"/>
              <a:gd name="connsiteX55" fmla="*/ 1066854 w 1586137"/>
              <a:gd name="connsiteY55" fmla="*/ 4377840 h 6426511"/>
              <a:gd name="connsiteX56" fmla="*/ 1112082 w 1586137"/>
              <a:gd name="connsiteY56" fmla="*/ 4369829 h 6426511"/>
              <a:gd name="connsiteX57" fmla="*/ 1216951 w 1586137"/>
              <a:gd name="connsiteY57" fmla="*/ 3812849 h 6426511"/>
              <a:gd name="connsiteX58" fmla="*/ 1332684 w 1586137"/>
              <a:gd name="connsiteY58" fmla="*/ 3481221 h 6426511"/>
              <a:gd name="connsiteX59" fmla="*/ 1381690 w 1586137"/>
              <a:gd name="connsiteY59" fmla="*/ 3173636 h 6426511"/>
              <a:gd name="connsiteX60" fmla="*/ 1333754 w 1586137"/>
              <a:gd name="connsiteY60" fmla="*/ 2829596 h 6426511"/>
              <a:gd name="connsiteX61" fmla="*/ 1365480 w 1586137"/>
              <a:gd name="connsiteY61" fmla="*/ 2822670 h 6426511"/>
              <a:gd name="connsiteX62" fmla="*/ 1280285 w 1586137"/>
              <a:gd name="connsiteY62" fmla="*/ 2202888 h 6426511"/>
              <a:gd name="connsiteX63" fmla="*/ 1350013 w 1586137"/>
              <a:gd name="connsiteY63" fmla="*/ 2129417 h 6426511"/>
              <a:gd name="connsiteX64" fmla="*/ 1439272 w 1586137"/>
              <a:gd name="connsiteY64" fmla="*/ 1991801 h 6426511"/>
              <a:gd name="connsiteX65" fmla="*/ 1505590 w 1586137"/>
              <a:gd name="connsiteY65" fmla="*/ 1798786 h 6426511"/>
              <a:gd name="connsiteX66" fmla="*/ 1526252 w 1586137"/>
              <a:gd name="connsiteY66" fmla="*/ 1711530 h 6426511"/>
              <a:gd name="connsiteX67" fmla="*/ 1531680 w 1586137"/>
              <a:gd name="connsiteY67" fmla="*/ 1578361 h 6426511"/>
              <a:gd name="connsiteX68" fmla="*/ 1571446 w 1586137"/>
              <a:gd name="connsiteY68" fmla="*/ 1532029 h 6426511"/>
              <a:gd name="connsiteX69" fmla="*/ 1546063 w 1586137"/>
              <a:gd name="connsiteY69" fmla="*/ 1495012 h 6426511"/>
              <a:gd name="connsiteX70" fmla="*/ 1573216 w 1586137"/>
              <a:gd name="connsiteY70" fmla="*/ 1286975 h 6426511"/>
              <a:gd name="connsiteX71" fmla="*/ 1510235 w 1586137"/>
              <a:gd name="connsiteY71" fmla="*/ 1134112 h 6426511"/>
              <a:gd name="connsiteX72" fmla="*/ 1285386 w 1586137"/>
              <a:gd name="connsiteY72" fmla="*/ 1062053 h 6426511"/>
              <a:gd name="connsiteX73" fmla="*/ 1199393 w 1586137"/>
              <a:gd name="connsiteY73" fmla="*/ 931303 h 6426511"/>
              <a:gd name="connsiteX74" fmla="*/ 1094725 w 1586137"/>
              <a:gd name="connsiteY74" fmla="*/ 864847 h 6426511"/>
              <a:gd name="connsiteX75" fmla="*/ 1134868 w 1586137"/>
              <a:gd name="connsiteY75" fmla="*/ 675432 h 6426511"/>
              <a:gd name="connsiteX76" fmla="*/ 1164845 w 1586137"/>
              <a:gd name="connsiteY76" fmla="*/ 707424 h 6426511"/>
              <a:gd name="connsiteX77" fmla="*/ 1171705 w 1586137"/>
              <a:gd name="connsiteY77" fmla="*/ 674061 h 6426511"/>
              <a:gd name="connsiteX78" fmla="*/ 1194765 w 1586137"/>
              <a:gd name="connsiteY78" fmla="*/ 466965 h 6426511"/>
              <a:gd name="connsiteX79" fmla="*/ 1200921 w 1586137"/>
              <a:gd name="connsiteY79" fmla="*/ 387947 h 6426511"/>
              <a:gd name="connsiteX80" fmla="*/ 1189817 w 1586137"/>
              <a:gd name="connsiteY80" fmla="*/ 264041 h 6426511"/>
              <a:gd name="connsiteX81" fmla="*/ 1158152 w 1586137"/>
              <a:gd name="connsiteY81" fmla="*/ 124978 h 6426511"/>
              <a:gd name="connsiteX82" fmla="*/ 1075476 w 1586137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601267 w 1585362"/>
              <a:gd name="connsiteY41" fmla="*/ 6229801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71705 w 1585362"/>
              <a:gd name="connsiteY77" fmla="*/ 674061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601267 w 1585362"/>
              <a:gd name="connsiteY41" fmla="*/ 6229801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71705 w 1585362"/>
              <a:gd name="connsiteY77" fmla="*/ 674061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601267 w 1585362"/>
              <a:gd name="connsiteY41" fmla="*/ 6229801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71705 w 1585362"/>
              <a:gd name="connsiteY77" fmla="*/ 674061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601267 w 1585362"/>
              <a:gd name="connsiteY41" fmla="*/ 6229801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601267 w 1585362"/>
              <a:gd name="connsiteY41" fmla="*/ 6229801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601267 w 1585362"/>
              <a:gd name="connsiteY41" fmla="*/ 6229801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601267 w 1585362"/>
              <a:gd name="connsiteY41" fmla="*/ 6229801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601267 w 1585362"/>
              <a:gd name="connsiteY41" fmla="*/ 6229801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96472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0404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083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200368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3219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798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798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798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798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798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798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7587 w 1585362"/>
              <a:gd name="connsiteY15" fmla="*/ 1568830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798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5476 w 1585362"/>
              <a:gd name="connsiteY0" fmla="*/ 18816 h 6426511"/>
              <a:gd name="connsiteX1" fmla="*/ 876798 w 1585362"/>
              <a:gd name="connsiteY1" fmla="*/ 7382 h 6426511"/>
              <a:gd name="connsiteX2" fmla="*/ 752276 w 1585362"/>
              <a:gd name="connsiteY2" fmla="*/ 98455 h 6426511"/>
              <a:gd name="connsiteX3" fmla="*/ 610792 w 1585362"/>
              <a:gd name="connsiteY3" fmla="*/ 297037 h 6426511"/>
              <a:gd name="connsiteX4" fmla="*/ 640882 w 1585362"/>
              <a:gd name="connsiteY4" fmla="*/ 481457 h 6426511"/>
              <a:gd name="connsiteX5" fmla="*/ 637917 w 1585362"/>
              <a:gd name="connsiteY5" fmla="*/ 558910 h 6426511"/>
              <a:gd name="connsiteX6" fmla="*/ 671622 w 1585362"/>
              <a:gd name="connsiteY6" fmla="*/ 682571 h 6426511"/>
              <a:gd name="connsiteX7" fmla="*/ 703229 w 1585362"/>
              <a:gd name="connsiteY7" fmla="*/ 737123 h 6426511"/>
              <a:gd name="connsiteX8" fmla="*/ 772284 w 1585362"/>
              <a:gd name="connsiteY8" fmla="*/ 896260 h 6426511"/>
              <a:gd name="connsiteX9" fmla="*/ 763192 w 1585362"/>
              <a:gd name="connsiteY9" fmla="*/ 949703 h 6426511"/>
              <a:gd name="connsiteX10" fmla="*/ 597803 w 1585362"/>
              <a:gd name="connsiteY10" fmla="*/ 1129597 h 6426511"/>
              <a:gd name="connsiteX11" fmla="*/ 400148 w 1585362"/>
              <a:gd name="connsiteY11" fmla="*/ 1202768 h 6426511"/>
              <a:gd name="connsiteX12" fmla="*/ 329822 w 1585362"/>
              <a:gd name="connsiteY12" fmla="*/ 1251900 h 6426511"/>
              <a:gd name="connsiteX13" fmla="*/ 270675 w 1585362"/>
              <a:gd name="connsiteY13" fmla="*/ 1348419 h 6426511"/>
              <a:gd name="connsiteX14" fmla="*/ 252444 w 1585362"/>
              <a:gd name="connsiteY14" fmla="*/ 1419025 h 6426511"/>
              <a:gd name="connsiteX15" fmla="*/ 165300 w 1585362"/>
              <a:gd name="connsiteY15" fmla="*/ 1556916 h 6426511"/>
              <a:gd name="connsiteX16" fmla="*/ 152309 w 1585362"/>
              <a:gd name="connsiteY16" fmla="*/ 1662568 h 6426511"/>
              <a:gd name="connsiteX17" fmla="*/ 95244 w 1585362"/>
              <a:gd name="connsiteY17" fmla="*/ 1755705 h 6426511"/>
              <a:gd name="connsiteX18" fmla="*/ 6471 w 1585362"/>
              <a:gd name="connsiteY18" fmla="*/ 1956897 h 6426511"/>
              <a:gd name="connsiteX19" fmla="*/ 10423 w 1585362"/>
              <a:gd name="connsiteY19" fmla="*/ 2065792 h 6426511"/>
              <a:gd name="connsiteX20" fmla="*/ 39225 w 1585362"/>
              <a:gd name="connsiteY20" fmla="*/ 2238382 h 6426511"/>
              <a:gd name="connsiteX21" fmla="*/ 184876 w 1585362"/>
              <a:gd name="connsiteY21" fmla="*/ 2293809 h 6426511"/>
              <a:gd name="connsiteX22" fmla="*/ 288418 w 1585362"/>
              <a:gd name="connsiteY22" fmla="*/ 2341658 h 6426511"/>
              <a:gd name="connsiteX23" fmla="*/ 208866 w 1585362"/>
              <a:gd name="connsiteY23" fmla="*/ 2809467 h 6426511"/>
              <a:gd name="connsiteX24" fmla="*/ 293236 w 1585362"/>
              <a:gd name="connsiteY24" fmla="*/ 2817418 h 6426511"/>
              <a:gd name="connsiteX25" fmla="*/ 290967 w 1585362"/>
              <a:gd name="connsiteY25" fmla="*/ 2894163 h 6426511"/>
              <a:gd name="connsiteX26" fmla="*/ 286681 w 1585362"/>
              <a:gd name="connsiteY26" fmla="*/ 2987848 h 6426511"/>
              <a:gd name="connsiteX27" fmla="*/ 270799 w 1585362"/>
              <a:gd name="connsiteY27" fmla="*/ 3160035 h 6426511"/>
              <a:gd name="connsiteX28" fmla="*/ 308511 w 1585362"/>
              <a:gd name="connsiteY28" fmla="*/ 3613287 h 6426511"/>
              <a:gd name="connsiteX29" fmla="*/ 338885 w 1585362"/>
              <a:gd name="connsiteY29" fmla="*/ 3773414 h 6426511"/>
              <a:gd name="connsiteX30" fmla="*/ 332852 w 1585362"/>
              <a:gd name="connsiteY30" fmla="*/ 4310510 h 6426511"/>
              <a:gd name="connsiteX31" fmla="*/ 388253 w 1585362"/>
              <a:gd name="connsiteY31" fmla="*/ 4309864 h 6426511"/>
              <a:gd name="connsiteX32" fmla="*/ 541519 w 1585362"/>
              <a:gd name="connsiteY32" fmla="*/ 4325017 h 6426511"/>
              <a:gd name="connsiteX33" fmla="*/ 594989 w 1585362"/>
              <a:gd name="connsiteY33" fmla="*/ 4508157 h 6426511"/>
              <a:gd name="connsiteX34" fmla="*/ 628299 w 1585362"/>
              <a:gd name="connsiteY34" fmla="*/ 4910377 h 6426511"/>
              <a:gd name="connsiteX35" fmla="*/ 709045 w 1585362"/>
              <a:gd name="connsiteY35" fmla="*/ 5315189 h 6426511"/>
              <a:gd name="connsiteX36" fmla="*/ 740678 w 1585362"/>
              <a:gd name="connsiteY36" fmla="*/ 5571710 h 6426511"/>
              <a:gd name="connsiteX37" fmla="*/ 684543 w 1585362"/>
              <a:gd name="connsiteY37" fmla="*/ 5829750 h 6426511"/>
              <a:gd name="connsiteX38" fmla="*/ 564238 w 1585362"/>
              <a:gd name="connsiteY38" fmla="*/ 6038437 h 6426511"/>
              <a:gd name="connsiteX39" fmla="*/ 376450 w 1585362"/>
              <a:gd name="connsiteY39" fmla="*/ 6167233 h 6426511"/>
              <a:gd name="connsiteX40" fmla="*/ 401151 w 1585362"/>
              <a:gd name="connsiteY40" fmla="*/ 6223825 h 6426511"/>
              <a:gd name="connsiteX41" fmla="*/ 598980 w 1585362"/>
              <a:gd name="connsiteY41" fmla="*/ 6232184 h 6426511"/>
              <a:gd name="connsiteX42" fmla="*/ 604512 w 1585362"/>
              <a:gd name="connsiteY42" fmla="*/ 6335384 h 6426511"/>
              <a:gd name="connsiteX43" fmla="*/ 678737 w 1585362"/>
              <a:gd name="connsiteY43" fmla="*/ 6425469 h 6426511"/>
              <a:gd name="connsiteX44" fmla="*/ 889127 w 1585362"/>
              <a:gd name="connsiteY44" fmla="*/ 6372436 h 6426511"/>
              <a:gd name="connsiteX45" fmla="*/ 890625 w 1585362"/>
              <a:gd name="connsiteY45" fmla="*/ 6332007 h 6426511"/>
              <a:gd name="connsiteX46" fmla="*/ 920150 w 1585362"/>
              <a:gd name="connsiteY46" fmla="*/ 6261941 h 6426511"/>
              <a:gd name="connsiteX47" fmla="*/ 960874 w 1585362"/>
              <a:gd name="connsiteY47" fmla="*/ 5922619 h 6426511"/>
              <a:gd name="connsiteX48" fmla="*/ 989611 w 1585362"/>
              <a:gd name="connsiteY48" fmla="*/ 6197553 h 6426511"/>
              <a:gd name="connsiteX49" fmla="*/ 1021744 w 1585362"/>
              <a:gd name="connsiteY49" fmla="*/ 6197986 h 6426511"/>
              <a:gd name="connsiteX50" fmla="*/ 1127239 w 1585362"/>
              <a:gd name="connsiteY50" fmla="*/ 5831613 h 6426511"/>
              <a:gd name="connsiteX51" fmla="*/ 1023781 w 1585362"/>
              <a:gd name="connsiteY51" fmla="*/ 5644586 h 6426511"/>
              <a:gd name="connsiteX52" fmla="*/ 981894 w 1585362"/>
              <a:gd name="connsiteY52" fmla="*/ 5451758 h 6426511"/>
              <a:gd name="connsiteX53" fmla="*/ 1105332 w 1585362"/>
              <a:gd name="connsiteY53" fmla="*/ 4823787 h 6426511"/>
              <a:gd name="connsiteX54" fmla="*/ 1050713 w 1585362"/>
              <a:gd name="connsiteY54" fmla="*/ 4514654 h 6426511"/>
              <a:gd name="connsiteX55" fmla="*/ 1066854 w 1585362"/>
              <a:gd name="connsiteY55" fmla="*/ 4377840 h 6426511"/>
              <a:gd name="connsiteX56" fmla="*/ 1112082 w 1585362"/>
              <a:gd name="connsiteY56" fmla="*/ 4369829 h 6426511"/>
              <a:gd name="connsiteX57" fmla="*/ 1216951 w 1585362"/>
              <a:gd name="connsiteY57" fmla="*/ 3812849 h 6426511"/>
              <a:gd name="connsiteX58" fmla="*/ 1332684 w 1585362"/>
              <a:gd name="connsiteY58" fmla="*/ 3481221 h 6426511"/>
              <a:gd name="connsiteX59" fmla="*/ 1381690 w 1585362"/>
              <a:gd name="connsiteY59" fmla="*/ 3173636 h 6426511"/>
              <a:gd name="connsiteX60" fmla="*/ 1333754 w 1585362"/>
              <a:gd name="connsiteY60" fmla="*/ 2829596 h 6426511"/>
              <a:gd name="connsiteX61" fmla="*/ 1365480 w 1585362"/>
              <a:gd name="connsiteY61" fmla="*/ 2822670 h 6426511"/>
              <a:gd name="connsiteX62" fmla="*/ 1280285 w 1585362"/>
              <a:gd name="connsiteY62" fmla="*/ 2202888 h 6426511"/>
              <a:gd name="connsiteX63" fmla="*/ 1350013 w 1585362"/>
              <a:gd name="connsiteY63" fmla="*/ 2129417 h 6426511"/>
              <a:gd name="connsiteX64" fmla="*/ 1439272 w 1585362"/>
              <a:gd name="connsiteY64" fmla="*/ 1991801 h 6426511"/>
              <a:gd name="connsiteX65" fmla="*/ 1505590 w 1585362"/>
              <a:gd name="connsiteY65" fmla="*/ 1798786 h 6426511"/>
              <a:gd name="connsiteX66" fmla="*/ 1526252 w 1585362"/>
              <a:gd name="connsiteY66" fmla="*/ 1711530 h 6426511"/>
              <a:gd name="connsiteX67" fmla="*/ 1531680 w 1585362"/>
              <a:gd name="connsiteY67" fmla="*/ 1578361 h 6426511"/>
              <a:gd name="connsiteX68" fmla="*/ 1571446 w 1585362"/>
              <a:gd name="connsiteY68" fmla="*/ 1532029 h 6426511"/>
              <a:gd name="connsiteX69" fmla="*/ 1546063 w 1585362"/>
              <a:gd name="connsiteY69" fmla="*/ 1495012 h 6426511"/>
              <a:gd name="connsiteX70" fmla="*/ 1573216 w 1585362"/>
              <a:gd name="connsiteY70" fmla="*/ 1286975 h 6426511"/>
              <a:gd name="connsiteX71" fmla="*/ 1510235 w 1585362"/>
              <a:gd name="connsiteY71" fmla="*/ 1134112 h 6426511"/>
              <a:gd name="connsiteX72" fmla="*/ 1285386 w 1585362"/>
              <a:gd name="connsiteY72" fmla="*/ 1062053 h 6426511"/>
              <a:gd name="connsiteX73" fmla="*/ 1199393 w 1585362"/>
              <a:gd name="connsiteY73" fmla="*/ 931303 h 6426511"/>
              <a:gd name="connsiteX74" fmla="*/ 1094725 w 1585362"/>
              <a:gd name="connsiteY74" fmla="*/ 864847 h 6426511"/>
              <a:gd name="connsiteX75" fmla="*/ 1134868 w 1585362"/>
              <a:gd name="connsiteY75" fmla="*/ 675432 h 6426511"/>
              <a:gd name="connsiteX76" fmla="*/ 1164845 w 1585362"/>
              <a:gd name="connsiteY76" fmla="*/ 707424 h 6426511"/>
              <a:gd name="connsiteX77" fmla="*/ 1164844 w 1585362"/>
              <a:gd name="connsiteY77" fmla="*/ 666912 h 6426511"/>
              <a:gd name="connsiteX78" fmla="*/ 1194765 w 1585362"/>
              <a:gd name="connsiteY78" fmla="*/ 466965 h 6426511"/>
              <a:gd name="connsiteX79" fmla="*/ 1200921 w 1585362"/>
              <a:gd name="connsiteY79" fmla="*/ 387947 h 6426511"/>
              <a:gd name="connsiteX80" fmla="*/ 1189817 w 1585362"/>
              <a:gd name="connsiteY80" fmla="*/ 264041 h 6426511"/>
              <a:gd name="connsiteX81" fmla="*/ 1158152 w 1585362"/>
              <a:gd name="connsiteY81" fmla="*/ 124978 h 6426511"/>
              <a:gd name="connsiteX82" fmla="*/ 1075476 w 1585362"/>
              <a:gd name="connsiteY82" fmla="*/ 18816 h 6426511"/>
              <a:gd name="connsiteX0" fmla="*/ 1076323 w 1586209"/>
              <a:gd name="connsiteY0" fmla="*/ 18816 h 6426511"/>
              <a:gd name="connsiteX1" fmla="*/ 877645 w 1586209"/>
              <a:gd name="connsiteY1" fmla="*/ 7382 h 6426511"/>
              <a:gd name="connsiteX2" fmla="*/ 753123 w 1586209"/>
              <a:gd name="connsiteY2" fmla="*/ 98455 h 6426511"/>
              <a:gd name="connsiteX3" fmla="*/ 611639 w 1586209"/>
              <a:gd name="connsiteY3" fmla="*/ 297037 h 6426511"/>
              <a:gd name="connsiteX4" fmla="*/ 641729 w 1586209"/>
              <a:gd name="connsiteY4" fmla="*/ 481457 h 6426511"/>
              <a:gd name="connsiteX5" fmla="*/ 638764 w 1586209"/>
              <a:gd name="connsiteY5" fmla="*/ 558910 h 6426511"/>
              <a:gd name="connsiteX6" fmla="*/ 672469 w 1586209"/>
              <a:gd name="connsiteY6" fmla="*/ 682571 h 6426511"/>
              <a:gd name="connsiteX7" fmla="*/ 704076 w 1586209"/>
              <a:gd name="connsiteY7" fmla="*/ 737123 h 6426511"/>
              <a:gd name="connsiteX8" fmla="*/ 773131 w 1586209"/>
              <a:gd name="connsiteY8" fmla="*/ 896260 h 6426511"/>
              <a:gd name="connsiteX9" fmla="*/ 764039 w 1586209"/>
              <a:gd name="connsiteY9" fmla="*/ 949703 h 6426511"/>
              <a:gd name="connsiteX10" fmla="*/ 598650 w 1586209"/>
              <a:gd name="connsiteY10" fmla="*/ 1129597 h 6426511"/>
              <a:gd name="connsiteX11" fmla="*/ 400995 w 1586209"/>
              <a:gd name="connsiteY11" fmla="*/ 1202768 h 6426511"/>
              <a:gd name="connsiteX12" fmla="*/ 330669 w 1586209"/>
              <a:gd name="connsiteY12" fmla="*/ 1251900 h 6426511"/>
              <a:gd name="connsiteX13" fmla="*/ 271522 w 1586209"/>
              <a:gd name="connsiteY13" fmla="*/ 1348419 h 6426511"/>
              <a:gd name="connsiteX14" fmla="*/ 253291 w 1586209"/>
              <a:gd name="connsiteY14" fmla="*/ 1419025 h 6426511"/>
              <a:gd name="connsiteX15" fmla="*/ 166147 w 1586209"/>
              <a:gd name="connsiteY15" fmla="*/ 1556916 h 6426511"/>
              <a:gd name="connsiteX16" fmla="*/ 153156 w 1586209"/>
              <a:gd name="connsiteY16" fmla="*/ 1662568 h 6426511"/>
              <a:gd name="connsiteX17" fmla="*/ 107525 w 1586209"/>
              <a:gd name="connsiteY17" fmla="*/ 1727110 h 6426511"/>
              <a:gd name="connsiteX18" fmla="*/ 7318 w 1586209"/>
              <a:gd name="connsiteY18" fmla="*/ 1956897 h 6426511"/>
              <a:gd name="connsiteX19" fmla="*/ 11270 w 1586209"/>
              <a:gd name="connsiteY19" fmla="*/ 2065792 h 6426511"/>
              <a:gd name="connsiteX20" fmla="*/ 40072 w 1586209"/>
              <a:gd name="connsiteY20" fmla="*/ 2238382 h 6426511"/>
              <a:gd name="connsiteX21" fmla="*/ 185723 w 1586209"/>
              <a:gd name="connsiteY21" fmla="*/ 2293809 h 6426511"/>
              <a:gd name="connsiteX22" fmla="*/ 289265 w 1586209"/>
              <a:gd name="connsiteY22" fmla="*/ 2341658 h 6426511"/>
              <a:gd name="connsiteX23" fmla="*/ 209713 w 1586209"/>
              <a:gd name="connsiteY23" fmla="*/ 2809467 h 6426511"/>
              <a:gd name="connsiteX24" fmla="*/ 294083 w 1586209"/>
              <a:gd name="connsiteY24" fmla="*/ 2817418 h 6426511"/>
              <a:gd name="connsiteX25" fmla="*/ 291814 w 1586209"/>
              <a:gd name="connsiteY25" fmla="*/ 2894163 h 6426511"/>
              <a:gd name="connsiteX26" fmla="*/ 287528 w 1586209"/>
              <a:gd name="connsiteY26" fmla="*/ 2987848 h 6426511"/>
              <a:gd name="connsiteX27" fmla="*/ 271646 w 1586209"/>
              <a:gd name="connsiteY27" fmla="*/ 3160035 h 6426511"/>
              <a:gd name="connsiteX28" fmla="*/ 309358 w 1586209"/>
              <a:gd name="connsiteY28" fmla="*/ 3613287 h 6426511"/>
              <a:gd name="connsiteX29" fmla="*/ 339732 w 1586209"/>
              <a:gd name="connsiteY29" fmla="*/ 3773414 h 6426511"/>
              <a:gd name="connsiteX30" fmla="*/ 333699 w 1586209"/>
              <a:gd name="connsiteY30" fmla="*/ 4310510 h 6426511"/>
              <a:gd name="connsiteX31" fmla="*/ 389100 w 1586209"/>
              <a:gd name="connsiteY31" fmla="*/ 4309864 h 6426511"/>
              <a:gd name="connsiteX32" fmla="*/ 542366 w 1586209"/>
              <a:gd name="connsiteY32" fmla="*/ 4325017 h 6426511"/>
              <a:gd name="connsiteX33" fmla="*/ 595836 w 1586209"/>
              <a:gd name="connsiteY33" fmla="*/ 4508157 h 6426511"/>
              <a:gd name="connsiteX34" fmla="*/ 629146 w 1586209"/>
              <a:gd name="connsiteY34" fmla="*/ 4910377 h 6426511"/>
              <a:gd name="connsiteX35" fmla="*/ 709892 w 1586209"/>
              <a:gd name="connsiteY35" fmla="*/ 5315189 h 6426511"/>
              <a:gd name="connsiteX36" fmla="*/ 741525 w 1586209"/>
              <a:gd name="connsiteY36" fmla="*/ 5571710 h 6426511"/>
              <a:gd name="connsiteX37" fmla="*/ 685390 w 1586209"/>
              <a:gd name="connsiteY37" fmla="*/ 5829750 h 6426511"/>
              <a:gd name="connsiteX38" fmla="*/ 565085 w 1586209"/>
              <a:gd name="connsiteY38" fmla="*/ 6038437 h 6426511"/>
              <a:gd name="connsiteX39" fmla="*/ 377297 w 1586209"/>
              <a:gd name="connsiteY39" fmla="*/ 6167233 h 6426511"/>
              <a:gd name="connsiteX40" fmla="*/ 401998 w 1586209"/>
              <a:gd name="connsiteY40" fmla="*/ 6223825 h 6426511"/>
              <a:gd name="connsiteX41" fmla="*/ 599827 w 1586209"/>
              <a:gd name="connsiteY41" fmla="*/ 6232184 h 6426511"/>
              <a:gd name="connsiteX42" fmla="*/ 605359 w 1586209"/>
              <a:gd name="connsiteY42" fmla="*/ 6335384 h 6426511"/>
              <a:gd name="connsiteX43" fmla="*/ 679584 w 1586209"/>
              <a:gd name="connsiteY43" fmla="*/ 6425469 h 6426511"/>
              <a:gd name="connsiteX44" fmla="*/ 889974 w 1586209"/>
              <a:gd name="connsiteY44" fmla="*/ 6372436 h 6426511"/>
              <a:gd name="connsiteX45" fmla="*/ 891472 w 1586209"/>
              <a:gd name="connsiteY45" fmla="*/ 6332007 h 6426511"/>
              <a:gd name="connsiteX46" fmla="*/ 920997 w 1586209"/>
              <a:gd name="connsiteY46" fmla="*/ 6261941 h 6426511"/>
              <a:gd name="connsiteX47" fmla="*/ 961721 w 1586209"/>
              <a:gd name="connsiteY47" fmla="*/ 5922619 h 6426511"/>
              <a:gd name="connsiteX48" fmla="*/ 990458 w 1586209"/>
              <a:gd name="connsiteY48" fmla="*/ 6197553 h 6426511"/>
              <a:gd name="connsiteX49" fmla="*/ 1022591 w 1586209"/>
              <a:gd name="connsiteY49" fmla="*/ 6197986 h 6426511"/>
              <a:gd name="connsiteX50" fmla="*/ 1128086 w 1586209"/>
              <a:gd name="connsiteY50" fmla="*/ 5831613 h 6426511"/>
              <a:gd name="connsiteX51" fmla="*/ 1024628 w 1586209"/>
              <a:gd name="connsiteY51" fmla="*/ 5644586 h 6426511"/>
              <a:gd name="connsiteX52" fmla="*/ 982741 w 1586209"/>
              <a:gd name="connsiteY52" fmla="*/ 5451758 h 6426511"/>
              <a:gd name="connsiteX53" fmla="*/ 1106179 w 1586209"/>
              <a:gd name="connsiteY53" fmla="*/ 4823787 h 6426511"/>
              <a:gd name="connsiteX54" fmla="*/ 1051560 w 1586209"/>
              <a:gd name="connsiteY54" fmla="*/ 4514654 h 6426511"/>
              <a:gd name="connsiteX55" fmla="*/ 1067701 w 1586209"/>
              <a:gd name="connsiteY55" fmla="*/ 4377840 h 6426511"/>
              <a:gd name="connsiteX56" fmla="*/ 1112929 w 1586209"/>
              <a:gd name="connsiteY56" fmla="*/ 4369829 h 6426511"/>
              <a:gd name="connsiteX57" fmla="*/ 1217798 w 1586209"/>
              <a:gd name="connsiteY57" fmla="*/ 3812849 h 6426511"/>
              <a:gd name="connsiteX58" fmla="*/ 1333531 w 1586209"/>
              <a:gd name="connsiteY58" fmla="*/ 3481221 h 6426511"/>
              <a:gd name="connsiteX59" fmla="*/ 1382537 w 1586209"/>
              <a:gd name="connsiteY59" fmla="*/ 3173636 h 6426511"/>
              <a:gd name="connsiteX60" fmla="*/ 1334601 w 1586209"/>
              <a:gd name="connsiteY60" fmla="*/ 2829596 h 6426511"/>
              <a:gd name="connsiteX61" fmla="*/ 1366327 w 1586209"/>
              <a:gd name="connsiteY61" fmla="*/ 2822670 h 6426511"/>
              <a:gd name="connsiteX62" fmla="*/ 1281132 w 1586209"/>
              <a:gd name="connsiteY62" fmla="*/ 2202888 h 6426511"/>
              <a:gd name="connsiteX63" fmla="*/ 1350860 w 1586209"/>
              <a:gd name="connsiteY63" fmla="*/ 2129417 h 6426511"/>
              <a:gd name="connsiteX64" fmla="*/ 1440119 w 1586209"/>
              <a:gd name="connsiteY64" fmla="*/ 1991801 h 6426511"/>
              <a:gd name="connsiteX65" fmla="*/ 1506437 w 1586209"/>
              <a:gd name="connsiteY65" fmla="*/ 1798786 h 6426511"/>
              <a:gd name="connsiteX66" fmla="*/ 1527099 w 1586209"/>
              <a:gd name="connsiteY66" fmla="*/ 1711530 h 6426511"/>
              <a:gd name="connsiteX67" fmla="*/ 1532527 w 1586209"/>
              <a:gd name="connsiteY67" fmla="*/ 1578361 h 6426511"/>
              <a:gd name="connsiteX68" fmla="*/ 1572293 w 1586209"/>
              <a:gd name="connsiteY68" fmla="*/ 1532029 h 6426511"/>
              <a:gd name="connsiteX69" fmla="*/ 1546910 w 1586209"/>
              <a:gd name="connsiteY69" fmla="*/ 1495012 h 6426511"/>
              <a:gd name="connsiteX70" fmla="*/ 1574063 w 1586209"/>
              <a:gd name="connsiteY70" fmla="*/ 1286975 h 6426511"/>
              <a:gd name="connsiteX71" fmla="*/ 1511082 w 1586209"/>
              <a:gd name="connsiteY71" fmla="*/ 1134112 h 6426511"/>
              <a:gd name="connsiteX72" fmla="*/ 1286233 w 1586209"/>
              <a:gd name="connsiteY72" fmla="*/ 1062053 h 6426511"/>
              <a:gd name="connsiteX73" fmla="*/ 1200240 w 1586209"/>
              <a:gd name="connsiteY73" fmla="*/ 931303 h 6426511"/>
              <a:gd name="connsiteX74" fmla="*/ 1095572 w 1586209"/>
              <a:gd name="connsiteY74" fmla="*/ 864847 h 6426511"/>
              <a:gd name="connsiteX75" fmla="*/ 1135715 w 1586209"/>
              <a:gd name="connsiteY75" fmla="*/ 675432 h 6426511"/>
              <a:gd name="connsiteX76" fmla="*/ 1165692 w 1586209"/>
              <a:gd name="connsiteY76" fmla="*/ 707424 h 6426511"/>
              <a:gd name="connsiteX77" fmla="*/ 1165691 w 1586209"/>
              <a:gd name="connsiteY77" fmla="*/ 666912 h 6426511"/>
              <a:gd name="connsiteX78" fmla="*/ 1195612 w 1586209"/>
              <a:gd name="connsiteY78" fmla="*/ 466965 h 6426511"/>
              <a:gd name="connsiteX79" fmla="*/ 1201768 w 1586209"/>
              <a:gd name="connsiteY79" fmla="*/ 387947 h 6426511"/>
              <a:gd name="connsiteX80" fmla="*/ 1190664 w 1586209"/>
              <a:gd name="connsiteY80" fmla="*/ 264041 h 6426511"/>
              <a:gd name="connsiteX81" fmla="*/ 1158999 w 1586209"/>
              <a:gd name="connsiteY81" fmla="*/ 124978 h 6426511"/>
              <a:gd name="connsiteX82" fmla="*/ 1076323 w 1586209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0510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0510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0510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0510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0510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0510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0510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0510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0510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33192 w 1585702"/>
              <a:gd name="connsiteY30" fmla="*/ 4317659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17659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88593 w 1585702"/>
              <a:gd name="connsiteY31" fmla="*/ 4309864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12422 w 1585702"/>
              <a:gd name="connsiteY56" fmla="*/ 4369829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7291 w 1585702"/>
              <a:gd name="connsiteY57" fmla="*/ 3812849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65820 w 1585702"/>
              <a:gd name="connsiteY61" fmla="*/ 2822670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74968 w 1585702"/>
              <a:gd name="connsiteY61" fmla="*/ 2820288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74968 w 1585702"/>
              <a:gd name="connsiteY61" fmla="*/ 2820288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74968 w 1585702"/>
              <a:gd name="connsiteY61" fmla="*/ 2820288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74968 w 1585702"/>
              <a:gd name="connsiteY61" fmla="*/ 2820288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74968 w 1585702"/>
              <a:gd name="connsiteY61" fmla="*/ 2820288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89467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74968 w 1585702"/>
              <a:gd name="connsiteY61" fmla="*/ 2820288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78033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74968 w 1585702"/>
              <a:gd name="connsiteY61" fmla="*/ 2820288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78033 w 1585702"/>
              <a:gd name="connsiteY44" fmla="*/ 6372436 h 6426511"/>
              <a:gd name="connsiteX45" fmla="*/ 890965 w 1585702"/>
              <a:gd name="connsiteY45" fmla="*/ 6332007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74968 w 1585702"/>
              <a:gd name="connsiteY61" fmla="*/ 2820288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  <a:gd name="connsiteX0" fmla="*/ 1075816 w 1585702"/>
              <a:gd name="connsiteY0" fmla="*/ 18816 h 6426511"/>
              <a:gd name="connsiteX1" fmla="*/ 877138 w 1585702"/>
              <a:gd name="connsiteY1" fmla="*/ 7382 h 6426511"/>
              <a:gd name="connsiteX2" fmla="*/ 752616 w 1585702"/>
              <a:gd name="connsiteY2" fmla="*/ 98455 h 6426511"/>
              <a:gd name="connsiteX3" fmla="*/ 611132 w 1585702"/>
              <a:gd name="connsiteY3" fmla="*/ 297037 h 6426511"/>
              <a:gd name="connsiteX4" fmla="*/ 641222 w 1585702"/>
              <a:gd name="connsiteY4" fmla="*/ 481457 h 6426511"/>
              <a:gd name="connsiteX5" fmla="*/ 638257 w 1585702"/>
              <a:gd name="connsiteY5" fmla="*/ 558910 h 6426511"/>
              <a:gd name="connsiteX6" fmla="*/ 671962 w 1585702"/>
              <a:gd name="connsiteY6" fmla="*/ 682571 h 6426511"/>
              <a:gd name="connsiteX7" fmla="*/ 703569 w 1585702"/>
              <a:gd name="connsiteY7" fmla="*/ 737123 h 6426511"/>
              <a:gd name="connsiteX8" fmla="*/ 772624 w 1585702"/>
              <a:gd name="connsiteY8" fmla="*/ 896260 h 6426511"/>
              <a:gd name="connsiteX9" fmla="*/ 763532 w 1585702"/>
              <a:gd name="connsiteY9" fmla="*/ 949703 h 6426511"/>
              <a:gd name="connsiteX10" fmla="*/ 598143 w 1585702"/>
              <a:gd name="connsiteY10" fmla="*/ 1129597 h 6426511"/>
              <a:gd name="connsiteX11" fmla="*/ 400488 w 1585702"/>
              <a:gd name="connsiteY11" fmla="*/ 1202768 h 6426511"/>
              <a:gd name="connsiteX12" fmla="*/ 330162 w 1585702"/>
              <a:gd name="connsiteY12" fmla="*/ 1251900 h 6426511"/>
              <a:gd name="connsiteX13" fmla="*/ 271015 w 1585702"/>
              <a:gd name="connsiteY13" fmla="*/ 1348419 h 6426511"/>
              <a:gd name="connsiteX14" fmla="*/ 252784 w 1585702"/>
              <a:gd name="connsiteY14" fmla="*/ 1419025 h 6426511"/>
              <a:gd name="connsiteX15" fmla="*/ 165640 w 1585702"/>
              <a:gd name="connsiteY15" fmla="*/ 1556916 h 6426511"/>
              <a:gd name="connsiteX16" fmla="*/ 152649 w 1585702"/>
              <a:gd name="connsiteY16" fmla="*/ 1662568 h 6426511"/>
              <a:gd name="connsiteX17" fmla="*/ 100157 w 1585702"/>
              <a:gd name="connsiteY17" fmla="*/ 1746173 h 6426511"/>
              <a:gd name="connsiteX18" fmla="*/ 6811 w 1585702"/>
              <a:gd name="connsiteY18" fmla="*/ 1956897 h 6426511"/>
              <a:gd name="connsiteX19" fmla="*/ 10763 w 1585702"/>
              <a:gd name="connsiteY19" fmla="*/ 2065792 h 6426511"/>
              <a:gd name="connsiteX20" fmla="*/ 39565 w 1585702"/>
              <a:gd name="connsiteY20" fmla="*/ 2238382 h 6426511"/>
              <a:gd name="connsiteX21" fmla="*/ 185216 w 1585702"/>
              <a:gd name="connsiteY21" fmla="*/ 2293809 h 6426511"/>
              <a:gd name="connsiteX22" fmla="*/ 288758 w 1585702"/>
              <a:gd name="connsiteY22" fmla="*/ 2341658 h 6426511"/>
              <a:gd name="connsiteX23" fmla="*/ 209206 w 1585702"/>
              <a:gd name="connsiteY23" fmla="*/ 2809467 h 6426511"/>
              <a:gd name="connsiteX24" fmla="*/ 293576 w 1585702"/>
              <a:gd name="connsiteY24" fmla="*/ 2817418 h 6426511"/>
              <a:gd name="connsiteX25" fmla="*/ 291307 w 1585702"/>
              <a:gd name="connsiteY25" fmla="*/ 2894163 h 6426511"/>
              <a:gd name="connsiteX26" fmla="*/ 287021 w 1585702"/>
              <a:gd name="connsiteY26" fmla="*/ 2987848 h 6426511"/>
              <a:gd name="connsiteX27" fmla="*/ 271139 w 1585702"/>
              <a:gd name="connsiteY27" fmla="*/ 3160035 h 6426511"/>
              <a:gd name="connsiteX28" fmla="*/ 308851 w 1585702"/>
              <a:gd name="connsiteY28" fmla="*/ 3613287 h 6426511"/>
              <a:gd name="connsiteX29" fmla="*/ 339225 w 1585702"/>
              <a:gd name="connsiteY29" fmla="*/ 3773414 h 6426511"/>
              <a:gd name="connsiteX30" fmla="*/ 326331 w 1585702"/>
              <a:gd name="connsiteY30" fmla="*/ 4324808 h 6426511"/>
              <a:gd name="connsiteX31" fmla="*/ 393167 w 1585702"/>
              <a:gd name="connsiteY31" fmla="*/ 4317013 h 6426511"/>
              <a:gd name="connsiteX32" fmla="*/ 541859 w 1585702"/>
              <a:gd name="connsiteY32" fmla="*/ 4325017 h 6426511"/>
              <a:gd name="connsiteX33" fmla="*/ 595329 w 1585702"/>
              <a:gd name="connsiteY33" fmla="*/ 4508157 h 6426511"/>
              <a:gd name="connsiteX34" fmla="*/ 628639 w 1585702"/>
              <a:gd name="connsiteY34" fmla="*/ 4910377 h 6426511"/>
              <a:gd name="connsiteX35" fmla="*/ 709385 w 1585702"/>
              <a:gd name="connsiteY35" fmla="*/ 5315189 h 6426511"/>
              <a:gd name="connsiteX36" fmla="*/ 741018 w 1585702"/>
              <a:gd name="connsiteY36" fmla="*/ 5571710 h 6426511"/>
              <a:gd name="connsiteX37" fmla="*/ 684883 w 1585702"/>
              <a:gd name="connsiteY37" fmla="*/ 5829750 h 6426511"/>
              <a:gd name="connsiteX38" fmla="*/ 564578 w 1585702"/>
              <a:gd name="connsiteY38" fmla="*/ 6038437 h 6426511"/>
              <a:gd name="connsiteX39" fmla="*/ 376790 w 1585702"/>
              <a:gd name="connsiteY39" fmla="*/ 6167233 h 6426511"/>
              <a:gd name="connsiteX40" fmla="*/ 401491 w 1585702"/>
              <a:gd name="connsiteY40" fmla="*/ 6223825 h 6426511"/>
              <a:gd name="connsiteX41" fmla="*/ 599320 w 1585702"/>
              <a:gd name="connsiteY41" fmla="*/ 6232184 h 6426511"/>
              <a:gd name="connsiteX42" fmla="*/ 604852 w 1585702"/>
              <a:gd name="connsiteY42" fmla="*/ 6335384 h 6426511"/>
              <a:gd name="connsiteX43" fmla="*/ 679077 w 1585702"/>
              <a:gd name="connsiteY43" fmla="*/ 6425469 h 6426511"/>
              <a:gd name="connsiteX44" fmla="*/ 878033 w 1585702"/>
              <a:gd name="connsiteY44" fmla="*/ 6372436 h 6426511"/>
              <a:gd name="connsiteX45" fmla="*/ 897826 w 1585702"/>
              <a:gd name="connsiteY45" fmla="*/ 6334390 h 6426511"/>
              <a:gd name="connsiteX46" fmla="*/ 920490 w 1585702"/>
              <a:gd name="connsiteY46" fmla="*/ 6261941 h 6426511"/>
              <a:gd name="connsiteX47" fmla="*/ 961214 w 1585702"/>
              <a:gd name="connsiteY47" fmla="*/ 5922619 h 6426511"/>
              <a:gd name="connsiteX48" fmla="*/ 989951 w 1585702"/>
              <a:gd name="connsiteY48" fmla="*/ 6197553 h 6426511"/>
              <a:gd name="connsiteX49" fmla="*/ 1022084 w 1585702"/>
              <a:gd name="connsiteY49" fmla="*/ 6197986 h 6426511"/>
              <a:gd name="connsiteX50" fmla="*/ 1127579 w 1585702"/>
              <a:gd name="connsiteY50" fmla="*/ 5831613 h 6426511"/>
              <a:gd name="connsiteX51" fmla="*/ 1024121 w 1585702"/>
              <a:gd name="connsiteY51" fmla="*/ 5644586 h 6426511"/>
              <a:gd name="connsiteX52" fmla="*/ 982234 w 1585702"/>
              <a:gd name="connsiteY52" fmla="*/ 5451758 h 6426511"/>
              <a:gd name="connsiteX53" fmla="*/ 1105672 w 1585702"/>
              <a:gd name="connsiteY53" fmla="*/ 4823787 h 6426511"/>
              <a:gd name="connsiteX54" fmla="*/ 1051053 w 1585702"/>
              <a:gd name="connsiteY54" fmla="*/ 4514654 h 6426511"/>
              <a:gd name="connsiteX55" fmla="*/ 1067194 w 1585702"/>
              <a:gd name="connsiteY55" fmla="*/ 4377840 h 6426511"/>
              <a:gd name="connsiteX56" fmla="*/ 1121569 w 1585702"/>
              <a:gd name="connsiteY56" fmla="*/ 4372212 h 6426511"/>
              <a:gd name="connsiteX57" fmla="*/ 1219578 w 1585702"/>
              <a:gd name="connsiteY57" fmla="*/ 3829530 h 6426511"/>
              <a:gd name="connsiteX58" fmla="*/ 1333024 w 1585702"/>
              <a:gd name="connsiteY58" fmla="*/ 3481221 h 6426511"/>
              <a:gd name="connsiteX59" fmla="*/ 1382030 w 1585702"/>
              <a:gd name="connsiteY59" fmla="*/ 3173636 h 6426511"/>
              <a:gd name="connsiteX60" fmla="*/ 1334094 w 1585702"/>
              <a:gd name="connsiteY60" fmla="*/ 2829596 h 6426511"/>
              <a:gd name="connsiteX61" fmla="*/ 1374968 w 1585702"/>
              <a:gd name="connsiteY61" fmla="*/ 2820288 h 6426511"/>
              <a:gd name="connsiteX62" fmla="*/ 1280625 w 1585702"/>
              <a:gd name="connsiteY62" fmla="*/ 2202888 h 6426511"/>
              <a:gd name="connsiteX63" fmla="*/ 1350353 w 1585702"/>
              <a:gd name="connsiteY63" fmla="*/ 2129417 h 6426511"/>
              <a:gd name="connsiteX64" fmla="*/ 1439612 w 1585702"/>
              <a:gd name="connsiteY64" fmla="*/ 1991801 h 6426511"/>
              <a:gd name="connsiteX65" fmla="*/ 1505930 w 1585702"/>
              <a:gd name="connsiteY65" fmla="*/ 1798786 h 6426511"/>
              <a:gd name="connsiteX66" fmla="*/ 1526592 w 1585702"/>
              <a:gd name="connsiteY66" fmla="*/ 1711530 h 6426511"/>
              <a:gd name="connsiteX67" fmla="*/ 1532020 w 1585702"/>
              <a:gd name="connsiteY67" fmla="*/ 1578361 h 6426511"/>
              <a:gd name="connsiteX68" fmla="*/ 1571786 w 1585702"/>
              <a:gd name="connsiteY68" fmla="*/ 1532029 h 6426511"/>
              <a:gd name="connsiteX69" fmla="*/ 1546403 w 1585702"/>
              <a:gd name="connsiteY69" fmla="*/ 1495012 h 6426511"/>
              <a:gd name="connsiteX70" fmla="*/ 1573556 w 1585702"/>
              <a:gd name="connsiteY70" fmla="*/ 1286975 h 6426511"/>
              <a:gd name="connsiteX71" fmla="*/ 1510575 w 1585702"/>
              <a:gd name="connsiteY71" fmla="*/ 1134112 h 6426511"/>
              <a:gd name="connsiteX72" fmla="*/ 1285726 w 1585702"/>
              <a:gd name="connsiteY72" fmla="*/ 1062053 h 6426511"/>
              <a:gd name="connsiteX73" fmla="*/ 1199733 w 1585702"/>
              <a:gd name="connsiteY73" fmla="*/ 931303 h 6426511"/>
              <a:gd name="connsiteX74" fmla="*/ 1095065 w 1585702"/>
              <a:gd name="connsiteY74" fmla="*/ 864847 h 6426511"/>
              <a:gd name="connsiteX75" fmla="*/ 1135208 w 1585702"/>
              <a:gd name="connsiteY75" fmla="*/ 675432 h 6426511"/>
              <a:gd name="connsiteX76" fmla="*/ 1165185 w 1585702"/>
              <a:gd name="connsiteY76" fmla="*/ 707424 h 6426511"/>
              <a:gd name="connsiteX77" fmla="*/ 1165184 w 1585702"/>
              <a:gd name="connsiteY77" fmla="*/ 666912 h 6426511"/>
              <a:gd name="connsiteX78" fmla="*/ 1195105 w 1585702"/>
              <a:gd name="connsiteY78" fmla="*/ 466965 h 6426511"/>
              <a:gd name="connsiteX79" fmla="*/ 1201261 w 1585702"/>
              <a:gd name="connsiteY79" fmla="*/ 387947 h 6426511"/>
              <a:gd name="connsiteX80" fmla="*/ 1190157 w 1585702"/>
              <a:gd name="connsiteY80" fmla="*/ 264041 h 6426511"/>
              <a:gd name="connsiteX81" fmla="*/ 1158492 w 1585702"/>
              <a:gd name="connsiteY81" fmla="*/ 124978 h 6426511"/>
              <a:gd name="connsiteX82" fmla="*/ 1075816 w 1585702"/>
              <a:gd name="connsiteY82" fmla="*/ 18816 h 642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585702" h="6426511">
                <a:moveTo>
                  <a:pt x="1075816" y="18816"/>
                </a:moveTo>
                <a:cubicBezTo>
                  <a:pt x="1028924" y="-783"/>
                  <a:pt x="931005" y="-5891"/>
                  <a:pt x="877138" y="7382"/>
                </a:cubicBezTo>
                <a:cubicBezTo>
                  <a:pt x="823271" y="20655"/>
                  <a:pt x="796950" y="50179"/>
                  <a:pt x="752616" y="98455"/>
                </a:cubicBezTo>
                <a:cubicBezTo>
                  <a:pt x="708282" y="146731"/>
                  <a:pt x="635604" y="158193"/>
                  <a:pt x="611132" y="297037"/>
                </a:cubicBezTo>
                <a:cubicBezTo>
                  <a:pt x="632447" y="510190"/>
                  <a:pt x="643105" y="404268"/>
                  <a:pt x="641222" y="481457"/>
                </a:cubicBezTo>
                <a:cubicBezTo>
                  <a:pt x="612583" y="537414"/>
                  <a:pt x="633134" y="525391"/>
                  <a:pt x="638257" y="558910"/>
                </a:cubicBezTo>
                <a:cubicBezTo>
                  <a:pt x="643380" y="592429"/>
                  <a:pt x="621056" y="596076"/>
                  <a:pt x="671962" y="682571"/>
                </a:cubicBezTo>
                <a:cubicBezTo>
                  <a:pt x="674560" y="749968"/>
                  <a:pt x="686792" y="701508"/>
                  <a:pt x="703569" y="737123"/>
                </a:cubicBezTo>
                <a:cubicBezTo>
                  <a:pt x="720346" y="772738"/>
                  <a:pt x="760343" y="853682"/>
                  <a:pt x="772624" y="896260"/>
                </a:cubicBezTo>
                <a:cubicBezTo>
                  <a:pt x="778042" y="915009"/>
                  <a:pt x="774317" y="896517"/>
                  <a:pt x="763532" y="949703"/>
                </a:cubicBezTo>
                <a:cubicBezTo>
                  <a:pt x="727591" y="1002889"/>
                  <a:pt x="661318" y="1087817"/>
                  <a:pt x="598143" y="1129597"/>
                </a:cubicBezTo>
                <a:lnTo>
                  <a:pt x="400488" y="1202768"/>
                </a:lnTo>
                <a:cubicBezTo>
                  <a:pt x="338071" y="1202263"/>
                  <a:pt x="335596" y="1220186"/>
                  <a:pt x="330162" y="1251900"/>
                </a:cubicBezTo>
                <a:cubicBezTo>
                  <a:pt x="310489" y="1276175"/>
                  <a:pt x="283911" y="1320565"/>
                  <a:pt x="271015" y="1348419"/>
                </a:cubicBezTo>
                <a:cubicBezTo>
                  <a:pt x="248971" y="1381038"/>
                  <a:pt x="270347" y="1384276"/>
                  <a:pt x="252784" y="1419025"/>
                </a:cubicBezTo>
                <a:cubicBezTo>
                  <a:pt x="235222" y="1453775"/>
                  <a:pt x="182329" y="1516326"/>
                  <a:pt x="165640" y="1556916"/>
                </a:cubicBezTo>
                <a:cubicBezTo>
                  <a:pt x="148951" y="1597506"/>
                  <a:pt x="150388" y="1596470"/>
                  <a:pt x="152649" y="1662568"/>
                </a:cubicBezTo>
                <a:cubicBezTo>
                  <a:pt x="107946" y="1742954"/>
                  <a:pt x="124463" y="1682822"/>
                  <a:pt x="100157" y="1746173"/>
                </a:cubicBezTo>
                <a:cubicBezTo>
                  <a:pt x="80546" y="1797287"/>
                  <a:pt x="21710" y="1903627"/>
                  <a:pt x="6811" y="1956897"/>
                </a:cubicBezTo>
                <a:cubicBezTo>
                  <a:pt x="-8088" y="2010167"/>
                  <a:pt x="5304" y="2018878"/>
                  <a:pt x="10763" y="2065792"/>
                </a:cubicBezTo>
                <a:cubicBezTo>
                  <a:pt x="16222" y="2112706"/>
                  <a:pt x="10490" y="2200379"/>
                  <a:pt x="39565" y="2238382"/>
                </a:cubicBezTo>
                <a:cubicBezTo>
                  <a:pt x="68641" y="2276385"/>
                  <a:pt x="139667" y="2296776"/>
                  <a:pt x="185216" y="2293809"/>
                </a:cubicBezTo>
                <a:cubicBezTo>
                  <a:pt x="229035" y="2311022"/>
                  <a:pt x="247801" y="2317700"/>
                  <a:pt x="288758" y="2341658"/>
                </a:cubicBezTo>
                <a:cubicBezTo>
                  <a:pt x="286658" y="2437529"/>
                  <a:pt x="272436" y="2348911"/>
                  <a:pt x="209206" y="2809467"/>
                </a:cubicBezTo>
                <a:cubicBezTo>
                  <a:pt x="260320" y="2810125"/>
                  <a:pt x="293136" y="2760073"/>
                  <a:pt x="293576" y="2817418"/>
                </a:cubicBezTo>
                <a:cubicBezTo>
                  <a:pt x="287298" y="2868867"/>
                  <a:pt x="304597" y="2845105"/>
                  <a:pt x="291307" y="2894163"/>
                </a:cubicBezTo>
                <a:cubicBezTo>
                  <a:pt x="262009" y="2928923"/>
                  <a:pt x="271706" y="2926855"/>
                  <a:pt x="287021" y="2987848"/>
                </a:cubicBezTo>
                <a:cubicBezTo>
                  <a:pt x="277180" y="3001183"/>
                  <a:pt x="262927" y="3041498"/>
                  <a:pt x="271139" y="3160035"/>
                </a:cubicBezTo>
                <a:cubicBezTo>
                  <a:pt x="279351" y="3278572"/>
                  <a:pt x="297503" y="3511057"/>
                  <a:pt x="308851" y="3613287"/>
                </a:cubicBezTo>
                <a:cubicBezTo>
                  <a:pt x="320199" y="3715517"/>
                  <a:pt x="323126" y="3684906"/>
                  <a:pt x="339225" y="3773414"/>
                </a:cubicBezTo>
                <a:cubicBezTo>
                  <a:pt x="320308" y="3861448"/>
                  <a:pt x="323769" y="4280647"/>
                  <a:pt x="326331" y="4324808"/>
                </a:cubicBezTo>
                <a:cubicBezTo>
                  <a:pt x="395024" y="4321803"/>
                  <a:pt x="357246" y="4321745"/>
                  <a:pt x="393167" y="4317013"/>
                </a:cubicBezTo>
                <a:cubicBezTo>
                  <a:pt x="428780" y="4312322"/>
                  <a:pt x="486765" y="4325703"/>
                  <a:pt x="541859" y="4325017"/>
                </a:cubicBezTo>
                <a:cubicBezTo>
                  <a:pt x="562713" y="4354061"/>
                  <a:pt x="563434" y="4412185"/>
                  <a:pt x="595329" y="4508157"/>
                </a:cubicBezTo>
                <a:cubicBezTo>
                  <a:pt x="597400" y="4628945"/>
                  <a:pt x="609630" y="4775872"/>
                  <a:pt x="628639" y="4910377"/>
                </a:cubicBezTo>
                <a:cubicBezTo>
                  <a:pt x="647648" y="5044882"/>
                  <a:pt x="690655" y="5204967"/>
                  <a:pt x="709385" y="5315189"/>
                </a:cubicBezTo>
                <a:cubicBezTo>
                  <a:pt x="728115" y="5425411"/>
                  <a:pt x="745102" y="5485950"/>
                  <a:pt x="741018" y="5571710"/>
                </a:cubicBezTo>
                <a:cubicBezTo>
                  <a:pt x="736934" y="5657470"/>
                  <a:pt x="702856" y="5732899"/>
                  <a:pt x="684883" y="5829750"/>
                </a:cubicBezTo>
                <a:cubicBezTo>
                  <a:pt x="669710" y="5911515"/>
                  <a:pt x="615927" y="5986559"/>
                  <a:pt x="564578" y="6038437"/>
                </a:cubicBezTo>
                <a:cubicBezTo>
                  <a:pt x="428614" y="6028360"/>
                  <a:pt x="373098" y="6140307"/>
                  <a:pt x="376790" y="6167233"/>
                </a:cubicBezTo>
                <a:cubicBezTo>
                  <a:pt x="370220" y="6191419"/>
                  <a:pt x="370546" y="6197108"/>
                  <a:pt x="401491" y="6223825"/>
                </a:cubicBezTo>
                <a:cubicBezTo>
                  <a:pt x="442791" y="6230607"/>
                  <a:pt x="550829" y="6235900"/>
                  <a:pt x="599320" y="6232184"/>
                </a:cubicBezTo>
                <a:cubicBezTo>
                  <a:pt x="608556" y="6259893"/>
                  <a:pt x="591559" y="6303170"/>
                  <a:pt x="604852" y="6335384"/>
                </a:cubicBezTo>
                <a:cubicBezTo>
                  <a:pt x="618145" y="6367598"/>
                  <a:pt x="633547" y="6419294"/>
                  <a:pt x="679077" y="6425469"/>
                </a:cubicBezTo>
                <a:cubicBezTo>
                  <a:pt x="724607" y="6431644"/>
                  <a:pt x="839830" y="6409935"/>
                  <a:pt x="878033" y="6372436"/>
                </a:cubicBezTo>
                <a:cubicBezTo>
                  <a:pt x="880288" y="6336444"/>
                  <a:pt x="890750" y="6352806"/>
                  <a:pt x="897826" y="6334390"/>
                </a:cubicBezTo>
                <a:cubicBezTo>
                  <a:pt x="904902" y="6315974"/>
                  <a:pt x="906876" y="6329775"/>
                  <a:pt x="920490" y="6261941"/>
                </a:cubicBezTo>
                <a:cubicBezTo>
                  <a:pt x="959260" y="5991562"/>
                  <a:pt x="932812" y="5963434"/>
                  <a:pt x="961214" y="5922619"/>
                </a:cubicBezTo>
                <a:cubicBezTo>
                  <a:pt x="989943" y="5905533"/>
                  <a:pt x="1018303" y="5921313"/>
                  <a:pt x="989951" y="6197553"/>
                </a:cubicBezTo>
                <a:cubicBezTo>
                  <a:pt x="1024388" y="6200084"/>
                  <a:pt x="996252" y="6195491"/>
                  <a:pt x="1022084" y="6197986"/>
                </a:cubicBezTo>
                <a:cubicBezTo>
                  <a:pt x="1027871" y="6106813"/>
                  <a:pt x="1083788" y="5882145"/>
                  <a:pt x="1127579" y="5831613"/>
                </a:cubicBezTo>
                <a:cubicBezTo>
                  <a:pt x="1130206" y="5740573"/>
                  <a:pt x="1077280" y="5698214"/>
                  <a:pt x="1024121" y="5644586"/>
                </a:cubicBezTo>
                <a:cubicBezTo>
                  <a:pt x="1006376" y="5612652"/>
                  <a:pt x="1002183" y="5606430"/>
                  <a:pt x="982234" y="5451758"/>
                </a:cubicBezTo>
                <a:cubicBezTo>
                  <a:pt x="998875" y="5313767"/>
                  <a:pt x="1110210" y="5041927"/>
                  <a:pt x="1105672" y="4823787"/>
                </a:cubicBezTo>
                <a:cubicBezTo>
                  <a:pt x="1101134" y="4605647"/>
                  <a:pt x="1057466" y="4588979"/>
                  <a:pt x="1051053" y="4514654"/>
                </a:cubicBezTo>
                <a:cubicBezTo>
                  <a:pt x="1044640" y="4440329"/>
                  <a:pt x="1047567" y="4384118"/>
                  <a:pt x="1067194" y="4377840"/>
                </a:cubicBezTo>
                <a:cubicBezTo>
                  <a:pt x="1102829" y="4381079"/>
                  <a:pt x="1088235" y="4374572"/>
                  <a:pt x="1121569" y="4372212"/>
                </a:cubicBezTo>
                <a:cubicBezTo>
                  <a:pt x="1135315" y="4237961"/>
                  <a:pt x="1184336" y="3978028"/>
                  <a:pt x="1219578" y="3829530"/>
                </a:cubicBezTo>
                <a:cubicBezTo>
                  <a:pt x="1254820" y="3681032"/>
                  <a:pt x="1305949" y="3590537"/>
                  <a:pt x="1333024" y="3481221"/>
                </a:cubicBezTo>
                <a:cubicBezTo>
                  <a:pt x="1360099" y="3371905"/>
                  <a:pt x="1381852" y="3282240"/>
                  <a:pt x="1382030" y="3173636"/>
                </a:cubicBezTo>
                <a:cubicBezTo>
                  <a:pt x="1382208" y="3065032"/>
                  <a:pt x="1355476" y="2894450"/>
                  <a:pt x="1334094" y="2829596"/>
                </a:cubicBezTo>
                <a:cubicBezTo>
                  <a:pt x="1334923" y="2822345"/>
                  <a:pt x="1324347" y="2818753"/>
                  <a:pt x="1374968" y="2820288"/>
                </a:cubicBezTo>
                <a:cubicBezTo>
                  <a:pt x="1370426" y="2696145"/>
                  <a:pt x="1290808" y="2321677"/>
                  <a:pt x="1280625" y="2202888"/>
                </a:cubicBezTo>
                <a:cubicBezTo>
                  <a:pt x="1310063" y="2182662"/>
                  <a:pt x="1299830" y="2222033"/>
                  <a:pt x="1350353" y="2129417"/>
                </a:cubicBezTo>
                <a:cubicBezTo>
                  <a:pt x="1361223" y="2116873"/>
                  <a:pt x="1405284" y="2103150"/>
                  <a:pt x="1439612" y="1991801"/>
                </a:cubicBezTo>
                <a:cubicBezTo>
                  <a:pt x="1454107" y="1968468"/>
                  <a:pt x="1479617" y="1951537"/>
                  <a:pt x="1505930" y="1798786"/>
                </a:cubicBezTo>
                <a:cubicBezTo>
                  <a:pt x="1529955" y="1741351"/>
                  <a:pt x="1504711" y="1782025"/>
                  <a:pt x="1526592" y="1711530"/>
                </a:cubicBezTo>
                <a:cubicBezTo>
                  <a:pt x="1554047" y="1639145"/>
                  <a:pt x="1551549" y="1684531"/>
                  <a:pt x="1532020" y="1578361"/>
                </a:cubicBezTo>
                <a:cubicBezTo>
                  <a:pt x="1560515" y="1517466"/>
                  <a:pt x="1563338" y="1555848"/>
                  <a:pt x="1571786" y="1532029"/>
                </a:cubicBezTo>
                <a:cubicBezTo>
                  <a:pt x="1566230" y="1515361"/>
                  <a:pt x="1583129" y="1543365"/>
                  <a:pt x="1546403" y="1495012"/>
                </a:cubicBezTo>
                <a:cubicBezTo>
                  <a:pt x="1571623" y="1442264"/>
                  <a:pt x="1568902" y="1355851"/>
                  <a:pt x="1573556" y="1286975"/>
                </a:cubicBezTo>
                <a:cubicBezTo>
                  <a:pt x="1587735" y="1234767"/>
                  <a:pt x="1608437" y="1163723"/>
                  <a:pt x="1510575" y="1134112"/>
                </a:cubicBezTo>
                <a:cubicBezTo>
                  <a:pt x="1450690" y="1115992"/>
                  <a:pt x="1367261" y="1105387"/>
                  <a:pt x="1285726" y="1062053"/>
                </a:cubicBezTo>
                <a:cubicBezTo>
                  <a:pt x="1243067" y="1018720"/>
                  <a:pt x="1231510" y="964171"/>
                  <a:pt x="1199733" y="931303"/>
                </a:cubicBezTo>
                <a:cubicBezTo>
                  <a:pt x="1167956" y="898435"/>
                  <a:pt x="1124114" y="907492"/>
                  <a:pt x="1095065" y="864847"/>
                </a:cubicBezTo>
                <a:cubicBezTo>
                  <a:pt x="1084311" y="822202"/>
                  <a:pt x="1128476" y="706435"/>
                  <a:pt x="1135208" y="675432"/>
                </a:cubicBezTo>
                <a:cubicBezTo>
                  <a:pt x="1141940" y="644429"/>
                  <a:pt x="1133127" y="708843"/>
                  <a:pt x="1165185" y="707424"/>
                </a:cubicBezTo>
                <a:cubicBezTo>
                  <a:pt x="1183520" y="689324"/>
                  <a:pt x="1163628" y="679188"/>
                  <a:pt x="1165184" y="666912"/>
                </a:cubicBezTo>
                <a:cubicBezTo>
                  <a:pt x="1173601" y="628424"/>
                  <a:pt x="1234068" y="635383"/>
                  <a:pt x="1195105" y="466965"/>
                </a:cubicBezTo>
                <a:cubicBezTo>
                  <a:pt x="1204167" y="415308"/>
                  <a:pt x="1202086" y="421768"/>
                  <a:pt x="1201261" y="387947"/>
                </a:cubicBezTo>
                <a:cubicBezTo>
                  <a:pt x="1200436" y="354126"/>
                  <a:pt x="1228647" y="357654"/>
                  <a:pt x="1190157" y="264041"/>
                </a:cubicBezTo>
                <a:cubicBezTo>
                  <a:pt x="1186078" y="219021"/>
                  <a:pt x="1177549" y="165849"/>
                  <a:pt x="1158492" y="124978"/>
                </a:cubicBezTo>
                <a:cubicBezTo>
                  <a:pt x="1139435" y="84107"/>
                  <a:pt x="1122708" y="38415"/>
                  <a:pt x="1075816" y="1881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60000"/>
                <a:lumOff val="40000"/>
              </a:schemeClr>
            </a:solidFill>
          </a:ln>
          <a:effectLst>
            <a:glow rad="101600">
              <a:schemeClr val="bg2">
                <a:alpha val="8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882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099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22060"/>
            <a:ext cx="618545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122060"/>
            <a:ext cx="648000" cy="6480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122060"/>
            <a:ext cx="648000" cy="648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852" y="3122060"/>
            <a:ext cx="648000" cy="6480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882873" y="315367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854981" y="315367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122060"/>
            <a:ext cx="648000" cy="648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122060"/>
            <a:ext cx="648000" cy="648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12" y="3122060"/>
            <a:ext cx="648000" cy="64800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123233" y="315367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095341" y="315367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16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Projektassistent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67544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6" name="Rechteck 5"/>
          <p:cNvSpPr/>
          <p:nvPr/>
        </p:nvSpPr>
        <p:spPr>
          <a:xfrm>
            <a:off x="1902135" y="1484311"/>
            <a:ext cx="1350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7" name="Rechteck 6"/>
          <p:cNvSpPr/>
          <p:nvPr/>
        </p:nvSpPr>
        <p:spPr>
          <a:xfrm>
            <a:off x="333672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9" name="Rechteck 8"/>
          <p:cNvSpPr/>
          <p:nvPr/>
        </p:nvSpPr>
        <p:spPr>
          <a:xfrm>
            <a:off x="620590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10" name="Rechteck 9"/>
          <p:cNvSpPr>
            <a:spLocks/>
          </p:cNvSpPr>
          <p:nvPr/>
        </p:nvSpPr>
        <p:spPr>
          <a:xfrm>
            <a:off x="1906291" y="1941767"/>
            <a:ext cx="2772000" cy="31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sz="2800" dirty="0" err="1">
              <a:solidFill>
                <a:schemeClr val="accent3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628587"/>
              </p:ext>
            </p:extLst>
          </p:nvPr>
        </p:nvGraphicFramePr>
        <p:xfrm>
          <a:off x="434292" y="5085183"/>
          <a:ext cx="7164000" cy="1392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1724"/>
                <a:gridCol w="2882276"/>
              </a:tblGrid>
              <a:tr h="696472">
                <a:tc rowSpan="2">
                  <a:txBody>
                    <a:bodyPr/>
                    <a:lstStyle/>
                    <a:p>
                      <a:r>
                        <a:rPr lang="de-DE" sz="1600" dirty="0" smtClean="0"/>
                        <a:t>Bisherige Stationen: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Software- und Web-Entwicklerin bei strobos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Projekleiterin Webshop bei strobos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stellv. Leiterin Kundenmanagement seit 2013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E-Mail-Adresse: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6472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Telefon: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4758846" y="1941769"/>
            <a:ext cx="2802417" cy="31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r>
              <a:rPr lang="de-DE" sz="2400" dirty="0" smtClean="0">
                <a:solidFill>
                  <a:schemeClr val="accent2"/>
                </a:solidFill>
              </a:rPr>
              <a:t>Tim Müller</a:t>
            </a:r>
          </a:p>
        </p:txBody>
      </p:sp>
      <p:sp>
        <p:nvSpPr>
          <p:cNvPr id="13" name="Rechteck 12"/>
          <p:cNvSpPr/>
          <p:nvPr/>
        </p:nvSpPr>
        <p:spPr>
          <a:xfrm>
            <a:off x="4771317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14" name="Rechteck 13"/>
          <p:cNvSpPr/>
          <p:nvPr/>
        </p:nvSpPr>
        <p:spPr>
          <a:xfrm>
            <a:off x="467544" y="1941769"/>
            <a:ext cx="1368000" cy="3103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</p:spTree>
    <p:extLst>
      <p:ext uri="{BB962C8B-B14F-4D97-AF65-F5344CB8AC3E}">
        <p14:creationId xmlns:p14="http://schemas.microsoft.com/office/powerpoint/2010/main" val="106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Techniker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67544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6" name="Rechteck 5"/>
          <p:cNvSpPr/>
          <p:nvPr/>
        </p:nvSpPr>
        <p:spPr>
          <a:xfrm>
            <a:off x="1902135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7" name="Rechteck 6"/>
          <p:cNvSpPr/>
          <p:nvPr/>
        </p:nvSpPr>
        <p:spPr>
          <a:xfrm>
            <a:off x="3336726" y="1484311"/>
            <a:ext cx="1350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9" name="Rechteck 8"/>
          <p:cNvSpPr/>
          <p:nvPr/>
        </p:nvSpPr>
        <p:spPr>
          <a:xfrm>
            <a:off x="620590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10" name="Rechteck 9"/>
          <p:cNvSpPr>
            <a:spLocks/>
          </p:cNvSpPr>
          <p:nvPr/>
        </p:nvSpPr>
        <p:spPr>
          <a:xfrm>
            <a:off x="1906291" y="1941767"/>
            <a:ext cx="2772000" cy="31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sz="2800" dirty="0" err="1">
              <a:solidFill>
                <a:schemeClr val="accent3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792686"/>
              </p:ext>
            </p:extLst>
          </p:nvPr>
        </p:nvGraphicFramePr>
        <p:xfrm>
          <a:off x="434292" y="5085183"/>
          <a:ext cx="7164000" cy="1392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1724"/>
                <a:gridCol w="2882276"/>
              </a:tblGrid>
              <a:tr h="696472">
                <a:tc rowSpan="2">
                  <a:txBody>
                    <a:bodyPr/>
                    <a:lstStyle/>
                    <a:p>
                      <a:r>
                        <a:rPr lang="de-DE" sz="1600" dirty="0" smtClean="0"/>
                        <a:t>Bisherige Stationen: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E-Mail-Adresse: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6472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Telefon: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4758846" y="1941769"/>
            <a:ext cx="2802417" cy="31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r>
              <a:rPr lang="de-DE" sz="2400" dirty="0" smtClean="0">
                <a:solidFill>
                  <a:schemeClr val="accent2"/>
                </a:solidFill>
              </a:rPr>
              <a:t>Ron </a:t>
            </a:r>
            <a:r>
              <a:rPr lang="de-DE" sz="2400" noProof="1" smtClean="0">
                <a:solidFill>
                  <a:schemeClr val="accent2"/>
                </a:solidFill>
              </a:rPr>
              <a:t>Dotti</a:t>
            </a:r>
          </a:p>
        </p:txBody>
      </p:sp>
      <p:sp>
        <p:nvSpPr>
          <p:cNvPr id="13" name="Rechteck 12"/>
          <p:cNvSpPr/>
          <p:nvPr/>
        </p:nvSpPr>
        <p:spPr>
          <a:xfrm>
            <a:off x="4771317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14" name="Rechteck 13"/>
          <p:cNvSpPr/>
          <p:nvPr/>
        </p:nvSpPr>
        <p:spPr>
          <a:xfrm>
            <a:off x="467544" y="1941769"/>
            <a:ext cx="1368000" cy="3103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</p:spTree>
    <p:extLst>
      <p:ext uri="{BB962C8B-B14F-4D97-AF65-F5344CB8AC3E}">
        <p14:creationId xmlns:p14="http://schemas.microsoft.com/office/powerpoint/2010/main" val="125978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Teammitglied 4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67544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6" name="Rechteck 5"/>
          <p:cNvSpPr/>
          <p:nvPr/>
        </p:nvSpPr>
        <p:spPr>
          <a:xfrm>
            <a:off x="1902135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7" name="Rechteck 6"/>
          <p:cNvSpPr/>
          <p:nvPr/>
        </p:nvSpPr>
        <p:spPr>
          <a:xfrm>
            <a:off x="333672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9" name="Rechteck 8"/>
          <p:cNvSpPr/>
          <p:nvPr/>
        </p:nvSpPr>
        <p:spPr>
          <a:xfrm>
            <a:off x="620590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  <p:sp>
        <p:nvSpPr>
          <p:cNvPr id="10" name="Rechteck 9"/>
          <p:cNvSpPr>
            <a:spLocks/>
          </p:cNvSpPr>
          <p:nvPr/>
        </p:nvSpPr>
        <p:spPr>
          <a:xfrm>
            <a:off x="1906291" y="1941767"/>
            <a:ext cx="2772000" cy="3103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sz="2800" dirty="0" err="1">
              <a:solidFill>
                <a:schemeClr val="accent3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634174"/>
              </p:ext>
            </p:extLst>
          </p:nvPr>
        </p:nvGraphicFramePr>
        <p:xfrm>
          <a:off x="434292" y="5085183"/>
          <a:ext cx="7164000" cy="1392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1724"/>
                <a:gridCol w="2882276"/>
              </a:tblGrid>
              <a:tr h="696472">
                <a:tc rowSpan="2">
                  <a:txBody>
                    <a:bodyPr/>
                    <a:lstStyle/>
                    <a:p>
                      <a:r>
                        <a:rPr lang="de-DE" sz="1600" dirty="0" smtClean="0"/>
                        <a:t>Bisherige Stationen: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E-Mail-Adresse: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6472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Telefon: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4758846" y="1941769"/>
            <a:ext cx="2802417" cy="31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r>
              <a:rPr lang="de-DE" sz="2400" dirty="0" smtClean="0">
                <a:solidFill>
                  <a:schemeClr val="accent2"/>
                </a:solidFill>
              </a:rPr>
              <a:t>Vorname Name</a:t>
            </a:r>
            <a:endParaRPr lang="de-DE" sz="2400" noProof="1" smtClean="0">
              <a:solidFill>
                <a:schemeClr val="accent2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771317" y="1484311"/>
            <a:ext cx="1350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14" name="Rechteck 13"/>
          <p:cNvSpPr/>
          <p:nvPr/>
        </p:nvSpPr>
        <p:spPr>
          <a:xfrm>
            <a:off x="467544" y="1941769"/>
            <a:ext cx="1368000" cy="3103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</p:spTree>
    <p:extLst>
      <p:ext uri="{BB962C8B-B14F-4D97-AF65-F5344CB8AC3E}">
        <p14:creationId xmlns:p14="http://schemas.microsoft.com/office/powerpoint/2010/main" val="213878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Teammitglied </a:t>
            </a:r>
            <a:r>
              <a:rPr lang="de-DE" dirty="0" smtClean="0"/>
              <a:t>5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67544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6" name="Rechteck 5"/>
          <p:cNvSpPr/>
          <p:nvPr/>
        </p:nvSpPr>
        <p:spPr>
          <a:xfrm>
            <a:off x="1902135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7" name="Rechteck 6"/>
          <p:cNvSpPr/>
          <p:nvPr/>
        </p:nvSpPr>
        <p:spPr>
          <a:xfrm>
            <a:off x="333672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9" name="Rechteck 8"/>
          <p:cNvSpPr/>
          <p:nvPr/>
        </p:nvSpPr>
        <p:spPr>
          <a:xfrm>
            <a:off x="6205906" y="1484311"/>
            <a:ext cx="1350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10" name="Rechteck 9"/>
          <p:cNvSpPr>
            <a:spLocks/>
          </p:cNvSpPr>
          <p:nvPr/>
        </p:nvSpPr>
        <p:spPr>
          <a:xfrm>
            <a:off x="1906291" y="1941767"/>
            <a:ext cx="2772000" cy="3103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sz="2800" dirty="0" err="1">
              <a:solidFill>
                <a:schemeClr val="accent3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040957"/>
              </p:ext>
            </p:extLst>
          </p:nvPr>
        </p:nvGraphicFramePr>
        <p:xfrm>
          <a:off x="434292" y="5085183"/>
          <a:ext cx="7164000" cy="1392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1724"/>
                <a:gridCol w="2882276"/>
              </a:tblGrid>
              <a:tr h="696472">
                <a:tc rowSpan="2">
                  <a:txBody>
                    <a:bodyPr/>
                    <a:lstStyle/>
                    <a:p>
                      <a:r>
                        <a:rPr lang="de-DE" sz="1600" dirty="0" smtClean="0"/>
                        <a:t>Bisherige Stationen: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  <a:p>
                      <a:pPr marL="288000" indent="-288000" algn="l" defTabSz="914400" rtl="0" eaLnBrk="1" latinLnBrk="0" hangingPunct="1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110000"/>
                        <a:buFont typeface="Wingdings" panose="05000000000000000000" pitchFamily="2" charset="2"/>
                        <a:buChar char="§"/>
                      </a:pPr>
                      <a:r>
                        <a:rPr lang="de-DE" sz="1600" kern="1200" noProof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E-Mail-Adresse: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6472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Telefon:</a:t>
                      </a:r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4758846" y="1941769"/>
            <a:ext cx="2802417" cy="31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r>
              <a:rPr lang="de-DE" sz="2400" dirty="0" smtClean="0">
                <a:solidFill>
                  <a:schemeClr val="accent2"/>
                </a:solidFill>
              </a:rPr>
              <a:t>Vorname Name</a:t>
            </a:r>
            <a:endParaRPr lang="de-DE" sz="2400" noProof="1" smtClean="0">
              <a:solidFill>
                <a:schemeClr val="accent2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771317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14" name="Rechteck 13"/>
          <p:cNvSpPr/>
          <p:nvPr/>
        </p:nvSpPr>
        <p:spPr>
          <a:xfrm>
            <a:off x="467544" y="1941769"/>
            <a:ext cx="1368000" cy="3103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</p:spTree>
    <p:extLst>
      <p:ext uri="{BB962C8B-B14F-4D97-AF65-F5344CB8AC3E}">
        <p14:creationId xmlns:p14="http://schemas.microsoft.com/office/powerpoint/2010/main" val="115017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Position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67544" y="1484311"/>
            <a:ext cx="1350000" cy="39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6" name="Rechteck 5"/>
          <p:cNvSpPr/>
          <p:nvPr/>
        </p:nvSpPr>
        <p:spPr>
          <a:xfrm>
            <a:off x="1902135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7" name="Rechteck 6"/>
          <p:cNvSpPr/>
          <p:nvPr/>
        </p:nvSpPr>
        <p:spPr>
          <a:xfrm>
            <a:off x="333672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9" name="Rechteck 8"/>
          <p:cNvSpPr/>
          <p:nvPr/>
        </p:nvSpPr>
        <p:spPr>
          <a:xfrm>
            <a:off x="6205906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10" name="Rechteck 9"/>
          <p:cNvSpPr>
            <a:spLocks/>
          </p:cNvSpPr>
          <p:nvPr/>
        </p:nvSpPr>
        <p:spPr>
          <a:xfrm>
            <a:off x="1906291" y="1941767"/>
            <a:ext cx="2772000" cy="3103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r>
              <a:rPr lang="de-DE" sz="2800" dirty="0" smtClean="0">
                <a:solidFill>
                  <a:schemeClr val="accent2"/>
                </a:solidFill>
              </a:rPr>
              <a:t>BILD</a:t>
            </a:r>
            <a:endParaRPr lang="de-DE" sz="2800" dirty="0">
              <a:solidFill>
                <a:schemeClr val="accent2"/>
              </a:solidFill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015454"/>
              </p:ext>
            </p:extLst>
          </p:nvPr>
        </p:nvGraphicFramePr>
        <p:xfrm>
          <a:off x="434292" y="5085183"/>
          <a:ext cx="7164000" cy="141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1724"/>
                <a:gridCol w="2882276"/>
              </a:tblGrid>
              <a:tr h="696472">
                <a:tc rowSpan="2">
                  <a:txBody>
                    <a:bodyPr/>
                    <a:lstStyle/>
                    <a:p>
                      <a:r>
                        <a:rPr lang="de-DE" sz="1600" dirty="0" smtClean="0"/>
                        <a:t>Bisherige Stationen: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…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…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E-Mail-Adresse: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6472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Telefon: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de-DE" sz="1600" dirty="0" smtClean="0"/>
                        <a:t>…</a:t>
                      </a:r>
                      <a:endParaRPr lang="de-DE" sz="1600" dirty="0"/>
                    </a:p>
                  </a:txBody>
                  <a:tcPr marL="108000" marR="108000" marT="72000" marB="72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4758846" y="1941769"/>
            <a:ext cx="2802417" cy="31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r>
              <a:rPr lang="de-DE" sz="2400" dirty="0" smtClean="0">
                <a:solidFill>
                  <a:schemeClr val="accent2"/>
                </a:solidFill>
              </a:rPr>
              <a:t>Vorname Name</a:t>
            </a:r>
            <a:endParaRPr lang="de-DE" sz="2400" noProof="1" smtClean="0">
              <a:solidFill>
                <a:schemeClr val="accent2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771317" y="1484311"/>
            <a:ext cx="1350000" cy="39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/>
          </a:p>
        </p:txBody>
      </p:sp>
      <p:sp>
        <p:nvSpPr>
          <p:cNvPr id="14" name="Rechteck 13"/>
          <p:cNvSpPr/>
          <p:nvPr/>
        </p:nvSpPr>
        <p:spPr>
          <a:xfrm>
            <a:off x="467544" y="1941769"/>
            <a:ext cx="1368000" cy="3103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 algn="ctr"/>
            <a:endParaRPr lang="de-DE" dirty="0" err="1" smtClean="0"/>
          </a:p>
        </p:txBody>
      </p:sp>
    </p:spTree>
    <p:extLst>
      <p:ext uri="{BB962C8B-B14F-4D97-AF65-F5344CB8AC3E}">
        <p14:creationId xmlns:p14="http://schemas.microsoft.com/office/powerpoint/2010/main" val="216624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Teamvorstellung mittels Tablet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Teil 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77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1848607" y="1333500"/>
            <a:ext cx="5446787" cy="4191000"/>
            <a:chOff x="462616" y="1484313"/>
            <a:chExt cx="5446787" cy="4191000"/>
          </a:xfrm>
        </p:grpSpPr>
        <p:pic>
          <p:nvPicPr>
            <p:cNvPr id="3" name="Shape 3843"/>
            <p:cNvPicPr preferRelativeResize="0"/>
            <p:nvPr/>
          </p:nvPicPr>
          <p:blipFill>
            <a:blip r:embed="rId3"/>
            <a:stretch>
              <a:fillRect/>
            </a:stretch>
          </p:blipFill>
          <p:spPr>
            <a:xfrm>
              <a:off x="462616" y="1484313"/>
              <a:ext cx="5446787" cy="419100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4" name="Rechteck 3"/>
            <p:cNvSpPr/>
            <p:nvPr/>
          </p:nvSpPr>
          <p:spPr>
            <a:xfrm>
              <a:off x="968325" y="1916114"/>
              <a:ext cx="4436268" cy="332660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3175">
              <a:solidFill>
                <a:srgbClr val="102F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41494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M">
  <a:themeElements>
    <a:clrScheme name="PM3">
      <a:dk1>
        <a:sysClr val="windowText" lastClr="000000"/>
      </a:dk1>
      <a:lt1>
        <a:sysClr val="window" lastClr="FFFFFF"/>
      </a:lt1>
      <a:dk2>
        <a:srgbClr val="4E4E4E"/>
      </a:dk2>
      <a:lt2>
        <a:srgbClr val="CCCCCC"/>
      </a:lt2>
      <a:accent1>
        <a:srgbClr val="3C8FD4"/>
      </a:accent1>
      <a:accent2>
        <a:srgbClr val="9A0000"/>
      </a:accent2>
      <a:accent3>
        <a:srgbClr val="C7C7C7"/>
      </a:accent3>
      <a:accent4>
        <a:srgbClr val="95BF1F"/>
      </a:accent4>
      <a:accent5>
        <a:srgbClr val="FDB143"/>
      </a:accent5>
      <a:accent6>
        <a:srgbClr val="F78D44"/>
      </a:accent6>
      <a:hlink>
        <a:srgbClr val="88BDEC"/>
      </a:hlink>
      <a:folHlink>
        <a:srgbClr val="A8EBED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243</Words>
  <Application>Microsoft Office PowerPoint</Application>
  <PresentationFormat>Bildschirmpräsentation (4:3)</PresentationFormat>
  <Paragraphs>129</Paragraphs>
  <Slides>27</Slides>
  <Notes>18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PM</vt:lpstr>
      <vt:lpstr>Teamvorstellung im Kachel-Look</vt:lpstr>
      <vt:lpstr>Die Projektleiterin</vt:lpstr>
      <vt:lpstr>Der Projektassistent</vt:lpstr>
      <vt:lpstr>Der Techniker</vt:lpstr>
      <vt:lpstr>Teammitglied 4</vt:lpstr>
      <vt:lpstr>Teammitglied 5</vt:lpstr>
      <vt:lpstr>Position</vt:lpstr>
      <vt:lpstr>Teamvorstellung mittels Tablet</vt:lpstr>
      <vt:lpstr>PowerPoint-Präsentation</vt:lpstr>
      <vt:lpstr>PowerPoint-Präsentation</vt:lpstr>
      <vt:lpstr>PowerPoint-Präsentation</vt:lpstr>
      <vt:lpstr>PowerPoint-Präsentation</vt:lpstr>
      <vt:lpstr>Teamvorstellung in Würfel-Optik</vt:lpstr>
      <vt:lpstr>Drei gleiche Grundflächen für den Würfel</vt:lpstr>
      <vt:lpstr>Den linken Würfel zusammensetzen</vt:lpstr>
      <vt:lpstr>Den rechten Würfel zusammensetzen</vt:lpstr>
      <vt:lpstr>Der Projektleiter (1)</vt:lpstr>
      <vt:lpstr>Der Projektleiter (2)</vt:lpstr>
      <vt:lpstr>Der Projektleiter (2) – animiert</vt:lpstr>
      <vt:lpstr>Der Projektleiter (2) – animiert</vt:lpstr>
      <vt:lpstr>Das Bild in die Würfelseite einpassen</vt:lpstr>
      <vt:lpstr>Die Projektassistentin (1)</vt:lpstr>
      <vt:lpstr>Die Projektassistentin (2)</vt:lpstr>
      <vt:lpstr>Siegerehrung mit Podest</vt:lpstr>
      <vt:lpstr>PowerPoint-Präsentation</vt:lpstr>
      <vt:lpstr>PowerPoint-Präsentation</vt:lpstr>
      <vt:lpstr>PowerPoint-Präsentation</vt:lpstr>
    </vt:vector>
  </TitlesOfParts>
  <Company>schiecke.biz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Bilder in  Projektpräsentationen</dc:title>
  <dc:subject>Projekt Magazin | Ausgabe x-2015</dc:subject>
  <dc:creator>Dieter Schiecke</dc:creator>
  <dc:description>www.anwendertage.de_x000d_
www.office2010-blog.de_x000d_
www.office2013-blog.de</dc:description>
  <cp:lastModifiedBy>Alexander Gleich</cp:lastModifiedBy>
  <cp:revision>667</cp:revision>
  <dcterms:created xsi:type="dcterms:W3CDTF">2014-01-25T14:47:55Z</dcterms:created>
  <dcterms:modified xsi:type="dcterms:W3CDTF">2015-03-16T15:31:40Z</dcterms:modified>
</cp:coreProperties>
</file>